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F0C7D-5A39-903D-FD21-CBA3FD1CE338}" v="144" dt="2019-09-06T20:54:01.900"/>
    <p1510:client id="{E212523E-B05A-C6B6-23DE-D9D97178EF2B}" v="83" dt="2019-09-05T00:16:27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MAIA COSTA" userId="S::giulia.costa@bandtec.com.br::cb7aebe2-9d90-4a5c-8e17-2660f4092471" providerId="AD" clId="Web-{E212523E-B05A-C6B6-23DE-D9D97178EF2B}"/>
    <pc:docChg chg="modSld">
      <pc:chgData name="GIULIA MAIA COSTA" userId="S::giulia.costa@bandtec.com.br::cb7aebe2-9d90-4a5c-8e17-2660f4092471" providerId="AD" clId="Web-{E212523E-B05A-C6B6-23DE-D9D97178EF2B}" dt="2019-09-05T00:16:27.007" v="82" actId="14100"/>
      <pc:docMkLst>
        <pc:docMk/>
      </pc:docMkLst>
      <pc:sldChg chg="addSp modSp">
        <pc:chgData name="GIULIA MAIA COSTA" userId="S::giulia.costa@bandtec.com.br::cb7aebe2-9d90-4a5c-8e17-2660f4092471" providerId="AD" clId="Web-{E212523E-B05A-C6B6-23DE-D9D97178EF2B}" dt="2019-09-05T00:16:27.007" v="82" actId="14100"/>
        <pc:sldMkLst>
          <pc:docMk/>
          <pc:sldMk cId="1883056463" sldId="257"/>
        </pc:sldMkLst>
        <pc:spChg chg="mod">
          <ac:chgData name="GIULIA MAIA COSTA" userId="S::giulia.costa@bandtec.com.br::cb7aebe2-9d90-4a5c-8e17-2660f4092471" providerId="AD" clId="Web-{E212523E-B05A-C6B6-23DE-D9D97178EF2B}" dt="2019-09-05T00:11:38.215" v="36" actId="20577"/>
          <ac:spMkLst>
            <pc:docMk/>
            <pc:sldMk cId="1883056463" sldId="257"/>
            <ac:spMk id="11" creationId="{77B37594-4FA4-41BE-A4EC-EE3B295106B3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2:35.373" v="73" actId="14100"/>
          <ac:spMkLst>
            <pc:docMk/>
            <pc:sldMk cId="1883056463" sldId="257"/>
            <ac:spMk id="13" creationId="{7AB6D353-10B8-4A41-A566-D3D460D2A2D9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5:10.098" v="75" actId="14100"/>
          <ac:spMkLst>
            <pc:docMk/>
            <pc:sldMk cId="1883056463" sldId="257"/>
            <ac:spMk id="15" creationId="{A8260B0A-7AD2-4CF7-9A0A-EA2524860993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6:24.226" v="81" actId="14100"/>
          <ac:spMkLst>
            <pc:docMk/>
            <pc:sldMk cId="1883056463" sldId="257"/>
            <ac:spMk id="16" creationId="{FABD0803-9640-4FA2-814D-4D3D8C9A96EB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5:13.301" v="76" actId="1076"/>
          <ac:spMkLst>
            <pc:docMk/>
            <pc:sldMk cId="1883056463" sldId="257"/>
            <ac:spMk id="17" creationId="{81329C3B-5DDA-48C7-A973-EDF47A7E567F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5:18.239" v="78" actId="14100"/>
          <ac:spMkLst>
            <pc:docMk/>
            <pc:sldMk cId="1883056463" sldId="257"/>
            <ac:spMk id="18" creationId="{9102CDF5-8CA2-4583-9F83-F1F89A90F3A7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6:27.007" v="82" actId="14100"/>
          <ac:spMkLst>
            <pc:docMk/>
            <pc:sldMk cId="1883056463" sldId="257"/>
            <ac:spMk id="21" creationId="{4B788E04-60DC-4586-A297-BBE7751C150E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2:20.200" v="68" actId="14100"/>
          <ac:spMkLst>
            <pc:docMk/>
            <pc:sldMk cId="1883056463" sldId="257"/>
            <ac:spMk id="22" creationId="{8190B252-4935-4D24-9F39-610A50CF9B8F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2:22.607" v="69" actId="14100"/>
          <ac:spMkLst>
            <pc:docMk/>
            <pc:sldMk cId="1883056463" sldId="257"/>
            <ac:spMk id="23" creationId="{876F6906-65DE-4CAD-88D3-6BCC6F723E97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5:25.099" v="79" actId="1076"/>
          <ac:spMkLst>
            <pc:docMk/>
            <pc:sldMk cId="1883056463" sldId="257"/>
            <ac:spMk id="24" creationId="{FE5BA151-CA71-447E-AF17-AB580B6242C1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2:29.420" v="71" actId="1076"/>
          <ac:spMkLst>
            <pc:docMk/>
            <pc:sldMk cId="1883056463" sldId="257"/>
            <ac:spMk id="25" creationId="{C9D302C9-6802-4BE4-9A7F-A39E8A24D688}"/>
          </ac:spMkLst>
        </pc:spChg>
        <pc:spChg chg="mod">
          <ac:chgData name="GIULIA MAIA COSTA" userId="S::giulia.costa@bandtec.com.br::cb7aebe2-9d90-4a5c-8e17-2660f4092471" providerId="AD" clId="Web-{E212523E-B05A-C6B6-23DE-D9D97178EF2B}" dt="2019-09-05T00:12:36.998" v="74" actId="14100"/>
          <ac:spMkLst>
            <pc:docMk/>
            <pc:sldMk cId="1883056463" sldId="257"/>
            <ac:spMk id="26" creationId="{25A649FE-B311-4CBD-8661-129223E8C3B7}"/>
          </ac:spMkLst>
        </pc:spChg>
        <pc:spChg chg="add mod">
          <ac:chgData name="GIULIA MAIA COSTA" userId="S::giulia.costa@bandtec.com.br::cb7aebe2-9d90-4a5c-8e17-2660f4092471" providerId="AD" clId="Web-{E212523E-B05A-C6B6-23DE-D9D97178EF2B}" dt="2019-09-05T00:12:24.732" v="70" actId="1076"/>
          <ac:spMkLst>
            <pc:docMk/>
            <pc:sldMk cId="1883056463" sldId="257"/>
            <ac:spMk id="27" creationId="{C0BF212C-D887-43C6-9E8F-E175F87951F9}"/>
          </ac:spMkLst>
        </pc:spChg>
        <pc:cxnChg chg="mod">
          <ac:chgData name="GIULIA MAIA COSTA" userId="S::giulia.costa@bandtec.com.br::cb7aebe2-9d90-4a5c-8e17-2660f4092471" providerId="AD" clId="Web-{E212523E-B05A-C6B6-23DE-D9D97178EF2B}" dt="2019-09-04T22:37:15.130" v="24" actId="1076"/>
          <ac:cxnSpMkLst>
            <pc:docMk/>
            <pc:sldMk cId="1883056463" sldId="257"/>
            <ac:cxnSpMk id="5" creationId="{CE1CF8EE-9B43-4BDF-885D-7665257F461D}"/>
          </ac:cxnSpMkLst>
        </pc:cxnChg>
        <pc:cxnChg chg="mod">
          <ac:chgData name="GIULIA MAIA COSTA" userId="S::giulia.costa@bandtec.com.br::cb7aebe2-9d90-4a5c-8e17-2660f4092471" providerId="AD" clId="Web-{E212523E-B05A-C6B6-23DE-D9D97178EF2B}" dt="2019-09-04T22:36:56.864" v="21" actId="14100"/>
          <ac:cxnSpMkLst>
            <pc:docMk/>
            <pc:sldMk cId="1883056463" sldId="257"/>
            <ac:cxnSpMk id="6" creationId="{5F02FB27-E9A6-4F12-A462-F6A598C7028D}"/>
          </ac:cxnSpMkLst>
        </pc:cxnChg>
      </pc:sldChg>
    </pc:docChg>
  </pc:docChgLst>
  <pc:docChgLst>
    <pc:chgData name="GIULIA MAIA COSTA" userId="S::giulia.costa@bandtec.com.br::cb7aebe2-9d90-4a5c-8e17-2660f4092471" providerId="AD" clId="Web-{941F0C7D-5A39-903D-FD21-CBA3FD1CE338}"/>
    <pc:docChg chg="modSld">
      <pc:chgData name="GIULIA MAIA COSTA" userId="S::giulia.costa@bandtec.com.br::cb7aebe2-9d90-4a5c-8e17-2660f4092471" providerId="AD" clId="Web-{941F0C7D-5A39-903D-FD21-CBA3FD1CE338}" dt="2019-09-06T20:54:01.525" v="138" actId="14100"/>
      <pc:docMkLst>
        <pc:docMk/>
      </pc:docMkLst>
      <pc:sldChg chg="addSp modSp">
        <pc:chgData name="GIULIA MAIA COSTA" userId="S::giulia.costa@bandtec.com.br::cb7aebe2-9d90-4a5c-8e17-2660f4092471" providerId="AD" clId="Web-{941F0C7D-5A39-903D-FD21-CBA3FD1CE338}" dt="2019-09-06T20:54:01.525" v="138" actId="14100"/>
        <pc:sldMkLst>
          <pc:docMk/>
          <pc:sldMk cId="1883056463" sldId="257"/>
        </pc:sldMkLst>
        <pc:spChg chg="mod">
          <ac:chgData name="GIULIA MAIA COSTA" userId="S::giulia.costa@bandtec.com.br::cb7aebe2-9d90-4a5c-8e17-2660f4092471" providerId="AD" clId="Web-{941F0C7D-5A39-903D-FD21-CBA3FD1CE338}" dt="2019-09-06T20:54:01.525" v="138" actId="14100"/>
          <ac:spMkLst>
            <pc:docMk/>
            <pc:sldMk cId="1883056463" sldId="257"/>
            <ac:spMk id="27" creationId="{C0BF212C-D887-43C6-9E8F-E175F87951F9}"/>
          </ac:spMkLst>
        </pc:spChg>
        <pc:spChg chg="add mod">
          <ac:chgData name="GIULIA MAIA COSTA" userId="S::giulia.costa@bandtec.com.br::cb7aebe2-9d90-4a5c-8e17-2660f4092471" providerId="AD" clId="Web-{941F0C7D-5A39-903D-FD21-CBA3FD1CE338}" dt="2019-09-06T20:51:37.619" v="1" actId="1076"/>
          <ac:spMkLst>
            <pc:docMk/>
            <pc:sldMk cId="1883056463" sldId="257"/>
            <ac:spMk id="28" creationId="{60BE5C98-5CBB-4E26-BEA5-B4D307D89EA8}"/>
          </ac:spMkLst>
        </pc:spChg>
        <pc:spChg chg="add mod">
          <ac:chgData name="GIULIA MAIA COSTA" userId="S::giulia.costa@bandtec.com.br::cb7aebe2-9d90-4a5c-8e17-2660f4092471" providerId="AD" clId="Web-{941F0C7D-5A39-903D-FD21-CBA3FD1CE338}" dt="2019-09-06T20:52:36.791" v="56" actId="20577"/>
          <ac:spMkLst>
            <pc:docMk/>
            <pc:sldMk cId="1883056463" sldId="257"/>
            <ac:spMk id="29" creationId="{C9953B02-EF07-4FDE-850C-E8C683AB3655}"/>
          </ac:spMkLst>
        </pc:spChg>
        <pc:spChg chg="add mod">
          <ac:chgData name="GIULIA MAIA COSTA" userId="S::giulia.costa@bandtec.com.br::cb7aebe2-9d90-4a5c-8e17-2660f4092471" providerId="AD" clId="Web-{941F0C7D-5A39-903D-FD21-CBA3FD1CE338}" dt="2019-09-06T20:53:33.197" v="117" actId="20577"/>
          <ac:spMkLst>
            <pc:docMk/>
            <pc:sldMk cId="1883056463" sldId="257"/>
            <ac:spMk id="30" creationId="{87BD0E1C-FB0B-4901-83F3-736C1A09E1B6}"/>
          </ac:spMkLst>
        </pc:spChg>
        <pc:spChg chg="add mod">
          <ac:chgData name="GIULIA MAIA COSTA" userId="S::giulia.costa@bandtec.com.br::cb7aebe2-9d90-4a5c-8e17-2660f4092471" providerId="AD" clId="Web-{941F0C7D-5A39-903D-FD21-CBA3FD1CE338}" dt="2019-09-06T20:53:08.916" v="78" actId="20577"/>
          <ac:spMkLst>
            <pc:docMk/>
            <pc:sldMk cId="1883056463" sldId="257"/>
            <ac:spMk id="31" creationId="{5EC2504C-8852-4F86-8ECF-CDEEB1620D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0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7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2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3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7D987-F240-419D-82B1-F5082ECBE81C}" type="datetimeFigureOut">
              <a:rPr lang="pt-BR" smtClean="0"/>
              <a:t>06/09/2019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6CA9-614C-458D-A646-139A60D9F0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73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E1CF8EE-9B43-4BDF-885D-7665257F461D}"/>
              </a:ext>
            </a:extLst>
          </p:cNvPr>
          <p:cNvCxnSpPr>
            <a:cxnSpLocks/>
          </p:cNvCxnSpPr>
          <p:nvPr/>
        </p:nvCxnSpPr>
        <p:spPr>
          <a:xfrm>
            <a:off x="5096645" y="387622"/>
            <a:ext cx="48068" cy="5878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02FB27-E9A6-4F12-A462-F6A598C7028D}"/>
              </a:ext>
            </a:extLst>
          </p:cNvPr>
          <p:cNvCxnSpPr>
            <a:cxnSpLocks/>
          </p:cNvCxnSpPr>
          <p:nvPr/>
        </p:nvCxnSpPr>
        <p:spPr>
          <a:xfrm>
            <a:off x="9699266" y="502112"/>
            <a:ext cx="26446" cy="5545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2DABBB-961E-470E-8420-015C519196B8}"/>
              </a:ext>
            </a:extLst>
          </p:cNvPr>
          <p:cNvSpPr txBox="1"/>
          <p:nvPr/>
        </p:nvSpPr>
        <p:spPr>
          <a:xfrm>
            <a:off x="2238673" y="159870"/>
            <a:ext cx="1925527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5C4197-C6F2-493A-83E8-FAF507270BE0}"/>
              </a:ext>
            </a:extLst>
          </p:cNvPr>
          <p:cNvSpPr txBox="1"/>
          <p:nvPr/>
        </p:nvSpPr>
        <p:spPr>
          <a:xfrm>
            <a:off x="6240141" y="214978"/>
            <a:ext cx="1420582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IDEIAS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10A10B-47A1-4918-AB42-9638E377E3B1}"/>
              </a:ext>
            </a:extLst>
          </p:cNvPr>
          <p:cNvSpPr txBox="1"/>
          <p:nvPr/>
        </p:nvSpPr>
        <p:spPr>
          <a:xfrm>
            <a:off x="10392901" y="220621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BENEFÍCIOS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B8DBF5-413D-4BDA-BC9F-844FECDF87C2}"/>
              </a:ext>
            </a:extLst>
          </p:cNvPr>
          <p:cNvSpPr/>
          <p:nvPr/>
        </p:nvSpPr>
        <p:spPr>
          <a:xfrm>
            <a:off x="1188270" y="1146671"/>
            <a:ext cx="2046041" cy="9374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Monitoramento dos componentes do SO (CPU, RAM..)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B37594-4FA4-41BE-A4EC-EE3B295106B3}"/>
              </a:ext>
            </a:extLst>
          </p:cNvPr>
          <p:cNvSpPr/>
          <p:nvPr/>
        </p:nvSpPr>
        <p:spPr>
          <a:xfrm>
            <a:off x="3297544" y="1146671"/>
            <a:ext cx="1334714" cy="93749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00">
                <a:solidFill>
                  <a:schemeClr val="tx1"/>
                </a:solidFill>
                <a:latin typeface="MV Boli"/>
                <a:cs typeface="MV Boli"/>
              </a:rPr>
              <a:t>Alertas de Hardware</a:t>
            </a:r>
            <a:endParaRPr lang="pt-BR" sz="15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33D6C3-6285-4E32-8873-053750BAABA4}"/>
              </a:ext>
            </a:extLst>
          </p:cNvPr>
          <p:cNvSpPr/>
          <p:nvPr/>
        </p:nvSpPr>
        <p:spPr>
          <a:xfrm>
            <a:off x="5535167" y="1146671"/>
            <a:ext cx="1667358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Construção de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dashboards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para análise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AB6D353-10B8-4A41-A566-D3D460D2A2D9}"/>
              </a:ext>
            </a:extLst>
          </p:cNvPr>
          <p:cNvSpPr/>
          <p:nvPr/>
        </p:nvSpPr>
        <p:spPr>
          <a:xfrm>
            <a:off x="7259398" y="1146671"/>
            <a:ext cx="2125388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Via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mandar mensagens de aviso para o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telegram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E73D99C-15D2-4722-94BC-9640BF91FB4B}"/>
              </a:ext>
            </a:extLst>
          </p:cNvPr>
          <p:cNvSpPr/>
          <p:nvPr/>
        </p:nvSpPr>
        <p:spPr>
          <a:xfrm>
            <a:off x="10032859" y="1146669"/>
            <a:ext cx="1325942" cy="93749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Redução de Custos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8260B0A-7AD2-4CF7-9A0A-EA2524860993}"/>
              </a:ext>
            </a:extLst>
          </p:cNvPr>
          <p:cNvSpPr/>
          <p:nvPr/>
        </p:nvSpPr>
        <p:spPr>
          <a:xfrm>
            <a:off x="11417583" y="1148057"/>
            <a:ext cx="2117586" cy="93749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Agilidade na tomada de decisões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BD0803-9640-4FA2-814D-4D3D8C9A96EB}"/>
              </a:ext>
            </a:extLst>
          </p:cNvPr>
          <p:cNvSpPr/>
          <p:nvPr/>
        </p:nvSpPr>
        <p:spPr>
          <a:xfrm>
            <a:off x="1189097" y="5583513"/>
            <a:ext cx="1492437" cy="6628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>
                <a:solidFill>
                  <a:schemeClr val="tx1"/>
                </a:solidFill>
                <a:latin typeface="MV Boli"/>
                <a:cs typeface="MV Boli"/>
              </a:rPr>
              <a:t>Cidades do Interior*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329C3B-5DDA-48C7-A973-EDF47A7E567F}"/>
              </a:ext>
            </a:extLst>
          </p:cNvPr>
          <p:cNvSpPr/>
          <p:nvPr/>
        </p:nvSpPr>
        <p:spPr>
          <a:xfrm>
            <a:off x="10032859" y="2143718"/>
            <a:ext cx="2182262" cy="96962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Agilidade na prevenção de danos na infraestrutura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02CDF5-8CA2-4583-9F83-F1F89A90F3A7}"/>
              </a:ext>
            </a:extLst>
          </p:cNvPr>
          <p:cNvSpPr/>
          <p:nvPr/>
        </p:nvSpPr>
        <p:spPr>
          <a:xfrm>
            <a:off x="12252519" y="2143714"/>
            <a:ext cx="1295873" cy="97242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Autonomia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66AAB1-7491-42BC-90B1-2A572CF11FB8}"/>
              </a:ext>
            </a:extLst>
          </p:cNvPr>
          <p:cNvSpPr txBox="1"/>
          <p:nvPr/>
        </p:nvSpPr>
        <p:spPr>
          <a:xfrm>
            <a:off x="1904879" y="4961097"/>
            <a:ext cx="2023311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CLIENTES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84C69AD-698E-4A71-91B2-41EABC6D4BFD}"/>
              </a:ext>
            </a:extLst>
          </p:cNvPr>
          <p:cNvCxnSpPr>
            <a:cxnSpLocks/>
          </p:cNvCxnSpPr>
          <p:nvPr/>
        </p:nvCxnSpPr>
        <p:spPr>
          <a:xfrm flipH="1">
            <a:off x="858038" y="4875707"/>
            <a:ext cx="4286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B788E04-60DC-4586-A297-BBE7751C150E}"/>
              </a:ext>
            </a:extLst>
          </p:cNvPr>
          <p:cNvSpPr/>
          <p:nvPr/>
        </p:nvSpPr>
        <p:spPr>
          <a:xfrm>
            <a:off x="2740044" y="5586505"/>
            <a:ext cx="1893038" cy="65982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Gerentes de Lojas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190B252-4935-4D24-9F39-610A50CF9B8F}"/>
              </a:ext>
            </a:extLst>
          </p:cNvPr>
          <p:cNvSpPr/>
          <p:nvPr/>
        </p:nvSpPr>
        <p:spPr>
          <a:xfrm>
            <a:off x="1175045" y="2139007"/>
            <a:ext cx="1123141" cy="75249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Geração de Logs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76F6906-65DE-4CAD-88D3-6BCC6F723E97}"/>
              </a:ext>
            </a:extLst>
          </p:cNvPr>
          <p:cNvSpPr/>
          <p:nvPr/>
        </p:nvSpPr>
        <p:spPr>
          <a:xfrm>
            <a:off x="2340654" y="2139008"/>
            <a:ext cx="2291599" cy="75249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00">
                <a:solidFill>
                  <a:schemeClr val="tx1"/>
                </a:solidFill>
                <a:latin typeface="MV Boli"/>
                <a:cs typeface="MV Boli"/>
              </a:rPr>
              <a:t>Trocar recursos computacionais comprometidos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5BA151-CA71-447E-AF17-AB580B6242C1}"/>
              </a:ext>
            </a:extLst>
          </p:cNvPr>
          <p:cNvSpPr/>
          <p:nvPr/>
        </p:nvSpPr>
        <p:spPr>
          <a:xfrm>
            <a:off x="10032858" y="3180763"/>
            <a:ext cx="1584176" cy="96962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Menor risco de timeout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9D302C9-6802-4BE4-9A7F-A39E8A24D688}"/>
              </a:ext>
            </a:extLst>
          </p:cNvPr>
          <p:cNvSpPr/>
          <p:nvPr/>
        </p:nvSpPr>
        <p:spPr>
          <a:xfrm>
            <a:off x="5535167" y="2143985"/>
            <a:ext cx="1667358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Transformar logs em arquivos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csv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A649FE-B311-4CBD-8661-129223E8C3B7}"/>
              </a:ext>
            </a:extLst>
          </p:cNvPr>
          <p:cNvSpPr/>
          <p:nvPr/>
        </p:nvSpPr>
        <p:spPr>
          <a:xfrm>
            <a:off x="7262432" y="2141358"/>
            <a:ext cx="2122354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Gerar relatório semanal com médias em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html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1">
            <a:extLst>
              <a:ext uri="{FF2B5EF4-FFF2-40B4-BE49-F238E27FC236}">
                <a16:creationId xmlns:a16="http://schemas.microsoft.com/office/drawing/2014/main" id="{C0BF212C-D887-43C6-9E8F-E175F87951F9}"/>
              </a:ext>
            </a:extLst>
          </p:cNvPr>
          <p:cNvSpPr/>
          <p:nvPr/>
        </p:nvSpPr>
        <p:spPr>
          <a:xfrm>
            <a:off x="1187313" y="2958266"/>
            <a:ext cx="1675675" cy="95233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Dar assistência técnica de emergência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tângulo 11">
            <a:extLst>
              <a:ext uri="{FF2B5EF4-FFF2-40B4-BE49-F238E27FC236}">
                <a16:creationId xmlns:a16="http://schemas.microsoft.com/office/drawing/2014/main" id="{60BE5C98-5CBB-4E26-BEA5-B4D307D89EA8}"/>
              </a:ext>
            </a:extLst>
          </p:cNvPr>
          <p:cNvSpPr/>
          <p:nvPr/>
        </p:nvSpPr>
        <p:spPr>
          <a:xfrm>
            <a:off x="5540480" y="3180320"/>
            <a:ext cx="1667358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Construção de </a:t>
            </a:r>
            <a:r>
              <a:rPr lang="pt-BR" sz="1544" dirty="0" err="1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dashboards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para análise</a:t>
            </a:r>
          </a:p>
        </p:txBody>
      </p:sp>
      <p:sp>
        <p:nvSpPr>
          <p:cNvPr id="29" name="Retângulo 11">
            <a:extLst>
              <a:ext uri="{FF2B5EF4-FFF2-40B4-BE49-F238E27FC236}">
                <a16:creationId xmlns:a16="http://schemas.microsoft.com/office/drawing/2014/main" id="{C9953B02-EF07-4FDE-850C-E8C683AB3655}"/>
              </a:ext>
            </a:extLst>
          </p:cNvPr>
          <p:cNvSpPr/>
          <p:nvPr/>
        </p:nvSpPr>
        <p:spPr>
          <a:xfrm>
            <a:off x="7266112" y="3180319"/>
            <a:ext cx="2127097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Montar centro de monitoramento na cidade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11">
            <a:extLst>
              <a:ext uri="{FF2B5EF4-FFF2-40B4-BE49-F238E27FC236}">
                <a16:creationId xmlns:a16="http://schemas.microsoft.com/office/drawing/2014/main" id="{87BD0E1C-FB0B-4901-83F3-736C1A09E1B6}"/>
              </a:ext>
            </a:extLst>
          </p:cNvPr>
          <p:cNvSpPr/>
          <p:nvPr/>
        </p:nvSpPr>
        <p:spPr>
          <a:xfrm>
            <a:off x="7273043" y="4219409"/>
            <a:ext cx="2127097" cy="93749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Disponibilizar equipe para troca de componentes danificados</a:t>
            </a:r>
            <a:endParaRPr lang="pt-BR" sz="15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1" name="Retângulo 23">
            <a:extLst>
              <a:ext uri="{FF2B5EF4-FFF2-40B4-BE49-F238E27FC236}">
                <a16:creationId xmlns:a16="http://schemas.microsoft.com/office/drawing/2014/main" id="{5EC2504C-8852-4F86-8ECF-CDEEB1620D7A}"/>
              </a:ext>
            </a:extLst>
          </p:cNvPr>
          <p:cNvSpPr/>
          <p:nvPr/>
        </p:nvSpPr>
        <p:spPr>
          <a:xfrm>
            <a:off x="11688538" y="3180762"/>
            <a:ext cx="1806630" cy="96962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  <a:latin typeface="MV Boli"/>
                <a:cs typeface="MV Boli"/>
              </a:rPr>
              <a:t>Agilidade na trica de componentes danificados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56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73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 MAIA COSTA</dc:creator>
  <cp:lastModifiedBy>Aluno</cp:lastModifiedBy>
  <cp:revision>82</cp:revision>
  <dcterms:created xsi:type="dcterms:W3CDTF">2019-08-26T11:52:49Z</dcterms:created>
  <dcterms:modified xsi:type="dcterms:W3CDTF">2019-09-06T20:54:04Z</dcterms:modified>
</cp:coreProperties>
</file>