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8" r:id="rId2"/>
    <p:sldId id="260" r:id="rId3"/>
    <p:sldId id="261" r:id="rId4"/>
  </p:sldIdLst>
  <p:sldSz cx="131032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DB427-0094-4F19-AEE5-75A5FAFC8F90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143000"/>
            <a:ext cx="5895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C3703-9144-4AA0-BFE1-C28E1DC45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81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7903" y="1122363"/>
            <a:ext cx="98274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7903" y="3602038"/>
            <a:ext cx="98274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007F-534B-40CD-B23B-27689557B750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2D71-EDEE-4E1F-A51A-EDCF82C676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3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007F-534B-40CD-B23B-27689557B750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2D71-EDEE-4E1F-A51A-EDCF82C676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4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6995" y="365125"/>
            <a:ext cx="2825383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847" y="365125"/>
            <a:ext cx="8312358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007F-534B-40CD-B23B-27689557B750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2D71-EDEE-4E1F-A51A-EDCF82C676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1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007F-534B-40CD-B23B-27689557B750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2D71-EDEE-4E1F-A51A-EDCF82C676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68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22" y="1709739"/>
            <a:ext cx="1130153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22" y="4589464"/>
            <a:ext cx="1130153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007F-534B-40CD-B23B-27689557B750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2D71-EDEE-4E1F-A51A-EDCF82C676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90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847" y="1825625"/>
            <a:ext cx="5568871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507" y="1825625"/>
            <a:ext cx="5568871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007F-534B-40CD-B23B-27689557B750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2D71-EDEE-4E1F-A51A-EDCF82C676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13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53" y="365126"/>
            <a:ext cx="1130153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554" y="1681163"/>
            <a:ext cx="55432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2554" y="2505075"/>
            <a:ext cx="554327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508" y="1681163"/>
            <a:ext cx="55705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508" y="2505075"/>
            <a:ext cx="557057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007F-534B-40CD-B23B-27689557B750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2D71-EDEE-4E1F-A51A-EDCF82C676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81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007F-534B-40CD-B23B-27689557B750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2D71-EDEE-4E1F-A51A-EDCF82C676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20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007F-534B-40CD-B23B-27689557B750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2D71-EDEE-4E1F-A51A-EDCF82C676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46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54" y="457200"/>
            <a:ext cx="422613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0577" y="987426"/>
            <a:ext cx="66335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554" y="2057400"/>
            <a:ext cx="422613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007F-534B-40CD-B23B-27689557B750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2D71-EDEE-4E1F-A51A-EDCF82C676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03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54" y="457200"/>
            <a:ext cx="422613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0577" y="987426"/>
            <a:ext cx="66335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554" y="2057400"/>
            <a:ext cx="422613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007F-534B-40CD-B23B-27689557B750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2D71-EDEE-4E1F-A51A-EDCF82C676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01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847" y="365126"/>
            <a:ext cx="113015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847" y="1825625"/>
            <a:ext cx="113015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847" y="6356351"/>
            <a:ext cx="2948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E007F-534B-40CD-B23B-27689557B750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0444" y="6356351"/>
            <a:ext cx="44223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4152" y="6356351"/>
            <a:ext cx="2948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C2D71-EDEE-4E1F-A51A-EDCF82C676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49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jpe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DA0E86F-5C20-46FF-B0C3-FDF4531E2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77720" cy="329184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FFBB2E5-3E8B-4E7A-8CDC-36692C894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720" y="0"/>
            <a:ext cx="3362126" cy="329184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073EA5F-758D-4DC7-8AD3-3698E53C5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510" y="21307"/>
            <a:ext cx="3309909" cy="329184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1EC502-5FBC-4506-A492-DF50027C4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7566" y="0"/>
            <a:ext cx="3351567" cy="329183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E01BCD0-8851-46D1-9A50-DF2EB9BCB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3108" y="3291840"/>
            <a:ext cx="3320828" cy="356616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2BC81E1-CB81-4EC2-8523-4E07275025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7796" y="3291839"/>
            <a:ext cx="3351567" cy="360877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94FC8EF-4991-4578-8ED6-2076E21EAB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9363" y="3249223"/>
            <a:ext cx="3278203" cy="360877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0DA4160-2F5C-44E5-A030-02FED14B36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7566" y="3245411"/>
            <a:ext cx="3361643" cy="360877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80253A2-31F5-4ACD-BD65-8878DEB402F2}"/>
              </a:ext>
            </a:extLst>
          </p:cNvPr>
          <p:cNvSpPr txBox="1"/>
          <p:nvPr/>
        </p:nvSpPr>
        <p:spPr>
          <a:xfrm>
            <a:off x="1179443" y="1550504"/>
            <a:ext cx="22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910F93-283A-49F0-8DA2-9E9847224304}"/>
              </a:ext>
            </a:extLst>
          </p:cNvPr>
          <p:cNvSpPr txBox="1"/>
          <p:nvPr/>
        </p:nvSpPr>
        <p:spPr>
          <a:xfrm>
            <a:off x="3949149" y="11926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,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7123664-85C7-4372-A406-1B4457743104}"/>
              </a:ext>
            </a:extLst>
          </p:cNvPr>
          <p:cNvSpPr/>
          <p:nvPr/>
        </p:nvSpPr>
        <p:spPr>
          <a:xfrm>
            <a:off x="7805531" y="1028472"/>
            <a:ext cx="357808" cy="150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5C0A33-5459-4944-A227-367E06809D26}"/>
              </a:ext>
            </a:extLst>
          </p:cNvPr>
          <p:cNvSpPr txBox="1"/>
          <p:nvPr/>
        </p:nvSpPr>
        <p:spPr>
          <a:xfrm>
            <a:off x="5261113" y="4147930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Cérberus</a:t>
            </a:r>
          </a:p>
        </p:txBody>
      </p:sp>
    </p:spTree>
    <p:extLst>
      <p:ext uri="{BB962C8B-B14F-4D97-AF65-F5344CB8AC3E}">
        <p14:creationId xmlns:p14="http://schemas.microsoft.com/office/powerpoint/2010/main" val="99824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776A85E-2ED6-4EE0-8971-0A54A2C21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452" y="9525"/>
            <a:ext cx="3414170" cy="312419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B43E44D-05D4-483D-B649-07A931BD6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223" y="9525"/>
            <a:ext cx="3286125" cy="30765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C41ECDF-D9B0-4D8C-A3F2-170981390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4172" y="28575"/>
            <a:ext cx="3230250" cy="30242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B9D8B3C-FAE2-460F-B0FA-AA4D1FCE2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4" y="3447420"/>
            <a:ext cx="3127175" cy="337318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B739764-FB63-46E8-A01F-2E662C8AFC4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0" y="4178226"/>
            <a:ext cx="1536600" cy="102513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8498660-878A-4096-BB0D-78C24F19912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116" y="4344800"/>
            <a:ext cx="789213" cy="78921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9465644-3F54-4956-8688-D95A7CA0C65C}"/>
              </a:ext>
            </a:extLst>
          </p:cNvPr>
          <p:cNvSpPr txBox="1"/>
          <p:nvPr/>
        </p:nvSpPr>
        <p:spPr>
          <a:xfrm>
            <a:off x="615872" y="502850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CPU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471F96F-8444-4124-BA35-444100A2B6E4}"/>
              </a:ext>
            </a:extLst>
          </p:cNvPr>
          <p:cNvSpPr txBox="1"/>
          <p:nvPr/>
        </p:nvSpPr>
        <p:spPr>
          <a:xfrm>
            <a:off x="1986351" y="502850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RAM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A9F7214-835E-4BFA-95A1-A22D66017D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4154" y="3475289"/>
            <a:ext cx="3429519" cy="337318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01EFB4B-7ED6-4BBA-B7EC-4BF6C6876C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" y="28575"/>
            <a:ext cx="3486150" cy="314325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FE48CA7-EDAC-4CDF-A834-EFBBAAC22C1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818" y="4742712"/>
            <a:ext cx="1802613" cy="51554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82D17B5F-CF68-47B1-AF6E-A6624DB818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83673" y="3328985"/>
            <a:ext cx="3261894" cy="3461437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36CF339D-224C-494B-A69A-B9F1E1D0A4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88936" y="3328985"/>
            <a:ext cx="3314289" cy="3399043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49C74C2C-B4D0-4232-9481-F0D1865CE3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58622" y="4565621"/>
            <a:ext cx="1649265" cy="354182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9096E028-107B-4051-B546-6E958D5F30D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47065" y="5024101"/>
            <a:ext cx="1454661" cy="33337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3E60321-6F68-42E3-9E72-FC1B27CBE506}"/>
              </a:ext>
            </a:extLst>
          </p:cNvPr>
          <p:cNvSpPr txBox="1"/>
          <p:nvPr/>
        </p:nvSpPr>
        <p:spPr>
          <a:xfrm>
            <a:off x="1951101" y="2791228"/>
            <a:ext cx="1114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Cérberus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095C2DB-3808-4F3D-B128-B5567779484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01" y="1082835"/>
            <a:ext cx="408515" cy="40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2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A2A4EC2-AA5C-4FCE-B120-65A4E3A4D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3193774" cy="352507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8B4ABFF-D6C2-46F8-A78A-5B2FBA4D7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060" y="-3"/>
            <a:ext cx="3296567" cy="342899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AFEFC1C-D2B2-4C66-8163-CF163224C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511" y="-1"/>
            <a:ext cx="3442341" cy="342899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F7BE9E7-B7CD-4309-9C60-805BC0D87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0884" y="-3"/>
            <a:ext cx="3442341" cy="342899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958D6C8-973A-469F-96C5-A32A20427F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0733" y="268878"/>
            <a:ext cx="3106722" cy="183009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B6CCA05-3CBD-48FA-A901-5BBEAF4D499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65" t="28918" r="36570" b="39556"/>
          <a:stretch/>
        </p:blipFill>
        <p:spPr>
          <a:xfrm>
            <a:off x="10116619" y="213307"/>
            <a:ext cx="1152940" cy="854024"/>
          </a:xfrm>
          <a:prstGeom prst="rect">
            <a:avLst/>
          </a:prstGeom>
        </p:spPr>
      </p:pic>
      <p:sp>
        <p:nvSpPr>
          <p:cNvPr id="11" name="Balão de Fala: Oval 10">
            <a:extLst>
              <a:ext uri="{FF2B5EF4-FFF2-40B4-BE49-F238E27FC236}">
                <a16:creationId xmlns:a16="http://schemas.microsoft.com/office/drawing/2014/main" id="{04EFACA8-1C2A-4DB6-8A0F-1384E38A45FA}"/>
              </a:ext>
            </a:extLst>
          </p:cNvPr>
          <p:cNvSpPr/>
          <p:nvPr/>
        </p:nvSpPr>
        <p:spPr>
          <a:xfrm>
            <a:off x="6261082" y="1815548"/>
            <a:ext cx="2452916" cy="1391478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Possuímos um mapa do festival com a localização de todas as lojas que iremos supervisionar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24D06F7-0CF0-44FB-9A85-3D5B04B910C7}"/>
              </a:ext>
            </a:extLst>
          </p:cNvPr>
          <p:cNvSpPr txBox="1"/>
          <p:nvPr/>
        </p:nvSpPr>
        <p:spPr>
          <a:xfrm>
            <a:off x="11227743" y="270987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Mapa de Calor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521FF78-5254-496E-ABBF-6A4F52A170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4" y="3525079"/>
            <a:ext cx="3130446" cy="333292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BC1ECBF-EBAC-456D-ABFD-8D9DFEE1420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14" t="41665" r="45071" b="47707"/>
          <a:stretch/>
        </p:blipFill>
        <p:spPr>
          <a:xfrm>
            <a:off x="470452" y="3634409"/>
            <a:ext cx="2252869" cy="72887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9163ED50-C2F4-41E5-9703-A50FCA09F7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4159" y="3503337"/>
            <a:ext cx="3252468" cy="333292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55A1276C-1BAD-47D3-8F13-2975F0D97C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99719" y="3634409"/>
            <a:ext cx="2561363" cy="1026256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B1051D5F-2D4F-4AA9-8401-003EA00B1962}"/>
              </a:ext>
            </a:extLst>
          </p:cNvPr>
          <p:cNvSpPr/>
          <p:nvPr/>
        </p:nvSpPr>
        <p:spPr>
          <a:xfrm>
            <a:off x="5473148" y="3998844"/>
            <a:ext cx="636104" cy="6618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080B3912-235F-4F34-91D1-0AC9A0F570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22382" y="3503337"/>
            <a:ext cx="3224257" cy="333292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090BBB0-54CE-4534-9BC1-213301D641D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89" b="46449"/>
          <a:stretch/>
        </p:blipFill>
        <p:spPr>
          <a:xfrm>
            <a:off x="6666599" y="3722427"/>
            <a:ext cx="2575463" cy="1315795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DBF3A7C-8640-44D2-AD2D-F788AB4C66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92121" y="3503334"/>
            <a:ext cx="3401490" cy="33329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BADEA47-70C1-4C42-8CE4-B9A3E79000A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45" y="52460"/>
            <a:ext cx="1327749" cy="132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39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24</Words>
  <Application>Microsoft Office PowerPoint</Application>
  <PresentationFormat>Personalizar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Emanuelle Alves</dc:creator>
  <cp:lastModifiedBy>Emanuelle Alves</cp:lastModifiedBy>
  <cp:revision>39</cp:revision>
  <dcterms:created xsi:type="dcterms:W3CDTF">2019-09-01T20:10:20Z</dcterms:created>
  <dcterms:modified xsi:type="dcterms:W3CDTF">2019-09-10T00:18:43Z</dcterms:modified>
</cp:coreProperties>
</file>