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B9F8C-7105-5021-B509-F806EFAE4FFC}" v="7" dt="2019-09-04T23:33:04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MAIA COSTA" userId="S::giulia.costa@bandtec.com.br::cb7aebe2-9d90-4a5c-8e17-2660f4092471" providerId="AD" clId="Web-{49DB9F8C-7105-5021-B509-F806EFAE4FFC}"/>
    <pc:docChg chg="modSld">
      <pc:chgData name="GIULIA MAIA COSTA" userId="S::giulia.costa@bandtec.com.br::cb7aebe2-9d90-4a5c-8e17-2660f4092471" providerId="AD" clId="Web-{49DB9F8C-7105-5021-B509-F806EFAE4FFC}" dt="2019-09-04T23:33:04.844" v="6" actId="20577"/>
      <pc:docMkLst>
        <pc:docMk/>
      </pc:docMkLst>
      <pc:sldChg chg="modSp">
        <pc:chgData name="GIULIA MAIA COSTA" userId="S::giulia.costa@bandtec.com.br::cb7aebe2-9d90-4a5c-8e17-2660f4092471" providerId="AD" clId="Web-{49DB9F8C-7105-5021-B509-F806EFAE4FFC}" dt="2019-09-04T23:33:02.812" v="4" actId="20577"/>
        <pc:sldMkLst>
          <pc:docMk/>
          <pc:sldMk cId="4199535173" sldId="256"/>
        </pc:sldMkLst>
        <pc:spChg chg="mod">
          <ac:chgData name="GIULIA MAIA COSTA" userId="S::giulia.costa@bandtec.com.br::cb7aebe2-9d90-4a5c-8e17-2660f4092471" providerId="AD" clId="Web-{49DB9F8C-7105-5021-B509-F806EFAE4FFC}" dt="2019-09-04T23:33:02.812" v="4" actId="20577"/>
          <ac:spMkLst>
            <pc:docMk/>
            <pc:sldMk cId="4199535173" sldId="256"/>
            <ac:spMk id="16" creationId="{DC9299A3-5F77-445C-A3FA-76E32184A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4D07B-1D54-4B03-9937-BADF1A987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9DBE7-D398-4114-8879-443F9CAF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A7B42-5E86-4B80-92E0-0E3AA96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81EB7-98B4-4E85-BD26-1A0A5312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D9DBE-C55E-4D01-B702-F4EA639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5F7A5-10FE-4161-B36A-80C0B8AC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32881A-42FF-40D2-B67F-AC2165FA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72A16-B958-4CAB-9243-D234F059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218B6-A758-45F8-905C-303AE40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BB6E6-C3A2-4EAD-928B-7F63C942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5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92077-D908-4517-B465-92FE352D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9A9E2C-6058-43DE-95D7-F1636086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E57F6-9BDE-48C9-A7D5-9B5D6D5F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298F4-AC5E-4EDE-ACB3-577558ED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D501B-D259-4BA0-BB2F-B21DE52C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4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11AEB-50AE-4140-8A80-A2AE8F8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F666F-8EB5-4221-B429-8261CD31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5A251-D99F-48D8-8FC4-C8BDA6AD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51A7C-5AC0-442C-9F69-1ED7CC8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E9285-1E17-4772-93B9-81AFD322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8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DFDC-6B75-4C9C-BE4B-20A6B8AE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A4C25-8E63-45AA-BA30-EA2BF8BE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255DE-71DD-4C0F-ADAC-7CDBE201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9073F-5B3C-4FE9-BB16-DF8CA497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5C70D-D322-4DEA-913C-8625EBF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8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7EB14-CEB9-4CCF-90BE-4610A25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7A6DA-DE80-42BC-8CEB-7898459CF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E4573A-99AC-4C0A-AF98-33140BB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F6CED6-EA46-4DDE-8EB7-9F63A677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4FA19-240A-4C11-90F5-3AD820E4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F7E09F-3BBF-4D44-9060-F5A6C72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D9D8-7F44-4B0C-91A1-4D593FD7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71A03-D27A-4F49-B423-278DC799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89DAC-7931-4328-B2DE-974E27AB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F8CD4C-9D36-47A1-8331-6E7F2908D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DD83D-42BE-4DDA-829E-A4BAC0DB2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40DDB7-9A0A-43E6-9798-B43EECF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F04C9C-5ADC-431C-A0F0-BB7E533A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8390E-E724-4825-BF76-95BF051A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3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40F87-B7A4-4011-8437-E7034786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CB97B4-1311-4952-81CB-3F44E91A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6DB469-8E34-4445-B568-7447F03F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8E88F-A6A5-445D-8E34-BD67F47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7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45E149-2F87-4C29-AA11-A0E4AB1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A2882-970B-4D4D-B81E-922EAD6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3DF27-6A37-4126-8A25-FC79324B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50D3C-5C83-4651-AA96-1FD1260F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2CE87-3222-4AF8-8F6A-31189D54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EE270-BB90-4032-81D0-221B9057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31141-6E66-4B6D-8F99-8D7536F1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52064-2EB3-4FBA-9A82-DF41A8D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1AE8C-A260-476D-8836-E92FE9B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A7C51-F9F9-4876-A043-018745E9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8C7777-5843-4E9F-8ADF-CD7AE2862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87B46-A6B8-4A70-B373-C5293282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44FD1-0925-4032-865B-3C0E8D1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D1A6CD-9608-45B5-8E21-8A177DCA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C7379-48AE-4425-9DAA-EA18ED72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573A22-98FA-44C6-8B88-70DAB531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E6987-8F15-45DB-8BD0-50002EC6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B6B91-EA8A-4D4E-BFB1-534CC527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7DF6-9911-41BC-80B0-00E4A3589661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AF0E2-FFDA-4AE2-BCAF-FF7B25ECD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3B4C1-EB6A-4B99-B61C-8234B8FD6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F621-7ACA-4D8F-9D5E-3948613B4A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2B6FC4-C387-4373-A006-54E3ABCD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6" b="99444" l="10000" r="90000">
                        <a14:foregroundMark x1="48194" y1="88333" x2="48333" y2="99722"/>
                        <a14:foregroundMark x1="51806" y1="54028" x2="51250" y2="46944"/>
                        <a14:foregroundMark x1="51250" y1="46944" x2="58472" y2="48194"/>
                        <a14:foregroundMark x1="58472" y1="48194" x2="56250" y2="54306"/>
                        <a14:foregroundMark x1="49861" y1="47361" x2="54722" y2="42222"/>
                        <a14:foregroundMark x1="54722" y1="42222" x2="59444" y2="47500"/>
                        <a14:foregroundMark x1="59444" y1="47500" x2="59444" y2="47639"/>
                        <a14:foregroundMark x1="43333" y1="25556" x2="44167" y2="25972"/>
                        <a14:foregroundMark x1="43333" y1="27083" x2="40278" y2="20278"/>
                        <a14:foregroundMark x1="40278" y1="20278" x2="46111" y2="16250"/>
                        <a14:foregroundMark x1="46111" y1="16250" x2="47083" y2="8194"/>
                        <a14:foregroundMark x1="47083" y1="8194" x2="55139" y2="10694"/>
                        <a14:foregroundMark x1="55139" y1="10694" x2="67917" y2="17917"/>
                        <a14:foregroundMark x1="67917" y1="17917" x2="67917" y2="19722"/>
                        <a14:foregroundMark x1="50139" y1="4306" x2="43889" y2="5833"/>
                        <a14:foregroundMark x1="51111" y1="45139" x2="52083" y2="43194"/>
                        <a14:foregroundMark x1="57083" y1="44167" x2="55278" y2="43472"/>
                        <a14:foregroundMark x1="51111" y1="45139" x2="53194" y2="43333"/>
                        <a14:foregroundMark x1="50139" y1="45139" x2="53333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91" y="99442"/>
            <a:ext cx="3329558" cy="33295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5DEDFB-CCA9-43A2-BAA8-6579BB2379B9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1" cy="68580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877D157-600D-433C-90C9-E1D48804DD4A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1999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1225BF-D30C-4D91-8A2B-814EB7374C3E}"/>
              </a:ext>
            </a:extLst>
          </p:cNvPr>
          <p:cNvSpPr txBox="1"/>
          <p:nvPr/>
        </p:nvSpPr>
        <p:spPr>
          <a:xfrm>
            <a:off x="2385392" y="785748"/>
            <a:ext cx="3219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Miguel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Dono de uma loja de enxovais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9299A3-5F77-445C-A3FA-76E32184A1A8}"/>
              </a:ext>
            </a:extLst>
          </p:cNvPr>
          <p:cNvSpPr txBox="1"/>
          <p:nvPr/>
        </p:nvSpPr>
        <p:spPr>
          <a:xfrm>
            <a:off x="6798364" y="895605"/>
            <a:ext cx="506233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36 anos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Mora em Ibitinga (interior de São Paulo)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Casado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3 filhos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Dono da loja há 6 anos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Sua loja é referência na cidade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>
                <a:latin typeface="Arial"/>
                <a:cs typeface="Arial"/>
              </a:rPr>
              <a:t>Não é um “heavy-</a:t>
            </a:r>
            <a:r>
              <a:rPr lang="pt-BR" err="1">
                <a:latin typeface="Arial"/>
                <a:cs typeface="Arial"/>
              </a:rPr>
              <a:t>user</a:t>
            </a:r>
            <a:r>
              <a:rPr lang="pt-BR" dirty="0">
                <a:latin typeface="Arial"/>
                <a:cs typeface="Arial"/>
              </a:rPr>
              <a:t>” da internet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792D8-0F4D-4BD5-8FAE-C77741087F03}"/>
              </a:ext>
            </a:extLst>
          </p:cNvPr>
          <p:cNvSpPr txBox="1"/>
          <p:nvPr/>
        </p:nvSpPr>
        <p:spPr>
          <a:xfrm>
            <a:off x="6281531" y="460039"/>
            <a:ext cx="506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Demografia e comportamentos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BF5BD5-DBE0-444E-9035-AF9E7C8160BD}"/>
              </a:ext>
            </a:extLst>
          </p:cNvPr>
          <p:cNvSpPr txBox="1"/>
          <p:nvPr/>
        </p:nvSpPr>
        <p:spPr>
          <a:xfrm>
            <a:off x="542780" y="4242042"/>
            <a:ext cx="506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Perdendo vendas por conta de quedas de sistema.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Pouca assistência técnica na região.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Precisa de melhor gerenciamento de seus equipamentos.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Está em desvantagem em relação as outras lojas.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D3C75-86BD-41EE-86E7-57BAE3F21B4C}"/>
              </a:ext>
            </a:extLst>
          </p:cNvPr>
          <p:cNvSpPr txBox="1"/>
          <p:nvPr/>
        </p:nvSpPr>
        <p:spPr>
          <a:xfrm>
            <a:off x="351183" y="3841932"/>
            <a:ext cx="506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80BA9-C720-478F-AC19-088B53BFD9DE}"/>
              </a:ext>
            </a:extLst>
          </p:cNvPr>
          <p:cNvSpPr txBox="1"/>
          <p:nvPr/>
        </p:nvSpPr>
        <p:spPr>
          <a:xfrm>
            <a:off x="6473128" y="4243526"/>
            <a:ext cx="506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Controlar os recursos dos seus sistemas operacionais.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Ter previsibilidade na prevenção de problemas nos computadores.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Menos tempo de “shutdown” em seu sistema.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Ter um controle maior em seu negócio.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ABD2B4-8B5A-4E1B-B64D-3488825D5D27}"/>
              </a:ext>
            </a:extLst>
          </p:cNvPr>
          <p:cNvSpPr txBox="1"/>
          <p:nvPr/>
        </p:nvSpPr>
        <p:spPr>
          <a:xfrm>
            <a:off x="6281531" y="3841932"/>
            <a:ext cx="506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Potenciais Soluções</a:t>
            </a:r>
          </a:p>
        </p:txBody>
      </p:sp>
    </p:spTree>
    <p:extLst>
      <p:ext uri="{BB962C8B-B14F-4D97-AF65-F5344CB8AC3E}">
        <p14:creationId xmlns:p14="http://schemas.microsoft.com/office/powerpoint/2010/main" val="41995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MAIA COSTA</dc:creator>
  <cp:lastModifiedBy>GIULIA MAIA COSTA</cp:lastModifiedBy>
  <cp:revision>7</cp:revision>
  <dcterms:created xsi:type="dcterms:W3CDTF">2019-09-01T20:14:12Z</dcterms:created>
  <dcterms:modified xsi:type="dcterms:W3CDTF">2019-09-04T23:33:07Z</dcterms:modified>
</cp:coreProperties>
</file>