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Open Sans Extra Bold" panose="020B0604020202020204" charset="0"/>
      <p:regular r:id="rId9"/>
    </p:embeddedFont>
    <p:embeddedFont>
      <p:font typeface="Kodchasan Bold" panose="020B0604020202020204" charset="-34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Arimo" panose="020B0604020202020204" charset="0"/>
      <p:regular r:id="rId15"/>
    </p:embeddedFont>
    <p:embeddedFont>
      <p:font typeface="Pagkaki" panose="020B0604020202020204" charset="0"/>
      <p:regular r:id="rId16"/>
    </p:embeddedFont>
    <p:embeddedFont>
      <p:font typeface="Open Sans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1091620">
            <a:off x="12762033" y="2322568"/>
            <a:ext cx="5366284" cy="530774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rot="777002">
            <a:off x="-2863451" y="5111426"/>
            <a:ext cx="8662314" cy="737084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b="40248"/>
          <a:stretch>
            <a:fillRect/>
          </a:stretch>
        </p:blipFill>
        <p:spPr>
          <a:xfrm rot="-5400000">
            <a:off x="3993107" y="5370986"/>
            <a:ext cx="1089101" cy="701791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 rot="1082127">
            <a:off x="11009503" y="7326021"/>
            <a:ext cx="1583076" cy="158307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>
            <a:fillRect/>
          </a:stretch>
        </p:blipFill>
        <p:spPr>
          <a:xfrm>
            <a:off x="14144666" y="3503691"/>
            <a:ext cx="3211353" cy="564295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/>
          <a:stretch>
            <a:fillRect/>
          </a:stretch>
        </p:blipFill>
        <p:spPr>
          <a:xfrm rot="-369810">
            <a:off x="13812631" y="3195950"/>
            <a:ext cx="3458526" cy="1766992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2481781" y="2167717"/>
            <a:ext cx="12537281" cy="2066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5200"/>
              </a:lnSpc>
              <a:spcBef>
                <a:spcPct val="0"/>
              </a:spcBef>
            </a:pPr>
            <a:r>
              <a:rPr lang="en-US" sz="15999">
                <a:solidFill>
                  <a:srgbClr val="008037"/>
                </a:solidFill>
                <a:latin typeface="Pagkaki"/>
              </a:rPr>
              <a:t>TRAVEL.LY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20081" y="8603718"/>
            <a:ext cx="6933063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</a:pPr>
            <a:r>
              <a:rPr lang="en-US" sz="3500">
                <a:solidFill>
                  <a:srgbClr val="000000"/>
                </a:solidFill>
                <a:latin typeface="Kodchasan Bold"/>
              </a:rPr>
              <a:t>Emanuelly Oliveira de Lucena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139238" y="4295775"/>
            <a:ext cx="9525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endParaRPr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6002400" y="6360624"/>
            <a:ext cx="1995959" cy="350727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280116" y="1230169"/>
            <a:ext cx="17718242" cy="7702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342228" lvl="1" indent="-671114" algn="ctr">
              <a:lnSpc>
                <a:spcPts val="8703"/>
              </a:lnSpc>
              <a:buFont typeface="Arial"/>
              <a:buChar char="•"/>
            </a:pPr>
            <a:r>
              <a:rPr lang="en-US" sz="6216">
                <a:solidFill>
                  <a:srgbClr val="FFFFFF"/>
                </a:solidFill>
                <a:latin typeface="Open Sans"/>
              </a:rPr>
              <a:t>Este site foi criado pela aluna Emanuelly Oliveira de Lucena da turma ADS B. </a:t>
            </a:r>
          </a:p>
          <a:p>
            <a:pPr marL="1342228" lvl="1" indent="-671114" algn="ctr">
              <a:lnSpc>
                <a:spcPts val="8703"/>
              </a:lnSpc>
              <a:buFont typeface="Arial"/>
              <a:buChar char="•"/>
            </a:pPr>
            <a:r>
              <a:rPr lang="en-US" sz="6216">
                <a:solidFill>
                  <a:srgbClr val="FFFFFF"/>
                </a:solidFill>
                <a:latin typeface="Open Sans"/>
              </a:rPr>
              <a:t>Esse site é um blog que mostra um pouco sobre a cultura nordestina, especificamente Campina Grande-PB. </a:t>
            </a:r>
          </a:p>
          <a:p>
            <a:pPr marL="1342228" lvl="1" indent="-671114" algn="ctr">
              <a:lnSpc>
                <a:spcPts val="8703"/>
              </a:lnSpc>
              <a:buFont typeface="Arial"/>
              <a:buChar char="•"/>
            </a:pPr>
            <a:r>
              <a:rPr lang="en-US" sz="6216">
                <a:solidFill>
                  <a:srgbClr val="FFFFFF"/>
                </a:solidFill>
                <a:latin typeface="Open Sans"/>
              </a:rPr>
              <a:t>Nele você pode ver sugestões de quais lugares visitar.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5724630" y="4038600"/>
            <a:ext cx="2563370" cy="4114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497077" y="5933728"/>
            <a:ext cx="2563370" cy="4114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97077" y="1400522"/>
            <a:ext cx="17293845" cy="4334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7946" lvl="1" indent="-538973">
              <a:lnSpc>
                <a:spcPts val="6989"/>
              </a:lnSpc>
              <a:buFont typeface="Arial"/>
              <a:buChar char="•"/>
            </a:pPr>
            <a:r>
              <a:rPr lang="en-US" sz="4992" dirty="0" err="1">
                <a:solidFill>
                  <a:srgbClr val="FFFFFF"/>
                </a:solidFill>
                <a:latin typeface="Open Sans"/>
              </a:rPr>
              <a:t>Em</a:t>
            </a:r>
            <a:r>
              <a:rPr lang="en-US" sz="4992" dirty="0">
                <a:solidFill>
                  <a:srgbClr val="FFFFFF"/>
                </a:solidFill>
                <a:latin typeface="Open Sans"/>
              </a:rPr>
              <a:t> que </a:t>
            </a:r>
            <a:r>
              <a:rPr lang="en-US" sz="4992" dirty="0" err="1">
                <a:solidFill>
                  <a:srgbClr val="FFFFFF"/>
                </a:solidFill>
                <a:latin typeface="Open Sans"/>
              </a:rPr>
              <a:t>momento</a:t>
            </a:r>
            <a:r>
              <a:rPr lang="en-US" sz="4992" dirty="0">
                <a:solidFill>
                  <a:srgbClr val="FFFFFF"/>
                </a:solidFill>
                <a:latin typeface="Open Sans"/>
              </a:rPr>
              <a:t> da </a:t>
            </a:r>
            <a:r>
              <a:rPr lang="en-US" sz="4992" dirty="0" err="1">
                <a:solidFill>
                  <a:srgbClr val="FFFFFF"/>
                </a:solidFill>
                <a:latin typeface="Open Sans"/>
              </a:rPr>
              <a:t>sua</a:t>
            </a:r>
            <a:r>
              <a:rPr lang="en-US" sz="4992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4992" dirty="0" err="1">
                <a:solidFill>
                  <a:srgbClr val="FFFFFF"/>
                </a:solidFill>
                <a:latin typeface="Open Sans"/>
              </a:rPr>
              <a:t>história</a:t>
            </a:r>
            <a:r>
              <a:rPr lang="en-US" sz="4992" dirty="0">
                <a:solidFill>
                  <a:srgbClr val="FFFFFF"/>
                </a:solidFill>
                <a:latin typeface="Open Sans"/>
              </a:rPr>
              <a:t> o </a:t>
            </a:r>
            <a:r>
              <a:rPr lang="en-US" sz="4992" dirty="0" err="1">
                <a:solidFill>
                  <a:srgbClr val="FFFFFF"/>
                </a:solidFill>
                <a:latin typeface="Open Sans"/>
              </a:rPr>
              <a:t>interesse</a:t>
            </a:r>
            <a:r>
              <a:rPr lang="en-US" sz="4992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4992" dirty="0" err="1">
                <a:solidFill>
                  <a:srgbClr val="FFFFFF"/>
                </a:solidFill>
                <a:latin typeface="Open Sans"/>
              </a:rPr>
              <a:t>ou</a:t>
            </a:r>
            <a:r>
              <a:rPr lang="en-US" sz="4992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4992" dirty="0" err="1">
                <a:solidFill>
                  <a:srgbClr val="FFFFFF"/>
                </a:solidFill>
                <a:latin typeface="Open Sans"/>
              </a:rPr>
              <a:t>prazer</a:t>
            </a:r>
            <a:r>
              <a:rPr lang="en-US" sz="4992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4992" dirty="0" err="1">
                <a:solidFill>
                  <a:srgbClr val="FFFFFF"/>
                </a:solidFill>
                <a:latin typeface="Open Sans"/>
              </a:rPr>
              <a:t>por</a:t>
            </a:r>
            <a:r>
              <a:rPr lang="en-US" sz="4992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4992" dirty="0" err="1">
                <a:solidFill>
                  <a:srgbClr val="FFFFFF"/>
                </a:solidFill>
                <a:latin typeface="Open Sans"/>
              </a:rPr>
              <a:t>este</a:t>
            </a:r>
            <a:r>
              <a:rPr lang="en-US" sz="4992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4992" dirty="0" err="1">
                <a:solidFill>
                  <a:srgbClr val="FFFFFF"/>
                </a:solidFill>
                <a:latin typeface="Open Sans"/>
              </a:rPr>
              <a:t>tema</a:t>
            </a:r>
            <a:r>
              <a:rPr lang="en-US" sz="4992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4992" dirty="0" err="1">
                <a:solidFill>
                  <a:srgbClr val="FFFFFF"/>
                </a:solidFill>
                <a:latin typeface="Open Sans"/>
              </a:rPr>
              <a:t>despertou</a:t>
            </a:r>
            <a:r>
              <a:rPr lang="en-US" sz="4992" dirty="0">
                <a:solidFill>
                  <a:srgbClr val="FFFFFF"/>
                </a:solidFill>
                <a:latin typeface="Open Sans"/>
              </a:rPr>
              <a:t>?</a:t>
            </a:r>
          </a:p>
          <a:p>
            <a:pPr>
              <a:lnSpc>
                <a:spcPts val="6989"/>
              </a:lnSpc>
            </a:pPr>
            <a:endParaRPr lang="en-US" sz="4992" dirty="0">
              <a:solidFill>
                <a:srgbClr val="FFFFFF"/>
              </a:solidFill>
              <a:latin typeface="Open Sans"/>
            </a:endParaRPr>
          </a:p>
          <a:p>
            <a:pPr marL="980689" lvl="1" indent="-490345" algn="l">
              <a:lnSpc>
                <a:spcPts val="6359"/>
              </a:lnSpc>
              <a:buFont typeface="Arial"/>
              <a:buChar char="•"/>
            </a:pPr>
            <a:r>
              <a:rPr lang="en-US" sz="4542" dirty="0">
                <a:solidFill>
                  <a:srgbClr val="FFFFFF"/>
                </a:solidFill>
                <a:latin typeface="Open Sans"/>
              </a:rPr>
              <a:t>Como </a:t>
            </a:r>
            <a:r>
              <a:rPr lang="en-US" sz="4542" dirty="0" err="1">
                <a:solidFill>
                  <a:srgbClr val="FFFFFF"/>
                </a:solidFill>
                <a:latin typeface="Open Sans"/>
              </a:rPr>
              <a:t>está</a:t>
            </a:r>
            <a:r>
              <a:rPr lang="en-US" sz="4542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4542" dirty="0" err="1">
                <a:solidFill>
                  <a:srgbClr val="FFFFFF"/>
                </a:solidFill>
                <a:latin typeface="Open Sans"/>
              </a:rPr>
              <a:t>inserido</a:t>
            </a:r>
            <a:r>
              <a:rPr lang="en-US" sz="4542" dirty="0">
                <a:solidFill>
                  <a:srgbClr val="FFFFFF"/>
                </a:solidFill>
                <a:latin typeface="Open Sans"/>
              </a:rPr>
              <a:t> no </a:t>
            </a:r>
            <a:r>
              <a:rPr lang="en-US" sz="4542" dirty="0" err="1">
                <a:solidFill>
                  <a:srgbClr val="FFFFFF"/>
                </a:solidFill>
                <a:latin typeface="Open Sans"/>
              </a:rPr>
              <a:t>seu</a:t>
            </a:r>
            <a:r>
              <a:rPr lang="en-US" sz="4542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4542" dirty="0" err="1">
                <a:solidFill>
                  <a:srgbClr val="FFFFFF"/>
                </a:solidFill>
                <a:latin typeface="Open Sans"/>
              </a:rPr>
              <a:t>dia</a:t>
            </a:r>
            <a:r>
              <a:rPr lang="en-US" sz="4542" dirty="0">
                <a:solidFill>
                  <a:srgbClr val="FFFFFF"/>
                </a:solidFill>
                <a:latin typeface="Open Sans"/>
              </a:rPr>
              <a:t> a </a:t>
            </a:r>
            <a:r>
              <a:rPr lang="en-US" sz="4542" dirty="0" err="1">
                <a:solidFill>
                  <a:srgbClr val="FFFFFF"/>
                </a:solidFill>
                <a:latin typeface="Open Sans"/>
              </a:rPr>
              <a:t>dia</a:t>
            </a:r>
            <a:r>
              <a:rPr lang="en-US" sz="4542" dirty="0">
                <a:solidFill>
                  <a:srgbClr val="FFFFFF"/>
                </a:solidFill>
                <a:latin typeface="Open Sans"/>
              </a:rPr>
              <a:t> e </a:t>
            </a:r>
            <a:r>
              <a:rPr lang="en-US" sz="4542" dirty="0" err="1">
                <a:solidFill>
                  <a:srgbClr val="FFFFFF"/>
                </a:solidFill>
                <a:latin typeface="Open Sans"/>
              </a:rPr>
              <a:t>por</a:t>
            </a:r>
            <a:r>
              <a:rPr lang="en-US" sz="4542" dirty="0">
                <a:solidFill>
                  <a:srgbClr val="FFFFFF"/>
                </a:solidFill>
                <a:latin typeface="Open Sans"/>
              </a:rPr>
              <a:t> que </a:t>
            </a:r>
            <a:r>
              <a:rPr lang="en-US" sz="4542" dirty="0" err="1">
                <a:solidFill>
                  <a:srgbClr val="FFFFFF"/>
                </a:solidFill>
                <a:latin typeface="Open Sans"/>
              </a:rPr>
              <a:t>você</a:t>
            </a:r>
            <a:r>
              <a:rPr lang="en-US" sz="4542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4542" dirty="0" err="1">
                <a:solidFill>
                  <a:srgbClr val="FFFFFF"/>
                </a:solidFill>
                <a:latin typeface="Open Sans"/>
              </a:rPr>
              <a:t>escolheu</a:t>
            </a:r>
            <a:r>
              <a:rPr lang="en-US" sz="4542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4542" dirty="0" err="1">
                <a:solidFill>
                  <a:srgbClr val="FFFFFF"/>
                </a:solidFill>
                <a:latin typeface="Open Sans"/>
              </a:rPr>
              <a:t>este</a:t>
            </a:r>
            <a:r>
              <a:rPr lang="en-US" sz="4542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4542" dirty="0" err="1" smtClean="0">
                <a:solidFill>
                  <a:srgbClr val="FFFFFF"/>
                </a:solidFill>
                <a:latin typeface="Open Sans"/>
              </a:rPr>
              <a:t>tema</a:t>
            </a:r>
            <a:r>
              <a:rPr lang="en-US" sz="4542" dirty="0">
                <a:solidFill>
                  <a:srgbClr val="FFFFFF"/>
                </a:solidFill>
                <a:latin typeface="Open Sans"/>
              </a:rPr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87896" y="1943100"/>
            <a:ext cx="11706779" cy="751366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356820" y="5867400"/>
            <a:ext cx="3516284" cy="4114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63761" y="180975"/>
            <a:ext cx="3703439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 smtClean="0">
                <a:solidFill>
                  <a:srgbClr val="FFFFFF"/>
                </a:solidFill>
                <a:latin typeface="Open Sans Extra Bold"/>
              </a:rPr>
              <a:t>Trello</a:t>
            </a:r>
            <a:endParaRPr lang="en-US" sz="9000" dirty="0">
              <a:solidFill>
                <a:srgbClr val="FFFFFF"/>
              </a:solidFill>
              <a:latin typeface="Open Sans Extra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275930" y="4838700"/>
            <a:ext cx="2896310" cy="516841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5096830" y="4838700"/>
            <a:ext cx="2896310" cy="516841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172239" y="3199472"/>
            <a:ext cx="11616817" cy="4698072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215708" y="866775"/>
            <a:ext cx="3856583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github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1082127">
            <a:off x="16498751" y="8497751"/>
            <a:ext cx="1583076" cy="158307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0" y="6172200"/>
            <a:ext cx="2042437" cy="4114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355112" y="2456093"/>
            <a:ext cx="11403700" cy="680220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5256535" y="180975"/>
            <a:ext cx="6936730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modelagem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5724630" y="4038600"/>
            <a:ext cx="2563370" cy="4114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497077" y="5933728"/>
            <a:ext cx="2563370" cy="4114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97077" y="1082889"/>
            <a:ext cx="17293845" cy="6283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7946" lvl="1" indent="-538973">
              <a:lnSpc>
                <a:spcPts val="6989"/>
              </a:lnSpc>
              <a:buFont typeface="Arial"/>
              <a:buChar char="•"/>
            </a:pPr>
            <a:r>
              <a:rPr lang="en-US" sz="4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Arimo"/>
              </a:rPr>
              <a:t>Qual</a:t>
            </a:r>
            <a:r>
              <a:rPr lang="en-US" sz="4000" dirty="0">
                <a:solidFill>
                  <a:srgbClr val="FFFFFF"/>
                </a:solidFill>
                <a:latin typeface="Arim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Arimo"/>
              </a:rPr>
              <a:t>foi</a:t>
            </a:r>
            <a:r>
              <a:rPr lang="en-US" sz="4000" dirty="0">
                <a:solidFill>
                  <a:srgbClr val="FFFFFF"/>
                </a:solidFill>
                <a:latin typeface="Arimo"/>
              </a:rPr>
              <a:t> a </a:t>
            </a:r>
            <a:r>
              <a:rPr lang="en-US" sz="4000" dirty="0" err="1">
                <a:solidFill>
                  <a:srgbClr val="FFFFFF"/>
                </a:solidFill>
                <a:latin typeface="Arimo"/>
              </a:rPr>
              <a:t>maior</a:t>
            </a:r>
            <a:r>
              <a:rPr lang="en-US" sz="4000" dirty="0">
                <a:solidFill>
                  <a:srgbClr val="FFFFFF"/>
                </a:solidFill>
                <a:latin typeface="Arim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Arimo"/>
              </a:rPr>
              <a:t>dificuldade</a:t>
            </a:r>
            <a:r>
              <a:rPr lang="en-US" sz="4000" dirty="0">
                <a:solidFill>
                  <a:srgbClr val="FFFFFF"/>
                </a:solidFill>
                <a:latin typeface="Arimo"/>
              </a:rPr>
              <a:t>?</a:t>
            </a:r>
          </a:p>
          <a:p>
            <a:pPr>
              <a:lnSpc>
                <a:spcPts val="6989"/>
              </a:lnSpc>
            </a:pPr>
            <a:endParaRPr lang="en-US" sz="1200" dirty="0">
              <a:solidFill>
                <a:srgbClr val="FFFFFF"/>
              </a:solidFill>
              <a:latin typeface="Arimo"/>
            </a:endParaRPr>
          </a:p>
          <a:p>
            <a:pPr marL="1077946" lvl="1" indent="-538973">
              <a:lnSpc>
                <a:spcPts val="6989"/>
              </a:lnSpc>
              <a:buFont typeface="Arial"/>
              <a:buChar char="•"/>
            </a:pPr>
            <a:r>
              <a:rPr lang="en-US" sz="4000" dirty="0" err="1">
                <a:solidFill>
                  <a:srgbClr val="FFFFFF"/>
                </a:solidFill>
                <a:latin typeface="Arimo"/>
              </a:rPr>
              <a:t>Qual</a:t>
            </a:r>
            <a:r>
              <a:rPr lang="en-US" sz="4000" dirty="0">
                <a:solidFill>
                  <a:srgbClr val="FFFFFF"/>
                </a:solidFill>
                <a:latin typeface="Arim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Arimo"/>
              </a:rPr>
              <a:t>foi</a:t>
            </a:r>
            <a:r>
              <a:rPr lang="en-US" sz="4000" dirty="0">
                <a:solidFill>
                  <a:srgbClr val="FFFFFF"/>
                </a:solidFill>
                <a:latin typeface="Arimo"/>
              </a:rPr>
              <a:t> a </a:t>
            </a:r>
            <a:r>
              <a:rPr lang="en-US" sz="4000" dirty="0" err="1">
                <a:solidFill>
                  <a:srgbClr val="FFFFFF"/>
                </a:solidFill>
                <a:latin typeface="Arimo"/>
              </a:rPr>
              <a:t>maior</a:t>
            </a:r>
            <a:r>
              <a:rPr lang="en-US" sz="4000" dirty="0">
                <a:solidFill>
                  <a:srgbClr val="FFFFFF"/>
                </a:solidFill>
                <a:latin typeface="Arim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Arimo"/>
              </a:rPr>
              <a:t>superação</a:t>
            </a:r>
            <a:r>
              <a:rPr lang="en-US" sz="4000" dirty="0">
                <a:solidFill>
                  <a:srgbClr val="FFFFFF"/>
                </a:solidFill>
                <a:latin typeface="Arim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Arimo"/>
              </a:rPr>
              <a:t>na</a:t>
            </a:r>
            <a:r>
              <a:rPr lang="en-US" sz="4000" dirty="0">
                <a:solidFill>
                  <a:srgbClr val="FFFFFF"/>
                </a:solidFill>
                <a:latin typeface="Arim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Arimo"/>
              </a:rPr>
              <a:t>realização</a:t>
            </a:r>
            <a:r>
              <a:rPr lang="en-US" sz="4000" dirty="0">
                <a:solidFill>
                  <a:srgbClr val="FFFFFF"/>
                </a:solidFill>
                <a:latin typeface="Arim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Arimo"/>
              </a:rPr>
              <a:t>desse</a:t>
            </a:r>
            <a:r>
              <a:rPr lang="en-US" sz="4000" dirty="0">
                <a:solidFill>
                  <a:srgbClr val="FFFFFF"/>
                </a:solidFill>
                <a:latin typeface="Arim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Arimo"/>
              </a:rPr>
              <a:t>desafio</a:t>
            </a:r>
            <a:r>
              <a:rPr lang="en-US" sz="4000" dirty="0">
                <a:solidFill>
                  <a:srgbClr val="FFFFFF"/>
                </a:solidFill>
                <a:latin typeface="Arimo"/>
              </a:rPr>
              <a:t>?</a:t>
            </a:r>
          </a:p>
          <a:p>
            <a:pPr>
              <a:lnSpc>
                <a:spcPts val="6989"/>
              </a:lnSpc>
            </a:pPr>
            <a:endParaRPr lang="en-US" sz="1200" dirty="0">
              <a:solidFill>
                <a:srgbClr val="FFFFFF"/>
              </a:solidFill>
              <a:latin typeface="Arimo"/>
            </a:endParaRPr>
          </a:p>
          <a:p>
            <a:pPr marL="1077946" lvl="1" indent="-538973">
              <a:lnSpc>
                <a:spcPts val="6989"/>
              </a:lnSpc>
              <a:buFont typeface="Arial"/>
              <a:buChar char="•"/>
            </a:pPr>
            <a:r>
              <a:rPr lang="en-US" sz="4000" dirty="0" err="1">
                <a:solidFill>
                  <a:srgbClr val="FFFFFF"/>
                </a:solidFill>
                <a:latin typeface="Arimo"/>
              </a:rPr>
              <a:t>Há</a:t>
            </a:r>
            <a:r>
              <a:rPr lang="en-US" sz="4000" dirty="0">
                <a:solidFill>
                  <a:srgbClr val="FFFFFF"/>
                </a:solidFill>
                <a:latin typeface="Arim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Arimo"/>
              </a:rPr>
              <a:t>alguém</a:t>
            </a:r>
            <a:r>
              <a:rPr lang="en-US" sz="4000" dirty="0">
                <a:solidFill>
                  <a:srgbClr val="FFFFFF"/>
                </a:solidFill>
                <a:latin typeface="Arimo"/>
              </a:rPr>
              <a:t> que deva </a:t>
            </a:r>
            <a:r>
              <a:rPr lang="en-US" sz="4000" dirty="0" err="1">
                <a:solidFill>
                  <a:srgbClr val="FFFFFF"/>
                </a:solidFill>
                <a:latin typeface="Arimo"/>
              </a:rPr>
              <a:t>receber</a:t>
            </a:r>
            <a:r>
              <a:rPr lang="en-US" sz="4000" dirty="0">
                <a:solidFill>
                  <a:srgbClr val="FFFFFF"/>
                </a:solidFill>
                <a:latin typeface="Arimo"/>
              </a:rPr>
              <a:t> a </a:t>
            </a:r>
            <a:r>
              <a:rPr lang="en-US" sz="4000" dirty="0" err="1">
                <a:solidFill>
                  <a:srgbClr val="FFFFFF"/>
                </a:solidFill>
                <a:latin typeface="Arimo"/>
              </a:rPr>
              <a:t>sua</a:t>
            </a:r>
            <a:r>
              <a:rPr lang="en-US" sz="4000" dirty="0">
                <a:solidFill>
                  <a:srgbClr val="FFFFFF"/>
                </a:solidFill>
                <a:latin typeface="Arim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Arimo"/>
              </a:rPr>
              <a:t>gratidão</a:t>
            </a:r>
            <a:r>
              <a:rPr lang="en-US" sz="4000" dirty="0">
                <a:solidFill>
                  <a:srgbClr val="FFFFFF"/>
                </a:solidFill>
                <a:latin typeface="Arim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Arimo"/>
              </a:rPr>
              <a:t>por</a:t>
            </a:r>
            <a:r>
              <a:rPr lang="en-US" sz="4000" dirty="0">
                <a:solidFill>
                  <a:srgbClr val="FFFFFF"/>
                </a:solidFill>
                <a:latin typeface="Arim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Arimo"/>
              </a:rPr>
              <a:t>você</a:t>
            </a:r>
            <a:r>
              <a:rPr lang="en-US" sz="4000" dirty="0">
                <a:solidFill>
                  <a:srgbClr val="FFFFFF"/>
                </a:solidFill>
                <a:latin typeface="Arim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Arimo"/>
              </a:rPr>
              <a:t>ter</a:t>
            </a:r>
            <a:r>
              <a:rPr lang="en-US" sz="4000" dirty="0">
                <a:solidFill>
                  <a:srgbClr val="FFFFFF"/>
                </a:solidFill>
                <a:latin typeface="Arim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Arimo"/>
              </a:rPr>
              <a:t>conseguido</a:t>
            </a:r>
            <a:r>
              <a:rPr lang="en-US" sz="4000" dirty="0">
                <a:solidFill>
                  <a:srgbClr val="FFFFFF"/>
                </a:solidFill>
                <a:latin typeface="Arim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Arimo"/>
              </a:rPr>
              <a:t>chegar</a:t>
            </a:r>
            <a:r>
              <a:rPr lang="en-US" sz="4000" dirty="0">
                <a:solidFill>
                  <a:srgbClr val="FFFFFF"/>
                </a:solidFill>
                <a:latin typeface="Arim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Arimo"/>
              </a:rPr>
              <a:t>ao</a:t>
            </a:r>
            <a:r>
              <a:rPr lang="en-US" sz="4000" dirty="0">
                <a:solidFill>
                  <a:srgbClr val="FFFFFF"/>
                </a:solidFill>
                <a:latin typeface="Arim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Arimo"/>
              </a:rPr>
              <a:t>resultado</a:t>
            </a:r>
            <a:r>
              <a:rPr lang="en-US" sz="4000" dirty="0">
                <a:solidFill>
                  <a:srgbClr val="FFFFFF"/>
                </a:solidFill>
                <a:latin typeface="Arimo"/>
              </a:rPr>
              <a:t> final?</a:t>
            </a:r>
          </a:p>
          <a:p>
            <a:pPr algn="l">
              <a:lnSpc>
                <a:spcPts val="6989"/>
              </a:lnSpc>
            </a:pPr>
            <a:endParaRPr lang="en-US" sz="1200" dirty="0">
              <a:solidFill>
                <a:srgbClr val="FFFFFF"/>
              </a:solidFill>
              <a:latin typeface="Arim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116</Words>
  <Application>Microsoft Office PowerPoint</Application>
  <PresentationFormat>Personalizar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Open Sans Extra Bold</vt:lpstr>
      <vt:lpstr>Kodchasan Bold</vt:lpstr>
      <vt:lpstr>Calibri</vt:lpstr>
      <vt:lpstr>Arimo</vt:lpstr>
      <vt:lpstr>Pagkaki</vt:lpstr>
      <vt:lpstr>Arial</vt:lpstr>
      <vt:lpstr>Open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Cactus</dc:title>
  <dc:creator>Aluno</dc:creator>
  <cp:lastModifiedBy>Aluno</cp:lastModifiedBy>
  <cp:revision>3</cp:revision>
  <dcterms:created xsi:type="dcterms:W3CDTF">2006-08-16T00:00:00Z</dcterms:created>
  <dcterms:modified xsi:type="dcterms:W3CDTF">2021-12-01T17:03:28Z</dcterms:modified>
  <dc:identifier>DAExHAobp-Q</dc:identifier>
</cp:coreProperties>
</file>