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Kodchasan" charset="1" panose="00000500000000000000"/>
      <p:regular r:id="rId10"/>
    </p:embeddedFont>
    <p:embeddedFont>
      <p:font typeface="Kodchasan Bold" charset="1" panose="00000800000000000000"/>
      <p:regular r:id="rId11"/>
    </p:embeddedFont>
    <p:embeddedFont>
      <p:font typeface="Kodchasan Italics" charset="1" panose="00000500000000000000"/>
      <p:regular r:id="rId12"/>
    </p:embeddedFont>
    <p:embeddedFont>
      <p:font typeface="Kodchasan Bold Italics" charset="1" panose="00000800000000000000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Extra Bold" charset="1" panose="020B0906030804020204"/>
      <p:regular r:id="rId18"/>
    </p:embeddedFont>
    <p:embeddedFont>
      <p:font typeface="Open Sans Extra Bold Italics" charset="1" panose="020B0906030804020204"/>
      <p:regular r:id="rId19"/>
    </p:embeddedFont>
    <p:embeddedFont>
      <p:font typeface="Pagkaki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slides/slide1.xml" Type="http://schemas.openxmlformats.org/officeDocument/2006/relationships/slide"/><Relationship Id="rId22" Target="slides/slide2.xml" Type="http://schemas.openxmlformats.org/officeDocument/2006/relationships/slide"/><Relationship Id="rId23" Target="slides/slide3.xml" Type="http://schemas.openxmlformats.org/officeDocument/2006/relationships/slide"/><Relationship Id="rId24" Target="slides/slide4.xml" Type="http://schemas.openxmlformats.org/officeDocument/2006/relationships/slide"/><Relationship Id="rId25" Target="slides/slide5.xml" Type="http://schemas.openxmlformats.org/officeDocument/2006/relationships/slide"/><Relationship Id="rId26" Target="slides/slide6.xml" Type="http://schemas.openxmlformats.org/officeDocument/2006/relationships/slide"/><Relationship Id="rId27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91620">
            <a:off x="12762033" y="2322568"/>
            <a:ext cx="5366284" cy="530774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77002">
            <a:off x="-2863451" y="5111426"/>
            <a:ext cx="8662314" cy="737084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40248"/>
          <a:stretch>
            <a:fillRect/>
          </a:stretch>
        </p:blipFill>
        <p:spPr>
          <a:xfrm flipH="false" flipV="false" rot="-5400000">
            <a:off x="3993107" y="5370986"/>
            <a:ext cx="1089101" cy="701791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82127">
            <a:off x="11009503" y="7326021"/>
            <a:ext cx="1583076" cy="158307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44666" y="3503691"/>
            <a:ext cx="3211353" cy="564295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369810">
            <a:off x="13812631" y="3195950"/>
            <a:ext cx="3458526" cy="176699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481781" y="2167717"/>
            <a:ext cx="12537281" cy="2066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5200"/>
              </a:lnSpc>
              <a:spcBef>
                <a:spcPct val="0"/>
              </a:spcBef>
            </a:pPr>
            <a:r>
              <a:rPr lang="en-US" sz="15999">
                <a:solidFill>
                  <a:srgbClr val="008037"/>
                </a:solidFill>
                <a:latin typeface="Pagkaki"/>
              </a:rPr>
              <a:t>TRAVEL.LY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0081" y="8603718"/>
            <a:ext cx="693306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500">
                <a:solidFill>
                  <a:srgbClr val="000000"/>
                </a:solidFill>
                <a:latin typeface="Kodchasan Bold"/>
              </a:rPr>
              <a:t>Emanuelly Oliveira de Lucena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39238" y="4295775"/>
            <a:ext cx="952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002400" y="6360624"/>
            <a:ext cx="1995959" cy="350727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80116" y="1230169"/>
            <a:ext cx="17718242" cy="7702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42228" indent="-671114" lvl="1">
              <a:lnSpc>
                <a:spcPts val="8703"/>
              </a:lnSpc>
              <a:buFont typeface="Arial"/>
              <a:buChar char="•"/>
            </a:pPr>
            <a:r>
              <a:rPr lang="en-US" sz="6216">
                <a:solidFill>
                  <a:srgbClr val="FFFFFF"/>
                </a:solidFill>
                <a:latin typeface="Open Sans"/>
              </a:rPr>
              <a:t>Este site foi criado pela aluna Emanuelly Oliveira de Lucena da turma ADS B. </a:t>
            </a:r>
          </a:p>
          <a:p>
            <a:pPr algn="ctr" marL="1342228" indent="-671114" lvl="1">
              <a:lnSpc>
                <a:spcPts val="8703"/>
              </a:lnSpc>
              <a:buFont typeface="Arial"/>
              <a:buChar char="•"/>
            </a:pPr>
            <a:r>
              <a:rPr lang="en-US" sz="6216">
                <a:solidFill>
                  <a:srgbClr val="FFFFFF"/>
                </a:solidFill>
                <a:latin typeface="Open Sans"/>
              </a:rPr>
              <a:t>Esse site é um blog que mostra um pouco sobre a cultura nordestina, especificamente Campina Grande-PB. </a:t>
            </a:r>
          </a:p>
          <a:p>
            <a:pPr algn="ctr" marL="1342228" indent="-671114" lvl="1">
              <a:lnSpc>
                <a:spcPts val="8703"/>
              </a:lnSpc>
              <a:buFont typeface="Arial"/>
              <a:buChar char="•"/>
            </a:pPr>
            <a:r>
              <a:rPr lang="en-US" sz="6216">
                <a:solidFill>
                  <a:srgbClr val="FFFFFF"/>
                </a:solidFill>
                <a:latin typeface="Open Sans"/>
              </a:rPr>
              <a:t>Nele você pode ver sugestões de quais lugares visitar.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24630" y="4038600"/>
            <a:ext cx="2563370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7077" y="5933728"/>
            <a:ext cx="2563370" cy="4114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97077" y="1400522"/>
            <a:ext cx="17293845" cy="4252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7946" indent="-538973" lvl="1">
              <a:lnSpc>
                <a:spcPts val="6989"/>
              </a:lnSpc>
              <a:buFont typeface="Arial"/>
              <a:buChar char="•"/>
            </a:pPr>
            <a:r>
              <a:rPr lang="en-US" sz="4992">
                <a:solidFill>
                  <a:srgbClr val="FFFFFF"/>
                </a:solidFill>
                <a:latin typeface="Open Sans"/>
              </a:rPr>
              <a:t>Em que momento da sua história o interesse ou prazer por este tema despertou?</a:t>
            </a:r>
          </a:p>
          <a:p>
            <a:pPr>
              <a:lnSpc>
                <a:spcPts val="6989"/>
              </a:lnSpc>
            </a:pPr>
          </a:p>
          <a:p>
            <a:pPr algn="l" marL="980689" indent="-490345" lvl="1">
              <a:lnSpc>
                <a:spcPts val="6359"/>
              </a:lnSpc>
              <a:buFont typeface="Arial"/>
              <a:buChar char="•"/>
            </a:pPr>
            <a:r>
              <a:rPr lang="en-US" sz="4542">
                <a:solidFill>
                  <a:srgbClr val="FFFFFF"/>
                </a:solidFill>
                <a:latin typeface="Open Sans"/>
              </a:rPr>
              <a:t>Como está inserido no seu dia a dia e por que você escolheu este rema?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296920" y="1307069"/>
            <a:ext cx="12697756" cy="814969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6820" y="5867400"/>
            <a:ext cx="3516284" cy="4114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87561" y="180975"/>
            <a:ext cx="3385542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Trello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5930" y="4838700"/>
            <a:ext cx="2896310" cy="516841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096830" y="4838700"/>
            <a:ext cx="2896310" cy="516841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172239" y="3199472"/>
            <a:ext cx="11616817" cy="469807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7215708" y="866775"/>
            <a:ext cx="3856583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github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082127">
            <a:off x="16498751" y="8497751"/>
            <a:ext cx="1583076" cy="158307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6172200"/>
            <a:ext cx="2042437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355112" y="2456093"/>
            <a:ext cx="11403700" cy="680220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5256535" y="180975"/>
            <a:ext cx="6936730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FFFFFF"/>
                </a:solidFill>
                <a:latin typeface="Open Sans Extra Bold"/>
              </a:rPr>
              <a:t>modelagem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24630" y="4038600"/>
            <a:ext cx="2563370" cy="411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97077" y="5933728"/>
            <a:ext cx="2563370" cy="4114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97077" y="1082889"/>
            <a:ext cx="17293845" cy="7070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77946" indent="-538973" lvl="1">
              <a:lnSpc>
                <a:spcPts val="6989"/>
              </a:lnSpc>
              <a:buFont typeface="Arial"/>
              <a:buChar char="•"/>
            </a:pPr>
            <a:r>
              <a:rPr lang="en-US" sz="4992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1200">
                <a:solidFill>
                  <a:srgbClr val="FFFFFF"/>
                </a:solidFill>
                <a:latin typeface="Arimo"/>
              </a:rPr>
              <a:t>Qual foi a maior dificuldade?</a:t>
            </a:r>
          </a:p>
          <a:p>
            <a:pPr>
              <a:lnSpc>
                <a:spcPts val="6989"/>
              </a:lnSpc>
            </a:pPr>
          </a:p>
          <a:p>
            <a:pPr marL="1077946" indent="-538973" lvl="1">
              <a:lnSpc>
                <a:spcPts val="6989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Arimo"/>
              </a:rPr>
              <a:t>Qual foi a maior superação na realização desse desafio?</a:t>
            </a:r>
          </a:p>
          <a:p>
            <a:pPr>
              <a:lnSpc>
                <a:spcPts val="6989"/>
              </a:lnSpc>
            </a:pPr>
          </a:p>
          <a:p>
            <a:pPr marL="1077946" indent="-538973" lvl="1">
              <a:lnSpc>
                <a:spcPts val="6989"/>
              </a:lnSpc>
              <a:buFont typeface="Arial"/>
              <a:buChar char="•"/>
            </a:pPr>
            <a:r>
              <a:rPr lang="en-US" sz="1200">
                <a:solidFill>
                  <a:srgbClr val="FFFFFF"/>
                </a:solidFill>
                <a:latin typeface="Arimo"/>
              </a:rPr>
              <a:t>Há alguém que deva receber a sua gratidão por você ter conseguido chegar ao resultado final?</a:t>
            </a:r>
          </a:p>
          <a:p>
            <a:pPr algn="l">
              <a:lnSpc>
                <a:spcPts val="698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DAExHAobp-Q</dc:identifier>
  <dcterms:modified xsi:type="dcterms:W3CDTF">2011-08-01T06:04:30Z</dcterms:modified>
  <cp:revision>1</cp:revision>
  <dc:title>Cactus</dc:title>
</cp:coreProperties>
</file>