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99" r:id="rId3"/>
    <p:sldId id="304" r:id="rId4"/>
    <p:sldId id="298" r:id="rId5"/>
    <p:sldId id="300" r:id="rId6"/>
    <p:sldId id="292" r:id="rId7"/>
    <p:sldId id="305" r:id="rId8"/>
    <p:sldId id="306" r:id="rId9"/>
    <p:sldId id="307" r:id="rId10"/>
    <p:sldId id="294" r:id="rId11"/>
    <p:sldId id="308" r:id="rId12"/>
    <p:sldId id="311" r:id="rId13"/>
    <p:sldId id="310" r:id="rId14"/>
    <p:sldId id="312" r:id="rId15"/>
    <p:sldId id="314" r:id="rId16"/>
    <p:sldId id="316" r:id="rId17"/>
    <p:sldId id="317" r:id="rId18"/>
    <p:sldId id="315" r:id="rId19"/>
    <p:sldId id="309" r:id="rId20"/>
    <p:sldId id="318" r:id="rId21"/>
    <p:sldId id="302" r:id="rId22"/>
    <p:sldId id="303" r:id="rId23"/>
    <p:sldId id="274" r:id="rId24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5117" autoAdjust="0"/>
  </p:normalViewPr>
  <p:slideViewPr>
    <p:cSldViewPr>
      <p:cViewPr>
        <p:scale>
          <a:sx n="80" d="100"/>
          <a:sy n="80" d="100"/>
        </p:scale>
        <p:origin x="-7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jp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C391C-0B1F-4AC0-B0D9-1DB57E7D521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CF828BCD-3A7D-4488-9D2C-11439796FD60}">
      <dgm:prSet phldrT="[Texto]"/>
      <dgm:spPr/>
      <dgm:t>
        <a:bodyPr/>
        <a:lstStyle/>
        <a:p>
          <a:r>
            <a:rPr lang="es-ES_tradnl" dirty="0" smtClean="0">
              <a:solidFill>
                <a:srgbClr val="002060"/>
              </a:solidFill>
            </a:rPr>
            <a:t>Objetivo y alcance</a:t>
          </a:r>
          <a:endParaRPr lang="es-CO" dirty="0">
            <a:solidFill>
              <a:srgbClr val="002060"/>
            </a:solidFill>
          </a:endParaRPr>
        </a:p>
      </dgm:t>
    </dgm:pt>
    <dgm:pt modelId="{F47F226D-4C09-4C3A-933E-B0F2BF70C685}" type="parTrans" cxnId="{643A001E-7565-4703-8080-59DEA591F2F7}">
      <dgm:prSet/>
      <dgm:spPr/>
      <dgm:t>
        <a:bodyPr/>
        <a:lstStyle/>
        <a:p>
          <a:endParaRPr lang="es-CO">
            <a:solidFill>
              <a:srgbClr val="002060"/>
            </a:solidFill>
          </a:endParaRPr>
        </a:p>
      </dgm:t>
    </dgm:pt>
    <dgm:pt modelId="{160FF1E1-711E-4E4A-8BE5-2153CFA2276D}" type="sibTrans" cxnId="{643A001E-7565-4703-8080-59DEA591F2F7}">
      <dgm:prSet/>
      <dgm:spPr/>
      <dgm:t>
        <a:bodyPr/>
        <a:lstStyle/>
        <a:p>
          <a:endParaRPr lang="es-CO">
            <a:solidFill>
              <a:srgbClr val="002060"/>
            </a:solidFill>
          </a:endParaRPr>
        </a:p>
      </dgm:t>
    </dgm:pt>
    <dgm:pt modelId="{77A69E79-C2CC-4249-B7B8-FA38EA6A9C28}">
      <dgm:prSet phldrT="[Texto]"/>
      <dgm:spPr/>
      <dgm:t>
        <a:bodyPr/>
        <a:lstStyle/>
        <a:p>
          <a:r>
            <a:rPr lang="es-ES_tradnl" dirty="0" smtClean="0">
              <a:solidFill>
                <a:srgbClr val="002060"/>
              </a:solidFill>
            </a:rPr>
            <a:t>Referencias Normativas</a:t>
          </a:r>
          <a:endParaRPr lang="es-CO" dirty="0">
            <a:solidFill>
              <a:srgbClr val="002060"/>
            </a:solidFill>
          </a:endParaRPr>
        </a:p>
      </dgm:t>
    </dgm:pt>
    <dgm:pt modelId="{88BCF03D-D123-461A-9C1F-9CE76A38CBE3}" type="parTrans" cxnId="{43B20F7A-B483-4B39-AF26-CF42F99B3069}">
      <dgm:prSet/>
      <dgm:spPr/>
      <dgm:t>
        <a:bodyPr/>
        <a:lstStyle/>
        <a:p>
          <a:endParaRPr lang="es-CO">
            <a:solidFill>
              <a:srgbClr val="002060"/>
            </a:solidFill>
          </a:endParaRPr>
        </a:p>
      </dgm:t>
    </dgm:pt>
    <dgm:pt modelId="{058A1360-C7FB-4714-A6DD-6C7984C01979}" type="sibTrans" cxnId="{43B20F7A-B483-4B39-AF26-CF42F99B3069}">
      <dgm:prSet/>
      <dgm:spPr/>
      <dgm:t>
        <a:bodyPr/>
        <a:lstStyle/>
        <a:p>
          <a:endParaRPr lang="es-CO">
            <a:solidFill>
              <a:srgbClr val="002060"/>
            </a:solidFill>
          </a:endParaRPr>
        </a:p>
      </dgm:t>
    </dgm:pt>
    <dgm:pt modelId="{B65FF2B8-A0D0-4382-BFB4-C0260E7F6C1E}">
      <dgm:prSet phldrT="[Texto]"/>
      <dgm:spPr/>
      <dgm:t>
        <a:bodyPr/>
        <a:lstStyle/>
        <a:p>
          <a:r>
            <a:rPr lang="es-ES_tradnl" dirty="0" smtClean="0">
              <a:solidFill>
                <a:srgbClr val="002060"/>
              </a:solidFill>
            </a:rPr>
            <a:t>Términos y Definiciones</a:t>
          </a:r>
          <a:endParaRPr lang="es-CO" dirty="0">
            <a:solidFill>
              <a:srgbClr val="002060"/>
            </a:solidFill>
          </a:endParaRPr>
        </a:p>
      </dgm:t>
    </dgm:pt>
    <dgm:pt modelId="{7233138A-37D7-4074-8EC0-C9846C0718B8}" type="parTrans" cxnId="{3BFE0C55-0FE0-48FB-9049-EB79EB89382C}">
      <dgm:prSet/>
      <dgm:spPr/>
      <dgm:t>
        <a:bodyPr/>
        <a:lstStyle/>
        <a:p>
          <a:endParaRPr lang="es-CO">
            <a:solidFill>
              <a:srgbClr val="002060"/>
            </a:solidFill>
          </a:endParaRPr>
        </a:p>
      </dgm:t>
    </dgm:pt>
    <dgm:pt modelId="{ACA18DFB-DC6C-4BE6-AD0C-77239DA9366F}" type="sibTrans" cxnId="{3BFE0C55-0FE0-48FB-9049-EB79EB89382C}">
      <dgm:prSet/>
      <dgm:spPr/>
      <dgm:t>
        <a:bodyPr/>
        <a:lstStyle/>
        <a:p>
          <a:endParaRPr lang="es-CO">
            <a:solidFill>
              <a:srgbClr val="002060"/>
            </a:solidFill>
          </a:endParaRPr>
        </a:p>
      </dgm:t>
    </dgm:pt>
    <dgm:pt modelId="{6C1EAF85-1F4F-4165-B856-0C2707201A73}">
      <dgm:prSet phldrT="[Texto]"/>
      <dgm:spPr/>
      <dgm:t>
        <a:bodyPr/>
        <a:lstStyle/>
        <a:p>
          <a:r>
            <a:rPr lang="es-ES_tradnl" dirty="0" smtClean="0">
              <a:solidFill>
                <a:srgbClr val="002060"/>
              </a:solidFill>
            </a:rPr>
            <a:t>Requisitos del Sistema de Gestión</a:t>
          </a:r>
          <a:endParaRPr lang="es-CO" dirty="0">
            <a:solidFill>
              <a:srgbClr val="002060"/>
            </a:solidFill>
          </a:endParaRPr>
        </a:p>
      </dgm:t>
    </dgm:pt>
    <dgm:pt modelId="{70841DF0-4CA7-4A2D-B92C-059748EE1C7B}" type="parTrans" cxnId="{3224B0BF-D982-4182-87BD-B8952F2BF688}">
      <dgm:prSet/>
      <dgm:spPr/>
      <dgm:t>
        <a:bodyPr/>
        <a:lstStyle/>
        <a:p>
          <a:endParaRPr lang="es-CO"/>
        </a:p>
      </dgm:t>
    </dgm:pt>
    <dgm:pt modelId="{0B7BD96F-022D-4773-82B8-7E0289305685}" type="sibTrans" cxnId="{3224B0BF-D982-4182-87BD-B8952F2BF688}">
      <dgm:prSet/>
      <dgm:spPr/>
      <dgm:t>
        <a:bodyPr/>
        <a:lstStyle/>
        <a:p>
          <a:endParaRPr lang="es-CO"/>
        </a:p>
      </dgm:t>
    </dgm:pt>
    <dgm:pt modelId="{19BC4DA4-570C-4FEF-96BA-1F4347DA6179}" type="pres">
      <dgm:prSet presAssocID="{B94C391C-0B1F-4AC0-B0D9-1DB57E7D521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O"/>
        </a:p>
      </dgm:t>
    </dgm:pt>
    <dgm:pt modelId="{EAD82F27-718C-4793-9D15-10786D787E13}" type="pres">
      <dgm:prSet presAssocID="{B94C391C-0B1F-4AC0-B0D9-1DB57E7D5213}" presName="Name1" presStyleCnt="0"/>
      <dgm:spPr/>
    </dgm:pt>
    <dgm:pt modelId="{8C69CD34-DAFD-47DE-BA2F-952E4670EDE6}" type="pres">
      <dgm:prSet presAssocID="{B94C391C-0B1F-4AC0-B0D9-1DB57E7D5213}" presName="cycle" presStyleCnt="0"/>
      <dgm:spPr/>
    </dgm:pt>
    <dgm:pt modelId="{32F1A1B3-5754-4654-8165-C6B7D18E339B}" type="pres">
      <dgm:prSet presAssocID="{B94C391C-0B1F-4AC0-B0D9-1DB57E7D5213}" presName="srcNode" presStyleLbl="node1" presStyleIdx="0" presStyleCnt="4"/>
      <dgm:spPr/>
    </dgm:pt>
    <dgm:pt modelId="{384F51F8-2532-4120-8544-52F1F3206211}" type="pres">
      <dgm:prSet presAssocID="{B94C391C-0B1F-4AC0-B0D9-1DB57E7D5213}" presName="conn" presStyleLbl="parChTrans1D2" presStyleIdx="0" presStyleCnt="1"/>
      <dgm:spPr/>
      <dgm:t>
        <a:bodyPr/>
        <a:lstStyle/>
        <a:p>
          <a:endParaRPr lang="es-CO"/>
        </a:p>
      </dgm:t>
    </dgm:pt>
    <dgm:pt modelId="{0665B67D-4D80-4348-B68D-1064F3DD3279}" type="pres">
      <dgm:prSet presAssocID="{B94C391C-0B1F-4AC0-B0D9-1DB57E7D5213}" presName="extraNode" presStyleLbl="node1" presStyleIdx="0" presStyleCnt="4"/>
      <dgm:spPr/>
    </dgm:pt>
    <dgm:pt modelId="{F46E08CC-C870-49CF-9AF6-D902610C6EED}" type="pres">
      <dgm:prSet presAssocID="{B94C391C-0B1F-4AC0-B0D9-1DB57E7D5213}" presName="dstNode" presStyleLbl="node1" presStyleIdx="0" presStyleCnt="4"/>
      <dgm:spPr/>
    </dgm:pt>
    <dgm:pt modelId="{0FBAEC4A-1648-4CC6-B3B5-339B47B7486F}" type="pres">
      <dgm:prSet presAssocID="{CF828BCD-3A7D-4488-9D2C-11439796FD6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764746-53B7-471C-AE17-3119F7EB698C}" type="pres">
      <dgm:prSet presAssocID="{CF828BCD-3A7D-4488-9D2C-11439796FD60}" presName="accent_1" presStyleCnt="0"/>
      <dgm:spPr/>
    </dgm:pt>
    <dgm:pt modelId="{4529A691-63DC-4A0C-B2FD-26F1C03B8686}" type="pres">
      <dgm:prSet presAssocID="{CF828BCD-3A7D-4488-9D2C-11439796FD60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283C42F5-1334-4E3A-AE53-2708E7EE68A0}" type="pres">
      <dgm:prSet presAssocID="{77A69E79-C2CC-4249-B7B8-FA38EA6A9C2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8D58FEF-E922-4384-8C5C-07CA2BFA28FE}" type="pres">
      <dgm:prSet presAssocID="{77A69E79-C2CC-4249-B7B8-FA38EA6A9C28}" presName="accent_2" presStyleCnt="0"/>
      <dgm:spPr/>
    </dgm:pt>
    <dgm:pt modelId="{A1CB3EB4-28A9-4895-82C7-06F7EABF0454}" type="pres">
      <dgm:prSet presAssocID="{77A69E79-C2CC-4249-B7B8-FA38EA6A9C28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05CF4F1F-FA4D-43A0-8185-2BD5B5561881}" type="pres">
      <dgm:prSet presAssocID="{B65FF2B8-A0D0-4382-BFB4-C0260E7F6C1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2D7A5B-C42A-4BA0-B54C-F175EA426C59}" type="pres">
      <dgm:prSet presAssocID="{B65FF2B8-A0D0-4382-BFB4-C0260E7F6C1E}" presName="accent_3" presStyleCnt="0"/>
      <dgm:spPr/>
    </dgm:pt>
    <dgm:pt modelId="{646C8F1D-3A97-4DE7-A4B9-FEAF9C0D91BE}" type="pres">
      <dgm:prSet presAssocID="{B65FF2B8-A0D0-4382-BFB4-C0260E7F6C1E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E8099A64-55C3-4EA4-A26C-B0D2174AD1D6}" type="pres">
      <dgm:prSet presAssocID="{6C1EAF85-1F4F-4165-B856-0C2707201A7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63F6017-2FC9-45A4-8265-50CA99156A49}" type="pres">
      <dgm:prSet presAssocID="{6C1EAF85-1F4F-4165-B856-0C2707201A73}" presName="accent_4" presStyleCnt="0"/>
      <dgm:spPr/>
    </dgm:pt>
    <dgm:pt modelId="{5C811562-C28A-48F1-AD20-F44C330D4733}" type="pres">
      <dgm:prSet presAssocID="{6C1EAF85-1F4F-4165-B856-0C2707201A73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DD4A7203-8BFC-4BE5-9982-356E58520CCC}" type="presOf" srcId="{B65FF2B8-A0D0-4382-BFB4-C0260E7F6C1E}" destId="{05CF4F1F-FA4D-43A0-8185-2BD5B5561881}" srcOrd="0" destOrd="0" presId="urn:microsoft.com/office/officeart/2008/layout/VerticalCurvedList"/>
    <dgm:cxn modelId="{3224B0BF-D982-4182-87BD-B8952F2BF688}" srcId="{B94C391C-0B1F-4AC0-B0D9-1DB57E7D5213}" destId="{6C1EAF85-1F4F-4165-B856-0C2707201A73}" srcOrd="3" destOrd="0" parTransId="{70841DF0-4CA7-4A2D-B92C-059748EE1C7B}" sibTransId="{0B7BD96F-022D-4773-82B8-7E0289305685}"/>
    <dgm:cxn modelId="{43B20F7A-B483-4B39-AF26-CF42F99B3069}" srcId="{B94C391C-0B1F-4AC0-B0D9-1DB57E7D5213}" destId="{77A69E79-C2CC-4249-B7B8-FA38EA6A9C28}" srcOrd="1" destOrd="0" parTransId="{88BCF03D-D123-461A-9C1F-9CE76A38CBE3}" sibTransId="{058A1360-C7FB-4714-A6DD-6C7984C01979}"/>
    <dgm:cxn modelId="{3BFE0C55-0FE0-48FB-9049-EB79EB89382C}" srcId="{B94C391C-0B1F-4AC0-B0D9-1DB57E7D5213}" destId="{B65FF2B8-A0D0-4382-BFB4-C0260E7F6C1E}" srcOrd="2" destOrd="0" parTransId="{7233138A-37D7-4074-8EC0-C9846C0718B8}" sibTransId="{ACA18DFB-DC6C-4BE6-AD0C-77239DA9366F}"/>
    <dgm:cxn modelId="{9D0FF620-5A71-40A0-9292-ABE2B3F0F665}" type="presOf" srcId="{B94C391C-0B1F-4AC0-B0D9-1DB57E7D5213}" destId="{19BC4DA4-570C-4FEF-96BA-1F4347DA6179}" srcOrd="0" destOrd="0" presId="urn:microsoft.com/office/officeart/2008/layout/VerticalCurvedList"/>
    <dgm:cxn modelId="{E70980D3-431B-4F5F-8C76-8FCA7CC62B5F}" type="presOf" srcId="{CF828BCD-3A7D-4488-9D2C-11439796FD60}" destId="{0FBAEC4A-1648-4CC6-B3B5-339B47B7486F}" srcOrd="0" destOrd="0" presId="urn:microsoft.com/office/officeart/2008/layout/VerticalCurvedList"/>
    <dgm:cxn modelId="{643A001E-7565-4703-8080-59DEA591F2F7}" srcId="{B94C391C-0B1F-4AC0-B0D9-1DB57E7D5213}" destId="{CF828BCD-3A7D-4488-9D2C-11439796FD60}" srcOrd="0" destOrd="0" parTransId="{F47F226D-4C09-4C3A-933E-B0F2BF70C685}" sibTransId="{160FF1E1-711E-4E4A-8BE5-2153CFA2276D}"/>
    <dgm:cxn modelId="{9890C66E-C99F-4D64-B130-E28C73C4BDF2}" type="presOf" srcId="{77A69E79-C2CC-4249-B7B8-FA38EA6A9C28}" destId="{283C42F5-1334-4E3A-AE53-2708E7EE68A0}" srcOrd="0" destOrd="0" presId="urn:microsoft.com/office/officeart/2008/layout/VerticalCurvedList"/>
    <dgm:cxn modelId="{1FF178E9-E5D9-4C4B-BDDF-1506D087D8E2}" type="presOf" srcId="{160FF1E1-711E-4E4A-8BE5-2153CFA2276D}" destId="{384F51F8-2532-4120-8544-52F1F3206211}" srcOrd="0" destOrd="0" presId="urn:microsoft.com/office/officeart/2008/layout/VerticalCurvedList"/>
    <dgm:cxn modelId="{E993FEE4-FAB3-4DD0-BB8E-0CBCE8541D0E}" type="presOf" srcId="{6C1EAF85-1F4F-4165-B856-0C2707201A73}" destId="{E8099A64-55C3-4EA4-A26C-B0D2174AD1D6}" srcOrd="0" destOrd="0" presId="urn:microsoft.com/office/officeart/2008/layout/VerticalCurvedList"/>
    <dgm:cxn modelId="{F235AD98-B39E-402D-BD5C-EE2CCD46DBCB}" type="presParOf" srcId="{19BC4DA4-570C-4FEF-96BA-1F4347DA6179}" destId="{EAD82F27-718C-4793-9D15-10786D787E13}" srcOrd="0" destOrd="0" presId="urn:microsoft.com/office/officeart/2008/layout/VerticalCurvedList"/>
    <dgm:cxn modelId="{B11A4C71-89FF-4ADE-A423-9199927CB8AA}" type="presParOf" srcId="{EAD82F27-718C-4793-9D15-10786D787E13}" destId="{8C69CD34-DAFD-47DE-BA2F-952E4670EDE6}" srcOrd="0" destOrd="0" presId="urn:microsoft.com/office/officeart/2008/layout/VerticalCurvedList"/>
    <dgm:cxn modelId="{70FB3F80-9591-44CF-A3ED-05E2481B0A3B}" type="presParOf" srcId="{8C69CD34-DAFD-47DE-BA2F-952E4670EDE6}" destId="{32F1A1B3-5754-4654-8165-C6B7D18E339B}" srcOrd="0" destOrd="0" presId="urn:microsoft.com/office/officeart/2008/layout/VerticalCurvedList"/>
    <dgm:cxn modelId="{DEDBF3FB-9DC3-451B-930C-601AE0E725C2}" type="presParOf" srcId="{8C69CD34-DAFD-47DE-BA2F-952E4670EDE6}" destId="{384F51F8-2532-4120-8544-52F1F3206211}" srcOrd="1" destOrd="0" presId="urn:microsoft.com/office/officeart/2008/layout/VerticalCurvedList"/>
    <dgm:cxn modelId="{39D3BC0E-44D9-43B1-993E-587619DE13E6}" type="presParOf" srcId="{8C69CD34-DAFD-47DE-BA2F-952E4670EDE6}" destId="{0665B67D-4D80-4348-B68D-1064F3DD3279}" srcOrd="2" destOrd="0" presId="urn:microsoft.com/office/officeart/2008/layout/VerticalCurvedList"/>
    <dgm:cxn modelId="{2C72B52F-DE9B-4CD7-BCC6-25E83EBECDB3}" type="presParOf" srcId="{8C69CD34-DAFD-47DE-BA2F-952E4670EDE6}" destId="{F46E08CC-C870-49CF-9AF6-D902610C6EED}" srcOrd="3" destOrd="0" presId="urn:microsoft.com/office/officeart/2008/layout/VerticalCurvedList"/>
    <dgm:cxn modelId="{0CDC052A-3605-4404-88E2-C7E8B02DE834}" type="presParOf" srcId="{EAD82F27-718C-4793-9D15-10786D787E13}" destId="{0FBAEC4A-1648-4CC6-B3B5-339B47B7486F}" srcOrd="1" destOrd="0" presId="urn:microsoft.com/office/officeart/2008/layout/VerticalCurvedList"/>
    <dgm:cxn modelId="{3A0A06D3-4266-4894-AFF6-2535D2C519A9}" type="presParOf" srcId="{EAD82F27-718C-4793-9D15-10786D787E13}" destId="{15764746-53B7-471C-AE17-3119F7EB698C}" srcOrd="2" destOrd="0" presId="urn:microsoft.com/office/officeart/2008/layout/VerticalCurvedList"/>
    <dgm:cxn modelId="{8F081AB4-5754-4B8D-B788-160207700FFF}" type="presParOf" srcId="{15764746-53B7-471C-AE17-3119F7EB698C}" destId="{4529A691-63DC-4A0C-B2FD-26F1C03B8686}" srcOrd="0" destOrd="0" presId="urn:microsoft.com/office/officeart/2008/layout/VerticalCurvedList"/>
    <dgm:cxn modelId="{98C527F6-44E3-4CB3-9705-D0CF06E71AE4}" type="presParOf" srcId="{EAD82F27-718C-4793-9D15-10786D787E13}" destId="{283C42F5-1334-4E3A-AE53-2708E7EE68A0}" srcOrd="3" destOrd="0" presId="urn:microsoft.com/office/officeart/2008/layout/VerticalCurvedList"/>
    <dgm:cxn modelId="{8D3B4ABD-F43B-407B-B04A-1B5FD3B5A271}" type="presParOf" srcId="{EAD82F27-718C-4793-9D15-10786D787E13}" destId="{88D58FEF-E922-4384-8C5C-07CA2BFA28FE}" srcOrd="4" destOrd="0" presId="urn:microsoft.com/office/officeart/2008/layout/VerticalCurvedList"/>
    <dgm:cxn modelId="{B5DE6A77-EBDC-4E88-B2A0-E4990D50866F}" type="presParOf" srcId="{88D58FEF-E922-4384-8C5C-07CA2BFA28FE}" destId="{A1CB3EB4-28A9-4895-82C7-06F7EABF0454}" srcOrd="0" destOrd="0" presId="urn:microsoft.com/office/officeart/2008/layout/VerticalCurvedList"/>
    <dgm:cxn modelId="{EED37E8B-1E1C-4840-9A0E-128B1C6C65E3}" type="presParOf" srcId="{EAD82F27-718C-4793-9D15-10786D787E13}" destId="{05CF4F1F-FA4D-43A0-8185-2BD5B5561881}" srcOrd="5" destOrd="0" presId="urn:microsoft.com/office/officeart/2008/layout/VerticalCurvedList"/>
    <dgm:cxn modelId="{C4F257B6-559D-49A7-AE73-6483F2EB9346}" type="presParOf" srcId="{EAD82F27-718C-4793-9D15-10786D787E13}" destId="{132D7A5B-C42A-4BA0-B54C-F175EA426C59}" srcOrd="6" destOrd="0" presId="urn:microsoft.com/office/officeart/2008/layout/VerticalCurvedList"/>
    <dgm:cxn modelId="{43F3C970-954F-45D1-B35C-8211A30F7D42}" type="presParOf" srcId="{132D7A5B-C42A-4BA0-B54C-F175EA426C59}" destId="{646C8F1D-3A97-4DE7-A4B9-FEAF9C0D91BE}" srcOrd="0" destOrd="0" presId="urn:microsoft.com/office/officeart/2008/layout/VerticalCurvedList"/>
    <dgm:cxn modelId="{40975013-3737-44A2-87A3-AD5AE6A27551}" type="presParOf" srcId="{EAD82F27-718C-4793-9D15-10786D787E13}" destId="{E8099A64-55C3-4EA4-A26C-B0D2174AD1D6}" srcOrd="7" destOrd="0" presId="urn:microsoft.com/office/officeart/2008/layout/VerticalCurvedList"/>
    <dgm:cxn modelId="{E98A8898-54AE-442B-A543-7E6274A3AEF9}" type="presParOf" srcId="{EAD82F27-718C-4793-9D15-10786D787E13}" destId="{063F6017-2FC9-45A4-8265-50CA99156A49}" srcOrd="8" destOrd="0" presId="urn:microsoft.com/office/officeart/2008/layout/VerticalCurvedList"/>
    <dgm:cxn modelId="{7AA99753-E31D-4EF5-A958-2393181D999B}" type="presParOf" srcId="{063F6017-2FC9-45A4-8265-50CA99156A49}" destId="{5C811562-C28A-48F1-AD20-F44C330D47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DERECHOS Y DEBERES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ctr"/>
          <a:r>
            <a:rPr lang="es-ES_tradnl" sz="1600" dirty="0" smtClean="0"/>
            <a:t>Identificar los requisitos legales y reglamentarios que el personal debe cumplir de manera general y particular (según la actividad a realizar en la organización).</a:t>
          </a:r>
        </a:p>
        <a:p>
          <a:pPr algn="ctr"/>
          <a:endParaRPr lang="es-ES_tradnl" sz="1600" dirty="0" smtClean="0"/>
        </a:p>
        <a:p>
          <a:pPr algn="ctr"/>
          <a:r>
            <a:rPr lang="es-ES_tradnl" sz="1600" dirty="0" smtClean="0"/>
            <a:t>Documentar un procedimiento, comunicar y actualizar los requisitos legales.</a:t>
          </a:r>
          <a:endParaRPr lang="es-CO" sz="1600" dirty="0"/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91429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2160" custLinFactNeighborX="-5093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/>
      <dgm:spPr/>
    </dgm:pt>
    <dgm:pt modelId="{286DB054-D976-4953-AC6D-AD106BC5C347}" type="pres">
      <dgm:prSet presAssocID="{623B18E7-271E-4D5B-A72E-FFE2DE6B65C5}" presName="Image" presStyleLbl="alignImgPlace1" presStyleIdx="0" presStyleCnt="1" custScaleX="79706" custLinFactNeighborX="5023" custLinFactNeighborY="-143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EB52A54-467B-4DD9-9E6B-88FA27C7B093}" type="presOf" srcId="{4F9D29AC-6D54-45F7-A83C-694BC0CE87E4}" destId="{848F38FA-3519-44A9-A054-84DEBF397617}" srcOrd="0" destOrd="0" presId="urn:microsoft.com/office/officeart/2009/3/layout/SnapshotPictureList"/>
    <dgm:cxn modelId="{8D66D00D-8825-41EA-9E1B-B50A955F7BD8}" type="presOf" srcId="{314E7D97-1105-418F-A0A3-0FDA844871E8}" destId="{ECEA086B-841B-48DC-BA7F-A29A11D019DC}" srcOrd="0" destOrd="0" presId="urn:microsoft.com/office/officeart/2009/3/layout/SnapshotPictureList"/>
    <dgm:cxn modelId="{6FAB3A5F-9606-4A42-A8E6-BAA8CCF3EA4E}" type="presOf" srcId="{623B18E7-271E-4D5B-A72E-FFE2DE6B65C5}" destId="{73FA6023-F595-4DE4-9DBA-858CA164E4B3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FDBEEB7B-0E05-43A2-A98C-85F8013C3DFB}" type="presParOf" srcId="{848F38FA-3519-44A9-A054-84DEBF397617}" destId="{3DDD0E32-F285-40B8-8F3D-BB77F7C4902F}" srcOrd="0" destOrd="0" presId="urn:microsoft.com/office/officeart/2009/3/layout/SnapshotPictureList"/>
    <dgm:cxn modelId="{53B1CA71-9FDB-410A-8DA6-220A612A3090}" type="presParOf" srcId="{3DDD0E32-F285-40B8-8F3D-BB77F7C4902F}" destId="{92C244E4-6897-44CC-B133-A05F12683335}" srcOrd="0" destOrd="0" presId="urn:microsoft.com/office/officeart/2009/3/layout/SnapshotPictureList"/>
    <dgm:cxn modelId="{729F13BA-373C-47B7-B9D9-49858BEDF6FC}" type="presParOf" srcId="{3DDD0E32-F285-40B8-8F3D-BB77F7C4902F}" destId="{73FA6023-F595-4DE4-9DBA-858CA164E4B3}" srcOrd="1" destOrd="0" presId="urn:microsoft.com/office/officeart/2009/3/layout/SnapshotPictureList"/>
    <dgm:cxn modelId="{5408BD74-BE97-4671-8955-09AF261C34EB}" type="presParOf" srcId="{3DDD0E32-F285-40B8-8F3D-BB77F7C4902F}" destId="{ECEA086B-841B-48DC-BA7F-A29A11D019DC}" srcOrd="2" destOrd="0" presId="urn:microsoft.com/office/officeart/2009/3/layout/SnapshotPictureList"/>
    <dgm:cxn modelId="{B7AB309C-17CB-4F57-AA80-259D78BA64A9}" type="presParOf" srcId="{3DDD0E32-F285-40B8-8F3D-BB77F7C4902F}" destId="{E8065F22-6665-46B1-A26B-9C46AD3E23F4}" srcOrd="3" destOrd="0" presId="urn:microsoft.com/office/officeart/2009/3/layout/SnapshotPictureList"/>
    <dgm:cxn modelId="{B9916460-04BA-41E4-852B-3B29E46D93A9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EE8C44-8BB3-4E39-A089-18465104BF05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4D798C2-95F7-41D8-8C7A-A8ED076FBEE4}">
      <dgm:prSet phldrT="[Texto]" custT="1"/>
      <dgm:spPr/>
      <dgm:t>
        <a:bodyPr/>
        <a:lstStyle/>
        <a:p>
          <a:r>
            <a:rPr lang="es-ES_tradnl" sz="1400" dirty="0" smtClean="0"/>
            <a:t>Humanos</a:t>
          </a:r>
          <a:endParaRPr lang="es-CO" sz="1400" dirty="0"/>
        </a:p>
      </dgm:t>
    </dgm:pt>
    <dgm:pt modelId="{A762A890-0D46-4AB5-A890-79FF6E1F5F38}" type="parTrans" cxnId="{1D72E12F-BCBF-4253-A950-825291F06762}">
      <dgm:prSet/>
      <dgm:spPr/>
      <dgm:t>
        <a:bodyPr/>
        <a:lstStyle/>
        <a:p>
          <a:endParaRPr lang="es-CO" sz="1400"/>
        </a:p>
      </dgm:t>
    </dgm:pt>
    <dgm:pt modelId="{C8A25D5B-3C33-4801-A07B-8A732149C003}" type="sibTrans" cxnId="{1D72E12F-BCBF-4253-A950-825291F06762}">
      <dgm:prSet/>
      <dgm:spPr/>
      <dgm:t>
        <a:bodyPr/>
        <a:lstStyle/>
        <a:p>
          <a:endParaRPr lang="es-CO" sz="1400"/>
        </a:p>
      </dgm:t>
    </dgm:pt>
    <dgm:pt modelId="{63E79F03-BDFE-4BE2-8F97-96FD5627B432}">
      <dgm:prSet phldrT="[Texto]" custT="1"/>
      <dgm:spPr/>
      <dgm:t>
        <a:bodyPr/>
        <a:lstStyle/>
        <a:p>
          <a:r>
            <a:rPr lang="es-ES_tradnl" sz="1400" dirty="0" smtClean="0"/>
            <a:t>Materiales</a:t>
          </a:r>
          <a:endParaRPr lang="es-CO" sz="1400" dirty="0"/>
        </a:p>
      </dgm:t>
    </dgm:pt>
    <dgm:pt modelId="{370C9573-4D0D-4AF5-B7DB-B1F4DF9F1796}" type="parTrans" cxnId="{0BBF38D2-46D3-484B-AE8C-90AD433A5637}">
      <dgm:prSet/>
      <dgm:spPr/>
      <dgm:t>
        <a:bodyPr/>
        <a:lstStyle/>
        <a:p>
          <a:endParaRPr lang="es-CO" sz="1400"/>
        </a:p>
      </dgm:t>
    </dgm:pt>
    <dgm:pt modelId="{E963D5F6-A0A7-47D6-993F-8C474DAA6FBA}" type="sibTrans" cxnId="{0BBF38D2-46D3-484B-AE8C-90AD433A5637}">
      <dgm:prSet/>
      <dgm:spPr/>
      <dgm:t>
        <a:bodyPr/>
        <a:lstStyle/>
        <a:p>
          <a:endParaRPr lang="es-CO" sz="1400"/>
        </a:p>
      </dgm:t>
    </dgm:pt>
    <dgm:pt modelId="{3AF64840-4138-454E-B0A4-B6D2B938ECE5}">
      <dgm:prSet phldrT="[Texto]" custT="1"/>
      <dgm:spPr/>
      <dgm:t>
        <a:bodyPr/>
        <a:lstStyle/>
        <a:p>
          <a:r>
            <a:rPr lang="es-ES_tradnl" sz="1400" dirty="0" smtClean="0"/>
            <a:t>Equipos</a:t>
          </a:r>
          <a:endParaRPr lang="es-CO" sz="1400" dirty="0"/>
        </a:p>
      </dgm:t>
    </dgm:pt>
    <dgm:pt modelId="{24F4EC5D-F17D-425A-ADE0-C7304EC6D410}" type="parTrans" cxnId="{2B9E350B-548E-4097-A9CE-FD692F38EE97}">
      <dgm:prSet/>
      <dgm:spPr/>
      <dgm:t>
        <a:bodyPr/>
        <a:lstStyle/>
        <a:p>
          <a:endParaRPr lang="es-CO" sz="1400"/>
        </a:p>
      </dgm:t>
    </dgm:pt>
    <dgm:pt modelId="{2586316E-8779-4CE4-A79E-70CC36B7D7BF}" type="sibTrans" cxnId="{2B9E350B-548E-4097-A9CE-FD692F38EE97}">
      <dgm:prSet/>
      <dgm:spPr/>
      <dgm:t>
        <a:bodyPr/>
        <a:lstStyle/>
        <a:p>
          <a:endParaRPr lang="es-CO" sz="1400"/>
        </a:p>
      </dgm:t>
    </dgm:pt>
    <dgm:pt modelId="{F9F31016-952B-4EDC-B8A9-1FCD19B72EA2}">
      <dgm:prSet phldrT="[Texto]" custT="1"/>
      <dgm:spPr/>
      <dgm:t>
        <a:bodyPr/>
        <a:lstStyle/>
        <a:p>
          <a:r>
            <a:rPr lang="es-ES_tradnl" sz="1400" dirty="0" smtClean="0"/>
            <a:t>Métodos</a:t>
          </a:r>
          <a:endParaRPr lang="es-CO" sz="1400" dirty="0"/>
        </a:p>
      </dgm:t>
    </dgm:pt>
    <dgm:pt modelId="{2658AEE1-3B25-45AC-8B6C-B8C290578649}" type="parTrans" cxnId="{9B6593E3-7C72-4018-A35B-A8C926DD7B27}">
      <dgm:prSet/>
      <dgm:spPr/>
      <dgm:t>
        <a:bodyPr/>
        <a:lstStyle/>
        <a:p>
          <a:endParaRPr lang="es-CO" sz="1400"/>
        </a:p>
      </dgm:t>
    </dgm:pt>
    <dgm:pt modelId="{081C650E-C54A-4C14-9860-A18F410ABFD2}" type="sibTrans" cxnId="{9B6593E3-7C72-4018-A35B-A8C926DD7B27}">
      <dgm:prSet/>
      <dgm:spPr/>
      <dgm:t>
        <a:bodyPr/>
        <a:lstStyle/>
        <a:p>
          <a:endParaRPr lang="es-CO" sz="1400"/>
        </a:p>
      </dgm:t>
    </dgm:pt>
    <dgm:pt modelId="{CCEE22D0-67CB-4EBC-8A0E-4EF4A223CB66}">
      <dgm:prSet phldrT="[Texto]" custT="1"/>
      <dgm:spPr/>
      <dgm:t>
        <a:bodyPr/>
        <a:lstStyle/>
        <a:p>
          <a:endParaRPr lang="es-CO" sz="1400" dirty="0"/>
        </a:p>
      </dgm:t>
    </dgm:pt>
    <dgm:pt modelId="{CE5B89A6-6650-487B-A9B8-BE44A6648A84}" type="parTrans" cxnId="{C60CA9E3-8B09-4725-8781-D6D74B8D9174}">
      <dgm:prSet/>
      <dgm:spPr/>
      <dgm:t>
        <a:bodyPr/>
        <a:lstStyle/>
        <a:p>
          <a:endParaRPr lang="es-CO" sz="1400"/>
        </a:p>
      </dgm:t>
    </dgm:pt>
    <dgm:pt modelId="{9F1F4546-301C-4A85-BE9E-144F35449818}" type="sibTrans" cxnId="{C60CA9E3-8B09-4725-8781-D6D74B8D9174}">
      <dgm:prSet/>
      <dgm:spPr/>
      <dgm:t>
        <a:bodyPr/>
        <a:lstStyle/>
        <a:p>
          <a:endParaRPr lang="es-CO" sz="1400"/>
        </a:p>
      </dgm:t>
    </dgm:pt>
    <dgm:pt modelId="{2DB25688-170D-4BB1-B890-3096A6AF8739}">
      <dgm:prSet phldrT="[Texto]" custT="1"/>
      <dgm:spPr/>
      <dgm:t>
        <a:bodyPr/>
        <a:lstStyle/>
        <a:p>
          <a:endParaRPr lang="es-CO" sz="1400" dirty="0"/>
        </a:p>
      </dgm:t>
    </dgm:pt>
    <dgm:pt modelId="{40EEA91B-1B12-440B-A87E-C22A2E9A4916}" type="sibTrans" cxnId="{E4350CFE-3B2B-4C74-A37F-967128E7E778}">
      <dgm:prSet/>
      <dgm:spPr/>
      <dgm:t>
        <a:bodyPr/>
        <a:lstStyle/>
        <a:p>
          <a:endParaRPr lang="es-CO" sz="1400"/>
        </a:p>
      </dgm:t>
    </dgm:pt>
    <dgm:pt modelId="{28C5C528-025C-40DE-B684-7A6F70B2506B}" type="parTrans" cxnId="{E4350CFE-3B2B-4C74-A37F-967128E7E778}">
      <dgm:prSet/>
      <dgm:spPr/>
      <dgm:t>
        <a:bodyPr/>
        <a:lstStyle/>
        <a:p>
          <a:endParaRPr lang="es-CO" sz="1400"/>
        </a:p>
      </dgm:t>
    </dgm:pt>
    <dgm:pt modelId="{AB920263-7D56-4DD4-9CEE-1B321E935477}" type="pres">
      <dgm:prSet presAssocID="{13EE8C44-8BB3-4E39-A089-18465104BF0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A5FFD6A-17FD-452B-BA0F-B1C39F3EAD8E}" type="pres">
      <dgm:prSet presAssocID="{04D798C2-95F7-41D8-8C7A-A8ED076FBEE4}" presName="dummy" presStyleCnt="0"/>
      <dgm:spPr/>
    </dgm:pt>
    <dgm:pt modelId="{F0E1942C-B16F-4002-9F48-B156B25055B7}" type="pres">
      <dgm:prSet presAssocID="{04D798C2-95F7-41D8-8C7A-A8ED076FBEE4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FF60C6-2593-4BF9-BF1E-43D1B986F097}" type="pres">
      <dgm:prSet presAssocID="{C8A25D5B-3C33-4801-A07B-8A732149C003}" presName="sibTrans" presStyleLbl="node1" presStyleIdx="0" presStyleCnt="6"/>
      <dgm:spPr/>
      <dgm:t>
        <a:bodyPr/>
        <a:lstStyle/>
        <a:p>
          <a:endParaRPr lang="es-CO"/>
        </a:p>
      </dgm:t>
    </dgm:pt>
    <dgm:pt modelId="{30A44962-5AB1-49E6-9989-A40A8F140D69}" type="pres">
      <dgm:prSet presAssocID="{63E79F03-BDFE-4BE2-8F97-96FD5627B432}" presName="dummy" presStyleCnt="0"/>
      <dgm:spPr/>
    </dgm:pt>
    <dgm:pt modelId="{4D2072E9-83A0-4913-8327-834711A5A867}" type="pres">
      <dgm:prSet presAssocID="{63E79F03-BDFE-4BE2-8F97-96FD5627B432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FC9D84-D091-4B3B-81E1-5049647C3C9A}" type="pres">
      <dgm:prSet presAssocID="{E963D5F6-A0A7-47D6-993F-8C474DAA6FBA}" presName="sibTrans" presStyleLbl="node1" presStyleIdx="1" presStyleCnt="6"/>
      <dgm:spPr/>
      <dgm:t>
        <a:bodyPr/>
        <a:lstStyle/>
        <a:p>
          <a:endParaRPr lang="es-CO"/>
        </a:p>
      </dgm:t>
    </dgm:pt>
    <dgm:pt modelId="{771A0AD5-34E5-4BFE-8CBD-EBF58E993985}" type="pres">
      <dgm:prSet presAssocID="{3AF64840-4138-454E-B0A4-B6D2B938ECE5}" presName="dummy" presStyleCnt="0"/>
      <dgm:spPr/>
    </dgm:pt>
    <dgm:pt modelId="{A0127E3D-7574-4431-93BD-D7D627774B47}" type="pres">
      <dgm:prSet presAssocID="{3AF64840-4138-454E-B0A4-B6D2B938ECE5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8D26B2-B552-4854-9F76-98668FF0D157}" type="pres">
      <dgm:prSet presAssocID="{2586316E-8779-4CE4-A79E-70CC36B7D7BF}" presName="sibTrans" presStyleLbl="node1" presStyleIdx="2" presStyleCnt="6"/>
      <dgm:spPr/>
      <dgm:t>
        <a:bodyPr/>
        <a:lstStyle/>
        <a:p>
          <a:endParaRPr lang="es-CO"/>
        </a:p>
      </dgm:t>
    </dgm:pt>
    <dgm:pt modelId="{F616D841-BE38-4286-BD39-0C7CD1E40727}" type="pres">
      <dgm:prSet presAssocID="{2DB25688-170D-4BB1-B890-3096A6AF8739}" presName="dummy" presStyleCnt="0"/>
      <dgm:spPr/>
    </dgm:pt>
    <dgm:pt modelId="{9905EEEA-F820-487B-A0A0-6326D1CACB0A}" type="pres">
      <dgm:prSet presAssocID="{2DB25688-170D-4BB1-B890-3096A6AF8739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5BBCC4A-96CC-4D83-A608-5E8BFD9FE65B}" type="pres">
      <dgm:prSet presAssocID="{40EEA91B-1B12-440B-A87E-C22A2E9A4916}" presName="sibTrans" presStyleLbl="node1" presStyleIdx="3" presStyleCnt="6"/>
      <dgm:spPr/>
      <dgm:t>
        <a:bodyPr/>
        <a:lstStyle/>
        <a:p>
          <a:endParaRPr lang="es-CO"/>
        </a:p>
      </dgm:t>
    </dgm:pt>
    <dgm:pt modelId="{8A04A434-70A4-4C15-9B2E-A259696D760E}" type="pres">
      <dgm:prSet presAssocID="{F9F31016-952B-4EDC-B8A9-1FCD19B72EA2}" presName="dummy" presStyleCnt="0"/>
      <dgm:spPr/>
    </dgm:pt>
    <dgm:pt modelId="{B83F1D6B-2263-40EC-8AE8-7594F6A80AD3}" type="pres">
      <dgm:prSet presAssocID="{F9F31016-952B-4EDC-B8A9-1FCD19B72EA2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04EC0C-9DDB-4BBA-BD48-470D3EA04F14}" type="pres">
      <dgm:prSet presAssocID="{081C650E-C54A-4C14-9860-A18F410ABFD2}" presName="sibTrans" presStyleLbl="node1" presStyleIdx="4" presStyleCnt="6"/>
      <dgm:spPr/>
      <dgm:t>
        <a:bodyPr/>
        <a:lstStyle/>
        <a:p>
          <a:endParaRPr lang="es-CO"/>
        </a:p>
      </dgm:t>
    </dgm:pt>
    <dgm:pt modelId="{2638CD37-8934-453D-8C63-8303BD829436}" type="pres">
      <dgm:prSet presAssocID="{CCEE22D0-67CB-4EBC-8A0E-4EF4A223CB66}" presName="dummy" presStyleCnt="0"/>
      <dgm:spPr/>
    </dgm:pt>
    <dgm:pt modelId="{0BFC8A41-66D9-4C6A-8590-4C31EF014C7E}" type="pres">
      <dgm:prSet presAssocID="{CCEE22D0-67CB-4EBC-8A0E-4EF4A223CB66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27BCC0F-6DCB-4C2F-84D7-ADF537DA3123}" type="pres">
      <dgm:prSet presAssocID="{9F1F4546-301C-4A85-BE9E-144F35449818}" presName="sibTrans" presStyleLbl="node1" presStyleIdx="5" presStyleCnt="6"/>
      <dgm:spPr/>
      <dgm:t>
        <a:bodyPr/>
        <a:lstStyle/>
        <a:p>
          <a:endParaRPr lang="es-CO"/>
        </a:p>
      </dgm:t>
    </dgm:pt>
  </dgm:ptLst>
  <dgm:cxnLst>
    <dgm:cxn modelId="{1D72E12F-BCBF-4253-A950-825291F06762}" srcId="{13EE8C44-8BB3-4E39-A089-18465104BF05}" destId="{04D798C2-95F7-41D8-8C7A-A8ED076FBEE4}" srcOrd="0" destOrd="0" parTransId="{A762A890-0D46-4AB5-A890-79FF6E1F5F38}" sibTransId="{C8A25D5B-3C33-4801-A07B-8A732149C003}"/>
    <dgm:cxn modelId="{3B3A31E1-3020-430E-ACE8-377ADB6CE5B1}" type="presOf" srcId="{9F1F4546-301C-4A85-BE9E-144F35449818}" destId="{A27BCC0F-6DCB-4C2F-84D7-ADF537DA3123}" srcOrd="0" destOrd="0" presId="urn:microsoft.com/office/officeart/2005/8/layout/cycle1"/>
    <dgm:cxn modelId="{0BBF38D2-46D3-484B-AE8C-90AD433A5637}" srcId="{13EE8C44-8BB3-4E39-A089-18465104BF05}" destId="{63E79F03-BDFE-4BE2-8F97-96FD5627B432}" srcOrd="1" destOrd="0" parTransId="{370C9573-4D0D-4AF5-B7DB-B1F4DF9F1796}" sibTransId="{E963D5F6-A0A7-47D6-993F-8C474DAA6FBA}"/>
    <dgm:cxn modelId="{DCD60250-D331-4851-980C-F39702D126F1}" type="presOf" srcId="{2586316E-8779-4CE4-A79E-70CC36B7D7BF}" destId="{7B8D26B2-B552-4854-9F76-98668FF0D157}" srcOrd="0" destOrd="0" presId="urn:microsoft.com/office/officeart/2005/8/layout/cycle1"/>
    <dgm:cxn modelId="{2B9E350B-548E-4097-A9CE-FD692F38EE97}" srcId="{13EE8C44-8BB3-4E39-A089-18465104BF05}" destId="{3AF64840-4138-454E-B0A4-B6D2B938ECE5}" srcOrd="2" destOrd="0" parTransId="{24F4EC5D-F17D-425A-ADE0-C7304EC6D410}" sibTransId="{2586316E-8779-4CE4-A79E-70CC36B7D7BF}"/>
    <dgm:cxn modelId="{4C7B7D98-5FCB-404A-B270-61EE58D25EFC}" type="presOf" srcId="{CCEE22D0-67CB-4EBC-8A0E-4EF4A223CB66}" destId="{0BFC8A41-66D9-4C6A-8590-4C31EF014C7E}" srcOrd="0" destOrd="0" presId="urn:microsoft.com/office/officeart/2005/8/layout/cycle1"/>
    <dgm:cxn modelId="{D641308A-2D3F-4324-81AF-C4F98830DF7D}" type="presOf" srcId="{F9F31016-952B-4EDC-B8A9-1FCD19B72EA2}" destId="{B83F1D6B-2263-40EC-8AE8-7594F6A80AD3}" srcOrd="0" destOrd="0" presId="urn:microsoft.com/office/officeart/2005/8/layout/cycle1"/>
    <dgm:cxn modelId="{46F392BD-3998-4655-9E0C-D1A45421637B}" type="presOf" srcId="{2DB25688-170D-4BB1-B890-3096A6AF8739}" destId="{9905EEEA-F820-487B-A0A0-6326D1CACB0A}" srcOrd="0" destOrd="0" presId="urn:microsoft.com/office/officeart/2005/8/layout/cycle1"/>
    <dgm:cxn modelId="{61085D05-FCB1-4EF7-BAB6-C39D5CECB848}" type="presOf" srcId="{3AF64840-4138-454E-B0A4-B6D2B938ECE5}" destId="{A0127E3D-7574-4431-93BD-D7D627774B47}" srcOrd="0" destOrd="0" presId="urn:microsoft.com/office/officeart/2005/8/layout/cycle1"/>
    <dgm:cxn modelId="{E8BF3FB1-8640-4858-8624-748625C18EC8}" type="presOf" srcId="{E963D5F6-A0A7-47D6-993F-8C474DAA6FBA}" destId="{E5FC9D84-D091-4B3B-81E1-5049647C3C9A}" srcOrd="0" destOrd="0" presId="urn:microsoft.com/office/officeart/2005/8/layout/cycle1"/>
    <dgm:cxn modelId="{C60CA9E3-8B09-4725-8781-D6D74B8D9174}" srcId="{13EE8C44-8BB3-4E39-A089-18465104BF05}" destId="{CCEE22D0-67CB-4EBC-8A0E-4EF4A223CB66}" srcOrd="5" destOrd="0" parTransId="{CE5B89A6-6650-487B-A9B8-BE44A6648A84}" sibTransId="{9F1F4546-301C-4A85-BE9E-144F35449818}"/>
    <dgm:cxn modelId="{E38C9509-816C-43B6-90B9-F1ABCA263D74}" type="presOf" srcId="{04D798C2-95F7-41D8-8C7A-A8ED076FBEE4}" destId="{F0E1942C-B16F-4002-9F48-B156B25055B7}" srcOrd="0" destOrd="0" presId="urn:microsoft.com/office/officeart/2005/8/layout/cycle1"/>
    <dgm:cxn modelId="{9A894C7A-EFEA-4E7C-AC8E-C2B553E30CC1}" type="presOf" srcId="{63E79F03-BDFE-4BE2-8F97-96FD5627B432}" destId="{4D2072E9-83A0-4913-8327-834711A5A867}" srcOrd="0" destOrd="0" presId="urn:microsoft.com/office/officeart/2005/8/layout/cycle1"/>
    <dgm:cxn modelId="{07822659-C0C2-4005-A817-4CAB0D9631BD}" type="presOf" srcId="{40EEA91B-1B12-440B-A87E-C22A2E9A4916}" destId="{D5BBCC4A-96CC-4D83-A608-5E8BFD9FE65B}" srcOrd="0" destOrd="0" presId="urn:microsoft.com/office/officeart/2005/8/layout/cycle1"/>
    <dgm:cxn modelId="{E4350CFE-3B2B-4C74-A37F-967128E7E778}" srcId="{13EE8C44-8BB3-4E39-A089-18465104BF05}" destId="{2DB25688-170D-4BB1-B890-3096A6AF8739}" srcOrd="3" destOrd="0" parTransId="{28C5C528-025C-40DE-B684-7A6F70B2506B}" sibTransId="{40EEA91B-1B12-440B-A87E-C22A2E9A4916}"/>
    <dgm:cxn modelId="{8DB6AE1B-B1C5-46D5-A987-26CB9E2B3189}" type="presOf" srcId="{081C650E-C54A-4C14-9860-A18F410ABFD2}" destId="{8A04EC0C-9DDB-4BBA-BD48-470D3EA04F14}" srcOrd="0" destOrd="0" presId="urn:microsoft.com/office/officeart/2005/8/layout/cycle1"/>
    <dgm:cxn modelId="{9B6593E3-7C72-4018-A35B-A8C926DD7B27}" srcId="{13EE8C44-8BB3-4E39-A089-18465104BF05}" destId="{F9F31016-952B-4EDC-B8A9-1FCD19B72EA2}" srcOrd="4" destOrd="0" parTransId="{2658AEE1-3B25-45AC-8B6C-B8C290578649}" sibTransId="{081C650E-C54A-4C14-9860-A18F410ABFD2}"/>
    <dgm:cxn modelId="{DA958756-7990-43B3-BBB2-DD28EB298FE8}" type="presOf" srcId="{13EE8C44-8BB3-4E39-A089-18465104BF05}" destId="{AB920263-7D56-4DD4-9CEE-1B321E935477}" srcOrd="0" destOrd="0" presId="urn:microsoft.com/office/officeart/2005/8/layout/cycle1"/>
    <dgm:cxn modelId="{310B03BE-2316-4E50-8C8C-D8F89727E72E}" type="presOf" srcId="{C8A25D5B-3C33-4801-A07B-8A732149C003}" destId="{0DFF60C6-2593-4BF9-BF1E-43D1B986F097}" srcOrd="0" destOrd="0" presId="urn:microsoft.com/office/officeart/2005/8/layout/cycle1"/>
    <dgm:cxn modelId="{1DD8A19D-223A-47EC-81C8-9A1B5599A5DA}" type="presParOf" srcId="{AB920263-7D56-4DD4-9CEE-1B321E935477}" destId="{5A5FFD6A-17FD-452B-BA0F-B1C39F3EAD8E}" srcOrd="0" destOrd="0" presId="urn:microsoft.com/office/officeart/2005/8/layout/cycle1"/>
    <dgm:cxn modelId="{026A4A4F-9683-4212-ACAF-8129175DA4F7}" type="presParOf" srcId="{AB920263-7D56-4DD4-9CEE-1B321E935477}" destId="{F0E1942C-B16F-4002-9F48-B156B25055B7}" srcOrd="1" destOrd="0" presId="urn:microsoft.com/office/officeart/2005/8/layout/cycle1"/>
    <dgm:cxn modelId="{74CF7544-C87B-40A4-8949-6B10CFD99890}" type="presParOf" srcId="{AB920263-7D56-4DD4-9CEE-1B321E935477}" destId="{0DFF60C6-2593-4BF9-BF1E-43D1B986F097}" srcOrd="2" destOrd="0" presId="urn:microsoft.com/office/officeart/2005/8/layout/cycle1"/>
    <dgm:cxn modelId="{A13C3943-2566-44B8-85D9-F3DC80D7A32D}" type="presParOf" srcId="{AB920263-7D56-4DD4-9CEE-1B321E935477}" destId="{30A44962-5AB1-49E6-9989-A40A8F140D69}" srcOrd="3" destOrd="0" presId="urn:microsoft.com/office/officeart/2005/8/layout/cycle1"/>
    <dgm:cxn modelId="{336299E7-A47A-4D76-BEA4-E342C69B9775}" type="presParOf" srcId="{AB920263-7D56-4DD4-9CEE-1B321E935477}" destId="{4D2072E9-83A0-4913-8327-834711A5A867}" srcOrd="4" destOrd="0" presId="urn:microsoft.com/office/officeart/2005/8/layout/cycle1"/>
    <dgm:cxn modelId="{FE6A61D0-396A-4E20-98A4-25948D85B7CD}" type="presParOf" srcId="{AB920263-7D56-4DD4-9CEE-1B321E935477}" destId="{E5FC9D84-D091-4B3B-81E1-5049647C3C9A}" srcOrd="5" destOrd="0" presId="urn:microsoft.com/office/officeart/2005/8/layout/cycle1"/>
    <dgm:cxn modelId="{FCB5D8DA-4457-4EE4-89AD-050422C3871A}" type="presParOf" srcId="{AB920263-7D56-4DD4-9CEE-1B321E935477}" destId="{771A0AD5-34E5-4BFE-8CBD-EBF58E993985}" srcOrd="6" destOrd="0" presId="urn:microsoft.com/office/officeart/2005/8/layout/cycle1"/>
    <dgm:cxn modelId="{F976F7B0-D92F-4112-B84F-CC62DB5B6534}" type="presParOf" srcId="{AB920263-7D56-4DD4-9CEE-1B321E935477}" destId="{A0127E3D-7574-4431-93BD-D7D627774B47}" srcOrd="7" destOrd="0" presId="urn:microsoft.com/office/officeart/2005/8/layout/cycle1"/>
    <dgm:cxn modelId="{037CB50E-40AC-4C3C-8B0C-C160F3FD4416}" type="presParOf" srcId="{AB920263-7D56-4DD4-9CEE-1B321E935477}" destId="{7B8D26B2-B552-4854-9F76-98668FF0D157}" srcOrd="8" destOrd="0" presId="urn:microsoft.com/office/officeart/2005/8/layout/cycle1"/>
    <dgm:cxn modelId="{9E6A9BFF-D2E8-414F-8B44-26A75411EE7B}" type="presParOf" srcId="{AB920263-7D56-4DD4-9CEE-1B321E935477}" destId="{F616D841-BE38-4286-BD39-0C7CD1E40727}" srcOrd="9" destOrd="0" presId="urn:microsoft.com/office/officeart/2005/8/layout/cycle1"/>
    <dgm:cxn modelId="{C6966CBD-AAE6-478B-B816-D0D3A0ADEC09}" type="presParOf" srcId="{AB920263-7D56-4DD4-9CEE-1B321E935477}" destId="{9905EEEA-F820-487B-A0A0-6326D1CACB0A}" srcOrd="10" destOrd="0" presId="urn:microsoft.com/office/officeart/2005/8/layout/cycle1"/>
    <dgm:cxn modelId="{4B84B90C-E9CE-414C-829D-DBA66901CAA1}" type="presParOf" srcId="{AB920263-7D56-4DD4-9CEE-1B321E935477}" destId="{D5BBCC4A-96CC-4D83-A608-5E8BFD9FE65B}" srcOrd="11" destOrd="0" presId="urn:microsoft.com/office/officeart/2005/8/layout/cycle1"/>
    <dgm:cxn modelId="{6039F8A4-4D53-4DB6-904B-249FCDA35F9F}" type="presParOf" srcId="{AB920263-7D56-4DD4-9CEE-1B321E935477}" destId="{8A04A434-70A4-4C15-9B2E-A259696D760E}" srcOrd="12" destOrd="0" presId="urn:microsoft.com/office/officeart/2005/8/layout/cycle1"/>
    <dgm:cxn modelId="{F4A65309-A134-4EEC-BDB5-CD26F768261F}" type="presParOf" srcId="{AB920263-7D56-4DD4-9CEE-1B321E935477}" destId="{B83F1D6B-2263-40EC-8AE8-7594F6A80AD3}" srcOrd="13" destOrd="0" presId="urn:microsoft.com/office/officeart/2005/8/layout/cycle1"/>
    <dgm:cxn modelId="{6710E824-198F-491C-AD59-F0656DEAFC69}" type="presParOf" srcId="{AB920263-7D56-4DD4-9CEE-1B321E935477}" destId="{8A04EC0C-9DDB-4BBA-BD48-470D3EA04F14}" srcOrd="14" destOrd="0" presId="urn:microsoft.com/office/officeart/2005/8/layout/cycle1"/>
    <dgm:cxn modelId="{4792FF84-57A2-4693-9DFE-34DF813FF961}" type="presParOf" srcId="{AB920263-7D56-4DD4-9CEE-1B321E935477}" destId="{2638CD37-8934-453D-8C63-8303BD829436}" srcOrd="15" destOrd="0" presId="urn:microsoft.com/office/officeart/2005/8/layout/cycle1"/>
    <dgm:cxn modelId="{12541D90-9215-494F-A4CE-46E1CB3195D5}" type="presParOf" srcId="{AB920263-7D56-4DD4-9CEE-1B321E935477}" destId="{0BFC8A41-66D9-4C6A-8590-4C31EF014C7E}" srcOrd="16" destOrd="0" presId="urn:microsoft.com/office/officeart/2005/8/layout/cycle1"/>
    <dgm:cxn modelId="{AA5DB9A2-D826-41B5-A44A-2663073D6CA7}" type="presParOf" srcId="{AB920263-7D56-4DD4-9CEE-1B321E935477}" destId="{A27BCC0F-6DCB-4C2F-84D7-ADF537DA312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Líder S y SO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ctr"/>
          <a:r>
            <a:rPr lang="es-ES_tradnl" sz="1600" dirty="0" smtClean="0"/>
            <a:t>Asignar funciones y responsabilidades, delegar autoridad y evaluar el desempeño S y SO.</a:t>
          </a:r>
        </a:p>
        <a:p>
          <a:pPr algn="ctr"/>
          <a:endParaRPr lang="es-ES_tradnl" sz="1600" dirty="0" smtClean="0"/>
        </a:p>
        <a:p>
          <a:pPr algn="ctr"/>
          <a:r>
            <a:rPr lang="es-ES_tradnl" sz="1600" dirty="0" smtClean="0"/>
            <a:t>Asignar un miembro de la alta dirección responsable en S y SO</a:t>
          </a:r>
          <a:endParaRPr lang="es-CO" sz="1600" dirty="0"/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91429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2160" custScaleY="91791" custLinFactNeighborX="-5093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/>
      <dgm:spPr/>
    </dgm:pt>
    <dgm:pt modelId="{286DB054-D976-4953-AC6D-AD106BC5C347}" type="pres">
      <dgm:prSet presAssocID="{623B18E7-271E-4D5B-A72E-FFE2DE6B65C5}" presName="Image" presStyleLbl="alignImgPlace1" presStyleIdx="0" presStyleCnt="1" custScaleX="70054" custLinFactNeighborX="5023" custLinFactNeighborY="-143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FB93871F-4952-4063-A48E-DA489DC0BA26}" type="presOf" srcId="{314E7D97-1105-418F-A0A3-0FDA844871E8}" destId="{ECEA086B-841B-48DC-BA7F-A29A11D019DC}" srcOrd="0" destOrd="0" presId="urn:microsoft.com/office/officeart/2009/3/layout/SnapshotPictureList"/>
    <dgm:cxn modelId="{78B2A77B-455A-452C-8E52-AFD0CAF7F4F1}" type="presOf" srcId="{623B18E7-271E-4D5B-A72E-FFE2DE6B65C5}" destId="{73FA6023-F595-4DE4-9DBA-858CA164E4B3}" srcOrd="0" destOrd="0" presId="urn:microsoft.com/office/officeart/2009/3/layout/SnapshotPictureList"/>
    <dgm:cxn modelId="{363CC08F-564E-49DA-A9DC-2323726E7664}" type="presOf" srcId="{4F9D29AC-6D54-45F7-A83C-694BC0CE87E4}" destId="{848F38FA-3519-44A9-A054-84DEBF397617}" srcOrd="0" destOrd="0" presId="urn:microsoft.com/office/officeart/2009/3/layout/SnapshotPictureList"/>
    <dgm:cxn modelId="{865638E6-F252-416E-BEEC-5BF05D9F6188}" type="presParOf" srcId="{848F38FA-3519-44A9-A054-84DEBF397617}" destId="{3DDD0E32-F285-40B8-8F3D-BB77F7C4902F}" srcOrd="0" destOrd="0" presId="urn:microsoft.com/office/officeart/2009/3/layout/SnapshotPictureList"/>
    <dgm:cxn modelId="{BFBC088F-A408-4610-89A8-507FED617571}" type="presParOf" srcId="{3DDD0E32-F285-40B8-8F3D-BB77F7C4902F}" destId="{92C244E4-6897-44CC-B133-A05F12683335}" srcOrd="0" destOrd="0" presId="urn:microsoft.com/office/officeart/2009/3/layout/SnapshotPictureList"/>
    <dgm:cxn modelId="{C1C2F287-E77F-49C8-AD60-25C6D78694D4}" type="presParOf" srcId="{3DDD0E32-F285-40B8-8F3D-BB77F7C4902F}" destId="{73FA6023-F595-4DE4-9DBA-858CA164E4B3}" srcOrd="1" destOrd="0" presId="urn:microsoft.com/office/officeart/2009/3/layout/SnapshotPictureList"/>
    <dgm:cxn modelId="{68B523CC-FA1B-46A6-A109-017A4B5CC473}" type="presParOf" srcId="{3DDD0E32-F285-40B8-8F3D-BB77F7C4902F}" destId="{ECEA086B-841B-48DC-BA7F-A29A11D019DC}" srcOrd="2" destOrd="0" presId="urn:microsoft.com/office/officeart/2009/3/layout/SnapshotPictureList"/>
    <dgm:cxn modelId="{E71B6476-BCB7-4442-AB84-DAEF51586191}" type="presParOf" srcId="{3DDD0E32-F285-40B8-8F3D-BB77F7C4902F}" destId="{E8065F22-6665-46B1-A26B-9C46AD3E23F4}" srcOrd="3" destOrd="0" presId="urn:microsoft.com/office/officeart/2009/3/layout/SnapshotPictureList"/>
    <dgm:cxn modelId="{BEADA73D-E265-4FB7-8E72-D450B2A830F8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Competencias en S y SO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r>
            <a:rPr lang="es-ES_tradnl" sz="1600" dirty="0" smtClean="0"/>
            <a:t>El personal debe tener la educación, formación, habilidades y experiencia que requiera el cargo en cuanto a necesidades de S y SO.</a:t>
          </a:r>
        </a:p>
        <a:p>
          <a:pPr algn="just"/>
          <a:r>
            <a:rPr lang="es-ES_tradnl" sz="1600" dirty="0" smtClean="0"/>
            <a:t>Se brinda formación, se evalúa la eficacia y se dejan registros de soporte.</a:t>
          </a:r>
          <a:endParaRPr lang="es-CO" sz="1600" dirty="0"/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91429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2160" custScaleY="91791" custLinFactNeighborX="-5093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/>
      <dgm:spPr/>
    </dgm:pt>
    <dgm:pt modelId="{286DB054-D976-4953-AC6D-AD106BC5C347}" type="pres">
      <dgm:prSet presAssocID="{623B18E7-271E-4D5B-A72E-FFE2DE6B65C5}" presName="Image" presStyleLbl="alignImgPlace1" presStyleIdx="0" presStyleCnt="1" custScaleX="70054" custLinFactNeighborX="5023" custLinFactNeighborY="-143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BE84CA67-E45D-4378-8536-EE0EB8DC678E}" type="presOf" srcId="{314E7D97-1105-418F-A0A3-0FDA844871E8}" destId="{ECEA086B-841B-48DC-BA7F-A29A11D019DC}" srcOrd="0" destOrd="0" presId="urn:microsoft.com/office/officeart/2009/3/layout/SnapshotPictureList"/>
    <dgm:cxn modelId="{AC972C39-9907-45CD-93C6-52E0B6065922}" type="presOf" srcId="{4F9D29AC-6D54-45F7-A83C-694BC0CE87E4}" destId="{848F38FA-3519-44A9-A054-84DEBF397617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1F035A86-F30D-42CB-9AE8-DF22070A8053}" type="presOf" srcId="{623B18E7-271E-4D5B-A72E-FFE2DE6B65C5}" destId="{73FA6023-F595-4DE4-9DBA-858CA164E4B3}" srcOrd="0" destOrd="0" presId="urn:microsoft.com/office/officeart/2009/3/layout/SnapshotPictureList"/>
    <dgm:cxn modelId="{18AACFBD-2BAC-4A35-9E63-E490E88D90D8}" type="presParOf" srcId="{848F38FA-3519-44A9-A054-84DEBF397617}" destId="{3DDD0E32-F285-40B8-8F3D-BB77F7C4902F}" srcOrd="0" destOrd="0" presId="urn:microsoft.com/office/officeart/2009/3/layout/SnapshotPictureList"/>
    <dgm:cxn modelId="{459808F2-33C1-41DA-859A-CEBDB02245C8}" type="presParOf" srcId="{3DDD0E32-F285-40B8-8F3D-BB77F7C4902F}" destId="{92C244E4-6897-44CC-B133-A05F12683335}" srcOrd="0" destOrd="0" presId="urn:microsoft.com/office/officeart/2009/3/layout/SnapshotPictureList"/>
    <dgm:cxn modelId="{DC4F4CBC-9CE0-4978-9AD9-3057B7C2FF60}" type="presParOf" srcId="{3DDD0E32-F285-40B8-8F3D-BB77F7C4902F}" destId="{73FA6023-F595-4DE4-9DBA-858CA164E4B3}" srcOrd="1" destOrd="0" presId="urn:microsoft.com/office/officeart/2009/3/layout/SnapshotPictureList"/>
    <dgm:cxn modelId="{D96F61AB-8FBE-431E-B5CC-B9AA78AE9E36}" type="presParOf" srcId="{3DDD0E32-F285-40B8-8F3D-BB77F7C4902F}" destId="{ECEA086B-841B-48DC-BA7F-A29A11D019DC}" srcOrd="2" destOrd="0" presId="urn:microsoft.com/office/officeart/2009/3/layout/SnapshotPictureList"/>
    <dgm:cxn modelId="{5BA0AB31-8258-4487-B40C-BCD6AE2B2715}" type="presParOf" srcId="{3DDD0E32-F285-40B8-8F3D-BB77F7C4902F}" destId="{E8065F22-6665-46B1-A26B-9C46AD3E23F4}" srcOrd="3" destOrd="0" presId="urn:microsoft.com/office/officeart/2009/3/layout/SnapshotPictureList"/>
    <dgm:cxn modelId="{078D9F8E-F014-4B1C-B57A-EFF7B0373F10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Cultura en S y SO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r>
            <a:rPr lang="es-ES_tradnl" sz="1600" dirty="0" smtClean="0"/>
            <a:t>Las personas deben entender la necesidad y la importancia de tener ambientes seguros de trabajo, los beneficios de hacerlo y las consecuencias de no.</a:t>
          </a:r>
        </a:p>
        <a:p>
          <a:pPr algn="just"/>
          <a:r>
            <a:rPr lang="es-ES_tradnl" sz="1600" dirty="0" smtClean="0"/>
            <a:t>La comunicación debe ser en doble vía.</a:t>
          </a:r>
        </a:p>
        <a:p>
          <a:pPr algn="just"/>
          <a:r>
            <a:rPr lang="es-ES_tradnl" sz="1600" dirty="0" smtClean="0"/>
            <a:t>Se debe facilitar la participación activa y espontánea de los empleados en temas de S y SO.</a:t>
          </a:r>
          <a:endParaRPr lang="es-CO" sz="1600" dirty="0"/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91429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2160" custScaleY="111063" custLinFactNeighborX="-5093" custLinFactNeighborY="-3876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/>
      <dgm:spPr/>
    </dgm:pt>
    <dgm:pt modelId="{286DB054-D976-4953-AC6D-AD106BC5C347}" type="pres">
      <dgm:prSet presAssocID="{623B18E7-271E-4D5B-A72E-FFE2DE6B65C5}" presName="Image" presStyleLbl="alignImgPlace1" presStyleIdx="0" presStyleCnt="1" custScaleX="48660" custScaleY="63974" custLinFactNeighborX="5023" custLinFactNeighborY="590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C38E5784-051B-4204-9FC4-8A6D36D71A66}" type="presOf" srcId="{623B18E7-271E-4D5B-A72E-FFE2DE6B65C5}" destId="{73FA6023-F595-4DE4-9DBA-858CA164E4B3}" srcOrd="0" destOrd="0" presId="urn:microsoft.com/office/officeart/2009/3/layout/SnapshotPictureList"/>
    <dgm:cxn modelId="{5A496B03-B1CE-4338-9A65-FF2830FDC0D8}" type="presOf" srcId="{314E7D97-1105-418F-A0A3-0FDA844871E8}" destId="{ECEA086B-841B-48DC-BA7F-A29A11D019DC}" srcOrd="0" destOrd="0" presId="urn:microsoft.com/office/officeart/2009/3/layout/SnapshotPictureList"/>
    <dgm:cxn modelId="{B9C341EF-1B66-448A-9266-0121677990BE}" type="presOf" srcId="{4F9D29AC-6D54-45F7-A83C-694BC0CE87E4}" destId="{848F38FA-3519-44A9-A054-84DEBF397617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E9AA5281-3F57-4266-8EB9-1B76FA0B50BB}" type="presParOf" srcId="{848F38FA-3519-44A9-A054-84DEBF397617}" destId="{3DDD0E32-F285-40B8-8F3D-BB77F7C4902F}" srcOrd="0" destOrd="0" presId="urn:microsoft.com/office/officeart/2009/3/layout/SnapshotPictureList"/>
    <dgm:cxn modelId="{F4E172B9-72F2-4830-830A-3312D75E09CD}" type="presParOf" srcId="{3DDD0E32-F285-40B8-8F3D-BB77F7C4902F}" destId="{92C244E4-6897-44CC-B133-A05F12683335}" srcOrd="0" destOrd="0" presId="urn:microsoft.com/office/officeart/2009/3/layout/SnapshotPictureList"/>
    <dgm:cxn modelId="{7715CB6D-9739-4FD7-BF85-119D9EB6139F}" type="presParOf" srcId="{3DDD0E32-F285-40B8-8F3D-BB77F7C4902F}" destId="{73FA6023-F595-4DE4-9DBA-858CA164E4B3}" srcOrd="1" destOrd="0" presId="urn:microsoft.com/office/officeart/2009/3/layout/SnapshotPictureList"/>
    <dgm:cxn modelId="{3B226AE5-A11F-4F2F-A92F-402323F2838E}" type="presParOf" srcId="{3DDD0E32-F285-40B8-8F3D-BB77F7C4902F}" destId="{ECEA086B-841B-48DC-BA7F-A29A11D019DC}" srcOrd="2" destOrd="0" presId="urn:microsoft.com/office/officeart/2009/3/layout/SnapshotPictureList"/>
    <dgm:cxn modelId="{A6AEAC5A-5384-458E-B180-91DF25CF5D43}" type="presParOf" srcId="{3DDD0E32-F285-40B8-8F3D-BB77F7C4902F}" destId="{E8065F22-6665-46B1-A26B-9C46AD3E23F4}" srcOrd="3" destOrd="0" presId="urn:microsoft.com/office/officeart/2009/3/layout/SnapshotPictureList"/>
    <dgm:cxn modelId="{00399C34-3CAC-4125-8454-B309A3CBCAA9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Documentación en S y SO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r>
            <a:rPr lang="es-ES_tradnl" sz="1600" dirty="0" smtClean="0"/>
            <a:t>Política y objetivos S y SO.</a:t>
          </a:r>
        </a:p>
        <a:p>
          <a:pPr algn="just"/>
          <a:r>
            <a:rPr lang="es-ES_tradnl" sz="1600" dirty="0" smtClean="0"/>
            <a:t>Procedimiento de Control de Documentos y registros.</a:t>
          </a:r>
        </a:p>
        <a:p>
          <a:pPr algn="just"/>
          <a:r>
            <a:rPr lang="es-ES_tradnl" sz="1600" dirty="0" smtClean="0"/>
            <a:t>Procedimiento de acciones correctivas y preventivas.</a:t>
          </a:r>
        </a:p>
        <a:p>
          <a:pPr algn="just"/>
          <a:r>
            <a:rPr lang="es-ES_tradnl" sz="1600" dirty="0" smtClean="0"/>
            <a:t>Procedimiento de Auditorías internas.</a:t>
          </a:r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91429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2160" custScaleY="111063" custLinFactNeighborX="-5093" custLinFactNeighborY="-3876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/>
      <dgm:spPr/>
    </dgm:pt>
    <dgm:pt modelId="{286DB054-D976-4953-AC6D-AD106BC5C347}" type="pres">
      <dgm:prSet presAssocID="{623B18E7-271E-4D5B-A72E-FFE2DE6B65C5}" presName="Image" presStyleLbl="alignImgPlace1" presStyleIdx="0" presStyleCnt="1" custScaleX="51181" custScaleY="73555" custLinFactNeighborX="5023" custLinFactNeighborY="590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D031FCD4-4258-492D-B83C-6B10E6301971}" type="presOf" srcId="{4F9D29AC-6D54-45F7-A83C-694BC0CE87E4}" destId="{848F38FA-3519-44A9-A054-84DEBF397617}" srcOrd="0" destOrd="0" presId="urn:microsoft.com/office/officeart/2009/3/layout/SnapshotPictureList"/>
    <dgm:cxn modelId="{DD152DEC-4532-4CDF-A69B-89146E123E22}" type="presOf" srcId="{314E7D97-1105-418F-A0A3-0FDA844871E8}" destId="{ECEA086B-841B-48DC-BA7F-A29A11D019DC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BCBB0646-1CC5-4BBB-8355-3CE0B4559D56}" type="presOf" srcId="{623B18E7-271E-4D5B-A72E-FFE2DE6B65C5}" destId="{73FA6023-F595-4DE4-9DBA-858CA164E4B3}" srcOrd="0" destOrd="0" presId="urn:microsoft.com/office/officeart/2009/3/layout/SnapshotPictureList"/>
    <dgm:cxn modelId="{9D459BF7-D5D6-4293-B6A8-5BD99F8AC5CB}" type="presParOf" srcId="{848F38FA-3519-44A9-A054-84DEBF397617}" destId="{3DDD0E32-F285-40B8-8F3D-BB77F7C4902F}" srcOrd="0" destOrd="0" presId="urn:microsoft.com/office/officeart/2009/3/layout/SnapshotPictureList"/>
    <dgm:cxn modelId="{CF6BA657-79B5-4B77-B0A5-BECDAF79EDA7}" type="presParOf" srcId="{3DDD0E32-F285-40B8-8F3D-BB77F7C4902F}" destId="{92C244E4-6897-44CC-B133-A05F12683335}" srcOrd="0" destOrd="0" presId="urn:microsoft.com/office/officeart/2009/3/layout/SnapshotPictureList"/>
    <dgm:cxn modelId="{F1F5CB4D-FC76-42FE-A98A-E222D5E58EF3}" type="presParOf" srcId="{3DDD0E32-F285-40B8-8F3D-BB77F7C4902F}" destId="{73FA6023-F595-4DE4-9DBA-858CA164E4B3}" srcOrd="1" destOrd="0" presId="urn:microsoft.com/office/officeart/2009/3/layout/SnapshotPictureList"/>
    <dgm:cxn modelId="{8A06128F-3A02-44B9-A309-14CFCBF03176}" type="presParOf" srcId="{3DDD0E32-F285-40B8-8F3D-BB77F7C4902F}" destId="{ECEA086B-841B-48DC-BA7F-A29A11D019DC}" srcOrd="2" destOrd="0" presId="urn:microsoft.com/office/officeart/2009/3/layout/SnapshotPictureList"/>
    <dgm:cxn modelId="{D24D6031-A291-41DE-A1FA-A7839BD5E0A3}" type="presParOf" srcId="{3DDD0E32-F285-40B8-8F3D-BB77F7C4902F}" destId="{E8065F22-6665-46B1-A26B-9C46AD3E23F4}" srcOrd="3" destOrd="0" presId="urn:microsoft.com/office/officeart/2009/3/layout/SnapshotPictureList"/>
    <dgm:cxn modelId="{6F5B4B76-BEA7-4F09-9A96-0FB92D6BC3CE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Plan de Emergencias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r>
            <a:rPr lang="es-ES_tradnl" sz="1600" b="0" dirty="0" smtClean="0">
              <a:solidFill>
                <a:srgbClr val="000000"/>
              </a:solidFill>
              <a:latin typeface="+mn-lt"/>
              <a:cs typeface="Arial" charset="0"/>
            </a:rPr>
            <a:t>Toda situación que implique un estado de</a:t>
          </a:r>
          <a:r>
            <a:rPr lang="es-ES_tradnl" sz="1600" b="0" dirty="0" smtClean="0">
              <a:solidFill>
                <a:schemeClr val="bg1"/>
              </a:solidFill>
              <a:latin typeface="+mn-lt"/>
              <a:cs typeface="Arial" charset="0"/>
            </a:rPr>
            <a:t> </a:t>
          </a:r>
          <a:r>
            <a:rPr lang="es-ES_tradnl" sz="1600" b="0" dirty="0" smtClean="0">
              <a:solidFill>
                <a:srgbClr val="000000"/>
              </a:solidFill>
              <a:latin typeface="+mn-lt"/>
              <a:cs typeface="Arial" charset="0"/>
            </a:rPr>
            <a:t>perturbación parcial o total a un sistema.</a:t>
          </a:r>
          <a:endParaRPr lang="es-CO" sz="1600" b="0" dirty="0">
            <a:latin typeface="+mn-lt"/>
          </a:endParaRPr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D07EBDB2-22E7-4D24-A7D3-ECAD151D3E51}">
      <dgm:prSet custT="1"/>
      <dgm:spPr/>
      <dgm:t>
        <a:bodyPr/>
        <a:lstStyle/>
        <a:p>
          <a:pPr algn="just"/>
          <a:endParaRPr lang="es-ES_tradnl" sz="1600" b="0" dirty="0">
            <a:solidFill>
              <a:srgbClr val="000000"/>
            </a:solidFill>
            <a:latin typeface="+mn-lt"/>
            <a:cs typeface="Arial" charset="0"/>
          </a:endParaRPr>
        </a:p>
      </dgm:t>
    </dgm:pt>
    <dgm:pt modelId="{F6EF1E9E-76A1-4B9B-BB59-E8DD691643B7}" type="parTrans" cxnId="{49CA87AE-C526-45F4-96C5-67CBF1254ACF}">
      <dgm:prSet/>
      <dgm:spPr/>
      <dgm:t>
        <a:bodyPr/>
        <a:lstStyle/>
        <a:p>
          <a:endParaRPr lang="es-CO"/>
        </a:p>
      </dgm:t>
    </dgm:pt>
    <dgm:pt modelId="{1897BF50-6901-4F65-8B10-F19AC2A748ED}" type="sibTrans" cxnId="{49CA87AE-C526-45F4-96C5-67CBF1254ACF}">
      <dgm:prSet/>
      <dgm:spPr/>
      <dgm:t>
        <a:bodyPr/>
        <a:lstStyle/>
        <a:p>
          <a:endParaRPr lang="es-CO"/>
        </a:p>
      </dgm:t>
    </dgm:pt>
    <dgm:pt modelId="{E2F98420-8C9D-4AB9-B672-7C59E2A59686}">
      <dgm:prSet custT="1"/>
      <dgm:spPr/>
      <dgm:t>
        <a:bodyPr/>
        <a:lstStyle/>
        <a:p>
          <a:pPr algn="just"/>
          <a:r>
            <a:rPr lang="es-ES_tradnl" sz="1600" b="0" dirty="0" smtClean="0">
              <a:solidFill>
                <a:srgbClr val="000000"/>
              </a:solidFill>
              <a:latin typeface="+mn-lt"/>
              <a:cs typeface="Arial" charset="0"/>
            </a:rPr>
            <a:t>Generalmente ocasionado por la posibilidad de ocurrencia, o la ocurrencia real de un evento indeseado.</a:t>
          </a:r>
        </a:p>
        <a:p>
          <a:pPr algn="just"/>
          <a:endParaRPr lang="es-ES_tradnl" sz="1600" b="0" dirty="0" smtClean="0">
            <a:solidFill>
              <a:srgbClr val="000000"/>
            </a:solidFill>
            <a:latin typeface="+mn-lt"/>
            <a:cs typeface="Arial" charset="0"/>
          </a:endParaRPr>
        </a:p>
        <a:p>
          <a:pPr algn="just"/>
          <a:r>
            <a:rPr lang="es-ES_tradnl" sz="1600" b="0" dirty="0" smtClean="0">
              <a:solidFill>
                <a:srgbClr val="000000"/>
              </a:solidFill>
              <a:latin typeface="+mn-lt"/>
              <a:cs typeface="Arial" charset="0"/>
            </a:rPr>
            <a:t>La empresa debe identificar y poder responder a situaciones de emergencia, realizar pruebas previas para evaluar la eficacia y eficiencia de la respuesta dada. </a:t>
          </a:r>
          <a:endParaRPr lang="es-ES_tradnl" sz="1600" b="0" dirty="0">
            <a:solidFill>
              <a:srgbClr val="000000"/>
            </a:solidFill>
            <a:latin typeface="+mn-lt"/>
            <a:cs typeface="Arial" charset="0"/>
          </a:endParaRPr>
        </a:p>
      </dgm:t>
    </dgm:pt>
    <dgm:pt modelId="{D617FB2A-8895-4665-BE68-0D9581FB61C2}" type="parTrans" cxnId="{6D45AE22-85CF-468B-85FD-C840DC223401}">
      <dgm:prSet/>
      <dgm:spPr/>
      <dgm:t>
        <a:bodyPr/>
        <a:lstStyle/>
        <a:p>
          <a:endParaRPr lang="es-CO"/>
        </a:p>
      </dgm:t>
    </dgm:pt>
    <dgm:pt modelId="{DAB345B4-9ED4-4ACF-ABB6-8AB0E42440BC}" type="sibTrans" cxnId="{6D45AE22-85CF-468B-85FD-C840DC223401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91429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3996" custScaleY="131968" custLinFactNeighborX="-5093" custLinFactNeighborY="-3876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/>
      <dgm:spPr/>
    </dgm:pt>
    <dgm:pt modelId="{286DB054-D976-4953-AC6D-AD106BC5C347}" type="pres">
      <dgm:prSet presAssocID="{623B18E7-271E-4D5B-A72E-FFE2DE6B65C5}" presName="Image" presStyleLbl="alignImgPlace1" presStyleIdx="0" presStyleCnt="1" custScaleX="54746" custScaleY="68461" custLinFactNeighborX="5023" custLinFactNeighborY="590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02FCEDDB-78F2-43F1-8755-F3957B392C49}" type="presOf" srcId="{D07EBDB2-22E7-4D24-A7D3-ECAD151D3E51}" destId="{ECEA086B-841B-48DC-BA7F-A29A11D019DC}" srcOrd="0" destOrd="1" presId="urn:microsoft.com/office/officeart/2009/3/layout/SnapshotPictureList"/>
    <dgm:cxn modelId="{33E23B95-A456-4C54-9646-5AD79AA070BD}" type="presOf" srcId="{314E7D97-1105-418F-A0A3-0FDA844871E8}" destId="{ECEA086B-841B-48DC-BA7F-A29A11D019DC}" srcOrd="0" destOrd="0" presId="urn:microsoft.com/office/officeart/2009/3/layout/SnapshotPictureList"/>
    <dgm:cxn modelId="{37E32910-30D1-4063-BC17-F8F0B0CD80B0}" type="presOf" srcId="{623B18E7-271E-4D5B-A72E-FFE2DE6B65C5}" destId="{73FA6023-F595-4DE4-9DBA-858CA164E4B3}" srcOrd="0" destOrd="0" presId="urn:microsoft.com/office/officeart/2009/3/layout/SnapshotPictureList"/>
    <dgm:cxn modelId="{53AF6970-E2F7-42BE-937B-8D31645CF03F}" type="presOf" srcId="{E2F98420-8C9D-4AB9-B672-7C59E2A59686}" destId="{ECEA086B-841B-48DC-BA7F-A29A11D019DC}" srcOrd="0" destOrd="2" presId="urn:microsoft.com/office/officeart/2009/3/layout/SnapshotPictureList"/>
    <dgm:cxn modelId="{882DB389-F460-42CC-B603-B17A5CF9C24D}" type="presOf" srcId="{4F9D29AC-6D54-45F7-A83C-694BC0CE87E4}" destId="{848F38FA-3519-44A9-A054-84DEBF397617}" srcOrd="0" destOrd="0" presId="urn:microsoft.com/office/officeart/2009/3/layout/SnapshotPictureList"/>
    <dgm:cxn modelId="{6D45AE22-85CF-468B-85FD-C840DC223401}" srcId="{623B18E7-271E-4D5B-A72E-FFE2DE6B65C5}" destId="{E2F98420-8C9D-4AB9-B672-7C59E2A59686}" srcOrd="2" destOrd="0" parTransId="{D617FB2A-8895-4665-BE68-0D9581FB61C2}" sibTransId="{DAB345B4-9ED4-4ACF-ABB6-8AB0E42440BC}"/>
    <dgm:cxn modelId="{49CA87AE-C526-45F4-96C5-67CBF1254ACF}" srcId="{623B18E7-271E-4D5B-A72E-FFE2DE6B65C5}" destId="{D07EBDB2-22E7-4D24-A7D3-ECAD151D3E51}" srcOrd="1" destOrd="0" parTransId="{F6EF1E9E-76A1-4B9B-BB59-E8DD691643B7}" sibTransId="{1897BF50-6901-4F65-8B10-F19AC2A748ED}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360272E9-E254-409F-9F2A-8EE205B38EE5}" type="presParOf" srcId="{848F38FA-3519-44A9-A054-84DEBF397617}" destId="{3DDD0E32-F285-40B8-8F3D-BB77F7C4902F}" srcOrd="0" destOrd="0" presId="urn:microsoft.com/office/officeart/2009/3/layout/SnapshotPictureList"/>
    <dgm:cxn modelId="{863A6812-81F7-41C8-8743-E6CDA8801A2A}" type="presParOf" srcId="{3DDD0E32-F285-40B8-8F3D-BB77F7C4902F}" destId="{92C244E4-6897-44CC-B133-A05F12683335}" srcOrd="0" destOrd="0" presId="urn:microsoft.com/office/officeart/2009/3/layout/SnapshotPictureList"/>
    <dgm:cxn modelId="{CA5C2D69-8AC4-4726-95AA-FB8F99F5134D}" type="presParOf" srcId="{3DDD0E32-F285-40B8-8F3D-BB77F7C4902F}" destId="{73FA6023-F595-4DE4-9DBA-858CA164E4B3}" srcOrd="1" destOrd="0" presId="urn:microsoft.com/office/officeart/2009/3/layout/SnapshotPictureList"/>
    <dgm:cxn modelId="{D19D4600-8022-48D0-8A1A-0E287DE398F5}" type="presParOf" srcId="{3DDD0E32-F285-40B8-8F3D-BB77F7C4902F}" destId="{ECEA086B-841B-48DC-BA7F-A29A11D019DC}" srcOrd="2" destOrd="0" presId="urn:microsoft.com/office/officeart/2009/3/layout/SnapshotPictureList"/>
    <dgm:cxn modelId="{21B17936-A667-4378-A812-E4817233735E}" type="presParOf" srcId="{3DDD0E32-F285-40B8-8F3D-BB77F7C4902F}" destId="{E8065F22-6665-46B1-A26B-9C46AD3E23F4}" srcOrd="3" destOrd="0" presId="urn:microsoft.com/office/officeart/2009/3/layout/SnapshotPictureList"/>
    <dgm:cxn modelId="{832766D3-F27B-4342-BDEB-62B1B118067B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ACCIDENTES DE TRABAJO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endParaRPr lang="es-CO" sz="1600" dirty="0"/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88481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37475" custScaleY="81927" custLinFactNeighborX="-2053" custLinFactNeighborY="2542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 custLinFactNeighborX="88242"/>
      <dgm:spPr/>
    </dgm:pt>
    <dgm:pt modelId="{286DB054-D976-4953-AC6D-AD106BC5C347}" type="pres">
      <dgm:prSet presAssocID="{623B18E7-271E-4D5B-A72E-FFE2DE6B65C5}" presName="Image" presStyleLbl="alignImgPlace1" presStyleIdx="0" presStyleCnt="1" custScaleX="79706" custLinFactNeighborX="6283" custLinFactNeighborY="-3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47281751-70D7-407C-8208-A676D09F7690}" type="presOf" srcId="{4F9D29AC-6D54-45F7-A83C-694BC0CE87E4}" destId="{848F38FA-3519-44A9-A054-84DEBF397617}" srcOrd="0" destOrd="0" presId="urn:microsoft.com/office/officeart/2009/3/layout/SnapshotPictureList"/>
    <dgm:cxn modelId="{5995033B-F03B-4BA0-904F-2AC1E19B7A29}" type="presOf" srcId="{314E7D97-1105-418F-A0A3-0FDA844871E8}" destId="{ECEA086B-841B-48DC-BA7F-A29A11D019DC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83B3E0BC-C252-4EBC-9545-51F42B1F8A2D}" type="presOf" srcId="{623B18E7-271E-4D5B-A72E-FFE2DE6B65C5}" destId="{73FA6023-F595-4DE4-9DBA-858CA164E4B3}" srcOrd="0" destOrd="0" presId="urn:microsoft.com/office/officeart/2009/3/layout/SnapshotPictureList"/>
    <dgm:cxn modelId="{41E888DD-7588-4536-92CB-A4DD7BC8EA2F}" type="presParOf" srcId="{848F38FA-3519-44A9-A054-84DEBF397617}" destId="{3DDD0E32-F285-40B8-8F3D-BB77F7C4902F}" srcOrd="0" destOrd="0" presId="urn:microsoft.com/office/officeart/2009/3/layout/SnapshotPictureList"/>
    <dgm:cxn modelId="{2CAB7086-3686-4A03-9AE1-E41B59C51120}" type="presParOf" srcId="{3DDD0E32-F285-40B8-8F3D-BB77F7C4902F}" destId="{92C244E4-6897-44CC-B133-A05F12683335}" srcOrd="0" destOrd="0" presId="urn:microsoft.com/office/officeart/2009/3/layout/SnapshotPictureList"/>
    <dgm:cxn modelId="{1ED0568B-76E7-4096-9649-D496D6319879}" type="presParOf" srcId="{3DDD0E32-F285-40B8-8F3D-BB77F7C4902F}" destId="{73FA6023-F595-4DE4-9DBA-858CA164E4B3}" srcOrd="1" destOrd="0" presId="urn:microsoft.com/office/officeart/2009/3/layout/SnapshotPictureList"/>
    <dgm:cxn modelId="{9A634B8C-8F3B-4CA5-AF7D-7A923A5D87E3}" type="presParOf" srcId="{3DDD0E32-F285-40B8-8F3D-BB77F7C4902F}" destId="{ECEA086B-841B-48DC-BA7F-A29A11D019DC}" srcOrd="2" destOrd="0" presId="urn:microsoft.com/office/officeart/2009/3/layout/SnapshotPictureList"/>
    <dgm:cxn modelId="{C0443B27-A5EC-4671-A663-177234E3268F}" type="presParOf" srcId="{3DDD0E32-F285-40B8-8F3D-BB77F7C4902F}" destId="{E8065F22-6665-46B1-A26B-9C46AD3E23F4}" srcOrd="3" destOrd="0" presId="urn:microsoft.com/office/officeart/2009/3/layout/SnapshotPictureList"/>
    <dgm:cxn modelId="{C66F2D73-3B67-448A-8B76-8B4AFD45A221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Revisión por la Dirección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endParaRPr lang="es-CO" sz="1600" dirty="0"/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88481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37475" custScaleY="81927" custLinFactNeighborX="-2053" custLinFactNeighborY="2542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 custLinFactNeighborX="88242"/>
      <dgm:spPr/>
    </dgm:pt>
    <dgm:pt modelId="{286DB054-D976-4953-AC6D-AD106BC5C347}" type="pres">
      <dgm:prSet presAssocID="{623B18E7-271E-4D5B-A72E-FFE2DE6B65C5}" presName="Image" presStyleLbl="alignImgPlace1" presStyleIdx="0" presStyleCnt="1" custScaleX="68332" custScaleY="85159" custLinFactNeighborX="6283" custLinFactNeighborY="-34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95DB37CD-22D4-43C4-9D2B-457D9135F94D}" type="presOf" srcId="{623B18E7-271E-4D5B-A72E-FFE2DE6B65C5}" destId="{73FA6023-F595-4DE4-9DBA-858CA164E4B3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4303C759-B2E2-43BE-ACF5-927A67D4FF9D}" type="presOf" srcId="{314E7D97-1105-418F-A0A3-0FDA844871E8}" destId="{ECEA086B-841B-48DC-BA7F-A29A11D019DC}" srcOrd="0" destOrd="0" presId="urn:microsoft.com/office/officeart/2009/3/layout/SnapshotPictureList"/>
    <dgm:cxn modelId="{34F64C52-97CA-498E-8BFF-B152324E1152}" type="presOf" srcId="{4F9D29AC-6D54-45F7-A83C-694BC0CE87E4}" destId="{848F38FA-3519-44A9-A054-84DEBF397617}" srcOrd="0" destOrd="0" presId="urn:microsoft.com/office/officeart/2009/3/layout/SnapshotPictureList"/>
    <dgm:cxn modelId="{4A2742C9-61AB-4F06-A3C9-39D9812E5AB6}" type="presParOf" srcId="{848F38FA-3519-44A9-A054-84DEBF397617}" destId="{3DDD0E32-F285-40B8-8F3D-BB77F7C4902F}" srcOrd="0" destOrd="0" presId="urn:microsoft.com/office/officeart/2009/3/layout/SnapshotPictureList"/>
    <dgm:cxn modelId="{9E655933-5C91-4F2C-B96C-B981A0015947}" type="presParOf" srcId="{3DDD0E32-F285-40B8-8F3D-BB77F7C4902F}" destId="{92C244E4-6897-44CC-B133-A05F12683335}" srcOrd="0" destOrd="0" presId="urn:microsoft.com/office/officeart/2009/3/layout/SnapshotPictureList"/>
    <dgm:cxn modelId="{D2176412-03A7-496A-BE59-EC712F3AC122}" type="presParOf" srcId="{3DDD0E32-F285-40B8-8F3D-BB77F7C4902F}" destId="{73FA6023-F595-4DE4-9DBA-858CA164E4B3}" srcOrd="1" destOrd="0" presId="urn:microsoft.com/office/officeart/2009/3/layout/SnapshotPictureList"/>
    <dgm:cxn modelId="{46D1436D-89C2-44BB-B9E8-DF2EBB31CC18}" type="presParOf" srcId="{3DDD0E32-F285-40B8-8F3D-BB77F7C4902F}" destId="{ECEA086B-841B-48DC-BA7F-A29A11D019DC}" srcOrd="2" destOrd="0" presId="urn:microsoft.com/office/officeart/2009/3/layout/SnapshotPictureList"/>
    <dgm:cxn modelId="{E0604F8F-114B-4515-9B75-5874E1FD0DFC}" type="presParOf" srcId="{3DDD0E32-F285-40B8-8F3D-BB77F7C4902F}" destId="{E8065F22-6665-46B1-A26B-9C46AD3E23F4}" srcOrd="3" destOrd="0" presId="urn:microsoft.com/office/officeart/2009/3/layout/SnapshotPictureList"/>
    <dgm:cxn modelId="{28320182-7737-402F-BD0F-89072D7574F1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Objetivo y Alcance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r>
            <a:rPr lang="es-ES_tradnl" sz="1600" dirty="0" smtClean="0"/>
            <a:t>Establecer los requisitos para implementar un sistema de seguridad y salud ocupacional (S y SO). </a:t>
          </a:r>
        </a:p>
        <a:p>
          <a:pPr algn="just"/>
          <a:r>
            <a:rPr lang="es-ES_tradnl" sz="1600" dirty="0" smtClean="0"/>
            <a:t>Implementar, mantener y mejorar continuamente un sistema de gestión en S y SO.</a:t>
          </a:r>
        </a:p>
        <a:p>
          <a:pPr algn="just"/>
          <a:r>
            <a:rPr lang="es-ES_tradnl" sz="1600" dirty="0" smtClean="0"/>
            <a:t>Todos los requisitos de esta norma son aplicables al sistema de gestión en S y SO.</a:t>
          </a:r>
          <a:endParaRPr lang="es-CO" sz="1600" dirty="0"/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88481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16080" custScaleY="101200" custLinFactNeighborX="-2053" custLinFactNeighborY="987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 custLinFactNeighborX="88242"/>
      <dgm:spPr/>
    </dgm:pt>
    <dgm:pt modelId="{286DB054-D976-4953-AC6D-AD106BC5C347}" type="pres">
      <dgm:prSet presAssocID="{623B18E7-271E-4D5B-A72E-FFE2DE6B65C5}" presName="Image" presStyleLbl="alignImgPlace1" presStyleIdx="0" presStyleCnt="1" custScaleX="70055" custScaleY="75318" custLinFactNeighborX="5727" custLinFactNeighborY="1349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C922635D-12FF-4C26-8583-82B24B7989C6}" type="presOf" srcId="{314E7D97-1105-418F-A0A3-0FDA844871E8}" destId="{ECEA086B-841B-48DC-BA7F-A29A11D019DC}" srcOrd="0" destOrd="0" presId="urn:microsoft.com/office/officeart/2009/3/layout/SnapshotPictureList"/>
    <dgm:cxn modelId="{30CCD5AA-32D3-45AF-BBBB-0CE1603085D6}" type="presOf" srcId="{623B18E7-271E-4D5B-A72E-FFE2DE6B65C5}" destId="{73FA6023-F595-4DE4-9DBA-858CA164E4B3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E30316ED-0E0E-4256-A299-D1CFBDAF14B9}" type="presOf" srcId="{4F9D29AC-6D54-45F7-A83C-694BC0CE87E4}" destId="{848F38FA-3519-44A9-A054-84DEBF397617}" srcOrd="0" destOrd="0" presId="urn:microsoft.com/office/officeart/2009/3/layout/SnapshotPictureList"/>
    <dgm:cxn modelId="{F8909940-709A-4F7E-AE36-E7478993853C}" type="presParOf" srcId="{848F38FA-3519-44A9-A054-84DEBF397617}" destId="{3DDD0E32-F285-40B8-8F3D-BB77F7C4902F}" srcOrd="0" destOrd="0" presId="urn:microsoft.com/office/officeart/2009/3/layout/SnapshotPictureList"/>
    <dgm:cxn modelId="{D2B2A9F3-C8EC-4D6E-A557-3E886D4C9E1C}" type="presParOf" srcId="{3DDD0E32-F285-40B8-8F3D-BB77F7C4902F}" destId="{92C244E4-6897-44CC-B133-A05F12683335}" srcOrd="0" destOrd="0" presId="urn:microsoft.com/office/officeart/2009/3/layout/SnapshotPictureList"/>
    <dgm:cxn modelId="{7743CE3C-4ACF-4EF9-AEF4-34D09330AFEF}" type="presParOf" srcId="{3DDD0E32-F285-40B8-8F3D-BB77F7C4902F}" destId="{73FA6023-F595-4DE4-9DBA-858CA164E4B3}" srcOrd="1" destOrd="0" presId="urn:microsoft.com/office/officeart/2009/3/layout/SnapshotPictureList"/>
    <dgm:cxn modelId="{8E1304A3-AC44-4CF7-8E29-4A7168D4F02F}" type="presParOf" srcId="{3DDD0E32-F285-40B8-8F3D-BB77F7C4902F}" destId="{ECEA086B-841B-48DC-BA7F-A29A11D019DC}" srcOrd="2" destOrd="0" presId="urn:microsoft.com/office/officeart/2009/3/layout/SnapshotPictureList"/>
    <dgm:cxn modelId="{7E14F0F7-E633-4D65-9412-DE953FDA8FAE}" type="presParOf" srcId="{3DDD0E32-F285-40B8-8F3D-BB77F7C4902F}" destId="{E8065F22-6665-46B1-A26B-9C46AD3E23F4}" srcOrd="3" destOrd="0" presId="urn:microsoft.com/office/officeart/2009/3/layout/SnapshotPictureList"/>
    <dgm:cxn modelId="{1CBB5080-087A-4722-B9F0-002A776BFB1A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F4E576-C627-4BDB-B90A-3303A623CA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4A42124-1389-42A5-B672-0248D48DE076}">
      <dgm:prSet phldrT="[Texto]"/>
      <dgm:spPr/>
      <dgm:t>
        <a:bodyPr/>
        <a:lstStyle/>
        <a:p>
          <a:r>
            <a:rPr lang="es-ES_tradnl" dirty="0" smtClean="0"/>
            <a:t>OHSAS 18001</a:t>
          </a:r>
          <a:endParaRPr lang="es-CO" dirty="0"/>
        </a:p>
      </dgm:t>
    </dgm:pt>
    <dgm:pt modelId="{54BA1E34-9A5F-4946-9CDB-AECCCAF191F3}" type="parTrans" cxnId="{18496F9F-862C-4413-9DFD-8CBD5F300AC0}">
      <dgm:prSet/>
      <dgm:spPr/>
      <dgm:t>
        <a:bodyPr/>
        <a:lstStyle/>
        <a:p>
          <a:endParaRPr lang="es-CO"/>
        </a:p>
      </dgm:t>
    </dgm:pt>
    <dgm:pt modelId="{4BF64701-F43A-4FAF-A617-2F8F45F949D4}" type="sibTrans" cxnId="{18496F9F-862C-4413-9DFD-8CBD5F300AC0}">
      <dgm:prSet/>
      <dgm:spPr/>
      <dgm:t>
        <a:bodyPr/>
        <a:lstStyle/>
        <a:p>
          <a:endParaRPr lang="es-CO"/>
        </a:p>
      </dgm:t>
    </dgm:pt>
    <dgm:pt modelId="{9DBEAE96-43A2-4B3C-8103-4EE71AC09CF7}">
      <dgm:prSet phldrT="[Texto]" custT="1"/>
      <dgm:spPr/>
      <dgm:t>
        <a:bodyPr/>
        <a:lstStyle/>
        <a:p>
          <a:pPr algn="just"/>
          <a:r>
            <a:rPr lang="es-ES_tradnl" sz="1200" dirty="0" err="1" smtClean="0">
              <a:latin typeface="Verdana" pitchFamily="34" charset="0"/>
              <a:ea typeface="Verdana" pitchFamily="34" charset="0"/>
              <a:cs typeface="Verdana" pitchFamily="34" charset="0"/>
            </a:rPr>
            <a:t>Occupational</a:t>
          </a:r>
          <a:r>
            <a:rPr lang="es-ES_tradnl" sz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 </a:t>
          </a:r>
          <a:r>
            <a:rPr lang="es-ES_tradnl" sz="1200" dirty="0" err="1" smtClean="0">
              <a:latin typeface="Verdana" pitchFamily="34" charset="0"/>
              <a:ea typeface="Verdana" pitchFamily="34" charset="0"/>
              <a:cs typeface="Verdana" pitchFamily="34" charset="0"/>
            </a:rPr>
            <a:t>Health</a:t>
          </a:r>
          <a:r>
            <a:rPr lang="es-ES_tradnl" sz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 and Safety </a:t>
          </a:r>
          <a:r>
            <a:rPr lang="es-ES_tradnl" sz="1200" dirty="0" err="1" smtClean="0">
              <a:latin typeface="Verdana" pitchFamily="34" charset="0"/>
              <a:ea typeface="Verdana" pitchFamily="34" charset="0"/>
              <a:cs typeface="Verdana" pitchFamily="34" charset="0"/>
            </a:rPr>
            <a:t>Assessmet</a:t>
          </a:r>
          <a:r>
            <a:rPr lang="es-ES_tradnl" sz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 Series - Norma Internacional que específica requisitos para un sistema de gestión de seguridad y salud ocupacional.</a:t>
          </a:r>
          <a:endParaRPr lang="es-CO" sz="12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417DD86-721C-408B-B7E8-CE0A644466E8}" type="parTrans" cxnId="{9D520AD5-33EA-4DD1-A685-BC323D5F6B18}">
      <dgm:prSet/>
      <dgm:spPr/>
      <dgm:t>
        <a:bodyPr/>
        <a:lstStyle/>
        <a:p>
          <a:endParaRPr lang="es-CO"/>
        </a:p>
      </dgm:t>
    </dgm:pt>
    <dgm:pt modelId="{C3640B18-F971-4576-B0BD-7BEB85236B75}" type="sibTrans" cxnId="{9D520AD5-33EA-4DD1-A685-BC323D5F6B18}">
      <dgm:prSet/>
      <dgm:spPr/>
      <dgm:t>
        <a:bodyPr/>
        <a:lstStyle/>
        <a:p>
          <a:endParaRPr lang="es-CO"/>
        </a:p>
      </dgm:t>
    </dgm:pt>
    <dgm:pt modelId="{3AF4E9FA-BEFF-470B-9DD5-0C9BA892A32D}">
      <dgm:prSet phldrT="[Texto]"/>
      <dgm:spPr/>
      <dgm:t>
        <a:bodyPr/>
        <a:lstStyle/>
        <a:p>
          <a:r>
            <a:rPr lang="es-ES_tradnl" dirty="0" smtClean="0"/>
            <a:t>S y SO</a:t>
          </a:r>
          <a:endParaRPr lang="es-CO" dirty="0"/>
        </a:p>
      </dgm:t>
    </dgm:pt>
    <dgm:pt modelId="{CA0A37B8-C9F6-4CD7-8693-1938DD9FBF9D}" type="parTrans" cxnId="{1B929287-F18B-4736-A7F8-CE70483D3733}">
      <dgm:prSet/>
      <dgm:spPr/>
      <dgm:t>
        <a:bodyPr/>
        <a:lstStyle/>
        <a:p>
          <a:endParaRPr lang="es-CO"/>
        </a:p>
      </dgm:t>
    </dgm:pt>
    <dgm:pt modelId="{6ECBD688-5447-418A-AAB9-1B0B898A306B}" type="sibTrans" cxnId="{1B929287-F18B-4736-A7F8-CE70483D3733}">
      <dgm:prSet/>
      <dgm:spPr/>
      <dgm:t>
        <a:bodyPr/>
        <a:lstStyle/>
        <a:p>
          <a:endParaRPr lang="es-CO"/>
        </a:p>
      </dgm:t>
    </dgm:pt>
    <dgm:pt modelId="{9F4EEA8A-25B8-46A5-BE4E-DD092CB7FDDE}">
      <dgm:prSet phldrT="[Texto]" custT="1"/>
      <dgm:spPr/>
      <dgm:t>
        <a:bodyPr/>
        <a:lstStyle/>
        <a:p>
          <a:pPr algn="just"/>
          <a:r>
            <a:rPr lang="es-ES_tradnl" sz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Seguridad y Salud Ocupacional: condiciones o factores que afectan o pueden afectar la salud y la seguridad de los empleados y otros trabajadores (temporales y por contrato), visitantes o cualquier otra persona en el lugar de trabajo.</a:t>
          </a:r>
          <a:endParaRPr lang="es-CO" sz="12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A27D4F4-F7AB-49C4-9410-C1636E4FBE94}" type="parTrans" cxnId="{4B713A70-2269-4E51-8BB7-40C02FC9C06F}">
      <dgm:prSet/>
      <dgm:spPr/>
      <dgm:t>
        <a:bodyPr/>
        <a:lstStyle/>
        <a:p>
          <a:endParaRPr lang="es-CO"/>
        </a:p>
      </dgm:t>
    </dgm:pt>
    <dgm:pt modelId="{022449F6-9AF0-4024-AA2F-369F0A0ADFCA}" type="sibTrans" cxnId="{4B713A70-2269-4E51-8BB7-40C02FC9C06F}">
      <dgm:prSet/>
      <dgm:spPr/>
      <dgm:t>
        <a:bodyPr/>
        <a:lstStyle/>
        <a:p>
          <a:endParaRPr lang="es-CO"/>
        </a:p>
      </dgm:t>
    </dgm:pt>
    <dgm:pt modelId="{C0E7CF97-3446-47A4-BBB9-D4E30EE1FEAB}">
      <dgm:prSet phldrT="[Texto]"/>
      <dgm:spPr/>
      <dgm:t>
        <a:bodyPr/>
        <a:lstStyle/>
        <a:p>
          <a:pPr algn="just"/>
          <a:r>
            <a:rPr lang="es-ES_tradnl" dirty="0" smtClean="0"/>
            <a:t>Peligro</a:t>
          </a:r>
          <a:endParaRPr lang="es-CO" dirty="0"/>
        </a:p>
      </dgm:t>
    </dgm:pt>
    <dgm:pt modelId="{9F1C9622-2DCF-4B54-B9F1-128797884133}" type="parTrans" cxnId="{2E63CAD4-4FE7-4E47-BD9C-B762D90FE0C4}">
      <dgm:prSet/>
      <dgm:spPr/>
      <dgm:t>
        <a:bodyPr/>
        <a:lstStyle/>
        <a:p>
          <a:endParaRPr lang="es-CO"/>
        </a:p>
      </dgm:t>
    </dgm:pt>
    <dgm:pt modelId="{844EB1E8-2B24-4392-A799-BACF87FA77DE}" type="sibTrans" cxnId="{2E63CAD4-4FE7-4E47-BD9C-B762D90FE0C4}">
      <dgm:prSet/>
      <dgm:spPr/>
      <dgm:t>
        <a:bodyPr/>
        <a:lstStyle/>
        <a:p>
          <a:endParaRPr lang="es-CO"/>
        </a:p>
      </dgm:t>
    </dgm:pt>
    <dgm:pt modelId="{6A05AA0D-1479-40D8-A27B-276FF860CAEE}">
      <dgm:prSet phldrT="[Texto]" custT="1"/>
      <dgm:spPr/>
      <dgm:t>
        <a:bodyPr/>
        <a:lstStyle/>
        <a:p>
          <a:pPr algn="just"/>
          <a:r>
            <a:rPr lang="es-ES_tradnl" sz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Fuente, situación o acto con potencial de daño en términos de enfermedad o lesión a las personas, o una combinación de estos.</a:t>
          </a:r>
          <a:endParaRPr lang="es-CO" sz="12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416C376-C1F9-4ED7-80BD-6429175792AD}" type="parTrans" cxnId="{50F46961-A696-44B1-A9D2-63A4D2E80551}">
      <dgm:prSet/>
      <dgm:spPr/>
      <dgm:t>
        <a:bodyPr/>
        <a:lstStyle/>
        <a:p>
          <a:endParaRPr lang="es-CO"/>
        </a:p>
      </dgm:t>
    </dgm:pt>
    <dgm:pt modelId="{F06E0E75-41AA-49CB-BF7F-14A7371EC950}" type="sibTrans" cxnId="{50F46961-A696-44B1-A9D2-63A4D2E80551}">
      <dgm:prSet/>
      <dgm:spPr/>
      <dgm:t>
        <a:bodyPr/>
        <a:lstStyle/>
        <a:p>
          <a:endParaRPr lang="es-CO"/>
        </a:p>
      </dgm:t>
    </dgm:pt>
    <dgm:pt modelId="{08C39E38-E1D2-4ABD-B60C-DC133C0EA83D}">
      <dgm:prSet phldrT="[Texto]"/>
      <dgm:spPr/>
      <dgm:t>
        <a:bodyPr/>
        <a:lstStyle/>
        <a:p>
          <a:pPr algn="just"/>
          <a:r>
            <a:rPr lang="es-ES_tradnl" dirty="0" smtClean="0"/>
            <a:t>Incidente</a:t>
          </a:r>
          <a:endParaRPr lang="es-CO" dirty="0"/>
        </a:p>
      </dgm:t>
    </dgm:pt>
    <dgm:pt modelId="{169CC197-9B4C-44F4-A784-740B49655E36}" type="parTrans" cxnId="{F1C698E3-E796-4A65-AE4E-F10CEC24E97C}">
      <dgm:prSet/>
      <dgm:spPr/>
      <dgm:t>
        <a:bodyPr/>
        <a:lstStyle/>
        <a:p>
          <a:endParaRPr lang="es-CO"/>
        </a:p>
      </dgm:t>
    </dgm:pt>
    <dgm:pt modelId="{211ACBA0-CB73-49F5-864C-6AA6F554F20B}" type="sibTrans" cxnId="{F1C698E3-E796-4A65-AE4E-F10CEC24E97C}">
      <dgm:prSet/>
      <dgm:spPr/>
      <dgm:t>
        <a:bodyPr/>
        <a:lstStyle/>
        <a:p>
          <a:endParaRPr lang="es-CO"/>
        </a:p>
      </dgm:t>
    </dgm:pt>
    <dgm:pt modelId="{6D5FBE84-3D12-45C1-8318-6F9271D91638}">
      <dgm:prSet phldrT="[Texto]" custT="1"/>
      <dgm:spPr/>
      <dgm:t>
        <a:bodyPr/>
        <a:lstStyle/>
        <a:p>
          <a:pPr algn="just"/>
          <a:r>
            <a:rPr lang="es-ES_tradnl" sz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Evento relacionado con el trabajo, en el que ocurrió o pudo haber ocurrido lesión o enfermedad.</a:t>
          </a:r>
          <a:endParaRPr lang="es-CO" sz="12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082741B-6158-4F58-B6E6-4B4CD4A9EBFD}" type="parTrans" cxnId="{2BBB3079-795F-4F5A-947E-6771410A21DB}">
      <dgm:prSet/>
      <dgm:spPr/>
      <dgm:t>
        <a:bodyPr/>
        <a:lstStyle/>
        <a:p>
          <a:endParaRPr lang="es-CO"/>
        </a:p>
      </dgm:t>
    </dgm:pt>
    <dgm:pt modelId="{1E2E6F92-7CB3-4F84-A9A3-C302A8E43CB1}" type="sibTrans" cxnId="{2BBB3079-795F-4F5A-947E-6771410A21DB}">
      <dgm:prSet/>
      <dgm:spPr/>
      <dgm:t>
        <a:bodyPr/>
        <a:lstStyle/>
        <a:p>
          <a:endParaRPr lang="es-CO"/>
        </a:p>
      </dgm:t>
    </dgm:pt>
    <dgm:pt modelId="{9C10A726-24B1-4E56-A155-36E14EEEC534}">
      <dgm:prSet phldrT="[Texto]"/>
      <dgm:spPr/>
      <dgm:t>
        <a:bodyPr/>
        <a:lstStyle/>
        <a:p>
          <a:pPr algn="just"/>
          <a:r>
            <a:rPr lang="es-ES_tradnl" dirty="0" smtClean="0"/>
            <a:t>Riesgo</a:t>
          </a:r>
          <a:endParaRPr lang="es-CO" dirty="0"/>
        </a:p>
      </dgm:t>
    </dgm:pt>
    <dgm:pt modelId="{4E57F42D-BB7A-48BD-B04B-3320113B6180}" type="parTrans" cxnId="{C12DB8A6-4933-4E2E-B265-8BFD4E78AF3A}">
      <dgm:prSet/>
      <dgm:spPr/>
      <dgm:t>
        <a:bodyPr/>
        <a:lstStyle/>
        <a:p>
          <a:endParaRPr lang="es-CO"/>
        </a:p>
      </dgm:t>
    </dgm:pt>
    <dgm:pt modelId="{D2C09DF5-7295-45D3-884C-4EC94706FB2E}" type="sibTrans" cxnId="{C12DB8A6-4933-4E2E-B265-8BFD4E78AF3A}">
      <dgm:prSet/>
      <dgm:spPr/>
      <dgm:t>
        <a:bodyPr/>
        <a:lstStyle/>
        <a:p>
          <a:endParaRPr lang="es-CO"/>
        </a:p>
      </dgm:t>
    </dgm:pt>
    <dgm:pt modelId="{435F28F8-8C4A-4392-9D1F-4FBF6FEEDB2B}">
      <dgm:prSet phldrT="[Texto]" custT="1"/>
      <dgm:spPr/>
      <dgm:t>
        <a:bodyPr/>
        <a:lstStyle/>
        <a:p>
          <a:pPr algn="just"/>
          <a:r>
            <a:rPr lang="es-ES_tradnl" sz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Combinación de la probabilidad de que ocurra un evento o exposición peligrosa, y la severidad de la lesión o enfermedad que pueda ser causada.</a:t>
          </a:r>
          <a:endParaRPr lang="es-CO" sz="12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FF8F51B-A566-4E09-98B1-208119560870}" type="parTrans" cxnId="{2C8B5E27-B229-4A1C-BC3C-43765267D3A4}">
      <dgm:prSet/>
      <dgm:spPr/>
      <dgm:t>
        <a:bodyPr/>
        <a:lstStyle/>
        <a:p>
          <a:endParaRPr lang="es-CO"/>
        </a:p>
      </dgm:t>
    </dgm:pt>
    <dgm:pt modelId="{31D34AF7-0DC5-4C40-9B81-D0E79DC76200}" type="sibTrans" cxnId="{2C8B5E27-B229-4A1C-BC3C-43765267D3A4}">
      <dgm:prSet/>
      <dgm:spPr/>
      <dgm:t>
        <a:bodyPr/>
        <a:lstStyle/>
        <a:p>
          <a:endParaRPr lang="es-CO"/>
        </a:p>
      </dgm:t>
    </dgm:pt>
    <dgm:pt modelId="{CCA60936-8420-4909-9D7A-235C868C07D3}" type="pres">
      <dgm:prSet presAssocID="{01F4E576-C627-4BDB-B90A-3303A623CAF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C7050AFD-4E1B-4F8F-82C0-09504847B970}" type="pres">
      <dgm:prSet presAssocID="{F4A42124-1389-42A5-B672-0248D48DE076}" presName="thickLine" presStyleLbl="alignNode1" presStyleIdx="0" presStyleCnt="5"/>
      <dgm:spPr/>
    </dgm:pt>
    <dgm:pt modelId="{1152D713-D418-461B-B936-B6F27AC07384}" type="pres">
      <dgm:prSet presAssocID="{F4A42124-1389-42A5-B672-0248D48DE076}" presName="horz1" presStyleCnt="0"/>
      <dgm:spPr/>
    </dgm:pt>
    <dgm:pt modelId="{BAAFF905-EC27-44A4-A893-975BAE01101E}" type="pres">
      <dgm:prSet presAssocID="{F4A42124-1389-42A5-B672-0248D48DE076}" presName="tx1" presStyleLbl="revTx" presStyleIdx="0" presStyleCnt="10"/>
      <dgm:spPr/>
      <dgm:t>
        <a:bodyPr/>
        <a:lstStyle/>
        <a:p>
          <a:endParaRPr lang="es-CO"/>
        </a:p>
      </dgm:t>
    </dgm:pt>
    <dgm:pt modelId="{7C19F1CF-6A11-4181-B975-09D0A577A8AC}" type="pres">
      <dgm:prSet presAssocID="{F4A42124-1389-42A5-B672-0248D48DE076}" presName="vert1" presStyleCnt="0"/>
      <dgm:spPr/>
    </dgm:pt>
    <dgm:pt modelId="{E3EF9726-E08A-4954-AF21-B6685942E0E4}" type="pres">
      <dgm:prSet presAssocID="{9DBEAE96-43A2-4B3C-8103-4EE71AC09CF7}" presName="vertSpace2a" presStyleCnt="0"/>
      <dgm:spPr/>
    </dgm:pt>
    <dgm:pt modelId="{9A5A8DD6-5562-4D4B-B7CE-988D4DBCB243}" type="pres">
      <dgm:prSet presAssocID="{9DBEAE96-43A2-4B3C-8103-4EE71AC09CF7}" presName="horz2" presStyleCnt="0"/>
      <dgm:spPr/>
    </dgm:pt>
    <dgm:pt modelId="{0DBFEDF3-F265-425F-8FA6-B7100A47BFE3}" type="pres">
      <dgm:prSet presAssocID="{9DBEAE96-43A2-4B3C-8103-4EE71AC09CF7}" presName="horzSpace2" presStyleCnt="0"/>
      <dgm:spPr/>
    </dgm:pt>
    <dgm:pt modelId="{5BB2F177-C37B-4907-AC88-66A8E5E415A2}" type="pres">
      <dgm:prSet presAssocID="{9DBEAE96-43A2-4B3C-8103-4EE71AC09CF7}" presName="tx2" presStyleLbl="revTx" presStyleIdx="1" presStyleCnt="10" custLinFactNeighborY="-2930"/>
      <dgm:spPr/>
      <dgm:t>
        <a:bodyPr/>
        <a:lstStyle/>
        <a:p>
          <a:endParaRPr lang="es-CO"/>
        </a:p>
      </dgm:t>
    </dgm:pt>
    <dgm:pt modelId="{9B399581-D0D5-4BC1-A0F2-D1610EB8A374}" type="pres">
      <dgm:prSet presAssocID="{9DBEAE96-43A2-4B3C-8103-4EE71AC09CF7}" presName="vert2" presStyleCnt="0"/>
      <dgm:spPr/>
    </dgm:pt>
    <dgm:pt modelId="{CCF644B3-E1F3-47AD-87AC-CABEEFC574DE}" type="pres">
      <dgm:prSet presAssocID="{9DBEAE96-43A2-4B3C-8103-4EE71AC09CF7}" presName="thinLine2b" presStyleLbl="callout" presStyleIdx="0" presStyleCnt="5"/>
      <dgm:spPr/>
    </dgm:pt>
    <dgm:pt modelId="{A62E1D62-C688-4B0B-9F72-C7DF235B1FCB}" type="pres">
      <dgm:prSet presAssocID="{9DBEAE96-43A2-4B3C-8103-4EE71AC09CF7}" presName="vertSpace2b" presStyleCnt="0"/>
      <dgm:spPr/>
    </dgm:pt>
    <dgm:pt modelId="{358B1BC1-E491-44CA-A48E-9FA814D626DD}" type="pres">
      <dgm:prSet presAssocID="{3AF4E9FA-BEFF-470B-9DD5-0C9BA892A32D}" presName="thickLine" presStyleLbl="alignNode1" presStyleIdx="1" presStyleCnt="5"/>
      <dgm:spPr/>
    </dgm:pt>
    <dgm:pt modelId="{6B60EA2B-F198-4C40-AA11-1E91AFC6284A}" type="pres">
      <dgm:prSet presAssocID="{3AF4E9FA-BEFF-470B-9DD5-0C9BA892A32D}" presName="horz1" presStyleCnt="0"/>
      <dgm:spPr/>
    </dgm:pt>
    <dgm:pt modelId="{0D479EA8-4971-4C1F-97B2-B874EBCC5026}" type="pres">
      <dgm:prSet presAssocID="{3AF4E9FA-BEFF-470B-9DD5-0C9BA892A32D}" presName="tx1" presStyleLbl="revTx" presStyleIdx="2" presStyleCnt="10"/>
      <dgm:spPr/>
      <dgm:t>
        <a:bodyPr/>
        <a:lstStyle/>
        <a:p>
          <a:endParaRPr lang="es-CO"/>
        </a:p>
      </dgm:t>
    </dgm:pt>
    <dgm:pt modelId="{643635D8-1644-47AD-B156-BB7F731F5151}" type="pres">
      <dgm:prSet presAssocID="{3AF4E9FA-BEFF-470B-9DD5-0C9BA892A32D}" presName="vert1" presStyleCnt="0"/>
      <dgm:spPr/>
    </dgm:pt>
    <dgm:pt modelId="{4488278A-2880-4AC3-8ADC-6D280E5C3046}" type="pres">
      <dgm:prSet presAssocID="{9F4EEA8A-25B8-46A5-BE4E-DD092CB7FDDE}" presName="vertSpace2a" presStyleCnt="0"/>
      <dgm:spPr/>
    </dgm:pt>
    <dgm:pt modelId="{C5E36A77-E1D5-44D1-87DC-BA30CF4632C0}" type="pres">
      <dgm:prSet presAssocID="{9F4EEA8A-25B8-46A5-BE4E-DD092CB7FDDE}" presName="horz2" presStyleCnt="0"/>
      <dgm:spPr/>
    </dgm:pt>
    <dgm:pt modelId="{962A7599-BA84-4D90-84B4-FA63B68EF62B}" type="pres">
      <dgm:prSet presAssocID="{9F4EEA8A-25B8-46A5-BE4E-DD092CB7FDDE}" presName="horzSpace2" presStyleCnt="0"/>
      <dgm:spPr/>
    </dgm:pt>
    <dgm:pt modelId="{129288D0-BDD2-4CB2-81CF-2D4580F411DE}" type="pres">
      <dgm:prSet presAssocID="{9F4EEA8A-25B8-46A5-BE4E-DD092CB7FDDE}" presName="tx2" presStyleLbl="revTx" presStyleIdx="3" presStyleCnt="10" custLinFactNeighborY="-2930"/>
      <dgm:spPr/>
      <dgm:t>
        <a:bodyPr/>
        <a:lstStyle/>
        <a:p>
          <a:endParaRPr lang="es-CO"/>
        </a:p>
      </dgm:t>
    </dgm:pt>
    <dgm:pt modelId="{55DC354E-226E-4294-80ED-F1EAC2D89FCF}" type="pres">
      <dgm:prSet presAssocID="{9F4EEA8A-25B8-46A5-BE4E-DD092CB7FDDE}" presName="vert2" presStyleCnt="0"/>
      <dgm:spPr/>
    </dgm:pt>
    <dgm:pt modelId="{ED6E2C47-4F61-4E32-9D64-93D1D659C26D}" type="pres">
      <dgm:prSet presAssocID="{9F4EEA8A-25B8-46A5-BE4E-DD092CB7FDDE}" presName="thinLine2b" presStyleLbl="callout" presStyleIdx="1" presStyleCnt="5"/>
      <dgm:spPr/>
    </dgm:pt>
    <dgm:pt modelId="{2750E5DB-9E4C-48F0-AD32-F2EFAF739D76}" type="pres">
      <dgm:prSet presAssocID="{9F4EEA8A-25B8-46A5-BE4E-DD092CB7FDDE}" presName="vertSpace2b" presStyleCnt="0"/>
      <dgm:spPr/>
    </dgm:pt>
    <dgm:pt modelId="{EAFC22AD-947A-44FD-9269-9C792F1E6FCF}" type="pres">
      <dgm:prSet presAssocID="{C0E7CF97-3446-47A4-BBB9-D4E30EE1FEAB}" presName="thickLine" presStyleLbl="alignNode1" presStyleIdx="2" presStyleCnt="5"/>
      <dgm:spPr/>
    </dgm:pt>
    <dgm:pt modelId="{D81A0555-00FB-4DDD-8F7F-2DF31918A799}" type="pres">
      <dgm:prSet presAssocID="{C0E7CF97-3446-47A4-BBB9-D4E30EE1FEAB}" presName="horz1" presStyleCnt="0"/>
      <dgm:spPr/>
    </dgm:pt>
    <dgm:pt modelId="{27F9E88A-ECA3-4C51-B150-C7433673D5F3}" type="pres">
      <dgm:prSet presAssocID="{C0E7CF97-3446-47A4-BBB9-D4E30EE1FEAB}" presName="tx1" presStyleLbl="revTx" presStyleIdx="4" presStyleCnt="10"/>
      <dgm:spPr/>
      <dgm:t>
        <a:bodyPr/>
        <a:lstStyle/>
        <a:p>
          <a:endParaRPr lang="es-CO"/>
        </a:p>
      </dgm:t>
    </dgm:pt>
    <dgm:pt modelId="{9E6F6F7C-DA28-473A-B2B8-C6353F78D4F4}" type="pres">
      <dgm:prSet presAssocID="{C0E7CF97-3446-47A4-BBB9-D4E30EE1FEAB}" presName="vert1" presStyleCnt="0"/>
      <dgm:spPr/>
    </dgm:pt>
    <dgm:pt modelId="{4D659299-8EAC-4F08-9CCE-CF72E23E0725}" type="pres">
      <dgm:prSet presAssocID="{6A05AA0D-1479-40D8-A27B-276FF860CAEE}" presName="vertSpace2a" presStyleCnt="0"/>
      <dgm:spPr/>
    </dgm:pt>
    <dgm:pt modelId="{08726586-C29E-4837-87E4-0A26EC874540}" type="pres">
      <dgm:prSet presAssocID="{6A05AA0D-1479-40D8-A27B-276FF860CAEE}" presName="horz2" presStyleCnt="0"/>
      <dgm:spPr/>
    </dgm:pt>
    <dgm:pt modelId="{2B11F6A7-707E-4EBB-B574-744E72AE05DC}" type="pres">
      <dgm:prSet presAssocID="{6A05AA0D-1479-40D8-A27B-276FF860CAEE}" presName="horzSpace2" presStyleCnt="0"/>
      <dgm:spPr/>
    </dgm:pt>
    <dgm:pt modelId="{81654044-9B23-4D7B-B067-7DBDF7E7454C}" type="pres">
      <dgm:prSet presAssocID="{6A05AA0D-1479-40D8-A27B-276FF860CAEE}" presName="tx2" presStyleLbl="revTx" presStyleIdx="5" presStyleCnt="10" custLinFactNeighborY="-2930"/>
      <dgm:spPr/>
      <dgm:t>
        <a:bodyPr/>
        <a:lstStyle/>
        <a:p>
          <a:endParaRPr lang="es-CO"/>
        </a:p>
      </dgm:t>
    </dgm:pt>
    <dgm:pt modelId="{BABB1135-6270-489D-B721-18A8592C0EDF}" type="pres">
      <dgm:prSet presAssocID="{6A05AA0D-1479-40D8-A27B-276FF860CAEE}" presName="vert2" presStyleCnt="0"/>
      <dgm:spPr/>
    </dgm:pt>
    <dgm:pt modelId="{0694C4A1-12B5-4B45-9132-C155D894E6CB}" type="pres">
      <dgm:prSet presAssocID="{6A05AA0D-1479-40D8-A27B-276FF860CAEE}" presName="thinLine2b" presStyleLbl="callout" presStyleIdx="2" presStyleCnt="5"/>
      <dgm:spPr/>
    </dgm:pt>
    <dgm:pt modelId="{4ECF8E83-2889-41AB-9228-59722BD8ADD3}" type="pres">
      <dgm:prSet presAssocID="{6A05AA0D-1479-40D8-A27B-276FF860CAEE}" presName="vertSpace2b" presStyleCnt="0"/>
      <dgm:spPr/>
    </dgm:pt>
    <dgm:pt modelId="{3AAC5AD7-D54A-4C67-9EE9-925983A8EC50}" type="pres">
      <dgm:prSet presAssocID="{08C39E38-E1D2-4ABD-B60C-DC133C0EA83D}" presName="thickLine" presStyleLbl="alignNode1" presStyleIdx="3" presStyleCnt="5"/>
      <dgm:spPr/>
    </dgm:pt>
    <dgm:pt modelId="{B3CFC428-9779-432D-9DD8-E319DE282B28}" type="pres">
      <dgm:prSet presAssocID="{08C39E38-E1D2-4ABD-B60C-DC133C0EA83D}" presName="horz1" presStyleCnt="0"/>
      <dgm:spPr/>
    </dgm:pt>
    <dgm:pt modelId="{463B0D15-C24E-48DF-BB9C-63E93349B987}" type="pres">
      <dgm:prSet presAssocID="{08C39E38-E1D2-4ABD-B60C-DC133C0EA83D}" presName="tx1" presStyleLbl="revTx" presStyleIdx="6" presStyleCnt="10"/>
      <dgm:spPr/>
      <dgm:t>
        <a:bodyPr/>
        <a:lstStyle/>
        <a:p>
          <a:endParaRPr lang="es-CO"/>
        </a:p>
      </dgm:t>
    </dgm:pt>
    <dgm:pt modelId="{4170C1EE-9AFD-4A95-84C7-12CCB0C67D66}" type="pres">
      <dgm:prSet presAssocID="{08C39E38-E1D2-4ABD-B60C-DC133C0EA83D}" presName="vert1" presStyleCnt="0"/>
      <dgm:spPr/>
    </dgm:pt>
    <dgm:pt modelId="{7816BCB5-8052-421C-99DB-9A321FCD1615}" type="pres">
      <dgm:prSet presAssocID="{6D5FBE84-3D12-45C1-8318-6F9271D91638}" presName="vertSpace2a" presStyleCnt="0"/>
      <dgm:spPr/>
    </dgm:pt>
    <dgm:pt modelId="{9288B4FC-B1E0-40B3-9A5E-D5614356FEDE}" type="pres">
      <dgm:prSet presAssocID="{6D5FBE84-3D12-45C1-8318-6F9271D91638}" presName="horz2" presStyleCnt="0"/>
      <dgm:spPr/>
    </dgm:pt>
    <dgm:pt modelId="{D7895FEC-87BE-43B0-AD39-EE3CD76C2B13}" type="pres">
      <dgm:prSet presAssocID="{6D5FBE84-3D12-45C1-8318-6F9271D91638}" presName="horzSpace2" presStyleCnt="0"/>
      <dgm:spPr/>
    </dgm:pt>
    <dgm:pt modelId="{4F0A0471-974F-415C-9DCA-1F20F0DBE1B0}" type="pres">
      <dgm:prSet presAssocID="{6D5FBE84-3D12-45C1-8318-6F9271D91638}" presName="tx2" presStyleLbl="revTx" presStyleIdx="7" presStyleCnt="10"/>
      <dgm:spPr/>
      <dgm:t>
        <a:bodyPr/>
        <a:lstStyle/>
        <a:p>
          <a:endParaRPr lang="es-CO"/>
        </a:p>
      </dgm:t>
    </dgm:pt>
    <dgm:pt modelId="{1130B18B-186D-49CF-851D-80B2C3E4570F}" type="pres">
      <dgm:prSet presAssocID="{6D5FBE84-3D12-45C1-8318-6F9271D91638}" presName="vert2" presStyleCnt="0"/>
      <dgm:spPr/>
    </dgm:pt>
    <dgm:pt modelId="{9E153557-226C-44A6-A3B7-2574D1C78F5D}" type="pres">
      <dgm:prSet presAssocID="{6D5FBE84-3D12-45C1-8318-6F9271D91638}" presName="thinLine2b" presStyleLbl="callout" presStyleIdx="3" presStyleCnt="5"/>
      <dgm:spPr/>
    </dgm:pt>
    <dgm:pt modelId="{BB57EEF1-EA33-4272-AA71-3BDBEE0CA608}" type="pres">
      <dgm:prSet presAssocID="{6D5FBE84-3D12-45C1-8318-6F9271D91638}" presName="vertSpace2b" presStyleCnt="0"/>
      <dgm:spPr/>
    </dgm:pt>
    <dgm:pt modelId="{88A5867D-B335-4E1B-97F7-97005659430B}" type="pres">
      <dgm:prSet presAssocID="{9C10A726-24B1-4E56-A155-36E14EEEC534}" presName="thickLine" presStyleLbl="alignNode1" presStyleIdx="4" presStyleCnt="5"/>
      <dgm:spPr/>
    </dgm:pt>
    <dgm:pt modelId="{9DF5CC53-E4F9-43C5-91BA-65762EEFD7AE}" type="pres">
      <dgm:prSet presAssocID="{9C10A726-24B1-4E56-A155-36E14EEEC534}" presName="horz1" presStyleCnt="0"/>
      <dgm:spPr/>
    </dgm:pt>
    <dgm:pt modelId="{A57CE5E4-358A-4FD6-8AC7-A879C13FDCFE}" type="pres">
      <dgm:prSet presAssocID="{9C10A726-24B1-4E56-A155-36E14EEEC534}" presName="tx1" presStyleLbl="revTx" presStyleIdx="8" presStyleCnt="10"/>
      <dgm:spPr/>
      <dgm:t>
        <a:bodyPr/>
        <a:lstStyle/>
        <a:p>
          <a:endParaRPr lang="es-CO"/>
        </a:p>
      </dgm:t>
    </dgm:pt>
    <dgm:pt modelId="{D2E38588-CC29-4568-99FD-5F0CE632E245}" type="pres">
      <dgm:prSet presAssocID="{9C10A726-24B1-4E56-A155-36E14EEEC534}" presName="vert1" presStyleCnt="0"/>
      <dgm:spPr/>
    </dgm:pt>
    <dgm:pt modelId="{455172BB-0705-4114-8AF5-ABF32E036DC6}" type="pres">
      <dgm:prSet presAssocID="{435F28F8-8C4A-4392-9D1F-4FBF6FEEDB2B}" presName="vertSpace2a" presStyleCnt="0"/>
      <dgm:spPr/>
    </dgm:pt>
    <dgm:pt modelId="{E7B40495-A4FD-4AD2-8A87-A51C180D8F7F}" type="pres">
      <dgm:prSet presAssocID="{435F28F8-8C4A-4392-9D1F-4FBF6FEEDB2B}" presName="horz2" presStyleCnt="0"/>
      <dgm:spPr/>
    </dgm:pt>
    <dgm:pt modelId="{A02BA61E-433F-4586-9191-4F7D32B2016D}" type="pres">
      <dgm:prSet presAssocID="{435F28F8-8C4A-4392-9D1F-4FBF6FEEDB2B}" presName="horzSpace2" presStyleCnt="0"/>
      <dgm:spPr/>
    </dgm:pt>
    <dgm:pt modelId="{A227E3CB-8212-495C-BC60-6BC217AF9743}" type="pres">
      <dgm:prSet presAssocID="{435F28F8-8C4A-4392-9D1F-4FBF6FEEDB2B}" presName="tx2" presStyleLbl="revTx" presStyleIdx="9" presStyleCnt="10"/>
      <dgm:spPr/>
      <dgm:t>
        <a:bodyPr/>
        <a:lstStyle/>
        <a:p>
          <a:endParaRPr lang="es-CO"/>
        </a:p>
      </dgm:t>
    </dgm:pt>
    <dgm:pt modelId="{32AB37C5-A52E-46F8-9E73-7A3C9399AED1}" type="pres">
      <dgm:prSet presAssocID="{435F28F8-8C4A-4392-9D1F-4FBF6FEEDB2B}" presName="vert2" presStyleCnt="0"/>
      <dgm:spPr/>
    </dgm:pt>
    <dgm:pt modelId="{124401EC-CBBE-4704-959F-4E7F15AB98B6}" type="pres">
      <dgm:prSet presAssocID="{435F28F8-8C4A-4392-9D1F-4FBF6FEEDB2B}" presName="thinLine2b" presStyleLbl="callout" presStyleIdx="4" presStyleCnt="5"/>
      <dgm:spPr/>
    </dgm:pt>
    <dgm:pt modelId="{20544E6A-F5A7-4188-858D-A7FD9EFFCB28}" type="pres">
      <dgm:prSet presAssocID="{435F28F8-8C4A-4392-9D1F-4FBF6FEEDB2B}" presName="vertSpace2b" presStyleCnt="0"/>
      <dgm:spPr/>
    </dgm:pt>
  </dgm:ptLst>
  <dgm:cxnLst>
    <dgm:cxn modelId="{C12DB8A6-4933-4E2E-B265-8BFD4E78AF3A}" srcId="{01F4E576-C627-4BDB-B90A-3303A623CAFD}" destId="{9C10A726-24B1-4E56-A155-36E14EEEC534}" srcOrd="4" destOrd="0" parTransId="{4E57F42D-BB7A-48BD-B04B-3320113B6180}" sibTransId="{D2C09DF5-7295-45D3-884C-4EC94706FB2E}"/>
    <dgm:cxn modelId="{FA616B73-331B-49F0-9F06-D745D97DCF86}" type="presOf" srcId="{6A05AA0D-1479-40D8-A27B-276FF860CAEE}" destId="{81654044-9B23-4D7B-B067-7DBDF7E7454C}" srcOrd="0" destOrd="0" presId="urn:microsoft.com/office/officeart/2008/layout/LinedList"/>
    <dgm:cxn modelId="{8D0003C7-EB3B-4E64-8B06-912F8C0597A9}" type="presOf" srcId="{08C39E38-E1D2-4ABD-B60C-DC133C0EA83D}" destId="{463B0D15-C24E-48DF-BB9C-63E93349B987}" srcOrd="0" destOrd="0" presId="urn:microsoft.com/office/officeart/2008/layout/LinedList"/>
    <dgm:cxn modelId="{8C9F7738-6F93-4C27-9BE2-CBF5B69DE149}" type="presOf" srcId="{F4A42124-1389-42A5-B672-0248D48DE076}" destId="{BAAFF905-EC27-44A4-A893-975BAE01101E}" srcOrd="0" destOrd="0" presId="urn:microsoft.com/office/officeart/2008/layout/LinedList"/>
    <dgm:cxn modelId="{0A25EDD4-9B69-47EF-AF65-0576181FD357}" type="presOf" srcId="{01F4E576-C627-4BDB-B90A-3303A623CAFD}" destId="{CCA60936-8420-4909-9D7A-235C868C07D3}" srcOrd="0" destOrd="0" presId="urn:microsoft.com/office/officeart/2008/layout/LinedList"/>
    <dgm:cxn modelId="{F1C698E3-E796-4A65-AE4E-F10CEC24E97C}" srcId="{01F4E576-C627-4BDB-B90A-3303A623CAFD}" destId="{08C39E38-E1D2-4ABD-B60C-DC133C0EA83D}" srcOrd="3" destOrd="0" parTransId="{169CC197-9B4C-44F4-A784-740B49655E36}" sibTransId="{211ACBA0-CB73-49F5-864C-6AA6F554F20B}"/>
    <dgm:cxn modelId="{AD7DC7F5-C707-4946-8E9B-0B0BD4666A33}" type="presOf" srcId="{C0E7CF97-3446-47A4-BBB9-D4E30EE1FEAB}" destId="{27F9E88A-ECA3-4C51-B150-C7433673D5F3}" srcOrd="0" destOrd="0" presId="urn:microsoft.com/office/officeart/2008/layout/LinedList"/>
    <dgm:cxn modelId="{2E63CAD4-4FE7-4E47-BD9C-B762D90FE0C4}" srcId="{01F4E576-C627-4BDB-B90A-3303A623CAFD}" destId="{C0E7CF97-3446-47A4-BBB9-D4E30EE1FEAB}" srcOrd="2" destOrd="0" parTransId="{9F1C9622-2DCF-4B54-B9F1-128797884133}" sibTransId="{844EB1E8-2B24-4392-A799-BACF87FA77DE}"/>
    <dgm:cxn modelId="{47AB7DD0-0B69-4323-968B-8C6072926051}" type="presOf" srcId="{435F28F8-8C4A-4392-9D1F-4FBF6FEEDB2B}" destId="{A227E3CB-8212-495C-BC60-6BC217AF9743}" srcOrd="0" destOrd="0" presId="urn:microsoft.com/office/officeart/2008/layout/LinedList"/>
    <dgm:cxn modelId="{9D520AD5-33EA-4DD1-A685-BC323D5F6B18}" srcId="{F4A42124-1389-42A5-B672-0248D48DE076}" destId="{9DBEAE96-43A2-4B3C-8103-4EE71AC09CF7}" srcOrd="0" destOrd="0" parTransId="{F417DD86-721C-408B-B7E8-CE0A644466E8}" sibTransId="{C3640B18-F971-4576-B0BD-7BEB85236B75}"/>
    <dgm:cxn modelId="{8CC8A919-49E5-4554-BA13-520C7A139A7D}" type="presOf" srcId="{3AF4E9FA-BEFF-470B-9DD5-0C9BA892A32D}" destId="{0D479EA8-4971-4C1F-97B2-B874EBCC5026}" srcOrd="0" destOrd="0" presId="urn:microsoft.com/office/officeart/2008/layout/LinedList"/>
    <dgm:cxn modelId="{16B1B65F-F2C5-4AA6-A599-60FA21724544}" type="presOf" srcId="{6D5FBE84-3D12-45C1-8318-6F9271D91638}" destId="{4F0A0471-974F-415C-9DCA-1F20F0DBE1B0}" srcOrd="0" destOrd="0" presId="urn:microsoft.com/office/officeart/2008/layout/LinedList"/>
    <dgm:cxn modelId="{18496F9F-862C-4413-9DFD-8CBD5F300AC0}" srcId="{01F4E576-C627-4BDB-B90A-3303A623CAFD}" destId="{F4A42124-1389-42A5-B672-0248D48DE076}" srcOrd="0" destOrd="0" parTransId="{54BA1E34-9A5F-4946-9CDB-AECCCAF191F3}" sibTransId="{4BF64701-F43A-4FAF-A617-2F8F45F949D4}"/>
    <dgm:cxn modelId="{0387B03C-2226-4AAC-B144-7A225A92B07F}" type="presOf" srcId="{9F4EEA8A-25B8-46A5-BE4E-DD092CB7FDDE}" destId="{129288D0-BDD2-4CB2-81CF-2D4580F411DE}" srcOrd="0" destOrd="0" presId="urn:microsoft.com/office/officeart/2008/layout/LinedList"/>
    <dgm:cxn modelId="{2BBB3079-795F-4F5A-947E-6771410A21DB}" srcId="{08C39E38-E1D2-4ABD-B60C-DC133C0EA83D}" destId="{6D5FBE84-3D12-45C1-8318-6F9271D91638}" srcOrd="0" destOrd="0" parTransId="{D082741B-6158-4F58-B6E6-4B4CD4A9EBFD}" sibTransId="{1E2E6F92-7CB3-4F84-A9A3-C302A8E43CB1}"/>
    <dgm:cxn modelId="{4B713A70-2269-4E51-8BB7-40C02FC9C06F}" srcId="{3AF4E9FA-BEFF-470B-9DD5-0C9BA892A32D}" destId="{9F4EEA8A-25B8-46A5-BE4E-DD092CB7FDDE}" srcOrd="0" destOrd="0" parTransId="{BA27D4F4-F7AB-49C4-9410-C1636E4FBE94}" sibTransId="{022449F6-9AF0-4024-AA2F-369F0A0ADFCA}"/>
    <dgm:cxn modelId="{50F46961-A696-44B1-A9D2-63A4D2E80551}" srcId="{C0E7CF97-3446-47A4-BBB9-D4E30EE1FEAB}" destId="{6A05AA0D-1479-40D8-A27B-276FF860CAEE}" srcOrd="0" destOrd="0" parTransId="{2416C376-C1F9-4ED7-80BD-6429175792AD}" sibTransId="{F06E0E75-41AA-49CB-BF7F-14A7371EC950}"/>
    <dgm:cxn modelId="{1B929287-F18B-4736-A7F8-CE70483D3733}" srcId="{01F4E576-C627-4BDB-B90A-3303A623CAFD}" destId="{3AF4E9FA-BEFF-470B-9DD5-0C9BA892A32D}" srcOrd="1" destOrd="0" parTransId="{CA0A37B8-C9F6-4CD7-8693-1938DD9FBF9D}" sibTransId="{6ECBD688-5447-418A-AAB9-1B0B898A306B}"/>
    <dgm:cxn modelId="{63F0E546-F1F5-4E38-91F4-E59536CDC48B}" type="presOf" srcId="{9DBEAE96-43A2-4B3C-8103-4EE71AC09CF7}" destId="{5BB2F177-C37B-4907-AC88-66A8E5E415A2}" srcOrd="0" destOrd="0" presId="urn:microsoft.com/office/officeart/2008/layout/LinedList"/>
    <dgm:cxn modelId="{2C8B5E27-B229-4A1C-BC3C-43765267D3A4}" srcId="{9C10A726-24B1-4E56-A155-36E14EEEC534}" destId="{435F28F8-8C4A-4392-9D1F-4FBF6FEEDB2B}" srcOrd="0" destOrd="0" parTransId="{6FF8F51B-A566-4E09-98B1-208119560870}" sibTransId="{31D34AF7-0DC5-4C40-9B81-D0E79DC76200}"/>
    <dgm:cxn modelId="{65B0622D-34E7-4E81-9EE0-000F5C161B26}" type="presOf" srcId="{9C10A726-24B1-4E56-A155-36E14EEEC534}" destId="{A57CE5E4-358A-4FD6-8AC7-A879C13FDCFE}" srcOrd="0" destOrd="0" presId="urn:microsoft.com/office/officeart/2008/layout/LinedList"/>
    <dgm:cxn modelId="{54AE8D89-B126-459A-AA27-C99557EC577B}" type="presParOf" srcId="{CCA60936-8420-4909-9D7A-235C868C07D3}" destId="{C7050AFD-4E1B-4F8F-82C0-09504847B970}" srcOrd="0" destOrd="0" presId="urn:microsoft.com/office/officeart/2008/layout/LinedList"/>
    <dgm:cxn modelId="{C3DF6A20-4E50-4012-B3B0-92A701015684}" type="presParOf" srcId="{CCA60936-8420-4909-9D7A-235C868C07D3}" destId="{1152D713-D418-461B-B936-B6F27AC07384}" srcOrd="1" destOrd="0" presId="urn:microsoft.com/office/officeart/2008/layout/LinedList"/>
    <dgm:cxn modelId="{A918C389-1659-44F2-AC68-6DFF7D5B3C72}" type="presParOf" srcId="{1152D713-D418-461B-B936-B6F27AC07384}" destId="{BAAFF905-EC27-44A4-A893-975BAE01101E}" srcOrd="0" destOrd="0" presId="urn:microsoft.com/office/officeart/2008/layout/LinedList"/>
    <dgm:cxn modelId="{5E786BA4-1B70-4598-9D33-F7CF3AA6A369}" type="presParOf" srcId="{1152D713-D418-461B-B936-B6F27AC07384}" destId="{7C19F1CF-6A11-4181-B975-09D0A577A8AC}" srcOrd="1" destOrd="0" presId="urn:microsoft.com/office/officeart/2008/layout/LinedList"/>
    <dgm:cxn modelId="{D3AAE990-61E5-400B-B74A-E2013CE6F086}" type="presParOf" srcId="{7C19F1CF-6A11-4181-B975-09D0A577A8AC}" destId="{E3EF9726-E08A-4954-AF21-B6685942E0E4}" srcOrd="0" destOrd="0" presId="urn:microsoft.com/office/officeart/2008/layout/LinedList"/>
    <dgm:cxn modelId="{28494BF7-B4AE-4D67-A6C5-67E84541314E}" type="presParOf" srcId="{7C19F1CF-6A11-4181-B975-09D0A577A8AC}" destId="{9A5A8DD6-5562-4D4B-B7CE-988D4DBCB243}" srcOrd="1" destOrd="0" presId="urn:microsoft.com/office/officeart/2008/layout/LinedList"/>
    <dgm:cxn modelId="{8C557EB5-D158-4F1E-BD84-397432032C24}" type="presParOf" srcId="{9A5A8DD6-5562-4D4B-B7CE-988D4DBCB243}" destId="{0DBFEDF3-F265-425F-8FA6-B7100A47BFE3}" srcOrd="0" destOrd="0" presId="urn:microsoft.com/office/officeart/2008/layout/LinedList"/>
    <dgm:cxn modelId="{1A71B8D3-AB06-4FA7-956D-72FACF9D5D65}" type="presParOf" srcId="{9A5A8DD6-5562-4D4B-B7CE-988D4DBCB243}" destId="{5BB2F177-C37B-4907-AC88-66A8E5E415A2}" srcOrd="1" destOrd="0" presId="urn:microsoft.com/office/officeart/2008/layout/LinedList"/>
    <dgm:cxn modelId="{AC5C58AE-4F02-4862-B10D-66C2644930B1}" type="presParOf" srcId="{9A5A8DD6-5562-4D4B-B7CE-988D4DBCB243}" destId="{9B399581-D0D5-4BC1-A0F2-D1610EB8A374}" srcOrd="2" destOrd="0" presId="urn:microsoft.com/office/officeart/2008/layout/LinedList"/>
    <dgm:cxn modelId="{D818582A-C377-4AB7-8A65-6660A985FFF7}" type="presParOf" srcId="{7C19F1CF-6A11-4181-B975-09D0A577A8AC}" destId="{CCF644B3-E1F3-47AD-87AC-CABEEFC574DE}" srcOrd="2" destOrd="0" presId="urn:microsoft.com/office/officeart/2008/layout/LinedList"/>
    <dgm:cxn modelId="{E35EF76A-FA0C-4B58-BE1A-24B43143B109}" type="presParOf" srcId="{7C19F1CF-6A11-4181-B975-09D0A577A8AC}" destId="{A62E1D62-C688-4B0B-9F72-C7DF235B1FCB}" srcOrd="3" destOrd="0" presId="urn:microsoft.com/office/officeart/2008/layout/LinedList"/>
    <dgm:cxn modelId="{FB30AAFB-2576-4458-A032-8ECCF16BD683}" type="presParOf" srcId="{CCA60936-8420-4909-9D7A-235C868C07D3}" destId="{358B1BC1-E491-44CA-A48E-9FA814D626DD}" srcOrd="2" destOrd="0" presId="urn:microsoft.com/office/officeart/2008/layout/LinedList"/>
    <dgm:cxn modelId="{7F5017A1-7094-460A-99BC-940D59456A34}" type="presParOf" srcId="{CCA60936-8420-4909-9D7A-235C868C07D3}" destId="{6B60EA2B-F198-4C40-AA11-1E91AFC6284A}" srcOrd="3" destOrd="0" presId="urn:microsoft.com/office/officeart/2008/layout/LinedList"/>
    <dgm:cxn modelId="{CFACE583-66F1-4A5F-BBF2-04F9929CFCCE}" type="presParOf" srcId="{6B60EA2B-F198-4C40-AA11-1E91AFC6284A}" destId="{0D479EA8-4971-4C1F-97B2-B874EBCC5026}" srcOrd="0" destOrd="0" presId="urn:microsoft.com/office/officeart/2008/layout/LinedList"/>
    <dgm:cxn modelId="{C979A755-258A-46CA-B616-15E6B3D14221}" type="presParOf" srcId="{6B60EA2B-F198-4C40-AA11-1E91AFC6284A}" destId="{643635D8-1644-47AD-B156-BB7F731F5151}" srcOrd="1" destOrd="0" presId="urn:microsoft.com/office/officeart/2008/layout/LinedList"/>
    <dgm:cxn modelId="{82AAC2A6-4AAA-4354-9A41-0D239530A8C1}" type="presParOf" srcId="{643635D8-1644-47AD-B156-BB7F731F5151}" destId="{4488278A-2880-4AC3-8ADC-6D280E5C3046}" srcOrd="0" destOrd="0" presId="urn:microsoft.com/office/officeart/2008/layout/LinedList"/>
    <dgm:cxn modelId="{37FA1517-C72C-49F2-B803-4E9E8D06EBDF}" type="presParOf" srcId="{643635D8-1644-47AD-B156-BB7F731F5151}" destId="{C5E36A77-E1D5-44D1-87DC-BA30CF4632C0}" srcOrd="1" destOrd="0" presId="urn:microsoft.com/office/officeart/2008/layout/LinedList"/>
    <dgm:cxn modelId="{E22E38DF-EE3F-4338-8215-555EDA9B0009}" type="presParOf" srcId="{C5E36A77-E1D5-44D1-87DC-BA30CF4632C0}" destId="{962A7599-BA84-4D90-84B4-FA63B68EF62B}" srcOrd="0" destOrd="0" presId="urn:microsoft.com/office/officeart/2008/layout/LinedList"/>
    <dgm:cxn modelId="{9A04CA41-D469-4D61-81FB-05D6E5A4E760}" type="presParOf" srcId="{C5E36A77-E1D5-44D1-87DC-BA30CF4632C0}" destId="{129288D0-BDD2-4CB2-81CF-2D4580F411DE}" srcOrd="1" destOrd="0" presId="urn:microsoft.com/office/officeart/2008/layout/LinedList"/>
    <dgm:cxn modelId="{D4EB98BF-F5BA-4BD8-AE23-57141878E912}" type="presParOf" srcId="{C5E36A77-E1D5-44D1-87DC-BA30CF4632C0}" destId="{55DC354E-226E-4294-80ED-F1EAC2D89FCF}" srcOrd="2" destOrd="0" presId="urn:microsoft.com/office/officeart/2008/layout/LinedList"/>
    <dgm:cxn modelId="{56153F15-31D6-47A7-A2F9-D233A1BA752A}" type="presParOf" srcId="{643635D8-1644-47AD-B156-BB7F731F5151}" destId="{ED6E2C47-4F61-4E32-9D64-93D1D659C26D}" srcOrd="2" destOrd="0" presId="urn:microsoft.com/office/officeart/2008/layout/LinedList"/>
    <dgm:cxn modelId="{15BE7B06-7F00-493B-86F6-4730473AAA2B}" type="presParOf" srcId="{643635D8-1644-47AD-B156-BB7F731F5151}" destId="{2750E5DB-9E4C-48F0-AD32-F2EFAF739D76}" srcOrd="3" destOrd="0" presId="urn:microsoft.com/office/officeart/2008/layout/LinedList"/>
    <dgm:cxn modelId="{17995D6B-796C-4D72-8C2C-24AE5ECC252F}" type="presParOf" srcId="{CCA60936-8420-4909-9D7A-235C868C07D3}" destId="{EAFC22AD-947A-44FD-9269-9C792F1E6FCF}" srcOrd="4" destOrd="0" presId="urn:microsoft.com/office/officeart/2008/layout/LinedList"/>
    <dgm:cxn modelId="{C8D95C84-4B11-496B-B088-C695ED943DC2}" type="presParOf" srcId="{CCA60936-8420-4909-9D7A-235C868C07D3}" destId="{D81A0555-00FB-4DDD-8F7F-2DF31918A799}" srcOrd="5" destOrd="0" presId="urn:microsoft.com/office/officeart/2008/layout/LinedList"/>
    <dgm:cxn modelId="{9E55A723-9947-4832-94DC-0979A4469389}" type="presParOf" srcId="{D81A0555-00FB-4DDD-8F7F-2DF31918A799}" destId="{27F9E88A-ECA3-4C51-B150-C7433673D5F3}" srcOrd="0" destOrd="0" presId="urn:microsoft.com/office/officeart/2008/layout/LinedList"/>
    <dgm:cxn modelId="{5AF3AE9D-02EA-41D0-A8EA-506A433F35FC}" type="presParOf" srcId="{D81A0555-00FB-4DDD-8F7F-2DF31918A799}" destId="{9E6F6F7C-DA28-473A-B2B8-C6353F78D4F4}" srcOrd="1" destOrd="0" presId="urn:microsoft.com/office/officeart/2008/layout/LinedList"/>
    <dgm:cxn modelId="{D7701844-7D46-4A65-BC69-20F80865DA82}" type="presParOf" srcId="{9E6F6F7C-DA28-473A-B2B8-C6353F78D4F4}" destId="{4D659299-8EAC-4F08-9CCE-CF72E23E0725}" srcOrd="0" destOrd="0" presId="urn:microsoft.com/office/officeart/2008/layout/LinedList"/>
    <dgm:cxn modelId="{95925053-FFC0-48B6-8D2F-DA7135310FE9}" type="presParOf" srcId="{9E6F6F7C-DA28-473A-B2B8-C6353F78D4F4}" destId="{08726586-C29E-4837-87E4-0A26EC874540}" srcOrd="1" destOrd="0" presId="urn:microsoft.com/office/officeart/2008/layout/LinedList"/>
    <dgm:cxn modelId="{4F4C01FA-3467-4373-A673-390A7A5C6152}" type="presParOf" srcId="{08726586-C29E-4837-87E4-0A26EC874540}" destId="{2B11F6A7-707E-4EBB-B574-744E72AE05DC}" srcOrd="0" destOrd="0" presId="urn:microsoft.com/office/officeart/2008/layout/LinedList"/>
    <dgm:cxn modelId="{B6910EA4-A3A6-40A8-9A01-737EF7D10668}" type="presParOf" srcId="{08726586-C29E-4837-87E4-0A26EC874540}" destId="{81654044-9B23-4D7B-B067-7DBDF7E7454C}" srcOrd="1" destOrd="0" presId="urn:microsoft.com/office/officeart/2008/layout/LinedList"/>
    <dgm:cxn modelId="{F8AA0AE8-F155-464E-9EE7-802A4B01A683}" type="presParOf" srcId="{08726586-C29E-4837-87E4-0A26EC874540}" destId="{BABB1135-6270-489D-B721-18A8592C0EDF}" srcOrd="2" destOrd="0" presId="urn:microsoft.com/office/officeart/2008/layout/LinedList"/>
    <dgm:cxn modelId="{8B5BE421-3153-4103-8216-EEB027FC0418}" type="presParOf" srcId="{9E6F6F7C-DA28-473A-B2B8-C6353F78D4F4}" destId="{0694C4A1-12B5-4B45-9132-C155D894E6CB}" srcOrd="2" destOrd="0" presId="urn:microsoft.com/office/officeart/2008/layout/LinedList"/>
    <dgm:cxn modelId="{4D870B51-3621-4BD4-8225-D1CF135C5F90}" type="presParOf" srcId="{9E6F6F7C-DA28-473A-B2B8-C6353F78D4F4}" destId="{4ECF8E83-2889-41AB-9228-59722BD8ADD3}" srcOrd="3" destOrd="0" presId="urn:microsoft.com/office/officeart/2008/layout/LinedList"/>
    <dgm:cxn modelId="{827800BC-1762-4F2D-BE91-AD44E767CD74}" type="presParOf" srcId="{CCA60936-8420-4909-9D7A-235C868C07D3}" destId="{3AAC5AD7-D54A-4C67-9EE9-925983A8EC50}" srcOrd="6" destOrd="0" presId="urn:microsoft.com/office/officeart/2008/layout/LinedList"/>
    <dgm:cxn modelId="{68108BC1-C3DF-42C3-AB9F-33F1B25A3828}" type="presParOf" srcId="{CCA60936-8420-4909-9D7A-235C868C07D3}" destId="{B3CFC428-9779-432D-9DD8-E319DE282B28}" srcOrd="7" destOrd="0" presId="urn:microsoft.com/office/officeart/2008/layout/LinedList"/>
    <dgm:cxn modelId="{0F1B309C-04E2-46C1-AD04-7A55A18ACE11}" type="presParOf" srcId="{B3CFC428-9779-432D-9DD8-E319DE282B28}" destId="{463B0D15-C24E-48DF-BB9C-63E93349B987}" srcOrd="0" destOrd="0" presId="urn:microsoft.com/office/officeart/2008/layout/LinedList"/>
    <dgm:cxn modelId="{57CC5743-FF0C-43B7-807E-1DE74B212426}" type="presParOf" srcId="{B3CFC428-9779-432D-9DD8-E319DE282B28}" destId="{4170C1EE-9AFD-4A95-84C7-12CCB0C67D66}" srcOrd="1" destOrd="0" presId="urn:microsoft.com/office/officeart/2008/layout/LinedList"/>
    <dgm:cxn modelId="{E6485B93-5AD3-43B1-9559-4D5965C94D88}" type="presParOf" srcId="{4170C1EE-9AFD-4A95-84C7-12CCB0C67D66}" destId="{7816BCB5-8052-421C-99DB-9A321FCD1615}" srcOrd="0" destOrd="0" presId="urn:microsoft.com/office/officeart/2008/layout/LinedList"/>
    <dgm:cxn modelId="{157AD56D-DE7F-4571-949E-DFA2FB0EB449}" type="presParOf" srcId="{4170C1EE-9AFD-4A95-84C7-12CCB0C67D66}" destId="{9288B4FC-B1E0-40B3-9A5E-D5614356FEDE}" srcOrd="1" destOrd="0" presId="urn:microsoft.com/office/officeart/2008/layout/LinedList"/>
    <dgm:cxn modelId="{E2B9427C-F6DB-4386-8ACA-5730A2BC7024}" type="presParOf" srcId="{9288B4FC-B1E0-40B3-9A5E-D5614356FEDE}" destId="{D7895FEC-87BE-43B0-AD39-EE3CD76C2B13}" srcOrd="0" destOrd="0" presId="urn:microsoft.com/office/officeart/2008/layout/LinedList"/>
    <dgm:cxn modelId="{725CE73D-83AE-48ED-A0F3-A3F6A8A37ED5}" type="presParOf" srcId="{9288B4FC-B1E0-40B3-9A5E-D5614356FEDE}" destId="{4F0A0471-974F-415C-9DCA-1F20F0DBE1B0}" srcOrd="1" destOrd="0" presId="urn:microsoft.com/office/officeart/2008/layout/LinedList"/>
    <dgm:cxn modelId="{2C093041-3F42-42BB-BB6C-913939284B72}" type="presParOf" srcId="{9288B4FC-B1E0-40B3-9A5E-D5614356FEDE}" destId="{1130B18B-186D-49CF-851D-80B2C3E4570F}" srcOrd="2" destOrd="0" presId="urn:microsoft.com/office/officeart/2008/layout/LinedList"/>
    <dgm:cxn modelId="{48E29251-0B8F-43BB-819D-44892D5450ED}" type="presParOf" srcId="{4170C1EE-9AFD-4A95-84C7-12CCB0C67D66}" destId="{9E153557-226C-44A6-A3B7-2574D1C78F5D}" srcOrd="2" destOrd="0" presId="urn:microsoft.com/office/officeart/2008/layout/LinedList"/>
    <dgm:cxn modelId="{152FF52C-8574-470D-AC10-F54508A9D58B}" type="presParOf" srcId="{4170C1EE-9AFD-4A95-84C7-12CCB0C67D66}" destId="{BB57EEF1-EA33-4272-AA71-3BDBEE0CA608}" srcOrd="3" destOrd="0" presId="urn:microsoft.com/office/officeart/2008/layout/LinedList"/>
    <dgm:cxn modelId="{B2486574-8FB1-4D6A-B45C-040F1EA2847D}" type="presParOf" srcId="{CCA60936-8420-4909-9D7A-235C868C07D3}" destId="{88A5867D-B335-4E1B-97F7-97005659430B}" srcOrd="8" destOrd="0" presId="urn:microsoft.com/office/officeart/2008/layout/LinedList"/>
    <dgm:cxn modelId="{204A54FC-2DE7-4D52-A893-65F0DE9885A4}" type="presParOf" srcId="{CCA60936-8420-4909-9D7A-235C868C07D3}" destId="{9DF5CC53-E4F9-43C5-91BA-65762EEFD7AE}" srcOrd="9" destOrd="0" presId="urn:microsoft.com/office/officeart/2008/layout/LinedList"/>
    <dgm:cxn modelId="{04CEB91E-CE12-4243-8167-F8BB47737B96}" type="presParOf" srcId="{9DF5CC53-E4F9-43C5-91BA-65762EEFD7AE}" destId="{A57CE5E4-358A-4FD6-8AC7-A879C13FDCFE}" srcOrd="0" destOrd="0" presId="urn:microsoft.com/office/officeart/2008/layout/LinedList"/>
    <dgm:cxn modelId="{F0AAADE1-A8DF-42D4-9D68-C7D5FCA4F8EB}" type="presParOf" srcId="{9DF5CC53-E4F9-43C5-91BA-65762EEFD7AE}" destId="{D2E38588-CC29-4568-99FD-5F0CE632E245}" srcOrd="1" destOrd="0" presId="urn:microsoft.com/office/officeart/2008/layout/LinedList"/>
    <dgm:cxn modelId="{FD657ECB-ACFD-45A6-8556-956B280C5AAF}" type="presParOf" srcId="{D2E38588-CC29-4568-99FD-5F0CE632E245}" destId="{455172BB-0705-4114-8AF5-ABF32E036DC6}" srcOrd="0" destOrd="0" presId="urn:microsoft.com/office/officeart/2008/layout/LinedList"/>
    <dgm:cxn modelId="{37798E1A-D4A3-4958-A790-63565E4CBB15}" type="presParOf" srcId="{D2E38588-CC29-4568-99FD-5F0CE632E245}" destId="{E7B40495-A4FD-4AD2-8A87-A51C180D8F7F}" srcOrd="1" destOrd="0" presId="urn:microsoft.com/office/officeart/2008/layout/LinedList"/>
    <dgm:cxn modelId="{9BB5DC8A-4FC9-439C-AFB0-90E4FFF90892}" type="presParOf" srcId="{E7B40495-A4FD-4AD2-8A87-A51C180D8F7F}" destId="{A02BA61E-433F-4586-9191-4F7D32B2016D}" srcOrd="0" destOrd="0" presId="urn:microsoft.com/office/officeart/2008/layout/LinedList"/>
    <dgm:cxn modelId="{F14398ED-681E-4A2B-9B0F-C7E3ECDF2942}" type="presParOf" srcId="{E7B40495-A4FD-4AD2-8A87-A51C180D8F7F}" destId="{A227E3CB-8212-495C-BC60-6BC217AF9743}" srcOrd="1" destOrd="0" presId="urn:microsoft.com/office/officeart/2008/layout/LinedList"/>
    <dgm:cxn modelId="{8BDAB2F0-EBD8-4130-A1DF-0EDF28D0CC1F}" type="presParOf" srcId="{E7B40495-A4FD-4AD2-8A87-A51C180D8F7F}" destId="{32AB37C5-A52E-46F8-9E73-7A3C9399AED1}" srcOrd="2" destOrd="0" presId="urn:microsoft.com/office/officeart/2008/layout/LinedList"/>
    <dgm:cxn modelId="{E5C5E2C7-B584-4BEF-A700-AB925397D253}" type="presParOf" srcId="{D2E38588-CC29-4568-99FD-5F0CE632E245}" destId="{124401EC-CBBE-4704-959F-4E7F15AB98B6}" srcOrd="2" destOrd="0" presId="urn:microsoft.com/office/officeart/2008/layout/LinedList"/>
    <dgm:cxn modelId="{1B32CF68-5D05-4186-93FE-2E49A0841FC9}" type="presParOf" srcId="{D2E38588-CC29-4568-99FD-5F0CE632E245}" destId="{20544E6A-F5A7-4188-858D-A7FD9EFFCB2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59E2E5-CCDF-47F8-9194-09F74EBD4903}" type="doc">
      <dgm:prSet loTypeId="urn:microsoft.com/office/officeart/2005/8/layout/cycle4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7F1FD466-CE32-487A-9874-E3F4C29DADF4}">
      <dgm:prSet phldrT="[Texto]"/>
      <dgm:spPr/>
      <dgm:t>
        <a:bodyPr/>
        <a:lstStyle/>
        <a:p>
          <a:r>
            <a:rPr lang="es-ES_tradnl" dirty="0" smtClean="0"/>
            <a:t>Planear</a:t>
          </a:r>
          <a:endParaRPr lang="es-CO" dirty="0"/>
        </a:p>
      </dgm:t>
    </dgm:pt>
    <dgm:pt modelId="{7C3FD76A-010C-498B-8F41-63BEA53D9EBF}" type="parTrans" cxnId="{4C5A7A39-DE07-4006-9124-2CD867B3CE54}">
      <dgm:prSet/>
      <dgm:spPr/>
      <dgm:t>
        <a:bodyPr/>
        <a:lstStyle/>
        <a:p>
          <a:endParaRPr lang="es-CO"/>
        </a:p>
      </dgm:t>
    </dgm:pt>
    <dgm:pt modelId="{A1506E4A-F31C-45E9-82A8-642C9E4E5AFA}" type="sibTrans" cxnId="{4C5A7A39-DE07-4006-9124-2CD867B3CE54}">
      <dgm:prSet/>
      <dgm:spPr/>
      <dgm:t>
        <a:bodyPr/>
        <a:lstStyle/>
        <a:p>
          <a:endParaRPr lang="es-CO"/>
        </a:p>
      </dgm:t>
    </dgm:pt>
    <dgm:pt modelId="{04F06DD9-B094-49FA-8798-0672DE92C5FF}">
      <dgm:prSet phldrT="[Texto]" custT="1"/>
      <dgm:spPr/>
      <dgm:t>
        <a:bodyPr/>
        <a:lstStyle/>
        <a:p>
          <a:r>
            <a:rPr lang="es-ES_tradnl" sz="1050" dirty="0" smtClean="0">
              <a:latin typeface="Verdana" pitchFamily="34" charset="0"/>
              <a:ea typeface="Verdana" pitchFamily="34" charset="0"/>
              <a:cs typeface="Verdana" pitchFamily="34" charset="0"/>
            </a:rPr>
            <a:t>Política S y SO, Riesgos, objetivos, programas</a:t>
          </a:r>
          <a:endParaRPr lang="es-CO" sz="105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278A580-38CF-4BBB-900E-80AB82C3024B}" type="parTrans" cxnId="{4566704B-FDC7-415F-95D1-818706BBCC53}">
      <dgm:prSet/>
      <dgm:spPr/>
      <dgm:t>
        <a:bodyPr/>
        <a:lstStyle/>
        <a:p>
          <a:endParaRPr lang="es-CO"/>
        </a:p>
      </dgm:t>
    </dgm:pt>
    <dgm:pt modelId="{C5133629-AAD6-4BAE-A62A-EC99678CFEE0}" type="sibTrans" cxnId="{4566704B-FDC7-415F-95D1-818706BBCC53}">
      <dgm:prSet/>
      <dgm:spPr/>
      <dgm:t>
        <a:bodyPr/>
        <a:lstStyle/>
        <a:p>
          <a:endParaRPr lang="es-CO"/>
        </a:p>
      </dgm:t>
    </dgm:pt>
    <dgm:pt modelId="{C0FBDC5F-4A33-476E-89F2-3E9EEA279636}">
      <dgm:prSet phldrT="[Texto]"/>
      <dgm:spPr/>
      <dgm:t>
        <a:bodyPr/>
        <a:lstStyle/>
        <a:p>
          <a:r>
            <a:rPr lang="es-ES_tradnl" dirty="0" smtClean="0"/>
            <a:t>Hacer</a:t>
          </a:r>
          <a:endParaRPr lang="es-CO" dirty="0"/>
        </a:p>
      </dgm:t>
    </dgm:pt>
    <dgm:pt modelId="{0906487A-12B2-4126-B318-CD9D2E73D4CA}" type="parTrans" cxnId="{4E8E3CDB-7402-444E-9B67-18F0A5A1AD72}">
      <dgm:prSet/>
      <dgm:spPr/>
      <dgm:t>
        <a:bodyPr/>
        <a:lstStyle/>
        <a:p>
          <a:endParaRPr lang="es-CO"/>
        </a:p>
      </dgm:t>
    </dgm:pt>
    <dgm:pt modelId="{6B794529-CF64-4298-A2BD-A7634A1B8F9D}" type="sibTrans" cxnId="{4E8E3CDB-7402-444E-9B67-18F0A5A1AD72}">
      <dgm:prSet/>
      <dgm:spPr/>
      <dgm:t>
        <a:bodyPr/>
        <a:lstStyle/>
        <a:p>
          <a:endParaRPr lang="es-CO"/>
        </a:p>
      </dgm:t>
    </dgm:pt>
    <dgm:pt modelId="{E266B881-7CC0-4C72-AEA9-514EDD86AC55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Funciones, responsabilidad, autoridad, rendición de cuentas.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39B2C7-DE3C-4490-B47D-F41B3E18148B}" type="parTrans" cxnId="{ED800064-7DEB-4579-8A4D-0635BCF9D955}">
      <dgm:prSet/>
      <dgm:spPr/>
      <dgm:t>
        <a:bodyPr/>
        <a:lstStyle/>
        <a:p>
          <a:endParaRPr lang="es-CO"/>
        </a:p>
      </dgm:t>
    </dgm:pt>
    <dgm:pt modelId="{B811C4DC-E612-4599-B7E8-0A629E4D5933}" type="sibTrans" cxnId="{ED800064-7DEB-4579-8A4D-0635BCF9D955}">
      <dgm:prSet/>
      <dgm:spPr/>
      <dgm:t>
        <a:bodyPr/>
        <a:lstStyle/>
        <a:p>
          <a:endParaRPr lang="es-CO"/>
        </a:p>
      </dgm:t>
    </dgm:pt>
    <dgm:pt modelId="{A4307835-8D30-4CA8-97FB-3CC70FF319B3}">
      <dgm:prSet phldrT="[Texto]"/>
      <dgm:spPr/>
      <dgm:t>
        <a:bodyPr/>
        <a:lstStyle/>
        <a:p>
          <a:r>
            <a:rPr lang="es-ES_tradnl" dirty="0" smtClean="0"/>
            <a:t>Verificar</a:t>
          </a:r>
          <a:endParaRPr lang="es-CO" dirty="0"/>
        </a:p>
      </dgm:t>
    </dgm:pt>
    <dgm:pt modelId="{709DDBF2-AE8D-4FED-B2C9-C0A29F0A7EA3}" type="parTrans" cxnId="{BC04D94B-E28C-4F08-A5ED-62D77E28E3AD}">
      <dgm:prSet/>
      <dgm:spPr/>
      <dgm:t>
        <a:bodyPr/>
        <a:lstStyle/>
        <a:p>
          <a:endParaRPr lang="es-CO"/>
        </a:p>
      </dgm:t>
    </dgm:pt>
    <dgm:pt modelId="{9AF19FEB-FE12-43AC-8EFC-4488B9813BD6}" type="sibTrans" cxnId="{BC04D94B-E28C-4F08-A5ED-62D77E28E3AD}">
      <dgm:prSet/>
      <dgm:spPr/>
      <dgm:t>
        <a:bodyPr/>
        <a:lstStyle/>
        <a:p>
          <a:endParaRPr lang="es-CO"/>
        </a:p>
      </dgm:t>
    </dgm:pt>
    <dgm:pt modelId="{0E61E195-6F6A-4FF0-B20C-EB8956885476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Medición y seguimiento al desempeño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5D7274D-B027-480A-8D38-28F9CF5D80B1}" type="parTrans" cxnId="{E48FECAF-2CB7-4808-9DA0-83B0952A5B2D}">
      <dgm:prSet/>
      <dgm:spPr/>
      <dgm:t>
        <a:bodyPr/>
        <a:lstStyle/>
        <a:p>
          <a:endParaRPr lang="es-CO"/>
        </a:p>
      </dgm:t>
    </dgm:pt>
    <dgm:pt modelId="{460903F2-E9DB-43D7-9A9A-16D23E6F9618}" type="sibTrans" cxnId="{E48FECAF-2CB7-4808-9DA0-83B0952A5B2D}">
      <dgm:prSet/>
      <dgm:spPr/>
      <dgm:t>
        <a:bodyPr/>
        <a:lstStyle/>
        <a:p>
          <a:endParaRPr lang="es-CO"/>
        </a:p>
      </dgm:t>
    </dgm:pt>
    <dgm:pt modelId="{E6099B00-81E1-4528-B4B5-4509D050422A}">
      <dgm:prSet phldrT="[Texto]"/>
      <dgm:spPr/>
      <dgm:t>
        <a:bodyPr/>
        <a:lstStyle/>
        <a:p>
          <a:r>
            <a:rPr lang="es-ES_tradnl" dirty="0" smtClean="0"/>
            <a:t>Actuar</a:t>
          </a:r>
          <a:endParaRPr lang="es-CO" dirty="0"/>
        </a:p>
      </dgm:t>
    </dgm:pt>
    <dgm:pt modelId="{AFE9E1C0-5F9E-4E6C-B194-0E44EB6F259F}" type="parTrans" cxnId="{DD59D805-5A86-4FAE-ABF1-B01DF064F1F9}">
      <dgm:prSet/>
      <dgm:spPr/>
      <dgm:t>
        <a:bodyPr/>
        <a:lstStyle/>
        <a:p>
          <a:endParaRPr lang="es-CO"/>
        </a:p>
      </dgm:t>
    </dgm:pt>
    <dgm:pt modelId="{BCE6CE52-9634-40BB-A722-859AF3FF07B9}" type="sibTrans" cxnId="{DD59D805-5A86-4FAE-ABF1-B01DF064F1F9}">
      <dgm:prSet/>
      <dgm:spPr/>
      <dgm:t>
        <a:bodyPr/>
        <a:lstStyle/>
        <a:p>
          <a:endParaRPr lang="es-CO"/>
        </a:p>
      </dgm:t>
    </dgm:pt>
    <dgm:pt modelId="{06142AC3-DCF8-4993-A03E-055F4494592A}">
      <dgm:prSet phldrT="[Texto]" custT="1"/>
      <dgm:spPr/>
      <dgm:t>
        <a:bodyPr/>
        <a:lstStyle/>
        <a:p>
          <a:r>
            <a:rPr lang="es-ES_tradnl" sz="1050" dirty="0" smtClean="0">
              <a:latin typeface="Verdana" pitchFamily="34" charset="0"/>
              <a:ea typeface="Verdana" pitchFamily="34" charset="0"/>
              <a:cs typeface="Verdana" pitchFamily="34" charset="0"/>
            </a:rPr>
            <a:t>Acciones Preventivas y Correctivas</a:t>
          </a:r>
          <a:endParaRPr lang="es-CO" sz="105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D1088D0-0D7D-4338-A70C-1EBB6A979ACA}" type="parTrans" cxnId="{5C1343E0-F16D-493A-B048-1F94FBBB977F}">
      <dgm:prSet/>
      <dgm:spPr/>
      <dgm:t>
        <a:bodyPr/>
        <a:lstStyle/>
        <a:p>
          <a:endParaRPr lang="es-CO"/>
        </a:p>
      </dgm:t>
    </dgm:pt>
    <dgm:pt modelId="{15FA275D-2684-441E-8B3A-DEC5460AEC0F}" type="sibTrans" cxnId="{5C1343E0-F16D-493A-B048-1F94FBBB977F}">
      <dgm:prSet/>
      <dgm:spPr/>
      <dgm:t>
        <a:bodyPr/>
        <a:lstStyle/>
        <a:p>
          <a:endParaRPr lang="es-CO"/>
        </a:p>
      </dgm:t>
    </dgm:pt>
    <dgm:pt modelId="{9446EBD9-15E3-4BEA-AE1A-CDFD7DE23F09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Competencias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F088253-8C72-4427-B598-17C3314ECB2B}" type="parTrans" cxnId="{CDE812BC-0A24-4879-A7B3-E8174825E8ED}">
      <dgm:prSet/>
      <dgm:spPr/>
      <dgm:t>
        <a:bodyPr/>
        <a:lstStyle/>
        <a:p>
          <a:endParaRPr lang="es-CO"/>
        </a:p>
      </dgm:t>
    </dgm:pt>
    <dgm:pt modelId="{73A0DB38-5FC3-49CD-A554-BB3E021EA10B}" type="sibTrans" cxnId="{CDE812BC-0A24-4879-A7B3-E8174825E8ED}">
      <dgm:prSet/>
      <dgm:spPr/>
      <dgm:t>
        <a:bodyPr/>
        <a:lstStyle/>
        <a:p>
          <a:endParaRPr lang="es-CO"/>
        </a:p>
      </dgm:t>
    </dgm:pt>
    <dgm:pt modelId="{D4F4FCD0-6833-4881-BB6F-26B111903C15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Comunicaciones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D864F299-E30C-4732-9A46-0C2D435D3485}" type="parTrans" cxnId="{A302384E-7E93-4E86-B6C6-DCD549E65759}">
      <dgm:prSet/>
      <dgm:spPr/>
      <dgm:t>
        <a:bodyPr/>
        <a:lstStyle/>
        <a:p>
          <a:endParaRPr lang="es-CO"/>
        </a:p>
      </dgm:t>
    </dgm:pt>
    <dgm:pt modelId="{6BAA04BE-7237-424D-8BA0-D956C42B9F04}" type="sibTrans" cxnId="{A302384E-7E93-4E86-B6C6-DCD549E65759}">
      <dgm:prSet/>
      <dgm:spPr/>
      <dgm:t>
        <a:bodyPr/>
        <a:lstStyle/>
        <a:p>
          <a:endParaRPr lang="es-CO"/>
        </a:p>
      </dgm:t>
    </dgm:pt>
    <dgm:pt modelId="{95603CF0-E291-45E1-97D9-2C4F52CF9076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Documentación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9878FDDE-B773-47A4-8336-A019C0F69969}" type="parTrans" cxnId="{1486B911-CB8B-46F4-8328-76FE99559F6E}">
      <dgm:prSet/>
      <dgm:spPr/>
      <dgm:t>
        <a:bodyPr/>
        <a:lstStyle/>
        <a:p>
          <a:endParaRPr lang="es-CO"/>
        </a:p>
      </dgm:t>
    </dgm:pt>
    <dgm:pt modelId="{AF8BA22E-B387-4E9B-8011-9C6A0ABEA9B5}" type="sibTrans" cxnId="{1486B911-CB8B-46F4-8328-76FE99559F6E}">
      <dgm:prSet/>
      <dgm:spPr/>
      <dgm:t>
        <a:bodyPr/>
        <a:lstStyle/>
        <a:p>
          <a:endParaRPr lang="es-CO"/>
        </a:p>
      </dgm:t>
    </dgm:pt>
    <dgm:pt modelId="{2E96E9B6-5EC1-4229-9320-6ADEE60E3C3D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Control Operacional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0C824EC-F13F-4FB2-B4F2-7A927814B8BD}" type="parTrans" cxnId="{189F1F5B-BA80-4E38-B53E-836C33AEF68A}">
      <dgm:prSet/>
      <dgm:spPr/>
      <dgm:t>
        <a:bodyPr/>
        <a:lstStyle/>
        <a:p>
          <a:endParaRPr lang="es-CO"/>
        </a:p>
      </dgm:t>
    </dgm:pt>
    <dgm:pt modelId="{5F66EB72-73ED-4E3A-869F-2BCA83F699BE}" type="sibTrans" cxnId="{189F1F5B-BA80-4E38-B53E-836C33AEF68A}">
      <dgm:prSet/>
      <dgm:spPr/>
      <dgm:t>
        <a:bodyPr/>
        <a:lstStyle/>
        <a:p>
          <a:endParaRPr lang="es-CO"/>
        </a:p>
      </dgm:t>
    </dgm:pt>
    <dgm:pt modelId="{26ED074B-B2F2-4AA1-82D2-6C6CB62E87D2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Emergencias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DBBF797-3159-4179-A930-0670099A5C69}" type="parTrans" cxnId="{2B70B370-B5B2-4CB6-8DAE-64D8166DB635}">
      <dgm:prSet/>
      <dgm:spPr/>
      <dgm:t>
        <a:bodyPr/>
        <a:lstStyle/>
        <a:p>
          <a:endParaRPr lang="es-CO"/>
        </a:p>
      </dgm:t>
    </dgm:pt>
    <dgm:pt modelId="{9EA55149-BD49-426A-B395-310474E0636E}" type="sibTrans" cxnId="{2B70B370-B5B2-4CB6-8DAE-64D8166DB635}">
      <dgm:prSet/>
      <dgm:spPr/>
      <dgm:t>
        <a:bodyPr/>
        <a:lstStyle/>
        <a:p>
          <a:endParaRPr lang="es-CO"/>
        </a:p>
      </dgm:t>
    </dgm:pt>
    <dgm:pt modelId="{FE5A609A-BE34-4205-A816-F18457066791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Evaluación de requisitos legales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A3A5850-F4D9-408B-AE6A-BC6F92CB0393}" type="parTrans" cxnId="{A68A46C4-AD47-462A-877B-017B9C90C7BF}">
      <dgm:prSet/>
      <dgm:spPr/>
      <dgm:t>
        <a:bodyPr/>
        <a:lstStyle/>
        <a:p>
          <a:endParaRPr lang="es-CO"/>
        </a:p>
      </dgm:t>
    </dgm:pt>
    <dgm:pt modelId="{96EA92B7-2DE3-4F7C-ABF9-915488DEE8B2}" type="sibTrans" cxnId="{A68A46C4-AD47-462A-877B-017B9C90C7BF}">
      <dgm:prSet/>
      <dgm:spPr/>
      <dgm:t>
        <a:bodyPr/>
        <a:lstStyle/>
        <a:p>
          <a:endParaRPr lang="es-CO"/>
        </a:p>
      </dgm:t>
    </dgm:pt>
    <dgm:pt modelId="{6871D089-441A-4A80-8D2E-02326FF68F8D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Incidentes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BDD3D3EC-9D2C-43A7-90F5-B5385252C4DF}" type="parTrans" cxnId="{DF0E4970-CF90-4B50-82D9-70F08635946E}">
      <dgm:prSet/>
      <dgm:spPr/>
      <dgm:t>
        <a:bodyPr/>
        <a:lstStyle/>
        <a:p>
          <a:endParaRPr lang="es-CO"/>
        </a:p>
      </dgm:t>
    </dgm:pt>
    <dgm:pt modelId="{E7394E7E-E81F-46EA-93FF-BD419ADBEF4D}" type="sibTrans" cxnId="{DF0E4970-CF90-4B50-82D9-70F08635946E}">
      <dgm:prSet/>
      <dgm:spPr/>
      <dgm:t>
        <a:bodyPr/>
        <a:lstStyle/>
        <a:p>
          <a:endParaRPr lang="es-CO"/>
        </a:p>
      </dgm:t>
    </dgm:pt>
    <dgm:pt modelId="{22D20BB9-7B9D-4147-94AD-5082EAA1CFED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Control de Registros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6A5DCC71-D63F-44ED-B5AF-CB12D18C4B9C}" type="parTrans" cxnId="{F8A004A0-7714-49AD-A2F0-08696799607A}">
      <dgm:prSet/>
      <dgm:spPr/>
      <dgm:t>
        <a:bodyPr/>
        <a:lstStyle/>
        <a:p>
          <a:endParaRPr lang="es-CO"/>
        </a:p>
      </dgm:t>
    </dgm:pt>
    <dgm:pt modelId="{5FAF4A2B-F30C-4B61-8774-50986467D9AE}" type="sibTrans" cxnId="{F8A004A0-7714-49AD-A2F0-08696799607A}">
      <dgm:prSet/>
      <dgm:spPr/>
      <dgm:t>
        <a:bodyPr/>
        <a:lstStyle/>
        <a:p>
          <a:endParaRPr lang="es-CO"/>
        </a:p>
      </dgm:t>
    </dgm:pt>
    <dgm:pt modelId="{0A1DDB42-8005-4500-9793-4E2C294D095D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Auditorías Internas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ACE782AA-878B-4EBE-8A3F-6F0BB9BDEC66}" type="parTrans" cxnId="{DB059BA0-F43C-46BD-9799-12B4F1434F36}">
      <dgm:prSet/>
      <dgm:spPr/>
      <dgm:t>
        <a:bodyPr/>
        <a:lstStyle/>
        <a:p>
          <a:endParaRPr lang="es-CO"/>
        </a:p>
      </dgm:t>
    </dgm:pt>
    <dgm:pt modelId="{3018B270-97E1-452D-AA30-3DE67EDDEEFC}" type="sibTrans" cxnId="{DB059BA0-F43C-46BD-9799-12B4F1434F36}">
      <dgm:prSet/>
      <dgm:spPr/>
      <dgm:t>
        <a:bodyPr/>
        <a:lstStyle/>
        <a:p>
          <a:endParaRPr lang="es-CO"/>
        </a:p>
      </dgm:t>
    </dgm:pt>
    <dgm:pt modelId="{87C9F9B3-FE4A-4B01-A406-FC7C017DB227}">
      <dgm:prSet phldrT="[Texto]" custT="1"/>
      <dgm:spPr/>
      <dgm:t>
        <a:bodyPr/>
        <a:lstStyle/>
        <a:p>
          <a:r>
            <a:rPr lang="es-ES_tradnl" sz="10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Revisión de la Dirección</a:t>
          </a:r>
          <a:endParaRPr lang="es-CO" sz="10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F9478CD7-4CBE-4E34-9C2D-CA9C6B800D60}" type="parTrans" cxnId="{901278AD-8CFD-46EF-AA95-17E6928F3DBA}">
      <dgm:prSet/>
      <dgm:spPr/>
      <dgm:t>
        <a:bodyPr/>
        <a:lstStyle/>
        <a:p>
          <a:endParaRPr lang="es-CO"/>
        </a:p>
      </dgm:t>
    </dgm:pt>
    <dgm:pt modelId="{479DC242-A756-4A30-A5F6-8975696A71B5}" type="sibTrans" cxnId="{901278AD-8CFD-46EF-AA95-17E6928F3DBA}">
      <dgm:prSet/>
      <dgm:spPr/>
      <dgm:t>
        <a:bodyPr/>
        <a:lstStyle/>
        <a:p>
          <a:endParaRPr lang="es-CO"/>
        </a:p>
      </dgm:t>
    </dgm:pt>
    <dgm:pt modelId="{69AC8BAF-647E-4FB1-B425-A7B2ACED2E6E}" type="pres">
      <dgm:prSet presAssocID="{5D59E2E5-CCDF-47F8-9194-09F74EBD490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C41ECA8-88E1-48D4-A6BB-F1F375F61453}" type="pres">
      <dgm:prSet presAssocID="{5D59E2E5-CCDF-47F8-9194-09F74EBD4903}" presName="children" presStyleCnt="0"/>
      <dgm:spPr/>
    </dgm:pt>
    <dgm:pt modelId="{CF75C103-490D-45E1-B566-D9E82D7A9220}" type="pres">
      <dgm:prSet presAssocID="{5D59E2E5-CCDF-47F8-9194-09F74EBD4903}" presName="child1group" presStyleCnt="0"/>
      <dgm:spPr/>
    </dgm:pt>
    <dgm:pt modelId="{AAE9DF5D-7F7B-4A8F-A84A-0216545FD90B}" type="pres">
      <dgm:prSet presAssocID="{5D59E2E5-CCDF-47F8-9194-09F74EBD4903}" presName="child1" presStyleLbl="bgAcc1" presStyleIdx="0" presStyleCnt="4"/>
      <dgm:spPr/>
      <dgm:t>
        <a:bodyPr/>
        <a:lstStyle/>
        <a:p>
          <a:endParaRPr lang="es-CO"/>
        </a:p>
      </dgm:t>
    </dgm:pt>
    <dgm:pt modelId="{77293CA8-73A9-49C9-BFE8-4A2851195724}" type="pres">
      <dgm:prSet presAssocID="{5D59E2E5-CCDF-47F8-9194-09F74EBD490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E475ED3-5633-45C9-8E3B-A9817194AEA9}" type="pres">
      <dgm:prSet presAssocID="{5D59E2E5-CCDF-47F8-9194-09F74EBD4903}" presName="child2group" presStyleCnt="0"/>
      <dgm:spPr/>
    </dgm:pt>
    <dgm:pt modelId="{0E3FE0B6-DE6B-44BF-AFFF-7A6F5193F40F}" type="pres">
      <dgm:prSet presAssocID="{5D59E2E5-CCDF-47F8-9194-09F74EBD4903}" presName="child2" presStyleLbl="bgAcc1" presStyleIdx="1" presStyleCnt="4"/>
      <dgm:spPr/>
      <dgm:t>
        <a:bodyPr/>
        <a:lstStyle/>
        <a:p>
          <a:endParaRPr lang="es-CO"/>
        </a:p>
      </dgm:t>
    </dgm:pt>
    <dgm:pt modelId="{B522C8CC-2787-4FAD-BF2B-46D757FF804B}" type="pres">
      <dgm:prSet presAssocID="{5D59E2E5-CCDF-47F8-9194-09F74EBD490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72F6A20-76B1-47E1-A698-EB31797D219D}" type="pres">
      <dgm:prSet presAssocID="{5D59E2E5-CCDF-47F8-9194-09F74EBD4903}" presName="child3group" presStyleCnt="0"/>
      <dgm:spPr/>
    </dgm:pt>
    <dgm:pt modelId="{5FBBB114-51C6-4C53-9EBC-8FEA94E95C37}" type="pres">
      <dgm:prSet presAssocID="{5D59E2E5-CCDF-47F8-9194-09F74EBD4903}" presName="child3" presStyleLbl="bgAcc1" presStyleIdx="2" presStyleCnt="4"/>
      <dgm:spPr/>
      <dgm:t>
        <a:bodyPr/>
        <a:lstStyle/>
        <a:p>
          <a:endParaRPr lang="es-CO"/>
        </a:p>
      </dgm:t>
    </dgm:pt>
    <dgm:pt modelId="{D106BCD2-4784-4E2B-98C6-67094790D049}" type="pres">
      <dgm:prSet presAssocID="{5D59E2E5-CCDF-47F8-9194-09F74EBD490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76EFD5-3E6E-41E5-B2E9-DE37E84601CB}" type="pres">
      <dgm:prSet presAssocID="{5D59E2E5-CCDF-47F8-9194-09F74EBD4903}" presName="child4group" presStyleCnt="0"/>
      <dgm:spPr/>
    </dgm:pt>
    <dgm:pt modelId="{68A53171-A1BE-4511-9C84-B17A9B13F94A}" type="pres">
      <dgm:prSet presAssocID="{5D59E2E5-CCDF-47F8-9194-09F74EBD4903}" presName="child4" presStyleLbl="bgAcc1" presStyleIdx="3" presStyleCnt="4"/>
      <dgm:spPr/>
      <dgm:t>
        <a:bodyPr/>
        <a:lstStyle/>
        <a:p>
          <a:endParaRPr lang="es-CO"/>
        </a:p>
      </dgm:t>
    </dgm:pt>
    <dgm:pt modelId="{AEB09540-C8F7-4251-B3DD-8383FB2B29BF}" type="pres">
      <dgm:prSet presAssocID="{5D59E2E5-CCDF-47F8-9194-09F74EBD490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D648C49-6EF4-409C-86C2-BCCA096A4A64}" type="pres">
      <dgm:prSet presAssocID="{5D59E2E5-CCDF-47F8-9194-09F74EBD4903}" presName="childPlaceholder" presStyleCnt="0"/>
      <dgm:spPr/>
    </dgm:pt>
    <dgm:pt modelId="{CD3033EC-01ED-4FF4-B8D0-017F35DFC9C1}" type="pres">
      <dgm:prSet presAssocID="{5D59E2E5-CCDF-47F8-9194-09F74EBD4903}" presName="circle" presStyleCnt="0"/>
      <dgm:spPr/>
    </dgm:pt>
    <dgm:pt modelId="{2E36767B-5340-4C02-869F-46286DCD320A}" type="pres">
      <dgm:prSet presAssocID="{5D59E2E5-CCDF-47F8-9194-09F74EBD490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9C4BFA1-07EE-4A67-B753-5AD627D91ECE}" type="pres">
      <dgm:prSet presAssocID="{5D59E2E5-CCDF-47F8-9194-09F74EBD490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37E4FE-C544-445A-8E6C-6764DB796B25}" type="pres">
      <dgm:prSet presAssocID="{5D59E2E5-CCDF-47F8-9194-09F74EBD490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F5B36D2-22DC-4D84-82F6-6FD65A25361A}" type="pres">
      <dgm:prSet presAssocID="{5D59E2E5-CCDF-47F8-9194-09F74EBD490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C44458-48DF-4B1F-AA58-5A4EEE6EB7D4}" type="pres">
      <dgm:prSet presAssocID="{5D59E2E5-CCDF-47F8-9194-09F74EBD4903}" presName="quadrantPlaceholder" presStyleCnt="0"/>
      <dgm:spPr/>
    </dgm:pt>
    <dgm:pt modelId="{D6B92989-2C6C-4763-B4B2-E4BB12E54BD0}" type="pres">
      <dgm:prSet presAssocID="{5D59E2E5-CCDF-47F8-9194-09F74EBD4903}" presName="center1" presStyleLbl="fgShp" presStyleIdx="0" presStyleCnt="2"/>
      <dgm:spPr/>
    </dgm:pt>
    <dgm:pt modelId="{8E073129-E492-484E-9E57-59DC8143B096}" type="pres">
      <dgm:prSet presAssocID="{5D59E2E5-CCDF-47F8-9194-09F74EBD4903}" presName="center2" presStyleLbl="fgShp" presStyleIdx="1" presStyleCnt="2"/>
      <dgm:spPr/>
    </dgm:pt>
  </dgm:ptLst>
  <dgm:cxnLst>
    <dgm:cxn modelId="{3FB5583F-FB2D-49BD-9F76-1666550E91B3}" type="presOf" srcId="{FE5A609A-BE34-4205-A816-F18457066791}" destId="{5FBBB114-51C6-4C53-9EBC-8FEA94E95C37}" srcOrd="0" destOrd="1" presId="urn:microsoft.com/office/officeart/2005/8/layout/cycle4"/>
    <dgm:cxn modelId="{4E207D24-7E1C-474B-BA49-FCFA3B2AA40E}" type="presOf" srcId="{2E96E9B6-5EC1-4229-9320-6ADEE60E3C3D}" destId="{B522C8CC-2787-4FAD-BF2B-46D757FF804B}" srcOrd="1" destOrd="4" presId="urn:microsoft.com/office/officeart/2005/8/layout/cycle4"/>
    <dgm:cxn modelId="{FD39AED8-DF06-4EA4-A51B-94244CCB087F}" type="presOf" srcId="{E266B881-7CC0-4C72-AEA9-514EDD86AC55}" destId="{0E3FE0B6-DE6B-44BF-AFFF-7A6F5193F40F}" srcOrd="0" destOrd="0" presId="urn:microsoft.com/office/officeart/2005/8/layout/cycle4"/>
    <dgm:cxn modelId="{97A10E19-0A22-41A4-8FED-EF146A853E3E}" type="presOf" srcId="{22D20BB9-7B9D-4147-94AD-5082EAA1CFED}" destId="{5FBBB114-51C6-4C53-9EBC-8FEA94E95C37}" srcOrd="0" destOrd="3" presId="urn:microsoft.com/office/officeart/2005/8/layout/cycle4"/>
    <dgm:cxn modelId="{7093D0D2-6CF6-4C2B-8634-8F703BBC96E4}" type="presOf" srcId="{26ED074B-B2F2-4AA1-82D2-6C6CB62E87D2}" destId="{0E3FE0B6-DE6B-44BF-AFFF-7A6F5193F40F}" srcOrd="0" destOrd="5" presId="urn:microsoft.com/office/officeart/2005/8/layout/cycle4"/>
    <dgm:cxn modelId="{1486B911-CB8B-46F4-8328-76FE99559F6E}" srcId="{C0FBDC5F-4A33-476E-89F2-3E9EEA279636}" destId="{95603CF0-E291-45E1-97D9-2C4F52CF9076}" srcOrd="3" destOrd="0" parTransId="{9878FDDE-B773-47A4-8336-A019C0F69969}" sibTransId="{AF8BA22E-B387-4E9B-8011-9C6A0ABEA9B5}"/>
    <dgm:cxn modelId="{08FE1DD7-488C-4CB0-B376-C666B43F38A7}" type="presOf" srcId="{06142AC3-DCF8-4993-A03E-055F4494592A}" destId="{68A53171-A1BE-4511-9C84-B17A9B13F94A}" srcOrd="0" destOrd="0" presId="urn:microsoft.com/office/officeart/2005/8/layout/cycle4"/>
    <dgm:cxn modelId="{BC04D94B-E28C-4F08-A5ED-62D77E28E3AD}" srcId="{5D59E2E5-CCDF-47F8-9194-09F74EBD4903}" destId="{A4307835-8D30-4CA8-97FB-3CC70FF319B3}" srcOrd="2" destOrd="0" parTransId="{709DDBF2-AE8D-4FED-B2C9-C0A29F0A7EA3}" sibTransId="{9AF19FEB-FE12-43AC-8EFC-4488B9813BD6}"/>
    <dgm:cxn modelId="{9CE4323D-B676-4D1F-968C-75D5B91BAA50}" type="presOf" srcId="{6871D089-441A-4A80-8D2E-02326FF68F8D}" destId="{D106BCD2-4784-4E2B-98C6-67094790D049}" srcOrd="1" destOrd="2" presId="urn:microsoft.com/office/officeart/2005/8/layout/cycle4"/>
    <dgm:cxn modelId="{80902BB2-703C-45CB-9389-0C29BE8BF819}" type="presOf" srcId="{0A1DDB42-8005-4500-9793-4E2C294D095D}" destId="{5FBBB114-51C6-4C53-9EBC-8FEA94E95C37}" srcOrd="0" destOrd="4" presId="urn:microsoft.com/office/officeart/2005/8/layout/cycle4"/>
    <dgm:cxn modelId="{189F1F5B-BA80-4E38-B53E-836C33AEF68A}" srcId="{C0FBDC5F-4A33-476E-89F2-3E9EEA279636}" destId="{2E96E9B6-5EC1-4229-9320-6ADEE60E3C3D}" srcOrd="4" destOrd="0" parTransId="{80C824EC-F13F-4FB2-B4F2-7A927814B8BD}" sibTransId="{5F66EB72-73ED-4E3A-869F-2BCA83F699BE}"/>
    <dgm:cxn modelId="{2B127C72-D305-437C-87BF-F9B6EEA6796A}" type="presOf" srcId="{5D59E2E5-CCDF-47F8-9194-09F74EBD4903}" destId="{69AC8BAF-647E-4FB1-B425-A7B2ACED2E6E}" srcOrd="0" destOrd="0" presId="urn:microsoft.com/office/officeart/2005/8/layout/cycle4"/>
    <dgm:cxn modelId="{DF0E4970-CF90-4B50-82D9-70F08635946E}" srcId="{A4307835-8D30-4CA8-97FB-3CC70FF319B3}" destId="{6871D089-441A-4A80-8D2E-02326FF68F8D}" srcOrd="2" destOrd="0" parTransId="{BDD3D3EC-9D2C-43A7-90F5-B5385252C4DF}" sibTransId="{E7394E7E-E81F-46EA-93FF-BD419ADBEF4D}"/>
    <dgm:cxn modelId="{36D6C837-12B2-4E78-BBDD-E24DBB300DA7}" type="presOf" srcId="{0A1DDB42-8005-4500-9793-4E2C294D095D}" destId="{D106BCD2-4784-4E2B-98C6-67094790D049}" srcOrd="1" destOrd="4" presId="urn:microsoft.com/office/officeart/2005/8/layout/cycle4"/>
    <dgm:cxn modelId="{F08C0178-F3EB-4318-B733-F738BF87F1B5}" type="presOf" srcId="{9446EBD9-15E3-4BEA-AE1A-CDFD7DE23F09}" destId="{B522C8CC-2787-4FAD-BF2B-46D757FF804B}" srcOrd="1" destOrd="1" presId="urn:microsoft.com/office/officeart/2005/8/layout/cycle4"/>
    <dgm:cxn modelId="{5FA0473D-E1BD-4766-B3E6-A73CC7464A62}" type="presOf" srcId="{26ED074B-B2F2-4AA1-82D2-6C6CB62E87D2}" destId="{B522C8CC-2787-4FAD-BF2B-46D757FF804B}" srcOrd="1" destOrd="5" presId="urn:microsoft.com/office/officeart/2005/8/layout/cycle4"/>
    <dgm:cxn modelId="{3FE140CD-737F-451E-9C47-B0799043F897}" type="presOf" srcId="{E266B881-7CC0-4C72-AEA9-514EDD86AC55}" destId="{B522C8CC-2787-4FAD-BF2B-46D757FF804B}" srcOrd="1" destOrd="0" presId="urn:microsoft.com/office/officeart/2005/8/layout/cycle4"/>
    <dgm:cxn modelId="{7D696301-F3B7-4616-A65F-A5DB23372098}" type="presOf" srcId="{95603CF0-E291-45E1-97D9-2C4F52CF9076}" destId="{B522C8CC-2787-4FAD-BF2B-46D757FF804B}" srcOrd="1" destOrd="3" presId="urn:microsoft.com/office/officeart/2005/8/layout/cycle4"/>
    <dgm:cxn modelId="{C355E713-4477-43A7-A9F2-351E772BF9C8}" type="presOf" srcId="{04F06DD9-B094-49FA-8798-0672DE92C5FF}" destId="{77293CA8-73A9-49C9-BFE8-4A2851195724}" srcOrd="1" destOrd="0" presId="urn:microsoft.com/office/officeart/2005/8/layout/cycle4"/>
    <dgm:cxn modelId="{DFC24BCE-6D64-43C3-B2FC-F9AC1FBA6664}" type="presOf" srcId="{C0FBDC5F-4A33-476E-89F2-3E9EEA279636}" destId="{B9C4BFA1-07EE-4A67-B753-5AD627D91ECE}" srcOrd="0" destOrd="0" presId="urn:microsoft.com/office/officeart/2005/8/layout/cycle4"/>
    <dgm:cxn modelId="{5A2A6BD3-B440-4B14-8A3E-20EDC876527A}" type="presOf" srcId="{7F1FD466-CE32-487A-9874-E3F4C29DADF4}" destId="{2E36767B-5340-4C02-869F-46286DCD320A}" srcOrd="0" destOrd="0" presId="urn:microsoft.com/office/officeart/2005/8/layout/cycle4"/>
    <dgm:cxn modelId="{4C5A7A39-DE07-4006-9124-2CD867B3CE54}" srcId="{5D59E2E5-CCDF-47F8-9194-09F74EBD4903}" destId="{7F1FD466-CE32-487A-9874-E3F4C29DADF4}" srcOrd="0" destOrd="0" parTransId="{7C3FD76A-010C-498B-8F41-63BEA53D9EBF}" sibTransId="{A1506E4A-F31C-45E9-82A8-642C9E4E5AFA}"/>
    <dgm:cxn modelId="{2B70B370-B5B2-4CB6-8DAE-64D8166DB635}" srcId="{C0FBDC5F-4A33-476E-89F2-3E9EEA279636}" destId="{26ED074B-B2F2-4AA1-82D2-6C6CB62E87D2}" srcOrd="5" destOrd="0" parTransId="{0DBBF797-3159-4179-A930-0670099A5C69}" sibTransId="{9EA55149-BD49-426A-B395-310474E0636E}"/>
    <dgm:cxn modelId="{37F0C8B4-6C5B-4AAB-9911-F2DE2DBCF239}" type="presOf" srcId="{87C9F9B3-FE4A-4B01-A406-FC7C017DB227}" destId="{5FBBB114-51C6-4C53-9EBC-8FEA94E95C37}" srcOrd="0" destOrd="5" presId="urn:microsoft.com/office/officeart/2005/8/layout/cycle4"/>
    <dgm:cxn modelId="{5C1343E0-F16D-493A-B048-1F94FBBB977F}" srcId="{E6099B00-81E1-4528-B4B5-4509D050422A}" destId="{06142AC3-DCF8-4993-A03E-055F4494592A}" srcOrd="0" destOrd="0" parTransId="{6D1088D0-0D7D-4338-A70C-1EBB6A979ACA}" sibTransId="{15FA275D-2684-441E-8B3A-DEC5460AEC0F}"/>
    <dgm:cxn modelId="{63E7A479-A001-4216-BFDB-DC3613B7D49C}" type="presOf" srcId="{6871D089-441A-4A80-8D2E-02326FF68F8D}" destId="{5FBBB114-51C6-4C53-9EBC-8FEA94E95C37}" srcOrd="0" destOrd="2" presId="urn:microsoft.com/office/officeart/2005/8/layout/cycle4"/>
    <dgm:cxn modelId="{26425B08-9BCA-477A-97F3-12D6998BE619}" type="presOf" srcId="{2E96E9B6-5EC1-4229-9320-6ADEE60E3C3D}" destId="{0E3FE0B6-DE6B-44BF-AFFF-7A6F5193F40F}" srcOrd="0" destOrd="4" presId="urn:microsoft.com/office/officeart/2005/8/layout/cycle4"/>
    <dgm:cxn modelId="{E48FECAF-2CB7-4808-9DA0-83B0952A5B2D}" srcId="{A4307835-8D30-4CA8-97FB-3CC70FF319B3}" destId="{0E61E195-6F6A-4FF0-B20C-EB8956885476}" srcOrd="0" destOrd="0" parTransId="{05D7274D-B027-480A-8D38-28F9CF5D80B1}" sibTransId="{460903F2-E9DB-43D7-9A9A-16D23E6F9618}"/>
    <dgm:cxn modelId="{ED800064-7DEB-4579-8A4D-0635BCF9D955}" srcId="{C0FBDC5F-4A33-476E-89F2-3E9EEA279636}" destId="{E266B881-7CC0-4C72-AEA9-514EDD86AC55}" srcOrd="0" destOrd="0" parTransId="{4939B2C7-DE3C-4490-B47D-F41B3E18148B}" sibTransId="{B811C4DC-E612-4599-B7E8-0A629E4D5933}"/>
    <dgm:cxn modelId="{4566704B-FDC7-415F-95D1-818706BBCC53}" srcId="{7F1FD466-CE32-487A-9874-E3F4C29DADF4}" destId="{04F06DD9-B094-49FA-8798-0672DE92C5FF}" srcOrd="0" destOrd="0" parTransId="{5278A580-38CF-4BBB-900E-80AB82C3024B}" sibTransId="{C5133629-AAD6-4BAE-A62A-EC99678CFEE0}"/>
    <dgm:cxn modelId="{4B62B0DD-240A-4735-B1FE-322E0555DDF4}" type="presOf" srcId="{06142AC3-DCF8-4993-A03E-055F4494592A}" destId="{AEB09540-C8F7-4251-B3DD-8383FB2B29BF}" srcOrd="1" destOrd="0" presId="urn:microsoft.com/office/officeart/2005/8/layout/cycle4"/>
    <dgm:cxn modelId="{A68A46C4-AD47-462A-877B-017B9C90C7BF}" srcId="{A4307835-8D30-4CA8-97FB-3CC70FF319B3}" destId="{FE5A609A-BE34-4205-A816-F18457066791}" srcOrd="1" destOrd="0" parTransId="{1A3A5850-F4D9-408B-AE6A-BC6F92CB0393}" sibTransId="{96EA92B7-2DE3-4F7C-ABF9-915488DEE8B2}"/>
    <dgm:cxn modelId="{895EECD8-0CCE-4FD1-84F0-95FAD76C775C}" type="presOf" srcId="{0E61E195-6F6A-4FF0-B20C-EB8956885476}" destId="{5FBBB114-51C6-4C53-9EBC-8FEA94E95C37}" srcOrd="0" destOrd="0" presId="urn:microsoft.com/office/officeart/2005/8/layout/cycle4"/>
    <dgm:cxn modelId="{E74EC384-AB75-4739-9CE1-A670AC4F3AFE}" type="presOf" srcId="{0E61E195-6F6A-4FF0-B20C-EB8956885476}" destId="{D106BCD2-4784-4E2B-98C6-67094790D049}" srcOrd="1" destOrd="0" presId="urn:microsoft.com/office/officeart/2005/8/layout/cycle4"/>
    <dgm:cxn modelId="{4E8E3CDB-7402-444E-9B67-18F0A5A1AD72}" srcId="{5D59E2E5-CCDF-47F8-9194-09F74EBD4903}" destId="{C0FBDC5F-4A33-476E-89F2-3E9EEA279636}" srcOrd="1" destOrd="0" parTransId="{0906487A-12B2-4126-B318-CD9D2E73D4CA}" sibTransId="{6B794529-CF64-4298-A2BD-A7634A1B8F9D}"/>
    <dgm:cxn modelId="{C50E8D38-FDA3-4348-A63C-CAC3DB58BF25}" type="presOf" srcId="{D4F4FCD0-6833-4881-BB6F-26B111903C15}" destId="{0E3FE0B6-DE6B-44BF-AFFF-7A6F5193F40F}" srcOrd="0" destOrd="2" presId="urn:microsoft.com/office/officeart/2005/8/layout/cycle4"/>
    <dgm:cxn modelId="{901278AD-8CFD-46EF-AA95-17E6928F3DBA}" srcId="{A4307835-8D30-4CA8-97FB-3CC70FF319B3}" destId="{87C9F9B3-FE4A-4B01-A406-FC7C017DB227}" srcOrd="5" destOrd="0" parTransId="{F9478CD7-4CBE-4E34-9C2D-CA9C6B800D60}" sibTransId="{479DC242-A756-4A30-A5F6-8975696A71B5}"/>
    <dgm:cxn modelId="{A2134B97-1B94-4BD4-96FE-6C9FF171AE1C}" type="presOf" srcId="{22D20BB9-7B9D-4147-94AD-5082EAA1CFED}" destId="{D106BCD2-4784-4E2B-98C6-67094790D049}" srcOrd="1" destOrd="3" presId="urn:microsoft.com/office/officeart/2005/8/layout/cycle4"/>
    <dgm:cxn modelId="{A302384E-7E93-4E86-B6C6-DCD549E65759}" srcId="{C0FBDC5F-4A33-476E-89F2-3E9EEA279636}" destId="{D4F4FCD0-6833-4881-BB6F-26B111903C15}" srcOrd="2" destOrd="0" parTransId="{D864F299-E30C-4732-9A46-0C2D435D3485}" sibTransId="{6BAA04BE-7237-424D-8BA0-D956C42B9F04}"/>
    <dgm:cxn modelId="{A222AAC7-0FD4-4CB9-84DB-FFAD3DE51EC1}" type="presOf" srcId="{95603CF0-E291-45E1-97D9-2C4F52CF9076}" destId="{0E3FE0B6-DE6B-44BF-AFFF-7A6F5193F40F}" srcOrd="0" destOrd="3" presId="urn:microsoft.com/office/officeart/2005/8/layout/cycle4"/>
    <dgm:cxn modelId="{4E075710-6C7C-4D14-8859-BC7219FB988D}" type="presOf" srcId="{04F06DD9-B094-49FA-8798-0672DE92C5FF}" destId="{AAE9DF5D-7F7B-4A8F-A84A-0216545FD90B}" srcOrd="0" destOrd="0" presId="urn:microsoft.com/office/officeart/2005/8/layout/cycle4"/>
    <dgm:cxn modelId="{25B940A5-8A87-4597-97F7-3BBB09C76736}" type="presOf" srcId="{A4307835-8D30-4CA8-97FB-3CC70FF319B3}" destId="{2237E4FE-C544-445A-8E6C-6764DB796B25}" srcOrd="0" destOrd="0" presId="urn:microsoft.com/office/officeart/2005/8/layout/cycle4"/>
    <dgm:cxn modelId="{F8A004A0-7714-49AD-A2F0-08696799607A}" srcId="{A4307835-8D30-4CA8-97FB-3CC70FF319B3}" destId="{22D20BB9-7B9D-4147-94AD-5082EAA1CFED}" srcOrd="3" destOrd="0" parTransId="{6A5DCC71-D63F-44ED-B5AF-CB12D18C4B9C}" sibTransId="{5FAF4A2B-F30C-4B61-8774-50986467D9AE}"/>
    <dgm:cxn modelId="{DB059BA0-F43C-46BD-9799-12B4F1434F36}" srcId="{A4307835-8D30-4CA8-97FB-3CC70FF319B3}" destId="{0A1DDB42-8005-4500-9793-4E2C294D095D}" srcOrd="4" destOrd="0" parTransId="{ACE782AA-878B-4EBE-8A3F-6F0BB9BDEC66}" sibTransId="{3018B270-97E1-452D-AA30-3DE67EDDEEFC}"/>
    <dgm:cxn modelId="{53F71096-C089-4DAF-AD95-51EBAB6EEA68}" type="presOf" srcId="{D4F4FCD0-6833-4881-BB6F-26B111903C15}" destId="{B522C8CC-2787-4FAD-BF2B-46D757FF804B}" srcOrd="1" destOrd="2" presId="urn:microsoft.com/office/officeart/2005/8/layout/cycle4"/>
    <dgm:cxn modelId="{60A7D6ED-B454-4C2C-AA65-5C3E3B21B127}" type="presOf" srcId="{9446EBD9-15E3-4BEA-AE1A-CDFD7DE23F09}" destId="{0E3FE0B6-DE6B-44BF-AFFF-7A6F5193F40F}" srcOrd="0" destOrd="1" presId="urn:microsoft.com/office/officeart/2005/8/layout/cycle4"/>
    <dgm:cxn modelId="{CDE812BC-0A24-4879-A7B3-E8174825E8ED}" srcId="{C0FBDC5F-4A33-476E-89F2-3E9EEA279636}" destId="{9446EBD9-15E3-4BEA-AE1A-CDFD7DE23F09}" srcOrd="1" destOrd="0" parTransId="{8F088253-8C72-4427-B598-17C3314ECB2B}" sibTransId="{73A0DB38-5FC3-49CD-A554-BB3E021EA10B}"/>
    <dgm:cxn modelId="{CDFDE694-2F8E-478C-A5A0-9C7241CCA33F}" type="presOf" srcId="{FE5A609A-BE34-4205-A816-F18457066791}" destId="{D106BCD2-4784-4E2B-98C6-67094790D049}" srcOrd="1" destOrd="1" presId="urn:microsoft.com/office/officeart/2005/8/layout/cycle4"/>
    <dgm:cxn modelId="{DD59D805-5A86-4FAE-ABF1-B01DF064F1F9}" srcId="{5D59E2E5-CCDF-47F8-9194-09F74EBD4903}" destId="{E6099B00-81E1-4528-B4B5-4509D050422A}" srcOrd="3" destOrd="0" parTransId="{AFE9E1C0-5F9E-4E6C-B194-0E44EB6F259F}" sibTransId="{BCE6CE52-9634-40BB-A722-859AF3FF07B9}"/>
    <dgm:cxn modelId="{59889A59-875E-401B-8194-6AA96F84D30D}" type="presOf" srcId="{E6099B00-81E1-4528-B4B5-4509D050422A}" destId="{2F5B36D2-22DC-4D84-82F6-6FD65A25361A}" srcOrd="0" destOrd="0" presId="urn:microsoft.com/office/officeart/2005/8/layout/cycle4"/>
    <dgm:cxn modelId="{2D346039-94A6-4BCC-A3FF-2AF6B532277E}" type="presOf" srcId="{87C9F9B3-FE4A-4B01-A406-FC7C017DB227}" destId="{D106BCD2-4784-4E2B-98C6-67094790D049}" srcOrd="1" destOrd="5" presId="urn:microsoft.com/office/officeart/2005/8/layout/cycle4"/>
    <dgm:cxn modelId="{A311F6E6-01F7-4E7F-BAB3-83927D8D3B56}" type="presParOf" srcId="{69AC8BAF-647E-4FB1-B425-A7B2ACED2E6E}" destId="{4C41ECA8-88E1-48D4-A6BB-F1F375F61453}" srcOrd="0" destOrd="0" presId="urn:microsoft.com/office/officeart/2005/8/layout/cycle4"/>
    <dgm:cxn modelId="{E8B9142F-AF9D-4182-9B3A-A1ECB0882619}" type="presParOf" srcId="{4C41ECA8-88E1-48D4-A6BB-F1F375F61453}" destId="{CF75C103-490D-45E1-B566-D9E82D7A9220}" srcOrd="0" destOrd="0" presId="urn:microsoft.com/office/officeart/2005/8/layout/cycle4"/>
    <dgm:cxn modelId="{2D8773AE-80A2-4CAF-894F-368494C40296}" type="presParOf" srcId="{CF75C103-490D-45E1-B566-D9E82D7A9220}" destId="{AAE9DF5D-7F7B-4A8F-A84A-0216545FD90B}" srcOrd="0" destOrd="0" presId="urn:microsoft.com/office/officeart/2005/8/layout/cycle4"/>
    <dgm:cxn modelId="{B03B4E30-1850-411E-959B-3C011F71DFD9}" type="presParOf" srcId="{CF75C103-490D-45E1-B566-D9E82D7A9220}" destId="{77293CA8-73A9-49C9-BFE8-4A2851195724}" srcOrd="1" destOrd="0" presId="urn:microsoft.com/office/officeart/2005/8/layout/cycle4"/>
    <dgm:cxn modelId="{538DBBEB-187D-4755-A810-016B4AE7024D}" type="presParOf" srcId="{4C41ECA8-88E1-48D4-A6BB-F1F375F61453}" destId="{9E475ED3-5633-45C9-8E3B-A9817194AEA9}" srcOrd="1" destOrd="0" presId="urn:microsoft.com/office/officeart/2005/8/layout/cycle4"/>
    <dgm:cxn modelId="{66231A55-1C81-4636-9E7C-12C21E37744F}" type="presParOf" srcId="{9E475ED3-5633-45C9-8E3B-A9817194AEA9}" destId="{0E3FE0B6-DE6B-44BF-AFFF-7A6F5193F40F}" srcOrd="0" destOrd="0" presId="urn:microsoft.com/office/officeart/2005/8/layout/cycle4"/>
    <dgm:cxn modelId="{7C882D92-099A-4F0D-9A25-32E45DD22A54}" type="presParOf" srcId="{9E475ED3-5633-45C9-8E3B-A9817194AEA9}" destId="{B522C8CC-2787-4FAD-BF2B-46D757FF804B}" srcOrd="1" destOrd="0" presId="urn:microsoft.com/office/officeart/2005/8/layout/cycle4"/>
    <dgm:cxn modelId="{4C921C8C-669E-45FA-B14A-030268CF2171}" type="presParOf" srcId="{4C41ECA8-88E1-48D4-A6BB-F1F375F61453}" destId="{472F6A20-76B1-47E1-A698-EB31797D219D}" srcOrd="2" destOrd="0" presId="urn:microsoft.com/office/officeart/2005/8/layout/cycle4"/>
    <dgm:cxn modelId="{073AA0C2-113C-4476-B02A-AA2572572CD0}" type="presParOf" srcId="{472F6A20-76B1-47E1-A698-EB31797D219D}" destId="{5FBBB114-51C6-4C53-9EBC-8FEA94E95C37}" srcOrd="0" destOrd="0" presId="urn:microsoft.com/office/officeart/2005/8/layout/cycle4"/>
    <dgm:cxn modelId="{2A0EECD6-6E00-4ED0-9916-068380FFB362}" type="presParOf" srcId="{472F6A20-76B1-47E1-A698-EB31797D219D}" destId="{D106BCD2-4784-4E2B-98C6-67094790D049}" srcOrd="1" destOrd="0" presId="urn:microsoft.com/office/officeart/2005/8/layout/cycle4"/>
    <dgm:cxn modelId="{28ADD8D4-33B3-47FD-BE3D-60715F48AD93}" type="presParOf" srcId="{4C41ECA8-88E1-48D4-A6BB-F1F375F61453}" destId="{5376EFD5-3E6E-41E5-B2E9-DE37E84601CB}" srcOrd="3" destOrd="0" presId="urn:microsoft.com/office/officeart/2005/8/layout/cycle4"/>
    <dgm:cxn modelId="{152B7BFD-D3E0-4615-9B32-AC48AC58D541}" type="presParOf" srcId="{5376EFD5-3E6E-41E5-B2E9-DE37E84601CB}" destId="{68A53171-A1BE-4511-9C84-B17A9B13F94A}" srcOrd="0" destOrd="0" presId="urn:microsoft.com/office/officeart/2005/8/layout/cycle4"/>
    <dgm:cxn modelId="{01DDB040-F4FF-4156-B1EA-6A04145AA136}" type="presParOf" srcId="{5376EFD5-3E6E-41E5-B2E9-DE37E84601CB}" destId="{AEB09540-C8F7-4251-B3DD-8383FB2B29BF}" srcOrd="1" destOrd="0" presId="urn:microsoft.com/office/officeart/2005/8/layout/cycle4"/>
    <dgm:cxn modelId="{976C5C39-3C1D-4D0F-9123-05C4BB0F5A26}" type="presParOf" srcId="{4C41ECA8-88E1-48D4-A6BB-F1F375F61453}" destId="{9D648C49-6EF4-409C-86C2-BCCA096A4A64}" srcOrd="4" destOrd="0" presId="urn:microsoft.com/office/officeart/2005/8/layout/cycle4"/>
    <dgm:cxn modelId="{A0220AF6-907A-4FB6-83FA-DEF583A2EC65}" type="presParOf" srcId="{69AC8BAF-647E-4FB1-B425-A7B2ACED2E6E}" destId="{CD3033EC-01ED-4FF4-B8D0-017F35DFC9C1}" srcOrd="1" destOrd="0" presId="urn:microsoft.com/office/officeart/2005/8/layout/cycle4"/>
    <dgm:cxn modelId="{D9F2A96A-D741-44AC-80B2-57D0E799E5B8}" type="presParOf" srcId="{CD3033EC-01ED-4FF4-B8D0-017F35DFC9C1}" destId="{2E36767B-5340-4C02-869F-46286DCD320A}" srcOrd="0" destOrd="0" presId="urn:microsoft.com/office/officeart/2005/8/layout/cycle4"/>
    <dgm:cxn modelId="{C8CB1786-65B7-4293-9358-AA60F54BF118}" type="presParOf" srcId="{CD3033EC-01ED-4FF4-B8D0-017F35DFC9C1}" destId="{B9C4BFA1-07EE-4A67-B753-5AD627D91ECE}" srcOrd="1" destOrd="0" presId="urn:microsoft.com/office/officeart/2005/8/layout/cycle4"/>
    <dgm:cxn modelId="{A1982529-7822-433F-BA91-86E46557E0A8}" type="presParOf" srcId="{CD3033EC-01ED-4FF4-B8D0-017F35DFC9C1}" destId="{2237E4FE-C544-445A-8E6C-6764DB796B25}" srcOrd="2" destOrd="0" presId="urn:microsoft.com/office/officeart/2005/8/layout/cycle4"/>
    <dgm:cxn modelId="{3A52A937-F08D-4D9E-A836-6E14793BBB2E}" type="presParOf" srcId="{CD3033EC-01ED-4FF4-B8D0-017F35DFC9C1}" destId="{2F5B36D2-22DC-4D84-82F6-6FD65A25361A}" srcOrd="3" destOrd="0" presId="urn:microsoft.com/office/officeart/2005/8/layout/cycle4"/>
    <dgm:cxn modelId="{6AFF9F6D-81FD-469D-AF87-396E714E07A1}" type="presParOf" srcId="{CD3033EC-01ED-4FF4-B8D0-017F35DFC9C1}" destId="{BCC44458-48DF-4B1F-AA58-5A4EEE6EB7D4}" srcOrd="4" destOrd="0" presId="urn:microsoft.com/office/officeart/2005/8/layout/cycle4"/>
    <dgm:cxn modelId="{D78232C2-DDCA-4B20-A2BA-E86EC9B54454}" type="presParOf" srcId="{69AC8BAF-647E-4FB1-B425-A7B2ACED2E6E}" destId="{D6B92989-2C6C-4763-B4B2-E4BB12E54BD0}" srcOrd="2" destOrd="0" presId="urn:microsoft.com/office/officeart/2005/8/layout/cycle4"/>
    <dgm:cxn modelId="{69D4AF4A-6183-4021-9FBF-592B3CA94B34}" type="presParOf" srcId="{69AC8BAF-647E-4FB1-B425-A7B2ACED2E6E}" destId="{8E073129-E492-484E-9E57-59DC8143B0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Política S y SO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r>
            <a:rPr lang="es-ES_tradnl" sz="1600" dirty="0" smtClean="0"/>
            <a:t>Apropiada a los riesgos</a:t>
          </a:r>
        </a:p>
        <a:p>
          <a:pPr algn="just"/>
          <a:r>
            <a:rPr lang="es-ES_tradnl" sz="1600" dirty="0" smtClean="0"/>
            <a:t>Compromiso con:</a:t>
          </a:r>
        </a:p>
        <a:p>
          <a:pPr marL="85725" indent="-85725" algn="just"/>
          <a:r>
            <a:rPr lang="es-ES_tradnl" sz="1600" dirty="0" smtClean="0"/>
            <a:t>  La prevención de lesiones   y enfermedades.</a:t>
          </a:r>
        </a:p>
        <a:p>
          <a:pPr marL="85725" indent="0" algn="just"/>
          <a:r>
            <a:rPr lang="es-ES_tradnl" sz="1600" dirty="0" smtClean="0"/>
            <a:t>La mejora continua.</a:t>
          </a:r>
        </a:p>
        <a:p>
          <a:pPr marL="85725" indent="0" algn="just"/>
          <a:r>
            <a:rPr lang="es-ES_tradnl" sz="1600" dirty="0" smtClean="0"/>
            <a:t>El cumplimiento de requisitos legales.</a:t>
          </a:r>
        </a:p>
        <a:p>
          <a:pPr algn="just"/>
          <a:endParaRPr lang="es-ES_tradnl" sz="1600" dirty="0" smtClean="0"/>
        </a:p>
        <a:p>
          <a:pPr algn="just"/>
          <a:r>
            <a:rPr lang="es-ES_tradnl" sz="1600" dirty="0" smtClean="0"/>
            <a:t>Se documenta, implementa, comunica, mantiene, revisa periódicamente.</a:t>
          </a:r>
        </a:p>
        <a:p>
          <a:pPr algn="just"/>
          <a:endParaRPr lang="es-ES_tradnl" sz="1600" dirty="0" smtClean="0"/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88481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3580" custScaleY="106017" custLinFactNeighborX="-2053" custLinFactNeighborY="133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 custLinFactNeighborX="88242"/>
      <dgm:spPr/>
    </dgm:pt>
    <dgm:pt modelId="{286DB054-D976-4953-AC6D-AD106BC5C347}" type="pres">
      <dgm:prSet presAssocID="{623B18E7-271E-4D5B-A72E-FFE2DE6B65C5}" presName="Image" presStyleLbl="alignImgPlace1" presStyleIdx="0" presStyleCnt="1" custScaleX="79706" custLinFactNeighborX="6283" custLinFactNeighborY="-34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BCEF4769-B0E9-4411-833B-02AC5DB9E429}" type="presOf" srcId="{623B18E7-271E-4D5B-A72E-FFE2DE6B65C5}" destId="{73FA6023-F595-4DE4-9DBA-858CA164E4B3}" srcOrd="0" destOrd="0" presId="urn:microsoft.com/office/officeart/2009/3/layout/SnapshotPictureList"/>
    <dgm:cxn modelId="{DC468817-901D-427E-9410-3312C9CDAA7B}" type="presOf" srcId="{4F9D29AC-6D54-45F7-A83C-694BC0CE87E4}" destId="{848F38FA-3519-44A9-A054-84DEBF397617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0C6CD552-68A5-497E-BCA5-79562757346E}" type="presOf" srcId="{314E7D97-1105-418F-A0A3-0FDA844871E8}" destId="{ECEA086B-841B-48DC-BA7F-A29A11D019DC}" srcOrd="0" destOrd="0" presId="urn:microsoft.com/office/officeart/2009/3/layout/SnapshotPictureList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DDF593FD-5B34-4693-8DE0-1B634BCDEBF2}" type="presParOf" srcId="{848F38FA-3519-44A9-A054-84DEBF397617}" destId="{3DDD0E32-F285-40B8-8F3D-BB77F7C4902F}" srcOrd="0" destOrd="0" presId="urn:microsoft.com/office/officeart/2009/3/layout/SnapshotPictureList"/>
    <dgm:cxn modelId="{CA7021DC-2D9C-44CC-8A3E-17CCE86F8E74}" type="presParOf" srcId="{3DDD0E32-F285-40B8-8F3D-BB77F7C4902F}" destId="{92C244E4-6897-44CC-B133-A05F12683335}" srcOrd="0" destOrd="0" presId="urn:microsoft.com/office/officeart/2009/3/layout/SnapshotPictureList"/>
    <dgm:cxn modelId="{D2F4045B-E8BD-4821-927D-6B5EDF536217}" type="presParOf" srcId="{3DDD0E32-F285-40B8-8F3D-BB77F7C4902F}" destId="{73FA6023-F595-4DE4-9DBA-858CA164E4B3}" srcOrd="1" destOrd="0" presId="urn:microsoft.com/office/officeart/2009/3/layout/SnapshotPictureList"/>
    <dgm:cxn modelId="{FAD32A67-CE0D-44DD-8EA2-98DB7081E1C0}" type="presParOf" srcId="{3DDD0E32-F285-40B8-8F3D-BB77F7C4902F}" destId="{ECEA086B-841B-48DC-BA7F-A29A11D019DC}" srcOrd="2" destOrd="0" presId="urn:microsoft.com/office/officeart/2009/3/layout/SnapshotPictureList"/>
    <dgm:cxn modelId="{7C23CB6F-419C-40FF-9232-B494AC1955FE}" type="presParOf" srcId="{3DDD0E32-F285-40B8-8F3D-BB77F7C4902F}" destId="{E8065F22-6665-46B1-A26B-9C46AD3E23F4}" srcOrd="3" destOrd="0" presId="urn:microsoft.com/office/officeart/2009/3/layout/SnapshotPictureList"/>
    <dgm:cxn modelId="{6F440711-51C4-4B6C-84C9-AF3AB81E3277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Objetivos S y SO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r>
            <a:rPr lang="es-ES_tradnl" sz="1600" dirty="0" smtClean="0"/>
            <a:t>Deben ser consistentes con:</a:t>
          </a:r>
        </a:p>
        <a:p>
          <a:pPr marL="85725" indent="0" algn="just"/>
          <a:r>
            <a:rPr lang="es-ES_tradnl" sz="1600" dirty="0" smtClean="0"/>
            <a:t>Política S y SO.</a:t>
          </a:r>
        </a:p>
        <a:p>
          <a:pPr marL="85725" indent="0" algn="just"/>
          <a:r>
            <a:rPr lang="es-ES_tradnl" sz="1600" dirty="0" smtClean="0"/>
            <a:t>Prevención de lesiones y enfermedades.</a:t>
          </a:r>
        </a:p>
        <a:p>
          <a:pPr marL="85725" indent="0" algn="just"/>
          <a:r>
            <a:rPr lang="es-ES_tradnl" sz="1600" dirty="0" smtClean="0"/>
            <a:t>Cumplimiento de la ley.</a:t>
          </a:r>
        </a:p>
        <a:p>
          <a:pPr marL="85725" indent="0" algn="just"/>
          <a:r>
            <a:rPr lang="es-ES_tradnl" sz="1600" dirty="0" smtClean="0"/>
            <a:t>Mejora Continua.</a:t>
          </a:r>
        </a:p>
        <a:p>
          <a:pPr marL="0" indent="0" algn="just"/>
          <a:endParaRPr lang="es-ES_tradnl" sz="1600" dirty="0" smtClean="0"/>
        </a:p>
        <a:p>
          <a:pPr marL="0" indent="0" algn="just"/>
          <a:r>
            <a:rPr lang="es-ES_tradnl" sz="1600" dirty="0" smtClean="0"/>
            <a:t>Lograr coherencia con la realidad del negocio:</a:t>
          </a:r>
        </a:p>
        <a:p>
          <a:pPr marL="85725" indent="0" algn="just"/>
          <a:r>
            <a:rPr lang="es-ES_tradnl" sz="1600" dirty="0" smtClean="0"/>
            <a:t>Tecnológica, operativa, comercial y financiera.</a:t>
          </a:r>
        </a:p>
        <a:p>
          <a:pPr algn="just"/>
          <a:endParaRPr lang="es-ES_tradnl" sz="1600" dirty="0" smtClean="0"/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88481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3580" custScaleY="106017" custLinFactNeighborX="-2053" custLinFactNeighborY="-4685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 custLinFactNeighborX="88242"/>
      <dgm:spPr/>
    </dgm:pt>
    <dgm:pt modelId="{286DB054-D976-4953-AC6D-AD106BC5C347}" type="pres">
      <dgm:prSet presAssocID="{623B18E7-271E-4D5B-A72E-FFE2DE6B65C5}" presName="Image" presStyleLbl="alignImgPlace1" presStyleIdx="0" presStyleCnt="1" custScaleX="79706" custLinFactNeighborX="6283" custLinFactNeighborY="-34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4FC6C0A8-E4BC-47D9-B094-1F7EC63BCA5E}" type="presOf" srcId="{623B18E7-271E-4D5B-A72E-FFE2DE6B65C5}" destId="{73FA6023-F595-4DE4-9DBA-858CA164E4B3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3EE76ECC-8A9B-4199-9043-0858F3928FD3}" type="presOf" srcId="{314E7D97-1105-418F-A0A3-0FDA844871E8}" destId="{ECEA086B-841B-48DC-BA7F-A29A11D019DC}" srcOrd="0" destOrd="0" presId="urn:microsoft.com/office/officeart/2009/3/layout/SnapshotPictureList"/>
    <dgm:cxn modelId="{46FB6FC2-A207-4764-9B0C-EF48C2AA1798}" type="presOf" srcId="{4F9D29AC-6D54-45F7-A83C-694BC0CE87E4}" destId="{848F38FA-3519-44A9-A054-84DEBF397617}" srcOrd="0" destOrd="0" presId="urn:microsoft.com/office/officeart/2009/3/layout/SnapshotPictureList"/>
    <dgm:cxn modelId="{9924CD6E-ABEB-4F28-8CE5-415AE920F2E9}" type="presParOf" srcId="{848F38FA-3519-44A9-A054-84DEBF397617}" destId="{3DDD0E32-F285-40B8-8F3D-BB77F7C4902F}" srcOrd="0" destOrd="0" presId="urn:microsoft.com/office/officeart/2009/3/layout/SnapshotPictureList"/>
    <dgm:cxn modelId="{D062CEF5-0029-4FEA-BD9A-D7CE66A7E56A}" type="presParOf" srcId="{3DDD0E32-F285-40B8-8F3D-BB77F7C4902F}" destId="{92C244E4-6897-44CC-B133-A05F12683335}" srcOrd="0" destOrd="0" presId="urn:microsoft.com/office/officeart/2009/3/layout/SnapshotPictureList"/>
    <dgm:cxn modelId="{3B73DD05-25C7-4E04-86C7-0EAF00E4EBA3}" type="presParOf" srcId="{3DDD0E32-F285-40B8-8F3D-BB77F7C4902F}" destId="{73FA6023-F595-4DE4-9DBA-858CA164E4B3}" srcOrd="1" destOrd="0" presId="urn:microsoft.com/office/officeart/2009/3/layout/SnapshotPictureList"/>
    <dgm:cxn modelId="{73414CF5-51D7-4548-967F-D9002D897CF0}" type="presParOf" srcId="{3DDD0E32-F285-40B8-8F3D-BB77F7C4902F}" destId="{ECEA086B-841B-48DC-BA7F-A29A11D019DC}" srcOrd="2" destOrd="0" presId="urn:microsoft.com/office/officeart/2009/3/layout/SnapshotPictureList"/>
    <dgm:cxn modelId="{0015D10E-9874-4C60-8184-C58B3FE2CA9A}" type="presParOf" srcId="{3DDD0E32-F285-40B8-8F3D-BB77F7C4902F}" destId="{E8065F22-6665-46B1-A26B-9C46AD3E23F4}" srcOrd="3" destOrd="0" presId="urn:microsoft.com/office/officeart/2009/3/layout/SnapshotPictureList"/>
    <dgm:cxn modelId="{A3BEE047-E991-4DCD-9963-309BEE6684E0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Programas S y SO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r>
            <a:rPr lang="es-ES_tradnl" sz="1600" dirty="0" smtClean="0"/>
            <a:t>Los programas de S y SO permiten lograr los objetivos.</a:t>
          </a:r>
        </a:p>
        <a:p>
          <a:pPr algn="just"/>
          <a:endParaRPr lang="es-ES_tradnl" sz="1600" dirty="0" smtClean="0"/>
        </a:p>
        <a:p>
          <a:pPr algn="just"/>
          <a:r>
            <a:rPr lang="es-ES_tradnl" sz="1600" dirty="0" smtClean="0"/>
            <a:t>Deben incluir responsables, medios y plazos que son revisados de manera periódica.</a:t>
          </a:r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88481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3580" custScaleY="72953" custLinFactNeighborX="-2053" custLinFactNeighborY="-2151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 custLinFactNeighborX="88242"/>
      <dgm:spPr/>
    </dgm:pt>
    <dgm:pt modelId="{286DB054-D976-4953-AC6D-AD106BC5C347}" type="pres">
      <dgm:prSet presAssocID="{623B18E7-271E-4D5B-A72E-FFE2DE6B65C5}" presName="Image" presStyleLbl="alignImgPlace1" presStyleIdx="0" presStyleCnt="1" custScaleX="83271" custScaleY="77616" custLinFactNeighborX="6283" custLinFactNeighborY="63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42590B55-74D3-44CE-9BBA-4B9EB18D4381}" type="presOf" srcId="{4F9D29AC-6D54-45F7-A83C-694BC0CE87E4}" destId="{848F38FA-3519-44A9-A054-84DEBF397617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EE669E9D-25B2-4ABD-A7A5-3481539C7FDC}" type="presOf" srcId="{623B18E7-271E-4D5B-A72E-FFE2DE6B65C5}" destId="{73FA6023-F595-4DE4-9DBA-858CA164E4B3}" srcOrd="0" destOrd="0" presId="urn:microsoft.com/office/officeart/2009/3/layout/SnapshotPictureList"/>
    <dgm:cxn modelId="{0BA84E91-F7F5-4EFB-9616-64F8E5F5D164}" type="presOf" srcId="{314E7D97-1105-418F-A0A3-0FDA844871E8}" destId="{ECEA086B-841B-48DC-BA7F-A29A11D019DC}" srcOrd="0" destOrd="0" presId="urn:microsoft.com/office/officeart/2009/3/layout/SnapshotPictureList"/>
    <dgm:cxn modelId="{65D733AF-B566-4183-BFC0-941315A0E2AD}" type="presParOf" srcId="{848F38FA-3519-44A9-A054-84DEBF397617}" destId="{3DDD0E32-F285-40B8-8F3D-BB77F7C4902F}" srcOrd="0" destOrd="0" presId="urn:microsoft.com/office/officeart/2009/3/layout/SnapshotPictureList"/>
    <dgm:cxn modelId="{7ED37856-66E0-42ED-816E-03914D544121}" type="presParOf" srcId="{3DDD0E32-F285-40B8-8F3D-BB77F7C4902F}" destId="{92C244E4-6897-44CC-B133-A05F12683335}" srcOrd="0" destOrd="0" presId="urn:microsoft.com/office/officeart/2009/3/layout/SnapshotPictureList"/>
    <dgm:cxn modelId="{100F0202-E8CC-4534-B656-F2FFF8638252}" type="presParOf" srcId="{3DDD0E32-F285-40B8-8F3D-BB77F7C4902F}" destId="{73FA6023-F595-4DE4-9DBA-858CA164E4B3}" srcOrd="1" destOrd="0" presId="urn:microsoft.com/office/officeart/2009/3/layout/SnapshotPictureList"/>
    <dgm:cxn modelId="{7510A406-5887-4FBE-A3F0-C7BCD032149F}" type="presParOf" srcId="{3DDD0E32-F285-40B8-8F3D-BB77F7C4902F}" destId="{ECEA086B-841B-48DC-BA7F-A29A11D019DC}" srcOrd="2" destOrd="0" presId="urn:microsoft.com/office/officeart/2009/3/layout/SnapshotPictureList"/>
    <dgm:cxn modelId="{B2542FE8-DE55-4B2E-9831-4A14628662C4}" type="presParOf" srcId="{3DDD0E32-F285-40B8-8F3D-BB77F7C4902F}" destId="{E8065F22-6665-46B1-A26B-9C46AD3E23F4}" srcOrd="3" destOrd="0" presId="urn:microsoft.com/office/officeart/2009/3/layout/SnapshotPictureList"/>
    <dgm:cxn modelId="{B0D24C09-4089-4A76-A3B5-D936353BA32B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9D29AC-6D54-45F7-A83C-694BC0CE87E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3B18E7-271E-4D5B-A72E-FFE2DE6B65C5}">
      <dgm:prSet phldrT="[Texto]" custT="1"/>
      <dgm:spPr/>
      <dgm:t>
        <a:bodyPr/>
        <a:lstStyle/>
        <a:p>
          <a:pPr algn="ctr"/>
          <a:r>
            <a:rPr lang="es-ES_tradnl" sz="2000" dirty="0" smtClean="0"/>
            <a:t>Riesgos S y SO</a:t>
          </a:r>
          <a:endParaRPr lang="es-CO" sz="2000" dirty="0"/>
        </a:p>
      </dgm:t>
    </dgm:pt>
    <dgm:pt modelId="{CA6A3878-73A4-41BC-96DE-2E28A2F58439}" type="parTrans" cxnId="{68C83E1E-D2F3-4C63-9464-D13D55C9D0EA}">
      <dgm:prSet/>
      <dgm:spPr/>
      <dgm:t>
        <a:bodyPr/>
        <a:lstStyle/>
        <a:p>
          <a:endParaRPr lang="es-CO"/>
        </a:p>
      </dgm:t>
    </dgm:pt>
    <dgm:pt modelId="{6DB1121D-04DD-4F34-B72B-52D8A88F6B40}" type="sibTrans" cxnId="{68C83E1E-D2F3-4C63-9464-D13D55C9D0EA}">
      <dgm:prSet/>
      <dgm:spPr/>
      <dgm:t>
        <a:bodyPr/>
        <a:lstStyle/>
        <a:p>
          <a:endParaRPr lang="es-CO"/>
        </a:p>
      </dgm:t>
    </dgm:pt>
    <dgm:pt modelId="{314E7D97-1105-418F-A0A3-0FDA844871E8}">
      <dgm:prSet phldrT="[Texto]" custT="1"/>
      <dgm:spPr/>
      <dgm:t>
        <a:bodyPr/>
        <a:lstStyle/>
        <a:p>
          <a:pPr algn="just"/>
          <a:r>
            <a:rPr lang="es-ES_tradnl" sz="1600" dirty="0" smtClean="0"/>
            <a:t>La gestión de los riesgos debe tener un método documentado por medio de un procedimiento. </a:t>
          </a:r>
        </a:p>
        <a:p>
          <a:pPr algn="just"/>
          <a:r>
            <a:rPr lang="es-ES_tradnl" sz="1600" dirty="0" smtClean="0"/>
            <a:t>Los peligros deben ser identificados.</a:t>
          </a:r>
        </a:p>
        <a:p>
          <a:pPr algn="just"/>
          <a:r>
            <a:rPr lang="es-ES_tradnl" sz="1600" dirty="0" smtClean="0"/>
            <a:t>Los riesgos deben ser valorados.</a:t>
          </a:r>
        </a:p>
        <a:p>
          <a:pPr algn="just"/>
          <a:r>
            <a:rPr lang="es-ES_tradnl" sz="1600" dirty="0" smtClean="0"/>
            <a:t>Los controles necesarios deben ser definidos.</a:t>
          </a:r>
        </a:p>
      </dgm:t>
    </dgm:pt>
    <dgm:pt modelId="{BF7E0563-B613-4FD1-BB60-522085DB6743}" type="parTrans" cxnId="{663BBDE2-5E8E-42AE-885C-CA50EE377CA8}">
      <dgm:prSet/>
      <dgm:spPr/>
      <dgm:t>
        <a:bodyPr/>
        <a:lstStyle/>
        <a:p>
          <a:endParaRPr lang="es-CO"/>
        </a:p>
      </dgm:t>
    </dgm:pt>
    <dgm:pt modelId="{BA278D62-E81A-406D-B9D0-C82F96B56D5F}" type="sibTrans" cxnId="{663BBDE2-5E8E-42AE-885C-CA50EE377CA8}">
      <dgm:prSet/>
      <dgm:spPr/>
      <dgm:t>
        <a:bodyPr/>
        <a:lstStyle/>
        <a:p>
          <a:endParaRPr lang="es-CO"/>
        </a:p>
      </dgm:t>
    </dgm:pt>
    <dgm:pt modelId="{848F38FA-3519-44A9-A054-84DEBF397617}" type="pres">
      <dgm:prSet presAssocID="{4F9D29AC-6D54-45F7-A83C-694BC0CE87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DDD0E32-F285-40B8-8F3D-BB77F7C4902F}" type="pres">
      <dgm:prSet presAssocID="{623B18E7-271E-4D5B-A72E-FFE2DE6B65C5}" presName="composite" presStyleCnt="0"/>
      <dgm:spPr/>
    </dgm:pt>
    <dgm:pt modelId="{92C244E4-6897-44CC-B133-A05F12683335}" type="pres">
      <dgm:prSet presAssocID="{623B18E7-271E-4D5B-A72E-FFE2DE6B65C5}" presName="ParentAccentShape" presStyleLbl="trBgShp" presStyleIdx="0" presStyleCnt="2" custScaleX="88481"/>
      <dgm:spPr/>
    </dgm:pt>
    <dgm:pt modelId="{73FA6023-F595-4DE4-9DBA-858CA164E4B3}" type="pres">
      <dgm:prSet presAssocID="{623B18E7-271E-4D5B-A72E-FFE2DE6B65C5}" presName="ParentText" presStyleLbl="revTx" presStyleIdx="0" presStyleCnt="2" custScaleY="2539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CEA086B-841B-48DC-BA7F-A29A11D019DC}" type="pres">
      <dgm:prSet presAssocID="{623B18E7-271E-4D5B-A72E-FFE2DE6B65C5}" presName="ChildText" presStyleLbl="revTx" presStyleIdx="1" presStyleCnt="2" custScaleX="123580" custScaleY="90863" custLinFactNeighborX="-2053" custLinFactNeighborY="-2151">
        <dgm:presLayoutVars>
          <dgm:chMax val="0"/>
          <dgm:chPref val="0"/>
        </dgm:presLayoutVars>
      </dgm:prSet>
      <dgm:spPr/>
      <dgm:t>
        <a:bodyPr/>
        <a:lstStyle/>
        <a:p>
          <a:endParaRPr lang="es-CO"/>
        </a:p>
      </dgm:t>
    </dgm:pt>
    <dgm:pt modelId="{E8065F22-6665-46B1-A26B-9C46AD3E23F4}" type="pres">
      <dgm:prSet presAssocID="{623B18E7-271E-4D5B-A72E-FFE2DE6B65C5}" presName="ChildAccentShape" presStyleLbl="trBgShp" presStyleIdx="1" presStyleCnt="2" custLinFactNeighborX="88242"/>
      <dgm:spPr/>
    </dgm:pt>
    <dgm:pt modelId="{286DB054-D976-4953-AC6D-AD106BC5C347}" type="pres">
      <dgm:prSet presAssocID="{623B18E7-271E-4D5B-A72E-FFE2DE6B65C5}" presName="Image" presStyleLbl="alignImgPlace1" presStyleIdx="0" presStyleCnt="1" custScaleX="83271" custScaleY="77616" custLinFactNeighborX="6283" custLinFactNeighborY="63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197CE11A-DB7C-40F9-8D96-2E071AC8D2E4}" type="presOf" srcId="{4F9D29AC-6D54-45F7-A83C-694BC0CE87E4}" destId="{848F38FA-3519-44A9-A054-84DEBF397617}" srcOrd="0" destOrd="0" presId="urn:microsoft.com/office/officeart/2009/3/layout/SnapshotPictureList"/>
    <dgm:cxn modelId="{663BBDE2-5E8E-42AE-885C-CA50EE377CA8}" srcId="{623B18E7-271E-4D5B-A72E-FFE2DE6B65C5}" destId="{314E7D97-1105-418F-A0A3-0FDA844871E8}" srcOrd="0" destOrd="0" parTransId="{BF7E0563-B613-4FD1-BB60-522085DB6743}" sibTransId="{BA278D62-E81A-406D-B9D0-C82F96B56D5F}"/>
    <dgm:cxn modelId="{68C83E1E-D2F3-4C63-9464-D13D55C9D0EA}" srcId="{4F9D29AC-6D54-45F7-A83C-694BC0CE87E4}" destId="{623B18E7-271E-4D5B-A72E-FFE2DE6B65C5}" srcOrd="0" destOrd="0" parTransId="{CA6A3878-73A4-41BC-96DE-2E28A2F58439}" sibTransId="{6DB1121D-04DD-4F34-B72B-52D8A88F6B40}"/>
    <dgm:cxn modelId="{B9BADE1B-8519-4EA5-AD81-663EEF83D467}" type="presOf" srcId="{623B18E7-271E-4D5B-A72E-FFE2DE6B65C5}" destId="{73FA6023-F595-4DE4-9DBA-858CA164E4B3}" srcOrd="0" destOrd="0" presId="urn:microsoft.com/office/officeart/2009/3/layout/SnapshotPictureList"/>
    <dgm:cxn modelId="{49419418-C70F-4BFC-B707-28F8E62ACCC2}" type="presOf" srcId="{314E7D97-1105-418F-A0A3-0FDA844871E8}" destId="{ECEA086B-841B-48DC-BA7F-A29A11D019DC}" srcOrd="0" destOrd="0" presId="urn:microsoft.com/office/officeart/2009/3/layout/SnapshotPictureList"/>
    <dgm:cxn modelId="{69314B7D-F265-4FFA-A600-A35D312C5CFF}" type="presParOf" srcId="{848F38FA-3519-44A9-A054-84DEBF397617}" destId="{3DDD0E32-F285-40B8-8F3D-BB77F7C4902F}" srcOrd="0" destOrd="0" presId="urn:microsoft.com/office/officeart/2009/3/layout/SnapshotPictureList"/>
    <dgm:cxn modelId="{9680C163-A66C-47E1-8A0D-B11A13A3192D}" type="presParOf" srcId="{3DDD0E32-F285-40B8-8F3D-BB77F7C4902F}" destId="{92C244E4-6897-44CC-B133-A05F12683335}" srcOrd="0" destOrd="0" presId="urn:microsoft.com/office/officeart/2009/3/layout/SnapshotPictureList"/>
    <dgm:cxn modelId="{29B00409-D457-48D8-906A-D895B435BCFF}" type="presParOf" srcId="{3DDD0E32-F285-40B8-8F3D-BB77F7C4902F}" destId="{73FA6023-F595-4DE4-9DBA-858CA164E4B3}" srcOrd="1" destOrd="0" presId="urn:microsoft.com/office/officeart/2009/3/layout/SnapshotPictureList"/>
    <dgm:cxn modelId="{D597E6EC-FEEA-4301-916C-D811F597F716}" type="presParOf" srcId="{3DDD0E32-F285-40B8-8F3D-BB77F7C4902F}" destId="{ECEA086B-841B-48DC-BA7F-A29A11D019DC}" srcOrd="2" destOrd="0" presId="urn:microsoft.com/office/officeart/2009/3/layout/SnapshotPictureList"/>
    <dgm:cxn modelId="{8194538F-2C2B-4A18-86EE-DE70AD61CACE}" type="presParOf" srcId="{3DDD0E32-F285-40B8-8F3D-BB77F7C4902F}" destId="{E8065F22-6665-46B1-A26B-9C46AD3E23F4}" srcOrd="3" destOrd="0" presId="urn:microsoft.com/office/officeart/2009/3/layout/SnapshotPictureList"/>
    <dgm:cxn modelId="{615C0D3F-F7B0-4D67-8188-223A2BBACA3B}" type="presParOf" srcId="{3DDD0E32-F285-40B8-8F3D-BB77F7C4902F}" destId="{286DB054-D976-4953-AC6D-AD106BC5C34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CBA458-EF51-494B-880F-2F6C48F1F159}" type="doc">
      <dgm:prSet loTypeId="urn:microsoft.com/office/officeart/2005/8/layout/p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79874FB9-E750-438F-BFFC-EE82464AAE9D}">
      <dgm:prSet phldrT="[Texto]" custT="1"/>
      <dgm:spPr/>
      <dgm:t>
        <a:bodyPr anchor="ctr"/>
        <a:lstStyle/>
        <a:p>
          <a:r>
            <a:rPr lang="es-ES_tradnl" sz="1400" b="1" dirty="0" smtClean="0">
              <a:solidFill>
                <a:schemeClr val="accent1"/>
              </a:solidFill>
            </a:rPr>
            <a:t>Eliminar</a:t>
          </a:r>
          <a:endParaRPr lang="es-CO" sz="1400" b="1" dirty="0">
            <a:solidFill>
              <a:schemeClr val="accent1"/>
            </a:solidFill>
          </a:endParaRPr>
        </a:p>
      </dgm:t>
    </dgm:pt>
    <dgm:pt modelId="{B242307D-D355-4973-BF58-B5F77E9A344F}" type="parTrans" cxnId="{A3578D91-865C-4462-9FF6-F6EC0E76AACB}">
      <dgm:prSet/>
      <dgm:spPr/>
      <dgm:t>
        <a:bodyPr/>
        <a:lstStyle/>
        <a:p>
          <a:endParaRPr lang="es-CO"/>
        </a:p>
      </dgm:t>
    </dgm:pt>
    <dgm:pt modelId="{2E347F09-25C5-4FAD-A3A9-9A152747DC60}" type="sibTrans" cxnId="{A3578D91-865C-4462-9FF6-F6EC0E76AACB}">
      <dgm:prSet/>
      <dgm:spPr/>
      <dgm:t>
        <a:bodyPr/>
        <a:lstStyle/>
        <a:p>
          <a:endParaRPr lang="es-CO"/>
        </a:p>
      </dgm:t>
    </dgm:pt>
    <dgm:pt modelId="{EF02847E-2116-48ED-8224-D272119BCC0E}">
      <dgm:prSet phldrT="[Texto]" custT="1"/>
      <dgm:spPr/>
      <dgm:t>
        <a:bodyPr anchor="ctr"/>
        <a:lstStyle/>
        <a:p>
          <a:r>
            <a:rPr lang="es-ES_tradnl" sz="1400" b="1" dirty="0" smtClean="0">
              <a:solidFill>
                <a:schemeClr val="accent1"/>
              </a:solidFill>
            </a:rPr>
            <a:t>Sustituir</a:t>
          </a:r>
          <a:endParaRPr lang="es-CO" sz="1400" b="1" dirty="0">
            <a:solidFill>
              <a:schemeClr val="accent1"/>
            </a:solidFill>
          </a:endParaRPr>
        </a:p>
      </dgm:t>
    </dgm:pt>
    <dgm:pt modelId="{58FE7725-D968-4C9D-A9FE-0309D8657BE7}" type="parTrans" cxnId="{C4A8AFBE-9B95-4521-B3BE-82042ECAE06F}">
      <dgm:prSet/>
      <dgm:spPr/>
      <dgm:t>
        <a:bodyPr/>
        <a:lstStyle/>
        <a:p>
          <a:endParaRPr lang="es-CO"/>
        </a:p>
      </dgm:t>
    </dgm:pt>
    <dgm:pt modelId="{E7AD95BF-9803-468F-87BF-3D335436D8F0}" type="sibTrans" cxnId="{C4A8AFBE-9B95-4521-B3BE-82042ECAE06F}">
      <dgm:prSet/>
      <dgm:spPr/>
      <dgm:t>
        <a:bodyPr/>
        <a:lstStyle/>
        <a:p>
          <a:endParaRPr lang="es-CO"/>
        </a:p>
      </dgm:t>
    </dgm:pt>
    <dgm:pt modelId="{26718DA0-CEB1-4892-B721-F007C00D983F}">
      <dgm:prSet phldrT="[Texto]" custT="1"/>
      <dgm:spPr/>
      <dgm:t>
        <a:bodyPr anchor="ctr"/>
        <a:lstStyle/>
        <a:p>
          <a:r>
            <a:rPr lang="es-ES_tradnl" sz="1400" b="1" dirty="0" smtClean="0">
              <a:solidFill>
                <a:schemeClr val="accent1"/>
              </a:solidFill>
            </a:rPr>
            <a:t>Control de Ingeniería</a:t>
          </a:r>
          <a:endParaRPr lang="es-CO" sz="1400" b="1" dirty="0">
            <a:solidFill>
              <a:schemeClr val="accent1"/>
            </a:solidFill>
          </a:endParaRPr>
        </a:p>
      </dgm:t>
    </dgm:pt>
    <dgm:pt modelId="{7ED778B4-E137-49EB-830C-C4A1D4B42656}" type="parTrans" cxnId="{60287F3C-0EC9-44B3-B5A8-FA4B7B99D3B5}">
      <dgm:prSet/>
      <dgm:spPr/>
      <dgm:t>
        <a:bodyPr/>
        <a:lstStyle/>
        <a:p>
          <a:endParaRPr lang="es-CO"/>
        </a:p>
      </dgm:t>
    </dgm:pt>
    <dgm:pt modelId="{53C79F8A-F5C5-4B56-AD7C-0427EEAD7B1B}" type="sibTrans" cxnId="{60287F3C-0EC9-44B3-B5A8-FA4B7B99D3B5}">
      <dgm:prSet/>
      <dgm:spPr/>
      <dgm:t>
        <a:bodyPr/>
        <a:lstStyle/>
        <a:p>
          <a:endParaRPr lang="es-CO"/>
        </a:p>
      </dgm:t>
    </dgm:pt>
    <dgm:pt modelId="{C3002C99-620C-4242-8060-97D1DFC28579}">
      <dgm:prSet phldrT="[Texto]" custT="1"/>
      <dgm:spPr/>
      <dgm:t>
        <a:bodyPr anchor="ctr"/>
        <a:lstStyle/>
        <a:p>
          <a:r>
            <a:rPr lang="es-ES_tradnl" sz="1400" b="1" dirty="0" smtClean="0">
              <a:solidFill>
                <a:schemeClr val="accent1"/>
              </a:solidFill>
            </a:rPr>
            <a:t>Control Administrativo</a:t>
          </a:r>
          <a:endParaRPr lang="es-CO" sz="1400" b="1" dirty="0">
            <a:solidFill>
              <a:schemeClr val="accent1"/>
            </a:solidFill>
          </a:endParaRPr>
        </a:p>
      </dgm:t>
    </dgm:pt>
    <dgm:pt modelId="{CCEF90F6-1ECD-4081-8A2A-6A4DE198558C}" type="parTrans" cxnId="{916EF77E-7321-459F-8C9F-FC2C4A53137A}">
      <dgm:prSet/>
      <dgm:spPr/>
      <dgm:t>
        <a:bodyPr/>
        <a:lstStyle/>
        <a:p>
          <a:endParaRPr lang="es-CO"/>
        </a:p>
      </dgm:t>
    </dgm:pt>
    <dgm:pt modelId="{21369803-B4A1-46C8-AC77-050FAB1C79FD}" type="sibTrans" cxnId="{916EF77E-7321-459F-8C9F-FC2C4A53137A}">
      <dgm:prSet/>
      <dgm:spPr/>
      <dgm:t>
        <a:bodyPr/>
        <a:lstStyle/>
        <a:p>
          <a:endParaRPr lang="es-CO"/>
        </a:p>
      </dgm:t>
    </dgm:pt>
    <dgm:pt modelId="{2AA6FE3D-3ABE-48EC-9730-FC671396AF60}">
      <dgm:prSet phldrT="[Texto]" custT="1"/>
      <dgm:spPr/>
      <dgm:t>
        <a:bodyPr anchor="ctr"/>
        <a:lstStyle/>
        <a:p>
          <a:r>
            <a:rPr lang="es-ES_tradnl" sz="1400" b="1" dirty="0" smtClean="0">
              <a:solidFill>
                <a:schemeClr val="accent1"/>
              </a:solidFill>
            </a:rPr>
            <a:t>EPP</a:t>
          </a:r>
          <a:endParaRPr lang="es-CO" sz="1400" b="1" dirty="0">
            <a:solidFill>
              <a:schemeClr val="accent1"/>
            </a:solidFill>
          </a:endParaRPr>
        </a:p>
      </dgm:t>
    </dgm:pt>
    <dgm:pt modelId="{41FAD6A0-A457-4E04-84C8-7DDBB7681BE2}" type="parTrans" cxnId="{44F81C3F-1558-4238-97DB-2EFA62AB378F}">
      <dgm:prSet/>
      <dgm:spPr/>
      <dgm:t>
        <a:bodyPr/>
        <a:lstStyle/>
        <a:p>
          <a:endParaRPr lang="es-CO"/>
        </a:p>
      </dgm:t>
    </dgm:pt>
    <dgm:pt modelId="{08D19FC1-6273-428B-A8BB-79BE7473B8D1}" type="sibTrans" cxnId="{44F81C3F-1558-4238-97DB-2EFA62AB378F}">
      <dgm:prSet/>
      <dgm:spPr/>
      <dgm:t>
        <a:bodyPr/>
        <a:lstStyle/>
        <a:p>
          <a:endParaRPr lang="es-CO"/>
        </a:p>
      </dgm:t>
    </dgm:pt>
    <dgm:pt modelId="{E36975B7-B893-42FC-A160-2EF7CDB8F7B5}" type="pres">
      <dgm:prSet presAssocID="{12CBA458-EF51-494B-880F-2F6C48F1F1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AD85794-E417-4B81-9965-66B53F292B38}" type="pres">
      <dgm:prSet presAssocID="{12CBA458-EF51-494B-880F-2F6C48F1F159}" presName="bkgdShp" presStyleLbl="alignAccFollowNode1" presStyleIdx="0" presStyleCnt="1"/>
      <dgm:spPr/>
    </dgm:pt>
    <dgm:pt modelId="{3E89B684-1674-4BDD-B42D-D2DC8C6BA3F8}" type="pres">
      <dgm:prSet presAssocID="{12CBA458-EF51-494B-880F-2F6C48F1F159}" presName="linComp" presStyleCnt="0"/>
      <dgm:spPr/>
    </dgm:pt>
    <dgm:pt modelId="{3FA5A68B-0329-421E-8BA6-4A9F44149746}" type="pres">
      <dgm:prSet presAssocID="{79874FB9-E750-438F-BFFC-EE82464AAE9D}" presName="compNode" presStyleCnt="0"/>
      <dgm:spPr/>
    </dgm:pt>
    <dgm:pt modelId="{CA763FF4-834A-47DD-AE1F-6F2C7180DCC1}" type="pres">
      <dgm:prSet presAssocID="{79874FB9-E750-438F-BFFC-EE82464AAE9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F1EAAD-C092-48D8-BA0F-EF0F94FC7269}" type="pres">
      <dgm:prSet presAssocID="{79874FB9-E750-438F-BFFC-EE82464AAE9D}" presName="invisiNode" presStyleLbl="node1" presStyleIdx="0" presStyleCnt="5"/>
      <dgm:spPr/>
    </dgm:pt>
    <dgm:pt modelId="{3B2576D9-0545-4F11-B3F1-A01FEC7BFEBE}" type="pres">
      <dgm:prSet presAssocID="{79874FB9-E750-438F-BFFC-EE82464AAE9D}" presName="imagNode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157D8885-447B-4D32-874C-8BF21643716A}" type="pres">
      <dgm:prSet presAssocID="{2E347F09-25C5-4FAD-A3A9-9A152747DC60}" presName="sibTrans" presStyleLbl="sibTrans2D1" presStyleIdx="0" presStyleCnt="0"/>
      <dgm:spPr/>
      <dgm:t>
        <a:bodyPr/>
        <a:lstStyle/>
        <a:p>
          <a:endParaRPr lang="es-CO"/>
        </a:p>
      </dgm:t>
    </dgm:pt>
    <dgm:pt modelId="{DFBF5C84-5FC4-4411-9585-6B051570F6DC}" type="pres">
      <dgm:prSet presAssocID="{EF02847E-2116-48ED-8224-D272119BCC0E}" presName="compNode" presStyleCnt="0"/>
      <dgm:spPr/>
    </dgm:pt>
    <dgm:pt modelId="{001D12F7-5F55-40E5-A013-8B5A05FAD097}" type="pres">
      <dgm:prSet presAssocID="{EF02847E-2116-48ED-8224-D272119BCC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C5A9FF-3346-4FD2-BF66-502BD8E7BECE}" type="pres">
      <dgm:prSet presAssocID="{EF02847E-2116-48ED-8224-D272119BCC0E}" presName="invisiNode" presStyleLbl="node1" presStyleIdx="1" presStyleCnt="5"/>
      <dgm:spPr/>
    </dgm:pt>
    <dgm:pt modelId="{C4AED305-1A64-4BCE-95A6-31DE252C6968}" type="pres">
      <dgm:prSet presAssocID="{EF02847E-2116-48ED-8224-D272119BCC0E}" presName="imagNode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248D05B7-E518-442B-A4C5-00814E47ED77}" type="pres">
      <dgm:prSet presAssocID="{E7AD95BF-9803-468F-87BF-3D335436D8F0}" presName="sibTrans" presStyleLbl="sibTrans2D1" presStyleIdx="0" presStyleCnt="0"/>
      <dgm:spPr/>
      <dgm:t>
        <a:bodyPr/>
        <a:lstStyle/>
        <a:p>
          <a:endParaRPr lang="es-CO"/>
        </a:p>
      </dgm:t>
    </dgm:pt>
    <dgm:pt modelId="{FB5DDF33-4B3C-4B44-BBB1-2F67B930AE70}" type="pres">
      <dgm:prSet presAssocID="{26718DA0-CEB1-4892-B721-F007C00D983F}" presName="compNode" presStyleCnt="0"/>
      <dgm:spPr/>
    </dgm:pt>
    <dgm:pt modelId="{5A534EDE-C93D-4CA7-A1A8-3555D598766E}" type="pres">
      <dgm:prSet presAssocID="{26718DA0-CEB1-4892-B721-F007C00D983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36351A4-0FD7-47D9-872A-D46F98C2B68D}" type="pres">
      <dgm:prSet presAssocID="{26718DA0-CEB1-4892-B721-F007C00D983F}" presName="invisiNode" presStyleLbl="node1" presStyleIdx="2" presStyleCnt="5"/>
      <dgm:spPr/>
    </dgm:pt>
    <dgm:pt modelId="{D540C39A-8DB4-465F-AED3-967B9D5A8854}" type="pres">
      <dgm:prSet presAssocID="{26718DA0-CEB1-4892-B721-F007C00D983F}" presName="imagNode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F6BE6973-5EA1-480B-9FD6-B1B46C9717E9}" type="pres">
      <dgm:prSet presAssocID="{53C79F8A-F5C5-4B56-AD7C-0427EEAD7B1B}" presName="sibTrans" presStyleLbl="sibTrans2D1" presStyleIdx="0" presStyleCnt="0"/>
      <dgm:spPr/>
      <dgm:t>
        <a:bodyPr/>
        <a:lstStyle/>
        <a:p>
          <a:endParaRPr lang="es-CO"/>
        </a:p>
      </dgm:t>
    </dgm:pt>
    <dgm:pt modelId="{E44E1A29-2F7C-45E2-B4DD-959F4F4421B4}" type="pres">
      <dgm:prSet presAssocID="{C3002C99-620C-4242-8060-97D1DFC28579}" presName="compNode" presStyleCnt="0"/>
      <dgm:spPr/>
    </dgm:pt>
    <dgm:pt modelId="{A8D03D67-DA60-4627-B658-8072DA755BAB}" type="pres">
      <dgm:prSet presAssocID="{C3002C99-620C-4242-8060-97D1DFC28579}" presName="node" presStyleLbl="node1" presStyleIdx="3" presStyleCnt="5" custScaleX="11488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1F0630F-82DF-4469-88D7-B20BB1B4FEB2}" type="pres">
      <dgm:prSet presAssocID="{C3002C99-620C-4242-8060-97D1DFC28579}" presName="invisiNode" presStyleLbl="node1" presStyleIdx="3" presStyleCnt="5"/>
      <dgm:spPr/>
    </dgm:pt>
    <dgm:pt modelId="{29504CEE-3D22-4F8C-80FC-EF9BE7F6A390}" type="pres">
      <dgm:prSet presAssocID="{C3002C99-620C-4242-8060-97D1DFC28579}" presName="imagNode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CO"/>
        </a:p>
      </dgm:t>
    </dgm:pt>
    <dgm:pt modelId="{28E11B5E-3100-4994-BEAD-831977C9C5FE}" type="pres">
      <dgm:prSet presAssocID="{21369803-B4A1-46C8-AC77-050FAB1C79FD}" presName="sibTrans" presStyleLbl="sibTrans2D1" presStyleIdx="0" presStyleCnt="0"/>
      <dgm:spPr/>
      <dgm:t>
        <a:bodyPr/>
        <a:lstStyle/>
        <a:p>
          <a:endParaRPr lang="es-CO"/>
        </a:p>
      </dgm:t>
    </dgm:pt>
    <dgm:pt modelId="{C1992BC7-FABD-41B6-B1D6-64331E63B398}" type="pres">
      <dgm:prSet presAssocID="{2AA6FE3D-3ABE-48EC-9730-FC671396AF60}" presName="compNode" presStyleCnt="0"/>
      <dgm:spPr/>
    </dgm:pt>
    <dgm:pt modelId="{016EC57E-AAF5-4407-9810-704B69C1350C}" type="pres">
      <dgm:prSet presAssocID="{2AA6FE3D-3ABE-48EC-9730-FC671396AF6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605B96A-E4FB-4DB2-BD1E-C6C3A734DFBA}" type="pres">
      <dgm:prSet presAssocID="{2AA6FE3D-3ABE-48EC-9730-FC671396AF60}" presName="invisiNode" presStyleLbl="node1" presStyleIdx="4" presStyleCnt="5"/>
      <dgm:spPr/>
    </dgm:pt>
    <dgm:pt modelId="{8DC87138-1238-481F-BC88-261FF2911A54}" type="pres">
      <dgm:prSet presAssocID="{2AA6FE3D-3ABE-48EC-9730-FC671396AF60}" presName="imagNode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CO"/>
        </a:p>
      </dgm:t>
    </dgm:pt>
  </dgm:ptLst>
  <dgm:cxnLst>
    <dgm:cxn modelId="{212E69F7-6D5A-4455-8C07-B4B4EE8BE8F0}" type="presOf" srcId="{53C79F8A-F5C5-4B56-AD7C-0427EEAD7B1B}" destId="{F6BE6973-5EA1-480B-9FD6-B1B46C9717E9}" srcOrd="0" destOrd="0" presId="urn:microsoft.com/office/officeart/2005/8/layout/pList2"/>
    <dgm:cxn modelId="{8458D15B-02FF-4E84-B655-EBB013525F96}" type="presOf" srcId="{26718DA0-CEB1-4892-B721-F007C00D983F}" destId="{5A534EDE-C93D-4CA7-A1A8-3555D598766E}" srcOrd="0" destOrd="0" presId="urn:microsoft.com/office/officeart/2005/8/layout/pList2"/>
    <dgm:cxn modelId="{D523612F-8117-4348-AAC9-94B460BBF727}" type="presOf" srcId="{21369803-B4A1-46C8-AC77-050FAB1C79FD}" destId="{28E11B5E-3100-4994-BEAD-831977C9C5FE}" srcOrd="0" destOrd="0" presId="urn:microsoft.com/office/officeart/2005/8/layout/pList2"/>
    <dgm:cxn modelId="{F60376B6-0681-42DD-99DA-650E4A955D6C}" type="presOf" srcId="{C3002C99-620C-4242-8060-97D1DFC28579}" destId="{A8D03D67-DA60-4627-B658-8072DA755BAB}" srcOrd="0" destOrd="0" presId="urn:microsoft.com/office/officeart/2005/8/layout/pList2"/>
    <dgm:cxn modelId="{60287F3C-0EC9-44B3-B5A8-FA4B7B99D3B5}" srcId="{12CBA458-EF51-494B-880F-2F6C48F1F159}" destId="{26718DA0-CEB1-4892-B721-F007C00D983F}" srcOrd="2" destOrd="0" parTransId="{7ED778B4-E137-49EB-830C-C4A1D4B42656}" sibTransId="{53C79F8A-F5C5-4B56-AD7C-0427EEAD7B1B}"/>
    <dgm:cxn modelId="{C4A8AFBE-9B95-4521-B3BE-82042ECAE06F}" srcId="{12CBA458-EF51-494B-880F-2F6C48F1F159}" destId="{EF02847E-2116-48ED-8224-D272119BCC0E}" srcOrd="1" destOrd="0" parTransId="{58FE7725-D968-4C9D-A9FE-0309D8657BE7}" sibTransId="{E7AD95BF-9803-468F-87BF-3D335436D8F0}"/>
    <dgm:cxn modelId="{2025A2ED-DC62-48C8-A610-9C7B2AA81E18}" type="presOf" srcId="{EF02847E-2116-48ED-8224-D272119BCC0E}" destId="{001D12F7-5F55-40E5-A013-8B5A05FAD097}" srcOrd="0" destOrd="0" presId="urn:microsoft.com/office/officeart/2005/8/layout/pList2"/>
    <dgm:cxn modelId="{23916CC3-C1CA-4AAA-A03C-D554FE62E4E4}" type="presOf" srcId="{2E347F09-25C5-4FAD-A3A9-9A152747DC60}" destId="{157D8885-447B-4D32-874C-8BF21643716A}" srcOrd="0" destOrd="0" presId="urn:microsoft.com/office/officeart/2005/8/layout/pList2"/>
    <dgm:cxn modelId="{44F81C3F-1558-4238-97DB-2EFA62AB378F}" srcId="{12CBA458-EF51-494B-880F-2F6C48F1F159}" destId="{2AA6FE3D-3ABE-48EC-9730-FC671396AF60}" srcOrd="4" destOrd="0" parTransId="{41FAD6A0-A457-4E04-84C8-7DDBB7681BE2}" sibTransId="{08D19FC1-6273-428B-A8BB-79BE7473B8D1}"/>
    <dgm:cxn modelId="{A3578D91-865C-4462-9FF6-F6EC0E76AACB}" srcId="{12CBA458-EF51-494B-880F-2F6C48F1F159}" destId="{79874FB9-E750-438F-BFFC-EE82464AAE9D}" srcOrd="0" destOrd="0" parTransId="{B242307D-D355-4973-BF58-B5F77E9A344F}" sibTransId="{2E347F09-25C5-4FAD-A3A9-9A152747DC60}"/>
    <dgm:cxn modelId="{916EF77E-7321-459F-8C9F-FC2C4A53137A}" srcId="{12CBA458-EF51-494B-880F-2F6C48F1F159}" destId="{C3002C99-620C-4242-8060-97D1DFC28579}" srcOrd="3" destOrd="0" parTransId="{CCEF90F6-1ECD-4081-8A2A-6A4DE198558C}" sibTransId="{21369803-B4A1-46C8-AC77-050FAB1C79FD}"/>
    <dgm:cxn modelId="{18FE4B2E-A4C6-41CA-9F18-3D58CD1D1837}" type="presOf" srcId="{79874FB9-E750-438F-BFFC-EE82464AAE9D}" destId="{CA763FF4-834A-47DD-AE1F-6F2C7180DCC1}" srcOrd="0" destOrd="0" presId="urn:microsoft.com/office/officeart/2005/8/layout/pList2"/>
    <dgm:cxn modelId="{CA97DDC5-5B5B-4C52-8040-6366DBD04B25}" type="presOf" srcId="{2AA6FE3D-3ABE-48EC-9730-FC671396AF60}" destId="{016EC57E-AAF5-4407-9810-704B69C1350C}" srcOrd="0" destOrd="0" presId="urn:microsoft.com/office/officeart/2005/8/layout/pList2"/>
    <dgm:cxn modelId="{8386CCB3-2844-47E5-93F8-67E46CE8E52D}" type="presOf" srcId="{E7AD95BF-9803-468F-87BF-3D335436D8F0}" destId="{248D05B7-E518-442B-A4C5-00814E47ED77}" srcOrd="0" destOrd="0" presId="urn:microsoft.com/office/officeart/2005/8/layout/pList2"/>
    <dgm:cxn modelId="{BD271EFD-81B1-4A70-96DE-DFDFE19383F8}" type="presOf" srcId="{12CBA458-EF51-494B-880F-2F6C48F1F159}" destId="{E36975B7-B893-42FC-A160-2EF7CDB8F7B5}" srcOrd="0" destOrd="0" presId="urn:microsoft.com/office/officeart/2005/8/layout/pList2"/>
    <dgm:cxn modelId="{3B153A42-DD6B-49AD-9056-062B8D183B36}" type="presParOf" srcId="{E36975B7-B893-42FC-A160-2EF7CDB8F7B5}" destId="{7AD85794-E417-4B81-9965-66B53F292B38}" srcOrd="0" destOrd="0" presId="urn:microsoft.com/office/officeart/2005/8/layout/pList2"/>
    <dgm:cxn modelId="{E87887CE-0DC2-4DF3-B412-C64E7FB35A6A}" type="presParOf" srcId="{E36975B7-B893-42FC-A160-2EF7CDB8F7B5}" destId="{3E89B684-1674-4BDD-B42D-D2DC8C6BA3F8}" srcOrd="1" destOrd="0" presId="urn:microsoft.com/office/officeart/2005/8/layout/pList2"/>
    <dgm:cxn modelId="{8BE1E164-052F-49F2-BAFE-7D80F74BB025}" type="presParOf" srcId="{3E89B684-1674-4BDD-B42D-D2DC8C6BA3F8}" destId="{3FA5A68B-0329-421E-8BA6-4A9F44149746}" srcOrd="0" destOrd="0" presId="urn:microsoft.com/office/officeart/2005/8/layout/pList2"/>
    <dgm:cxn modelId="{4F983F13-6B4F-473F-8E1A-E0F5484F869B}" type="presParOf" srcId="{3FA5A68B-0329-421E-8BA6-4A9F44149746}" destId="{CA763FF4-834A-47DD-AE1F-6F2C7180DCC1}" srcOrd="0" destOrd="0" presId="urn:microsoft.com/office/officeart/2005/8/layout/pList2"/>
    <dgm:cxn modelId="{8797949B-02AE-4AC1-8F9E-1063A7C20A9E}" type="presParOf" srcId="{3FA5A68B-0329-421E-8BA6-4A9F44149746}" destId="{05F1EAAD-C092-48D8-BA0F-EF0F94FC7269}" srcOrd="1" destOrd="0" presId="urn:microsoft.com/office/officeart/2005/8/layout/pList2"/>
    <dgm:cxn modelId="{CCF866BB-E418-4872-AF40-F20922E6BB89}" type="presParOf" srcId="{3FA5A68B-0329-421E-8BA6-4A9F44149746}" destId="{3B2576D9-0545-4F11-B3F1-A01FEC7BFEBE}" srcOrd="2" destOrd="0" presId="urn:microsoft.com/office/officeart/2005/8/layout/pList2"/>
    <dgm:cxn modelId="{031A1345-0ED2-4A64-B90E-AD7372B1675B}" type="presParOf" srcId="{3E89B684-1674-4BDD-B42D-D2DC8C6BA3F8}" destId="{157D8885-447B-4D32-874C-8BF21643716A}" srcOrd="1" destOrd="0" presId="urn:microsoft.com/office/officeart/2005/8/layout/pList2"/>
    <dgm:cxn modelId="{ACD9C484-1135-4F5A-98A9-78C4E7A9355E}" type="presParOf" srcId="{3E89B684-1674-4BDD-B42D-D2DC8C6BA3F8}" destId="{DFBF5C84-5FC4-4411-9585-6B051570F6DC}" srcOrd="2" destOrd="0" presId="urn:microsoft.com/office/officeart/2005/8/layout/pList2"/>
    <dgm:cxn modelId="{03A1BFAE-DBFB-4D7F-AF14-3153BB5906C3}" type="presParOf" srcId="{DFBF5C84-5FC4-4411-9585-6B051570F6DC}" destId="{001D12F7-5F55-40E5-A013-8B5A05FAD097}" srcOrd="0" destOrd="0" presId="urn:microsoft.com/office/officeart/2005/8/layout/pList2"/>
    <dgm:cxn modelId="{7F3F0768-FF39-4BA8-A06D-694989E9AFFC}" type="presParOf" srcId="{DFBF5C84-5FC4-4411-9585-6B051570F6DC}" destId="{49C5A9FF-3346-4FD2-BF66-502BD8E7BECE}" srcOrd="1" destOrd="0" presId="urn:microsoft.com/office/officeart/2005/8/layout/pList2"/>
    <dgm:cxn modelId="{C914989F-3A1A-494F-9B2F-AEA36D679564}" type="presParOf" srcId="{DFBF5C84-5FC4-4411-9585-6B051570F6DC}" destId="{C4AED305-1A64-4BCE-95A6-31DE252C6968}" srcOrd="2" destOrd="0" presId="urn:microsoft.com/office/officeart/2005/8/layout/pList2"/>
    <dgm:cxn modelId="{2231C966-9FFC-4A0D-A2F6-D94B0784C262}" type="presParOf" srcId="{3E89B684-1674-4BDD-B42D-D2DC8C6BA3F8}" destId="{248D05B7-E518-442B-A4C5-00814E47ED77}" srcOrd="3" destOrd="0" presId="urn:microsoft.com/office/officeart/2005/8/layout/pList2"/>
    <dgm:cxn modelId="{3CC2E853-EC92-4457-A476-E55FFC546645}" type="presParOf" srcId="{3E89B684-1674-4BDD-B42D-D2DC8C6BA3F8}" destId="{FB5DDF33-4B3C-4B44-BBB1-2F67B930AE70}" srcOrd="4" destOrd="0" presId="urn:microsoft.com/office/officeart/2005/8/layout/pList2"/>
    <dgm:cxn modelId="{0CAA61A5-001C-4A43-8320-DDA69FA19AEC}" type="presParOf" srcId="{FB5DDF33-4B3C-4B44-BBB1-2F67B930AE70}" destId="{5A534EDE-C93D-4CA7-A1A8-3555D598766E}" srcOrd="0" destOrd="0" presId="urn:microsoft.com/office/officeart/2005/8/layout/pList2"/>
    <dgm:cxn modelId="{CB21781F-26BE-482F-8AAF-99D988F769E2}" type="presParOf" srcId="{FB5DDF33-4B3C-4B44-BBB1-2F67B930AE70}" destId="{E36351A4-0FD7-47D9-872A-D46F98C2B68D}" srcOrd="1" destOrd="0" presId="urn:microsoft.com/office/officeart/2005/8/layout/pList2"/>
    <dgm:cxn modelId="{A610EDEA-F77F-4525-A4EC-4AB680CA6003}" type="presParOf" srcId="{FB5DDF33-4B3C-4B44-BBB1-2F67B930AE70}" destId="{D540C39A-8DB4-465F-AED3-967B9D5A8854}" srcOrd="2" destOrd="0" presId="urn:microsoft.com/office/officeart/2005/8/layout/pList2"/>
    <dgm:cxn modelId="{C9C6C8E8-D5C7-454D-8676-5096E86F7CCA}" type="presParOf" srcId="{3E89B684-1674-4BDD-B42D-D2DC8C6BA3F8}" destId="{F6BE6973-5EA1-480B-9FD6-B1B46C9717E9}" srcOrd="5" destOrd="0" presId="urn:microsoft.com/office/officeart/2005/8/layout/pList2"/>
    <dgm:cxn modelId="{9498FA60-18AE-468E-90FC-DDCEC2BD557C}" type="presParOf" srcId="{3E89B684-1674-4BDD-B42D-D2DC8C6BA3F8}" destId="{E44E1A29-2F7C-45E2-B4DD-959F4F4421B4}" srcOrd="6" destOrd="0" presId="urn:microsoft.com/office/officeart/2005/8/layout/pList2"/>
    <dgm:cxn modelId="{1D79334D-0E27-44DC-8968-EBC63FF2B757}" type="presParOf" srcId="{E44E1A29-2F7C-45E2-B4DD-959F4F4421B4}" destId="{A8D03D67-DA60-4627-B658-8072DA755BAB}" srcOrd="0" destOrd="0" presId="urn:microsoft.com/office/officeart/2005/8/layout/pList2"/>
    <dgm:cxn modelId="{351CDCA0-B64B-483A-8305-B8BBC7F57648}" type="presParOf" srcId="{E44E1A29-2F7C-45E2-B4DD-959F4F4421B4}" destId="{81F0630F-82DF-4469-88D7-B20BB1B4FEB2}" srcOrd="1" destOrd="0" presId="urn:microsoft.com/office/officeart/2005/8/layout/pList2"/>
    <dgm:cxn modelId="{F71E0894-5864-4402-822A-0650DC6750AF}" type="presParOf" srcId="{E44E1A29-2F7C-45E2-B4DD-959F4F4421B4}" destId="{29504CEE-3D22-4F8C-80FC-EF9BE7F6A390}" srcOrd="2" destOrd="0" presId="urn:microsoft.com/office/officeart/2005/8/layout/pList2"/>
    <dgm:cxn modelId="{B049F6A7-3692-461F-81EB-D16E075B08D7}" type="presParOf" srcId="{3E89B684-1674-4BDD-B42D-D2DC8C6BA3F8}" destId="{28E11B5E-3100-4994-BEAD-831977C9C5FE}" srcOrd="7" destOrd="0" presId="urn:microsoft.com/office/officeart/2005/8/layout/pList2"/>
    <dgm:cxn modelId="{3A740681-F873-4DD1-8510-EA7F3327F277}" type="presParOf" srcId="{3E89B684-1674-4BDD-B42D-D2DC8C6BA3F8}" destId="{C1992BC7-FABD-41B6-B1D6-64331E63B398}" srcOrd="8" destOrd="0" presId="urn:microsoft.com/office/officeart/2005/8/layout/pList2"/>
    <dgm:cxn modelId="{332CC3A6-5DCE-498C-9900-F9C9D4CD1BB5}" type="presParOf" srcId="{C1992BC7-FABD-41B6-B1D6-64331E63B398}" destId="{016EC57E-AAF5-4407-9810-704B69C1350C}" srcOrd="0" destOrd="0" presId="urn:microsoft.com/office/officeart/2005/8/layout/pList2"/>
    <dgm:cxn modelId="{A6D76521-A16E-48C3-9E8C-6A870A4CBF2F}" type="presParOf" srcId="{C1992BC7-FABD-41B6-B1D6-64331E63B398}" destId="{5605B96A-E4FB-4DB2-BD1E-C6C3A734DFBA}" srcOrd="1" destOrd="0" presId="urn:microsoft.com/office/officeart/2005/8/layout/pList2"/>
    <dgm:cxn modelId="{8EC70249-0A57-4F25-8E58-04B3E613C45C}" type="presParOf" srcId="{C1992BC7-FABD-41B6-B1D6-64331E63B398}" destId="{8DC87138-1238-481F-BC88-261FF2911A5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F51F8-2532-4120-8544-52F1F3206211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AEC4A-1648-4CC6-B3B5-339B47B7486F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>
              <a:solidFill>
                <a:srgbClr val="002060"/>
              </a:solidFill>
            </a:rPr>
            <a:t>Objetivo y alcance</a:t>
          </a:r>
          <a:endParaRPr lang="es-CO" sz="2800" kern="1200" dirty="0">
            <a:solidFill>
              <a:srgbClr val="002060"/>
            </a:solidFill>
          </a:endParaRPr>
        </a:p>
      </dsp:txBody>
      <dsp:txXfrm>
        <a:off x="460128" y="312440"/>
        <a:ext cx="5580684" cy="625205"/>
      </dsp:txXfrm>
    </dsp:sp>
    <dsp:sp modelId="{4529A691-63DC-4A0C-B2FD-26F1C03B8686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42F5-1334-4E3A-AE53-2708E7EE68A0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>
              <a:solidFill>
                <a:srgbClr val="002060"/>
              </a:solidFill>
            </a:rPr>
            <a:t>Referencias Normativas</a:t>
          </a:r>
          <a:endParaRPr lang="es-CO" sz="2800" kern="1200" dirty="0">
            <a:solidFill>
              <a:srgbClr val="002060"/>
            </a:solidFill>
          </a:endParaRPr>
        </a:p>
      </dsp:txBody>
      <dsp:txXfrm>
        <a:off x="818573" y="1250411"/>
        <a:ext cx="5222240" cy="625205"/>
      </dsp:txXfrm>
    </dsp:sp>
    <dsp:sp modelId="{A1CB3EB4-28A9-4895-82C7-06F7EABF0454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F4F1F-FA4D-43A0-8185-2BD5B5561881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>
              <a:solidFill>
                <a:srgbClr val="002060"/>
              </a:solidFill>
            </a:rPr>
            <a:t>Términos y Definiciones</a:t>
          </a:r>
          <a:endParaRPr lang="es-CO" sz="2800" kern="1200" dirty="0">
            <a:solidFill>
              <a:srgbClr val="002060"/>
            </a:solidFill>
          </a:endParaRPr>
        </a:p>
      </dsp:txBody>
      <dsp:txXfrm>
        <a:off x="818573" y="2188382"/>
        <a:ext cx="5222240" cy="625205"/>
      </dsp:txXfrm>
    </dsp:sp>
    <dsp:sp modelId="{646C8F1D-3A97-4DE7-A4B9-FEAF9C0D91BE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99A64-55C3-4EA4-A26C-B0D2174AD1D6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>
              <a:solidFill>
                <a:srgbClr val="002060"/>
              </a:solidFill>
            </a:rPr>
            <a:t>Requisitos del Sistema de Gestión</a:t>
          </a:r>
          <a:endParaRPr lang="es-CO" sz="2800" kern="1200" dirty="0">
            <a:solidFill>
              <a:srgbClr val="002060"/>
            </a:solidFill>
          </a:endParaRPr>
        </a:p>
      </dsp:txBody>
      <dsp:txXfrm>
        <a:off x="460128" y="3126353"/>
        <a:ext cx="5580684" cy="625205"/>
      </dsp:txXfrm>
    </dsp:sp>
    <dsp:sp modelId="{5C811562-C28A-48F1-AD20-F44C330D4733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65F22-6665-46B1-A26B-9C46AD3E23F4}">
      <dsp:nvSpPr>
        <dsp:cNvPr id="0" name=""/>
        <dsp:cNvSpPr/>
      </dsp:nvSpPr>
      <dsp:spPr>
        <a:xfrm>
          <a:off x="6607251" y="491914"/>
          <a:ext cx="161501" cy="298905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44E4-6897-44CC-B133-A05F12683335}">
      <dsp:nvSpPr>
        <dsp:cNvPr id="0" name=""/>
        <dsp:cNvSpPr/>
      </dsp:nvSpPr>
      <dsp:spPr>
        <a:xfrm>
          <a:off x="243881" y="491914"/>
          <a:ext cx="3716555" cy="298905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DB054-D976-4953-AC6D-AD106BC5C347}">
      <dsp:nvSpPr>
        <dsp:cNvPr id="0" name=""/>
        <dsp:cNvSpPr/>
      </dsp:nvSpPr>
      <dsp:spPr>
        <a:xfrm>
          <a:off x="676489" y="864104"/>
          <a:ext cx="2829449" cy="212952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6023-F595-4DE4-9DBA-858CA164E4B3}">
      <dsp:nvSpPr>
        <dsp:cNvPr id="0" name=""/>
        <dsp:cNvSpPr/>
      </dsp:nvSpPr>
      <dsp:spPr>
        <a:xfrm>
          <a:off x="166175" y="2689081"/>
          <a:ext cx="3874681" cy="90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Objetivo y Alcance</a:t>
          </a:r>
          <a:endParaRPr lang="es-CO" sz="2000" kern="1200" dirty="0"/>
        </a:p>
      </dsp:txBody>
      <dsp:txXfrm>
        <a:off x="166175" y="2689081"/>
        <a:ext cx="3874681" cy="900938"/>
      </dsp:txXfrm>
    </dsp:sp>
    <dsp:sp modelId="{ECEA086B-841B-48DC-BA7F-A29A11D019DC}">
      <dsp:nvSpPr>
        <dsp:cNvPr id="0" name=""/>
        <dsp:cNvSpPr/>
      </dsp:nvSpPr>
      <dsp:spPr>
        <a:xfrm>
          <a:off x="4179537" y="503481"/>
          <a:ext cx="2229173" cy="302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Establecer los requisitos para implementar un sistema de seguridad y salud ocupacional (S y SO). 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Implementar, mantener y mejorar continuamente un sistema de gestión en S y SO.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Todos los requisitos de esta norma son aplicables al sistema de gestión en S y SO.</a:t>
          </a:r>
          <a:endParaRPr lang="es-CO" sz="1600" kern="1200" dirty="0"/>
        </a:p>
      </dsp:txBody>
      <dsp:txXfrm>
        <a:off x="4179537" y="503481"/>
        <a:ext cx="2229173" cy="3024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50AFD-4E1B-4F8F-82C0-09504847B970}">
      <dsp:nvSpPr>
        <dsp:cNvPr id="0" name=""/>
        <dsp:cNvSpPr/>
      </dsp:nvSpPr>
      <dsp:spPr>
        <a:xfrm>
          <a:off x="0" y="496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FF905-EC27-44A4-A893-975BAE01101E}">
      <dsp:nvSpPr>
        <dsp:cNvPr id="0" name=""/>
        <dsp:cNvSpPr/>
      </dsp:nvSpPr>
      <dsp:spPr>
        <a:xfrm>
          <a:off x="0" y="496"/>
          <a:ext cx="1219200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OHSAS 18001</a:t>
          </a:r>
          <a:endParaRPr lang="es-CO" sz="2100" kern="1200" dirty="0"/>
        </a:p>
      </dsp:txBody>
      <dsp:txXfrm>
        <a:off x="0" y="496"/>
        <a:ext cx="1219200" cy="812601"/>
      </dsp:txXfrm>
    </dsp:sp>
    <dsp:sp modelId="{5BB2F177-C37B-4907-AC88-66A8E5E415A2}">
      <dsp:nvSpPr>
        <dsp:cNvPr id="0" name=""/>
        <dsp:cNvSpPr/>
      </dsp:nvSpPr>
      <dsp:spPr>
        <a:xfrm>
          <a:off x="1310640" y="15772"/>
          <a:ext cx="4785360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>
              <a:latin typeface="Verdana" pitchFamily="34" charset="0"/>
              <a:ea typeface="Verdana" pitchFamily="34" charset="0"/>
              <a:cs typeface="Verdana" pitchFamily="34" charset="0"/>
            </a:rPr>
            <a:t>Occupational</a:t>
          </a:r>
          <a:r>
            <a:rPr lang="es-ES_tradnl" sz="12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 </a:t>
          </a:r>
          <a:r>
            <a:rPr lang="es-ES_tradnl" sz="1200" kern="1200" dirty="0" err="1" smtClean="0">
              <a:latin typeface="Verdana" pitchFamily="34" charset="0"/>
              <a:ea typeface="Verdana" pitchFamily="34" charset="0"/>
              <a:cs typeface="Verdana" pitchFamily="34" charset="0"/>
            </a:rPr>
            <a:t>Health</a:t>
          </a:r>
          <a:r>
            <a:rPr lang="es-ES_tradnl" sz="12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 and Safety </a:t>
          </a:r>
          <a:r>
            <a:rPr lang="es-ES_tradnl" sz="1200" kern="1200" dirty="0" err="1" smtClean="0">
              <a:latin typeface="Verdana" pitchFamily="34" charset="0"/>
              <a:ea typeface="Verdana" pitchFamily="34" charset="0"/>
              <a:cs typeface="Verdana" pitchFamily="34" charset="0"/>
            </a:rPr>
            <a:t>Assessmet</a:t>
          </a:r>
          <a:r>
            <a:rPr lang="es-ES_tradnl" sz="12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 Series - Norma Internacional que específica requisitos para un sistema de gestión de seguridad y salud ocupacional.</a:t>
          </a:r>
          <a:endParaRPr lang="es-CO" sz="12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310640" y="15772"/>
        <a:ext cx="4785360" cy="738007"/>
      </dsp:txXfrm>
    </dsp:sp>
    <dsp:sp modelId="{CCF644B3-E1F3-47AD-87AC-CABEEFC574DE}">
      <dsp:nvSpPr>
        <dsp:cNvPr id="0" name=""/>
        <dsp:cNvSpPr/>
      </dsp:nvSpPr>
      <dsp:spPr>
        <a:xfrm>
          <a:off x="1219199" y="775403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B1BC1-E491-44CA-A48E-9FA814D626DD}">
      <dsp:nvSpPr>
        <dsp:cNvPr id="0" name=""/>
        <dsp:cNvSpPr/>
      </dsp:nvSpPr>
      <dsp:spPr>
        <a:xfrm>
          <a:off x="0" y="813097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79EA8-4971-4C1F-97B2-B874EBCC5026}">
      <dsp:nvSpPr>
        <dsp:cNvPr id="0" name=""/>
        <dsp:cNvSpPr/>
      </dsp:nvSpPr>
      <dsp:spPr>
        <a:xfrm>
          <a:off x="0" y="813097"/>
          <a:ext cx="1219200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S y SO</a:t>
          </a:r>
          <a:endParaRPr lang="es-CO" sz="2100" kern="1200" dirty="0"/>
        </a:p>
      </dsp:txBody>
      <dsp:txXfrm>
        <a:off x="0" y="813097"/>
        <a:ext cx="1219200" cy="812601"/>
      </dsp:txXfrm>
    </dsp:sp>
    <dsp:sp modelId="{129288D0-BDD2-4CB2-81CF-2D4580F411DE}">
      <dsp:nvSpPr>
        <dsp:cNvPr id="0" name=""/>
        <dsp:cNvSpPr/>
      </dsp:nvSpPr>
      <dsp:spPr>
        <a:xfrm>
          <a:off x="1310640" y="828374"/>
          <a:ext cx="4785360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Seguridad y Salud Ocupacional: condiciones o factores que afectan o pueden afectar la salud y la seguridad de los empleados y otros trabajadores (temporales y por contrato), visitantes o cualquier otra persona en el lugar de trabajo.</a:t>
          </a:r>
          <a:endParaRPr lang="es-CO" sz="12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310640" y="828374"/>
        <a:ext cx="4785360" cy="738007"/>
      </dsp:txXfrm>
    </dsp:sp>
    <dsp:sp modelId="{ED6E2C47-4F61-4E32-9D64-93D1D659C26D}">
      <dsp:nvSpPr>
        <dsp:cNvPr id="0" name=""/>
        <dsp:cNvSpPr/>
      </dsp:nvSpPr>
      <dsp:spPr>
        <a:xfrm>
          <a:off x="1219199" y="1588005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C22AD-947A-44FD-9269-9C792F1E6FCF}">
      <dsp:nvSpPr>
        <dsp:cNvPr id="0" name=""/>
        <dsp:cNvSpPr/>
      </dsp:nvSpPr>
      <dsp:spPr>
        <a:xfrm>
          <a:off x="0" y="1625699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9E88A-ECA3-4C51-B150-C7433673D5F3}">
      <dsp:nvSpPr>
        <dsp:cNvPr id="0" name=""/>
        <dsp:cNvSpPr/>
      </dsp:nvSpPr>
      <dsp:spPr>
        <a:xfrm>
          <a:off x="0" y="1625699"/>
          <a:ext cx="1219200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Peligro</a:t>
          </a:r>
          <a:endParaRPr lang="es-CO" sz="2100" kern="1200" dirty="0"/>
        </a:p>
      </dsp:txBody>
      <dsp:txXfrm>
        <a:off x="0" y="1625699"/>
        <a:ext cx="1219200" cy="812601"/>
      </dsp:txXfrm>
    </dsp:sp>
    <dsp:sp modelId="{81654044-9B23-4D7B-B067-7DBDF7E7454C}">
      <dsp:nvSpPr>
        <dsp:cNvPr id="0" name=""/>
        <dsp:cNvSpPr/>
      </dsp:nvSpPr>
      <dsp:spPr>
        <a:xfrm>
          <a:off x="1310640" y="1640975"/>
          <a:ext cx="4785360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Fuente, situación o acto con potencial de daño en términos de enfermedad o lesión a las personas, o una combinación de estos.</a:t>
          </a:r>
          <a:endParaRPr lang="es-CO" sz="12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310640" y="1640975"/>
        <a:ext cx="4785360" cy="738007"/>
      </dsp:txXfrm>
    </dsp:sp>
    <dsp:sp modelId="{0694C4A1-12B5-4B45-9132-C155D894E6CB}">
      <dsp:nvSpPr>
        <dsp:cNvPr id="0" name=""/>
        <dsp:cNvSpPr/>
      </dsp:nvSpPr>
      <dsp:spPr>
        <a:xfrm>
          <a:off x="1219199" y="2400606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C5AD7-D54A-4C67-9EE9-925983A8EC50}">
      <dsp:nvSpPr>
        <dsp:cNvPr id="0" name=""/>
        <dsp:cNvSpPr/>
      </dsp:nvSpPr>
      <dsp:spPr>
        <a:xfrm>
          <a:off x="0" y="243830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B0D15-C24E-48DF-BB9C-63E93349B987}">
      <dsp:nvSpPr>
        <dsp:cNvPr id="0" name=""/>
        <dsp:cNvSpPr/>
      </dsp:nvSpPr>
      <dsp:spPr>
        <a:xfrm>
          <a:off x="0" y="2438300"/>
          <a:ext cx="1219200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Incidente</a:t>
          </a:r>
          <a:endParaRPr lang="es-CO" sz="2100" kern="1200" dirty="0"/>
        </a:p>
      </dsp:txBody>
      <dsp:txXfrm>
        <a:off x="0" y="2438300"/>
        <a:ext cx="1219200" cy="812601"/>
      </dsp:txXfrm>
    </dsp:sp>
    <dsp:sp modelId="{4F0A0471-974F-415C-9DCA-1F20F0DBE1B0}">
      <dsp:nvSpPr>
        <dsp:cNvPr id="0" name=""/>
        <dsp:cNvSpPr/>
      </dsp:nvSpPr>
      <dsp:spPr>
        <a:xfrm>
          <a:off x="1310640" y="2475201"/>
          <a:ext cx="4785360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Evento relacionado con el trabajo, en el que ocurrió o pudo haber ocurrido lesión o enfermedad.</a:t>
          </a:r>
          <a:endParaRPr lang="es-CO" sz="12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310640" y="2475201"/>
        <a:ext cx="4785360" cy="738007"/>
      </dsp:txXfrm>
    </dsp:sp>
    <dsp:sp modelId="{9E153557-226C-44A6-A3B7-2574D1C78F5D}">
      <dsp:nvSpPr>
        <dsp:cNvPr id="0" name=""/>
        <dsp:cNvSpPr/>
      </dsp:nvSpPr>
      <dsp:spPr>
        <a:xfrm>
          <a:off x="1219199" y="3213208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5867D-B335-4E1B-97F7-97005659430B}">
      <dsp:nvSpPr>
        <dsp:cNvPr id="0" name=""/>
        <dsp:cNvSpPr/>
      </dsp:nvSpPr>
      <dsp:spPr>
        <a:xfrm>
          <a:off x="0" y="3250902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CE5E4-358A-4FD6-8AC7-A879C13FDCFE}">
      <dsp:nvSpPr>
        <dsp:cNvPr id="0" name=""/>
        <dsp:cNvSpPr/>
      </dsp:nvSpPr>
      <dsp:spPr>
        <a:xfrm>
          <a:off x="0" y="3250902"/>
          <a:ext cx="1219200" cy="812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Riesgo</a:t>
          </a:r>
          <a:endParaRPr lang="es-CO" sz="2100" kern="1200" dirty="0"/>
        </a:p>
      </dsp:txBody>
      <dsp:txXfrm>
        <a:off x="0" y="3250902"/>
        <a:ext cx="1219200" cy="812601"/>
      </dsp:txXfrm>
    </dsp:sp>
    <dsp:sp modelId="{A227E3CB-8212-495C-BC60-6BC217AF9743}">
      <dsp:nvSpPr>
        <dsp:cNvPr id="0" name=""/>
        <dsp:cNvSpPr/>
      </dsp:nvSpPr>
      <dsp:spPr>
        <a:xfrm>
          <a:off x="1310640" y="3287802"/>
          <a:ext cx="4785360" cy="73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Combinación de la probabilidad de que ocurra un evento o exposición peligrosa, y la severidad de la lesión o enfermedad que pueda ser causada.</a:t>
          </a:r>
          <a:endParaRPr lang="es-CO" sz="12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310640" y="3287802"/>
        <a:ext cx="4785360" cy="738007"/>
      </dsp:txXfrm>
    </dsp:sp>
    <dsp:sp modelId="{124401EC-CBBE-4704-959F-4E7F15AB98B6}">
      <dsp:nvSpPr>
        <dsp:cNvPr id="0" name=""/>
        <dsp:cNvSpPr/>
      </dsp:nvSpPr>
      <dsp:spPr>
        <a:xfrm>
          <a:off x="1219199" y="4025809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BB114-51C6-4C53-9EBC-8FEA94E95C37}">
      <dsp:nvSpPr>
        <dsp:cNvPr id="0" name=""/>
        <dsp:cNvSpPr/>
      </dsp:nvSpPr>
      <dsp:spPr>
        <a:xfrm>
          <a:off x="4762765" y="3340377"/>
          <a:ext cx="2426686" cy="157194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Medición y seguimiento al desempeño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Evaluación de requisitos legales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Incidentes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Control de Registros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Auditorías Internas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Revisión de la Dirección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5525301" y="3767893"/>
        <a:ext cx="1629620" cy="1109896"/>
      </dsp:txXfrm>
    </dsp:sp>
    <dsp:sp modelId="{68A53171-A1BE-4511-9C84-B17A9B13F94A}">
      <dsp:nvSpPr>
        <dsp:cNvPr id="0" name=""/>
        <dsp:cNvSpPr/>
      </dsp:nvSpPr>
      <dsp:spPr>
        <a:xfrm>
          <a:off x="803435" y="3340377"/>
          <a:ext cx="2426686" cy="157194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5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Acciones Preventivas y Correctivas</a:t>
          </a:r>
          <a:endParaRPr lang="es-CO" sz="105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837965" y="3767893"/>
        <a:ext cx="1629620" cy="1109896"/>
      </dsp:txXfrm>
    </dsp:sp>
    <dsp:sp modelId="{0E3FE0B6-DE6B-44BF-AFFF-7A6F5193F40F}">
      <dsp:nvSpPr>
        <dsp:cNvPr id="0" name=""/>
        <dsp:cNvSpPr/>
      </dsp:nvSpPr>
      <dsp:spPr>
        <a:xfrm>
          <a:off x="4762765" y="0"/>
          <a:ext cx="2426686" cy="157194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Funciones, responsabilidad, autoridad, rendición de cuentas.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Competencias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Comunicaciones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Documentación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Control Operacional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Emergencias</a:t>
          </a:r>
          <a:endParaRPr lang="es-CO" sz="10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5525301" y="34530"/>
        <a:ext cx="1629620" cy="1109896"/>
      </dsp:txXfrm>
    </dsp:sp>
    <dsp:sp modelId="{AAE9DF5D-7F7B-4A8F-A84A-0216545FD90B}">
      <dsp:nvSpPr>
        <dsp:cNvPr id="0" name=""/>
        <dsp:cNvSpPr/>
      </dsp:nvSpPr>
      <dsp:spPr>
        <a:xfrm>
          <a:off x="803435" y="0"/>
          <a:ext cx="2426686" cy="157194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5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Política S y SO, Riesgos, objetivos, programas</a:t>
          </a:r>
          <a:endParaRPr lang="es-CO" sz="105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837965" y="34530"/>
        <a:ext cx="1629620" cy="1109896"/>
      </dsp:txXfrm>
    </dsp:sp>
    <dsp:sp modelId="{2E36767B-5340-4C02-869F-46286DCD320A}">
      <dsp:nvSpPr>
        <dsp:cNvPr id="0" name=""/>
        <dsp:cNvSpPr/>
      </dsp:nvSpPr>
      <dsp:spPr>
        <a:xfrm>
          <a:off x="1820286" y="280002"/>
          <a:ext cx="2127034" cy="2127034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Planear</a:t>
          </a:r>
          <a:endParaRPr lang="es-CO" sz="2600" kern="1200" dirty="0"/>
        </a:p>
      </dsp:txBody>
      <dsp:txXfrm>
        <a:off x="2443280" y="902996"/>
        <a:ext cx="1504040" cy="1504040"/>
      </dsp:txXfrm>
    </dsp:sp>
    <dsp:sp modelId="{B9C4BFA1-07EE-4A67-B753-5AD627D91ECE}">
      <dsp:nvSpPr>
        <dsp:cNvPr id="0" name=""/>
        <dsp:cNvSpPr/>
      </dsp:nvSpPr>
      <dsp:spPr>
        <a:xfrm rot="5400000">
          <a:off x="4045567" y="280002"/>
          <a:ext cx="2127034" cy="2127034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Hacer</a:t>
          </a:r>
          <a:endParaRPr lang="es-CO" sz="2600" kern="1200" dirty="0"/>
        </a:p>
      </dsp:txBody>
      <dsp:txXfrm rot="-5400000">
        <a:off x="4045567" y="902996"/>
        <a:ext cx="1504040" cy="1504040"/>
      </dsp:txXfrm>
    </dsp:sp>
    <dsp:sp modelId="{2237E4FE-C544-445A-8E6C-6764DB796B25}">
      <dsp:nvSpPr>
        <dsp:cNvPr id="0" name=""/>
        <dsp:cNvSpPr/>
      </dsp:nvSpPr>
      <dsp:spPr>
        <a:xfrm rot="10800000">
          <a:off x="4045567" y="2505283"/>
          <a:ext cx="2127034" cy="2127034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Verificar</a:t>
          </a:r>
          <a:endParaRPr lang="es-CO" sz="2600" kern="1200" dirty="0"/>
        </a:p>
      </dsp:txBody>
      <dsp:txXfrm rot="10800000">
        <a:off x="4045567" y="2505283"/>
        <a:ext cx="1504040" cy="1504040"/>
      </dsp:txXfrm>
    </dsp:sp>
    <dsp:sp modelId="{2F5B36D2-22DC-4D84-82F6-6FD65A25361A}">
      <dsp:nvSpPr>
        <dsp:cNvPr id="0" name=""/>
        <dsp:cNvSpPr/>
      </dsp:nvSpPr>
      <dsp:spPr>
        <a:xfrm rot="16200000">
          <a:off x="1820286" y="2505283"/>
          <a:ext cx="2127034" cy="2127034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Actuar</a:t>
          </a:r>
          <a:endParaRPr lang="es-CO" sz="2600" kern="1200" dirty="0"/>
        </a:p>
      </dsp:txBody>
      <dsp:txXfrm rot="5400000">
        <a:off x="2443280" y="2505283"/>
        <a:ext cx="1504040" cy="1504040"/>
      </dsp:txXfrm>
    </dsp:sp>
    <dsp:sp modelId="{D6B92989-2C6C-4763-B4B2-E4BB12E54BD0}">
      <dsp:nvSpPr>
        <dsp:cNvPr id="0" name=""/>
        <dsp:cNvSpPr/>
      </dsp:nvSpPr>
      <dsp:spPr>
        <a:xfrm>
          <a:off x="3629248" y="2014051"/>
          <a:ext cx="734391" cy="63860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73129-E492-484E-9E57-59DC8143B096}">
      <dsp:nvSpPr>
        <dsp:cNvPr id="0" name=""/>
        <dsp:cNvSpPr/>
      </dsp:nvSpPr>
      <dsp:spPr>
        <a:xfrm rot="10800000">
          <a:off x="3629248" y="2259667"/>
          <a:ext cx="734391" cy="63860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65F22-6665-46B1-A26B-9C46AD3E23F4}">
      <dsp:nvSpPr>
        <dsp:cNvPr id="0" name=""/>
        <dsp:cNvSpPr/>
      </dsp:nvSpPr>
      <dsp:spPr>
        <a:xfrm>
          <a:off x="6607251" y="662022"/>
          <a:ext cx="161501" cy="298905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44E4-6897-44CC-B133-A05F12683335}">
      <dsp:nvSpPr>
        <dsp:cNvPr id="0" name=""/>
        <dsp:cNvSpPr/>
      </dsp:nvSpPr>
      <dsp:spPr>
        <a:xfrm>
          <a:off x="243881" y="662022"/>
          <a:ext cx="3716555" cy="298905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DB054-D976-4953-AC6D-AD106BC5C347}">
      <dsp:nvSpPr>
        <dsp:cNvPr id="0" name=""/>
        <dsp:cNvSpPr/>
      </dsp:nvSpPr>
      <dsp:spPr>
        <a:xfrm>
          <a:off x="504048" y="294258"/>
          <a:ext cx="3219243" cy="282738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6023-F595-4DE4-9DBA-858CA164E4B3}">
      <dsp:nvSpPr>
        <dsp:cNvPr id="0" name=""/>
        <dsp:cNvSpPr/>
      </dsp:nvSpPr>
      <dsp:spPr>
        <a:xfrm>
          <a:off x="166175" y="2859190"/>
          <a:ext cx="3874681" cy="90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Política S y SO</a:t>
          </a:r>
          <a:endParaRPr lang="es-CO" sz="2000" kern="1200" dirty="0"/>
        </a:p>
      </dsp:txBody>
      <dsp:txXfrm>
        <a:off x="166175" y="2859190"/>
        <a:ext cx="3874681" cy="900938"/>
      </dsp:txXfrm>
    </dsp:sp>
    <dsp:sp modelId="{ECEA086B-841B-48DC-BA7F-A29A11D019DC}">
      <dsp:nvSpPr>
        <dsp:cNvPr id="0" name=""/>
        <dsp:cNvSpPr/>
      </dsp:nvSpPr>
      <dsp:spPr>
        <a:xfrm>
          <a:off x="4107522" y="576072"/>
          <a:ext cx="2373201" cy="316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Apropiada a los riesgos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Compromiso con:</a:t>
          </a:r>
        </a:p>
        <a:p>
          <a:pPr marL="85725" lvl="0" indent="-85725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  La prevención de lesiones   y enfermedades.</a:t>
          </a:r>
        </a:p>
        <a:p>
          <a:pPr marL="85725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La mejora continua.</a:t>
          </a:r>
        </a:p>
        <a:p>
          <a:pPr marL="85725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El cumplimiento de requisitos legales.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600" kern="1200" dirty="0" smtClean="0"/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Se documenta, implementa, comunica, mantiene, revisa periódicamente.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600" kern="1200" dirty="0" smtClean="0"/>
        </a:p>
      </dsp:txBody>
      <dsp:txXfrm>
        <a:off x="4107522" y="576072"/>
        <a:ext cx="2373201" cy="31689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65F22-6665-46B1-A26B-9C46AD3E23F4}">
      <dsp:nvSpPr>
        <dsp:cNvPr id="0" name=""/>
        <dsp:cNvSpPr/>
      </dsp:nvSpPr>
      <dsp:spPr>
        <a:xfrm>
          <a:off x="6607251" y="662022"/>
          <a:ext cx="161501" cy="298905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44E4-6897-44CC-B133-A05F12683335}">
      <dsp:nvSpPr>
        <dsp:cNvPr id="0" name=""/>
        <dsp:cNvSpPr/>
      </dsp:nvSpPr>
      <dsp:spPr>
        <a:xfrm>
          <a:off x="243881" y="662022"/>
          <a:ext cx="3716555" cy="298905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DB054-D976-4953-AC6D-AD106BC5C347}">
      <dsp:nvSpPr>
        <dsp:cNvPr id="0" name=""/>
        <dsp:cNvSpPr/>
      </dsp:nvSpPr>
      <dsp:spPr>
        <a:xfrm>
          <a:off x="504048" y="294258"/>
          <a:ext cx="3219243" cy="282738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6023-F595-4DE4-9DBA-858CA164E4B3}">
      <dsp:nvSpPr>
        <dsp:cNvPr id="0" name=""/>
        <dsp:cNvSpPr/>
      </dsp:nvSpPr>
      <dsp:spPr>
        <a:xfrm>
          <a:off x="166175" y="2859190"/>
          <a:ext cx="3874681" cy="90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Objetivos S y SO</a:t>
          </a:r>
          <a:endParaRPr lang="es-CO" sz="2000" kern="1200" dirty="0"/>
        </a:p>
      </dsp:txBody>
      <dsp:txXfrm>
        <a:off x="166175" y="2859190"/>
        <a:ext cx="3874681" cy="900938"/>
      </dsp:txXfrm>
    </dsp:sp>
    <dsp:sp modelId="{ECEA086B-841B-48DC-BA7F-A29A11D019DC}">
      <dsp:nvSpPr>
        <dsp:cNvPr id="0" name=""/>
        <dsp:cNvSpPr/>
      </dsp:nvSpPr>
      <dsp:spPr>
        <a:xfrm>
          <a:off x="4107522" y="432059"/>
          <a:ext cx="2373201" cy="316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Deben ser consistentes con:</a:t>
          </a:r>
        </a:p>
        <a:p>
          <a:pPr marL="85725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Política S y SO.</a:t>
          </a:r>
        </a:p>
        <a:p>
          <a:pPr marL="85725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Prevención de lesiones y enfermedades.</a:t>
          </a:r>
        </a:p>
        <a:p>
          <a:pPr marL="85725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Cumplimiento de la ley.</a:t>
          </a:r>
        </a:p>
        <a:p>
          <a:pPr marL="85725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Mejora Continua.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600" kern="1200" dirty="0" smtClean="0"/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Lograr coherencia con la realidad del negocio:</a:t>
          </a:r>
        </a:p>
        <a:p>
          <a:pPr marL="85725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Tecnológica, operativa, comercial y financiera.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600" kern="1200" dirty="0" smtClean="0"/>
        </a:p>
      </dsp:txBody>
      <dsp:txXfrm>
        <a:off x="4107522" y="432059"/>
        <a:ext cx="2373201" cy="31689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65F22-6665-46B1-A26B-9C46AD3E23F4}">
      <dsp:nvSpPr>
        <dsp:cNvPr id="0" name=""/>
        <dsp:cNvSpPr/>
      </dsp:nvSpPr>
      <dsp:spPr>
        <a:xfrm>
          <a:off x="6607251" y="503802"/>
          <a:ext cx="161501" cy="298905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44E4-6897-44CC-B133-A05F12683335}">
      <dsp:nvSpPr>
        <dsp:cNvPr id="0" name=""/>
        <dsp:cNvSpPr/>
      </dsp:nvSpPr>
      <dsp:spPr>
        <a:xfrm>
          <a:off x="243881" y="503802"/>
          <a:ext cx="3716555" cy="298905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DB054-D976-4953-AC6D-AD106BC5C347}">
      <dsp:nvSpPr>
        <dsp:cNvPr id="0" name=""/>
        <dsp:cNvSpPr/>
      </dsp:nvSpPr>
      <dsp:spPr>
        <a:xfrm>
          <a:off x="432055" y="479961"/>
          <a:ext cx="3363230" cy="219450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6023-F595-4DE4-9DBA-858CA164E4B3}">
      <dsp:nvSpPr>
        <dsp:cNvPr id="0" name=""/>
        <dsp:cNvSpPr/>
      </dsp:nvSpPr>
      <dsp:spPr>
        <a:xfrm>
          <a:off x="166175" y="2700969"/>
          <a:ext cx="3874681" cy="90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Programas S y SO</a:t>
          </a:r>
          <a:endParaRPr lang="es-CO" sz="2000" kern="1200" dirty="0"/>
        </a:p>
      </dsp:txBody>
      <dsp:txXfrm>
        <a:off x="166175" y="2700969"/>
        <a:ext cx="3874681" cy="900938"/>
      </dsp:txXfrm>
    </dsp:sp>
    <dsp:sp modelId="{ECEA086B-841B-48DC-BA7F-A29A11D019DC}">
      <dsp:nvSpPr>
        <dsp:cNvPr id="0" name=""/>
        <dsp:cNvSpPr/>
      </dsp:nvSpPr>
      <dsp:spPr>
        <a:xfrm>
          <a:off x="4107522" y="843731"/>
          <a:ext cx="2373201" cy="218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Los programas de S y SO permiten lograr los objetivos.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600" kern="1200" dirty="0" smtClean="0"/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Deben incluir responsables, medios y plazos que son revisados de manera periódica.</a:t>
          </a:r>
        </a:p>
      </dsp:txBody>
      <dsp:txXfrm>
        <a:off x="4107522" y="843731"/>
        <a:ext cx="2373201" cy="21806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65F22-6665-46B1-A26B-9C46AD3E23F4}">
      <dsp:nvSpPr>
        <dsp:cNvPr id="0" name=""/>
        <dsp:cNvSpPr/>
      </dsp:nvSpPr>
      <dsp:spPr>
        <a:xfrm>
          <a:off x="6607251" y="503802"/>
          <a:ext cx="161501" cy="298905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44E4-6897-44CC-B133-A05F12683335}">
      <dsp:nvSpPr>
        <dsp:cNvPr id="0" name=""/>
        <dsp:cNvSpPr/>
      </dsp:nvSpPr>
      <dsp:spPr>
        <a:xfrm>
          <a:off x="243881" y="503802"/>
          <a:ext cx="3716555" cy="298905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DB054-D976-4953-AC6D-AD106BC5C347}">
      <dsp:nvSpPr>
        <dsp:cNvPr id="0" name=""/>
        <dsp:cNvSpPr/>
      </dsp:nvSpPr>
      <dsp:spPr>
        <a:xfrm>
          <a:off x="432055" y="479961"/>
          <a:ext cx="3363230" cy="219450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6023-F595-4DE4-9DBA-858CA164E4B3}">
      <dsp:nvSpPr>
        <dsp:cNvPr id="0" name=""/>
        <dsp:cNvSpPr/>
      </dsp:nvSpPr>
      <dsp:spPr>
        <a:xfrm>
          <a:off x="166175" y="2700969"/>
          <a:ext cx="3874681" cy="90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kern="1200" dirty="0" smtClean="0"/>
            <a:t>Riesgos S y SO</a:t>
          </a:r>
          <a:endParaRPr lang="es-CO" sz="2000" kern="1200" dirty="0"/>
        </a:p>
      </dsp:txBody>
      <dsp:txXfrm>
        <a:off x="166175" y="2700969"/>
        <a:ext cx="3874681" cy="900938"/>
      </dsp:txXfrm>
    </dsp:sp>
    <dsp:sp modelId="{ECEA086B-841B-48DC-BA7F-A29A11D019DC}">
      <dsp:nvSpPr>
        <dsp:cNvPr id="0" name=""/>
        <dsp:cNvSpPr/>
      </dsp:nvSpPr>
      <dsp:spPr>
        <a:xfrm>
          <a:off x="4107522" y="576062"/>
          <a:ext cx="2373201" cy="271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La gestión de los riesgos debe tener un método documentado por medio de un procedimiento. 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Los peligros deben ser identificados.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Los riesgos deben ser valorados.</a:t>
          </a:r>
        </a:p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Los controles necesarios deben ser definidos.</a:t>
          </a:r>
        </a:p>
      </dsp:txBody>
      <dsp:txXfrm>
        <a:off x="4107522" y="576062"/>
        <a:ext cx="2373201" cy="27159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85794-E417-4B81-9965-66B53F292B38}">
      <dsp:nvSpPr>
        <dsp:cNvPr id="0" name=""/>
        <dsp:cNvSpPr/>
      </dsp:nvSpPr>
      <dsp:spPr>
        <a:xfrm>
          <a:off x="0" y="0"/>
          <a:ext cx="7272808" cy="18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576D9-0545-4F11-B3F1-A01FEC7BFEBE}">
      <dsp:nvSpPr>
        <dsp:cNvPr id="0" name=""/>
        <dsp:cNvSpPr/>
      </dsp:nvSpPr>
      <dsp:spPr>
        <a:xfrm>
          <a:off x="218951" y="243840"/>
          <a:ext cx="1231760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63FF4-834A-47DD-AE1F-6F2C7180DCC1}">
      <dsp:nvSpPr>
        <dsp:cNvPr id="0" name=""/>
        <dsp:cNvSpPr/>
      </dsp:nvSpPr>
      <dsp:spPr>
        <a:xfrm rot="10800000">
          <a:off x="218951" y="1828799"/>
          <a:ext cx="123176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kern="1200" dirty="0" smtClean="0">
              <a:solidFill>
                <a:schemeClr val="accent1"/>
              </a:solidFill>
            </a:rPr>
            <a:t>Eliminar</a:t>
          </a:r>
          <a:endParaRPr lang="es-CO" sz="1400" b="1" kern="1200" dirty="0">
            <a:solidFill>
              <a:schemeClr val="accent1"/>
            </a:solidFill>
          </a:endParaRPr>
        </a:p>
      </dsp:txBody>
      <dsp:txXfrm rot="10800000">
        <a:off x="256832" y="1828799"/>
        <a:ext cx="1155998" cy="2197319"/>
      </dsp:txXfrm>
    </dsp:sp>
    <dsp:sp modelId="{C4AED305-1A64-4BCE-95A6-31DE252C6968}">
      <dsp:nvSpPr>
        <dsp:cNvPr id="0" name=""/>
        <dsp:cNvSpPr/>
      </dsp:nvSpPr>
      <dsp:spPr>
        <a:xfrm>
          <a:off x="1573888" y="243840"/>
          <a:ext cx="1231760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D12F7-5F55-40E5-A013-8B5A05FAD097}">
      <dsp:nvSpPr>
        <dsp:cNvPr id="0" name=""/>
        <dsp:cNvSpPr/>
      </dsp:nvSpPr>
      <dsp:spPr>
        <a:xfrm rot="10800000">
          <a:off x="1573888" y="1828799"/>
          <a:ext cx="123176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kern="1200" dirty="0" smtClean="0">
              <a:solidFill>
                <a:schemeClr val="accent1"/>
              </a:solidFill>
            </a:rPr>
            <a:t>Sustituir</a:t>
          </a:r>
          <a:endParaRPr lang="es-CO" sz="1400" b="1" kern="1200" dirty="0">
            <a:solidFill>
              <a:schemeClr val="accent1"/>
            </a:solidFill>
          </a:endParaRPr>
        </a:p>
      </dsp:txBody>
      <dsp:txXfrm rot="10800000">
        <a:off x="1611769" y="1828799"/>
        <a:ext cx="1155998" cy="2197319"/>
      </dsp:txXfrm>
    </dsp:sp>
    <dsp:sp modelId="{D540C39A-8DB4-465F-AED3-967B9D5A8854}">
      <dsp:nvSpPr>
        <dsp:cNvPr id="0" name=""/>
        <dsp:cNvSpPr/>
      </dsp:nvSpPr>
      <dsp:spPr>
        <a:xfrm>
          <a:off x="2928825" y="243840"/>
          <a:ext cx="1231760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4EDE-C93D-4CA7-A1A8-3555D598766E}">
      <dsp:nvSpPr>
        <dsp:cNvPr id="0" name=""/>
        <dsp:cNvSpPr/>
      </dsp:nvSpPr>
      <dsp:spPr>
        <a:xfrm rot="10800000">
          <a:off x="2928825" y="1828799"/>
          <a:ext cx="123176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kern="1200" dirty="0" smtClean="0">
              <a:solidFill>
                <a:schemeClr val="accent1"/>
              </a:solidFill>
            </a:rPr>
            <a:t>Control de Ingeniería</a:t>
          </a:r>
          <a:endParaRPr lang="es-CO" sz="1400" b="1" kern="1200" dirty="0">
            <a:solidFill>
              <a:schemeClr val="accent1"/>
            </a:solidFill>
          </a:endParaRPr>
        </a:p>
      </dsp:txBody>
      <dsp:txXfrm rot="10800000">
        <a:off x="2966706" y="1828799"/>
        <a:ext cx="1155998" cy="2197319"/>
      </dsp:txXfrm>
    </dsp:sp>
    <dsp:sp modelId="{29504CEE-3D22-4F8C-80FC-EF9BE7F6A390}">
      <dsp:nvSpPr>
        <dsp:cNvPr id="0" name=""/>
        <dsp:cNvSpPr/>
      </dsp:nvSpPr>
      <dsp:spPr>
        <a:xfrm>
          <a:off x="4375460" y="243840"/>
          <a:ext cx="1231760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03D67-DA60-4627-B658-8072DA755BAB}">
      <dsp:nvSpPr>
        <dsp:cNvPr id="0" name=""/>
        <dsp:cNvSpPr/>
      </dsp:nvSpPr>
      <dsp:spPr>
        <a:xfrm rot="10800000">
          <a:off x="4283762" y="1828799"/>
          <a:ext cx="1415157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kern="1200" dirty="0" smtClean="0">
              <a:solidFill>
                <a:schemeClr val="accent1"/>
              </a:solidFill>
            </a:rPr>
            <a:t>Control Administrativo</a:t>
          </a:r>
          <a:endParaRPr lang="es-CO" sz="1400" b="1" kern="1200" dirty="0">
            <a:solidFill>
              <a:schemeClr val="accent1"/>
            </a:solidFill>
          </a:endParaRPr>
        </a:p>
      </dsp:txBody>
      <dsp:txXfrm rot="10800000">
        <a:off x="4327283" y="1828799"/>
        <a:ext cx="1328115" cy="2191679"/>
      </dsp:txXfrm>
    </dsp:sp>
    <dsp:sp modelId="{8DC87138-1238-481F-BC88-261FF2911A54}">
      <dsp:nvSpPr>
        <dsp:cNvPr id="0" name=""/>
        <dsp:cNvSpPr/>
      </dsp:nvSpPr>
      <dsp:spPr>
        <a:xfrm>
          <a:off x="5822095" y="243840"/>
          <a:ext cx="1231760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EC57E-AAF5-4407-9810-704B69C1350C}">
      <dsp:nvSpPr>
        <dsp:cNvPr id="0" name=""/>
        <dsp:cNvSpPr/>
      </dsp:nvSpPr>
      <dsp:spPr>
        <a:xfrm rot="10800000">
          <a:off x="5822095" y="1828799"/>
          <a:ext cx="123176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b="1" kern="1200" dirty="0" smtClean="0">
              <a:solidFill>
                <a:schemeClr val="accent1"/>
              </a:solidFill>
            </a:rPr>
            <a:t>EPP</a:t>
          </a:r>
          <a:endParaRPr lang="es-CO" sz="1400" b="1" kern="1200" dirty="0">
            <a:solidFill>
              <a:schemeClr val="accent1"/>
            </a:solidFill>
          </a:endParaRPr>
        </a:p>
      </dsp:txBody>
      <dsp:txXfrm rot="10800000">
        <a:off x="5859976" y="1828799"/>
        <a:ext cx="1155998" cy="2197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11D3981-862F-4734-B37C-BF0B4E351D75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6C104-29CC-43E0-A05C-07D2E7D2F84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038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fld id="{57EBC6C4-576C-4214-8C27-D5A75C1FB187}" type="slidenum">
              <a:rPr lang="es-CO" smtClean="0"/>
              <a:pPr eaLnBrk="1" hangingPunct="1"/>
              <a:t>6</a:t>
            </a:fld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fld id="{57EBC6C4-576C-4214-8C27-D5A75C1FB187}" type="slidenum">
              <a:rPr lang="es-CO" smtClean="0"/>
              <a:pPr eaLnBrk="1" hangingPunct="1"/>
              <a:t>7</a:t>
            </a:fld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fld id="{57EBC6C4-576C-4214-8C27-D5A75C1FB187}" type="slidenum">
              <a:rPr lang="es-CO" smtClean="0"/>
              <a:pPr eaLnBrk="1" hangingPunct="1"/>
              <a:t>8</a:t>
            </a:fld>
            <a:endParaRPr lang="es-C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smtClean="0"/>
          </a:p>
        </p:txBody>
      </p:sp>
      <p:sp>
        <p:nvSpPr>
          <p:cNvPr id="163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fld id="{57EBC6C4-576C-4214-8C27-D5A75C1FB187}" type="slidenum">
              <a:rPr lang="es-CO" smtClean="0"/>
              <a:pPr eaLnBrk="1" hangingPunct="1"/>
              <a:t>9</a:t>
            </a:fld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0790C-4D5A-4184-B2E0-68D48DC5D10F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91838-6B55-4D7D-B878-FE5527230E1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6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89AE5-2B0E-4575-A446-000000E87EE7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0131-635F-4A30-8211-A3D634B871A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2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EBB45-AC9E-4517-A744-069D972DBE0E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9339D-071C-453E-9991-E65375F145A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87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A97B0-9660-4880-AEED-214615D543A1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ED69D-BA84-4F41-9234-4CB75517EA2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28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24B07-40F1-4B87-9A4C-93DDFEEC3D74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9E1B-AB75-4EB0-BC68-31862A99EC0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08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6532B-791E-4CA0-99FE-86752B41DC2D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79427-1438-436A-BCFB-E5E1A28AD1C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4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EA6E2-118C-4364-9879-D567048BFBB3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C892C-E696-402B-BF3C-FF83E2811F7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2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46B5-2E2E-4193-9DB6-F87CD8A61353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876F-A526-45CB-B8E7-44B84BEC239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3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B6D1-A916-4C06-BA14-ED1D19BE069C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8EF3F-6ECF-448C-919C-3CD2A71F783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82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930A3-7568-4453-95D0-51448B4DBEAE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2EE1A-71A6-4C91-B681-E87C147DBFD2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49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1981D-28A4-4057-8FE0-46497BAD21F6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91443-19A4-45BD-88A9-4B4E7E2BCBD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14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C5DD41-09B1-446E-809B-B87CAB89575B}" type="datetimeFigureOut">
              <a:rPr lang="es-CO"/>
              <a:pPr>
                <a:defRPr/>
              </a:pPr>
              <a:t>16/07/2012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1859E6-B75C-4E34-9C44-C7EABA03A273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co/imgres?imgurl=http://www.interempresas.net/FotosArtProductos/P29177.jpg&amp;imgrefurl=http://www.interempresas.net/MetalMecanica/FeriaVirtual/ResenyaProducto.asp?R=29177&amp;h=342&amp;w=449&amp;sz=25&amp;hl=es&amp;start=14&amp;um=1&amp;tbnid=CCbtY48Op2bMLM:&amp;tbnh=97&amp;tbnw=127&amp;prev=/images?q=maquinas&amp;um=1&amp;hl=es" TargetMode="Externa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17.jpeg"/><Relationship Id="rId7" Type="http://schemas.openxmlformats.org/officeDocument/2006/relationships/image" Target="../media/image19.jpeg"/><Relationship Id="rId12" Type="http://schemas.openxmlformats.org/officeDocument/2006/relationships/diagramLayout" Target="../diagrams/layout11.xml"/><Relationship Id="rId2" Type="http://schemas.openxmlformats.org/officeDocument/2006/relationships/hyperlink" Target="http://images.google.com.co/imgres?imgurl=http://www.cienladrillos.com/images/2006/09/dinero.jpg&amp;imgrefurl=http://www.celestialstereo.com/index.php?option=com_content&amp;task=view&amp;id=9&amp;Itemid=20&amp;h=605&amp;w=709&amp;sz=71&amp;hl=es&amp;start=4&amp;um=1&amp;tbnid=iY-oEPSogmBWVM:&amp;tbnh=119&amp;tbnw=140&amp;prev=/images?q=dinero&amp;um=1&amp;hl=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mages.google.com.co/imgres?imgurl=http://www.webstudio.cl/blog/wp-content/bocetos/materiales.jpg&amp;imgrefurl=http://www.webstudio.cl/blog/materiales-para-prototipos-y-bocetos-en-papel/&amp;h=337&amp;w=450&amp;sz=41&amp;hl=es&amp;start=5&amp;um=1&amp;tbnid=9b6e4XaRg7qfdM:&amp;tbnh=95&amp;tbnw=127&amp;prev=/images?q=materiales&amp;um=1&amp;hl=es&amp;sa=N" TargetMode="External"/><Relationship Id="rId11" Type="http://schemas.openxmlformats.org/officeDocument/2006/relationships/diagramData" Target="../diagrams/data11.xml"/><Relationship Id="rId5" Type="http://schemas.openxmlformats.org/officeDocument/2006/relationships/image" Target="../media/image18.jpeg"/><Relationship Id="rId15" Type="http://schemas.microsoft.com/office/2007/relationships/diagramDrawing" Target="../diagrams/drawing11.xml"/><Relationship Id="rId10" Type="http://schemas.openxmlformats.org/officeDocument/2006/relationships/image" Target="../media/image21.jpeg"/><Relationship Id="rId4" Type="http://schemas.openxmlformats.org/officeDocument/2006/relationships/hyperlink" Target="http://images.google.com.co/imgres?imgurl=http://www.sacilottoehijos.com.ar/fotos/images/obrero.jpg&amp;imgrefurl=http://www.sacilottoehijos.com.ar/galeriafotos.htm&amp;h=500&amp;w=404&amp;sz=40&amp;hl=es&amp;start=4&amp;um=1&amp;tbnid=vcspK7MlrMyKCM:&amp;tbnh=130&amp;tbnw=105&amp;prev=/images?q=obrero&amp;um=1&amp;hl=es" TargetMode="External"/><Relationship Id="rId9" Type="http://schemas.openxmlformats.org/officeDocument/2006/relationships/image" Target="../media/image20.jpeg"/><Relationship Id="rId14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33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CuadroTexto"/>
          <p:cNvSpPr txBox="1">
            <a:spLocks noChangeArrowheads="1"/>
          </p:cNvSpPr>
          <p:nvPr/>
        </p:nvSpPr>
        <p:spPr bwMode="auto">
          <a:xfrm>
            <a:off x="1403350" y="2492896"/>
            <a:ext cx="67690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s-ES_tradnl" sz="2800" b="1" dirty="0" smtClean="0"/>
              <a:t>OHSAS 18001</a:t>
            </a:r>
          </a:p>
          <a:p>
            <a:pPr algn="ctr" eaLnBrk="1" hangingPunct="1"/>
            <a:r>
              <a:rPr lang="es-ES_tradnl" sz="2800" b="1" dirty="0" smtClean="0"/>
              <a:t>Sistema de Gestión de Seguridad y Salud Ocupacional</a:t>
            </a:r>
            <a:endParaRPr lang="es-CO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635896" y="5207752"/>
            <a:ext cx="199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/>
              <a:t>Ing. Carlos Ariel Buriticá</a:t>
            </a:r>
            <a:r>
              <a:rPr lang="es-ES_tradnl" sz="1400" baseline="0" dirty="0" smtClean="0"/>
              <a:t> </a:t>
            </a:r>
          </a:p>
          <a:p>
            <a:r>
              <a:rPr lang="es-ES_tradnl" sz="1400" baseline="0" dirty="0" smtClean="0"/>
              <a:t>MBA - 317 512 88 87</a:t>
            </a:r>
            <a:endParaRPr lang="es-CO" sz="1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CONTROLES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83982983"/>
              </p:ext>
            </p:extLst>
          </p:nvPr>
        </p:nvGraphicFramePr>
        <p:xfrm>
          <a:off x="1187624" y="1397000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27741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REQUISITOS LEGALES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13566429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2810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iner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730" y="836712"/>
            <a:ext cx="1071570" cy="911256"/>
          </a:xfrm>
          <a:prstGeom prst="rect">
            <a:avLst/>
          </a:prstGeom>
          <a:noFill/>
        </p:spPr>
      </p:pic>
      <p:pic>
        <p:nvPicPr>
          <p:cNvPr id="3" name="Picture 7" descr="obrer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6886" y="858087"/>
            <a:ext cx="1096545" cy="1357322"/>
          </a:xfrm>
          <a:prstGeom prst="rect">
            <a:avLst/>
          </a:prstGeom>
          <a:noFill/>
        </p:spPr>
      </p:pic>
      <p:pic>
        <p:nvPicPr>
          <p:cNvPr id="4" name="Picture 7" descr="materiales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05514" y="3286979"/>
            <a:ext cx="1146478" cy="857256"/>
          </a:xfrm>
          <a:prstGeom prst="rect">
            <a:avLst/>
          </a:prstGeom>
          <a:noFill/>
        </p:spPr>
      </p:pic>
      <p:pic>
        <p:nvPicPr>
          <p:cNvPr id="5" name="Picture 10" descr="P29177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34010" y="4826170"/>
            <a:ext cx="1071570" cy="818263"/>
          </a:xfrm>
          <a:prstGeom prst="rect">
            <a:avLst/>
          </a:prstGeom>
          <a:noFill/>
        </p:spPr>
      </p:pic>
      <p:pic>
        <p:nvPicPr>
          <p:cNvPr id="6" name="5 Imagen" descr="Lugar de trabajo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1978" y="4787177"/>
            <a:ext cx="1285884" cy="851898"/>
          </a:xfrm>
          <a:prstGeom prst="rect">
            <a:avLst/>
          </a:prstGeom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68326753"/>
              </p:ext>
            </p:extLst>
          </p:nvPr>
        </p:nvGraphicFramePr>
        <p:xfrm>
          <a:off x="1833416" y="1143839"/>
          <a:ext cx="5643602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8" name="7 Grupo"/>
          <p:cNvGrpSpPr/>
          <p:nvPr/>
        </p:nvGrpSpPr>
        <p:grpSpPr>
          <a:xfrm>
            <a:off x="1547664" y="2286847"/>
            <a:ext cx="571504" cy="1714512"/>
            <a:chOff x="2357422" y="3071810"/>
            <a:chExt cx="571504" cy="1714512"/>
          </a:xfrm>
        </p:grpSpPr>
        <p:cxnSp>
          <p:nvCxnSpPr>
            <p:cNvPr id="9" name="40 Forma"/>
            <p:cNvCxnSpPr>
              <a:stCxn id="12" idx="3"/>
              <a:endCxn id="10" idx="3"/>
            </p:cNvCxnSpPr>
            <p:nvPr/>
          </p:nvCxnSpPr>
          <p:spPr>
            <a:xfrm flipH="1" flipV="1">
              <a:off x="2821769" y="3250405"/>
              <a:ext cx="107157" cy="678661"/>
            </a:xfrm>
            <a:prstGeom prst="bentConnector3">
              <a:avLst>
                <a:gd name="adj1" fmla="val -2133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Rectángulo"/>
            <p:cNvSpPr/>
            <p:nvPr/>
          </p:nvSpPr>
          <p:spPr>
            <a:xfrm>
              <a:off x="2464579" y="3071810"/>
              <a:ext cx="35719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8</a:t>
              </a:r>
              <a:endParaRPr lang="es-ES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428860" y="4357694"/>
              <a:ext cx="428628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10</a:t>
              </a:r>
              <a:endParaRPr lang="es-ES" dirty="0"/>
            </a:p>
          </p:txBody>
        </p:sp>
        <p:sp>
          <p:nvSpPr>
            <p:cNvPr id="12" name="11 Decisión"/>
            <p:cNvSpPr/>
            <p:nvPr/>
          </p:nvSpPr>
          <p:spPr>
            <a:xfrm>
              <a:off x="2357422" y="3714752"/>
              <a:ext cx="571504" cy="42862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9</a:t>
              </a:r>
              <a:endParaRPr lang="es-ES" dirty="0"/>
            </a:p>
          </p:txBody>
        </p:sp>
        <p:cxnSp>
          <p:nvCxnSpPr>
            <p:cNvPr id="13" name="37 Forma"/>
            <p:cNvCxnSpPr>
              <a:stCxn id="10" idx="2"/>
              <a:endCxn id="12" idx="0"/>
            </p:cNvCxnSpPr>
            <p:nvPr/>
          </p:nvCxnSpPr>
          <p:spPr>
            <a:xfrm rot="5400000">
              <a:off x="2500298" y="3571876"/>
              <a:ext cx="28575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angular"/>
            <p:cNvCxnSpPr>
              <a:stCxn id="12" idx="2"/>
              <a:endCxn id="11" idx="0"/>
            </p:cNvCxnSpPr>
            <p:nvPr/>
          </p:nvCxnSpPr>
          <p:spPr>
            <a:xfrm rot="5400000">
              <a:off x="2536017" y="4250537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14 CuadroTexto"/>
          <p:cNvSpPr txBox="1"/>
          <p:nvPr/>
        </p:nvSpPr>
        <p:spPr>
          <a:xfrm>
            <a:off x="827584" y="3326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RECURSOS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RESPONSABILIDADES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588443970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1349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COMPETENCIAS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196237687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4814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CULTURA EN S Y SO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902756154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5913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DOCUMENTACIÓN PARA S Y SO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376483828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4460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40466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 OPERACIONAL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 descr="Supervisión y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888" y="1700809"/>
            <a:ext cx="1365858" cy="1357321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031450" y="304598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Observación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Picture 9" descr="check_list_F_731998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904" y="1700808"/>
            <a:ext cx="907708" cy="1357322"/>
          </a:xfrm>
          <a:prstGeom prst="rect">
            <a:avLst/>
          </a:prstGeom>
          <a:noFill/>
        </p:spPr>
      </p:pic>
      <p:sp>
        <p:nvSpPr>
          <p:cNvPr id="6" name="5 Flecha abajo"/>
          <p:cNvSpPr/>
          <p:nvPr/>
        </p:nvSpPr>
        <p:spPr>
          <a:xfrm>
            <a:off x="5746358" y="2986692"/>
            <a:ext cx="214314" cy="64294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Flecha abajo"/>
          <p:cNvSpPr/>
          <p:nvPr/>
        </p:nvSpPr>
        <p:spPr>
          <a:xfrm rot="16200000">
            <a:off x="2781681" y="2165155"/>
            <a:ext cx="214314" cy="571504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174590" y="305813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Verificación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8 Decisión"/>
          <p:cNvSpPr/>
          <p:nvPr/>
        </p:nvSpPr>
        <p:spPr>
          <a:xfrm>
            <a:off x="5174854" y="2057998"/>
            <a:ext cx="1285884" cy="857256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00" b="1" dirty="0"/>
          </a:p>
        </p:txBody>
      </p:sp>
      <p:sp>
        <p:nvSpPr>
          <p:cNvPr id="10" name="9 Flecha abajo"/>
          <p:cNvSpPr/>
          <p:nvPr/>
        </p:nvSpPr>
        <p:spPr>
          <a:xfrm rot="16200000">
            <a:off x="4639069" y="2165156"/>
            <a:ext cx="214314" cy="571504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5903060" y="3045988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Si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11 Flecha abajo"/>
          <p:cNvSpPr/>
          <p:nvPr/>
        </p:nvSpPr>
        <p:spPr>
          <a:xfrm rot="16200000">
            <a:off x="6782209" y="2165156"/>
            <a:ext cx="214314" cy="571504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6648106" y="2558064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No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282938" y="2200874"/>
            <a:ext cx="1069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¿Objetivos</a:t>
            </a:r>
          </a:p>
          <a:p>
            <a:pPr algn="ctr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Ok?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5" name="Picture 11" descr="como+actu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0870" y="1915122"/>
            <a:ext cx="940449" cy="928694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7532308" y="28438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Actuar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7" name="Picture 13" descr="equilibrio.png | Caderno de ..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118" y="3729647"/>
            <a:ext cx="1143008" cy="900119"/>
          </a:xfrm>
          <a:prstGeom prst="rect">
            <a:avLst/>
          </a:prstGeom>
          <a:noFill/>
        </p:spPr>
      </p:pic>
      <p:sp>
        <p:nvSpPr>
          <p:cNvPr id="18" name="17 Flecha abajo"/>
          <p:cNvSpPr/>
          <p:nvPr/>
        </p:nvSpPr>
        <p:spPr>
          <a:xfrm>
            <a:off x="7818060" y="3201006"/>
            <a:ext cx="214314" cy="428628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675052" y="4629766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Lograr el Equilibrio: Cumplir Objetivos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" name="19 Flecha abajo"/>
          <p:cNvSpPr/>
          <p:nvPr/>
        </p:nvSpPr>
        <p:spPr>
          <a:xfrm rot="5400000">
            <a:off x="3103152" y="2343750"/>
            <a:ext cx="214314" cy="3357586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lecha abajo"/>
          <p:cNvSpPr/>
          <p:nvPr/>
        </p:nvSpPr>
        <p:spPr>
          <a:xfrm rot="10800000">
            <a:off x="1460078" y="3522477"/>
            <a:ext cx="178595" cy="321471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Picture 15" descr="proceso_vin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3416" y="3701072"/>
            <a:ext cx="1428760" cy="1143009"/>
          </a:xfrm>
          <a:prstGeom prst="rect">
            <a:avLst/>
          </a:prstGeom>
          <a:noFill/>
        </p:spPr>
      </p:pic>
      <p:sp>
        <p:nvSpPr>
          <p:cNvPr id="23" name="22 CuadroTexto"/>
          <p:cNvSpPr txBox="1"/>
          <p:nvPr/>
        </p:nvSpPr>
        <p:spPr>
          <a:xfrm>
            <a:off x="5103416" y="4782166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Continuar el Proceso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" name="23 Flecha abajo"/>
          <p:cNvSpPr/>
          <p:nvPr/>
        </p:nvSpPr>
        <p:spPr>
          <a:xfrm rot="5400000">
            <a:off x="6782209" y="3951105"/>
            <a:ext cx="178595" cy="321471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817136" y="4272576"/>
            <a:ext cx="392909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Un sistema de Control es Eficaz en la medida en que facilita el logro de los objetivos</a:t>
            </a:r>
            <a:endParaRPr lang="es-ES" sz="1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10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/>
      <p:bldP spid="14" grpId="0"/>
      <p:bldP spid="16" grpId="0"/>
      <p:bldP spid="18" grpId="0" animBg="1"/>
      <p:bldP spid="19" grpId="0"/>
      <p:bldP spid="20" grpId="0" animBg="1"/>
      <p:bldP spid="21" grpId="0" animBg="1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RESPUESTA A EMERGENCIAS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544063579"/>
              </p:ext>
            </p:extLst>
          </p:nvPr>
        </p:nvGraphicFramePr>
        <p:xfrm>
          <a:off x="1259632" y="1412776"/>
          <a:ext cx="6912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97735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INCIDENTES LABORALES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055837351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Carlos Ariel\Pictures\Riesgos6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3" b="10762"/>
          <a:stretch/>
        </p:blipFill>
        <p:spPr bwMode="auto">
          <a:xfrm>
            <a:off x="5624661" y="2276872"/>
            <a:ext cx="1971675" cy="246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120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3312806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619672" y="68340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CONTENIDO DE LA NORMA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292080" y="19473"/>
            <a:ext cx="3451920" cy="52920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3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1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4F51F8-2532-4120-8544-52F1F32062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384F51F8-2532-4120-8544-52F1F32062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29A691-63DC-4A0C-B2FD-26F1C03B86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4529A691-63DC-4A0C-B2FD-26F1C03B86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FBAEC4A-1648-4CC6-B3B5-339B47B74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0FBAEC4A-1648-4CC6-B3B5-339B47B74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CB3EB4-28A9-4895-82C7-06F7EABF0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A1CB3EB4-28A9-4895-82C7-06F7EABF04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3C42F5-1334-4E3A-AE53-2708E7EE6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283C42F5-1334-4E3A-AE53-2708E7EE6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6C8F1D-3A97-4DE7-A4B9-FEAF9C0D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646C8F1D-3A97-4DE7-A4B9-FEAF9C0D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CF4F1F-FA4D-43A0-8185-2BD5B5561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5CF4F1F-FA4D-43A0-8185-2BD5B5561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811562-C28A-48F1-AD20-F44C330D4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5C811562-C28A-48F1-AD20-F44C330D47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099A64-55C3-4EA4-A26C-B0D2174AD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E8099A64-55C3-4EA4-A26C-B0D2174AD1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REVISIÓN POR LA DIRECCIÓN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673063980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8 Rectángulo"/>
          <p:cNvSpPr/>
          <p:nvPr/>
        </p:nvSpPr>
        <p:spPr>
          <a:xfrm>
            <a:off x="5364088" y="2060848"/>
            <a:ext cx="2423381" cy="28083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just"/>
            <a:r>
              <a:rPr lang="es-ES_tradnl" sz="1600" dirty="0" smtClean="0"/>
              <a:t>La alta dirección a intervalos definidos debe revisar el sistema de gestión en S y SO, para asegurar su conveniencia, adecuación y eficacia continua.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9110467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PREGUNTAS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Picture 4" descr="http://ts4.mm.bing.net/images/thumbnail.aspx?q=1543823497611&amp;id=1b541a02a89ce0045dce509efe59745b&amp;url=http%3a%2f%2fwww.metapsicoterapia.com%2fimg%2ffoto_pregunta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8" r="15178"/>
          <a:stretch>
            <a:fillRect/>
          </a:stretch>
        </p:blipFill>
        <p:spPr bwMode="auto">
          <a:xfrm>
            <a:off x="1547664" y="1340768"/>
            <a:ext cx="4536503" cy="340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6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_tradnl" dirty="0"/>
              <a:t>Ing. Carlos Ariel Buriticá </a:t>
            </a:r>
          </a:p>
          <a:p>
            <a:r>
              <a:rPr lang="es-ES_tradnl" dirty="0"/>
              <a:t>MBA - 317 512 88 </a:t>
            </a:r>
            <a:r>
              <a:rPr lang="es-ES_tradnl" dirty="0" smtClean="0"/>
              <a:t>87</a:t>
            </a:r>
            <a:endParaRPr lang="es-CO" dirty="0"/>
          </a:p>
        </p:txBody>
      </p:sp>
      <p:pic>
        <p:nvPicPr>
          <p:cNvPr id="2050" name="Picture 2" descr="http://ts4.mm.bing.net/images/thumbnail.aspx?q=1523645952055&amp;id=4fec9b3d45de5665ec75feaecae041cb&amp;url=http%3a%2f%2f2.bp.blogspot.com%2f-YrCpxH_nF6U%2fTa2VocTQjKI%2fAAAAAAAAEj4%2fOZjGg5m7ifo%2fs1600%2fgracia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" r="6444"/>
          <a:stretch>
            <a:fillRect/>
          </a:stretch>
        </p:blipFill>
        <p:spPr bwMode="auto">
          <a:xfrm>
            <a:off x="2229950" y="1186408"/>
            <a:ext cx="4718314" cy="35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2937279" y="2060848"/>
            <a:ext cx="307488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s-ES" sz="44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GRACIAS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9672" y="683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OBJETIVO Y ALCANCE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610348836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7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9672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DEFINICIONES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3325857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5292080" y="19473"/>
            <a:ext cx="3451920" cy="52920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3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8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050AFD-4E1B-4F8F-82C0-09504847B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C7050AFD-4E1B-4F8F-82C0-09504847B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AFF905-EC27-44A4-A893-975BAE011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BAAFF905-EC27-44A4-A893-975BAE0110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F644B3-E1F3-47AD-87AC-CABEEFC57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CF644B3-E1F3-47AD-87AC-CABEEFC574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B2F177-C37B-4907-AC88-66A8E5E41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5BB2F177-C37B-4907-AC88-66A8E5E415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8B1BC1-E491-44CA-A48E-9FA814D62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58B1BC1-E491-44CA-A48E-9FA814D62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479EA8-4971-4C1F-97B2-B874EBCC5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0D479EA8-4971-4C1F-97B2-B874EBCC5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6E2C47-4F61-4E32-9D64-93D1D659C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ED6E2C47-4F61-4E32-9D64-93D1D659C2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29288D0-BDD2-4CB2-81CF-2D4580F41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129288D0-BDD2-4CB2-81CF-2D4580F41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FC22AD-947A-44FD-9269-9C792F1E6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EAFC22AD-947A-44FD-9269-9C792F1E6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F9E88A-ECA3-4C51-B150-C7433673D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27F9E88A-ECA3-4C51-B150-C7433673D5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94C4A1-12B5-4B45-9132-C155D894E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0694C4A1-12B5-4B45-9132-C155D894E6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654044-9B23-4D7B-B067-7DBDF7E74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81654044-9B23-4D7B-B067-7DBDF7E745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AAC5AD7-D54A-4C67-9EE9-925983A8E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3AAC5AD7-D54A-4C67-9EE9-925983A8E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63B0D15-C24E-48DF-BB9C-63E93349B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463B0D15-C24E-48DF-BB9C-63E93349B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153557-226C-44A6-A3B7-2574D1C78F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graphicEl>
                                              <a:dgm id="{9E153557-226C-44A6-A3B7-2574D1C78F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0A0471-974F-415C-9DCA-1F20F0DBE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graphicEl>
                                              <a:dgm id="{4F0A0471-974F-415C-9DCA-1F20F0DBE1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A5867D-B335-4E1B-97F7-970056594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graphicEl>
                                              <a:dgm id="{88A5867D-B335-4E1B-97F7-9700565943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7CE5E4-358A-4FD6-8AC7-A879C13FDC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graphicEl>
                                              <a:dgm id="{A57CE5E4-358A-4FD6-8AC7-A879C13FDC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24401EC-CBBE-4704-959F-4E7F15AB9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>
                                            <p:graphicEl>
                                              <a:dgm id="{124401EC-CBBE-4704-959F-4E7F15AB98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227E3CB-8212-495C-BC60-6BC217AF9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graphicEl>
                                              <a:dgm id="{A227E3CB-8212-495C-BC60-6BC217AF97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07704" y="1073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REQUISITOS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43826975"/>
              </p:ext>
            </p:extLst>
          </p:nvPr>
        </p:nvGraphicFramePr>
        <p:xfrm>
          <a:off x="467544" y="820936"/>
          <a:ext cx="7992888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5292080" y="19473"/>
            <a:ext cx="3451920" cy="52920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3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B92989-2C6C-4763-B4B2-E4BB12E54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graphicEl>
                                              <a:dgm id="{D6B92989-2C6C-4763-B4B2-E4BB12E54B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073129-E492-484E-9E57-59DC8143B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graphicEl>
                                              <a:dgm id="{8E073129-E492-484E-9E57-59DC8143B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36767B-5340-4C02-869F-46286DCD3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graphicEl>
                                              <a:dgm id="{2E36767B-5340-4C02-869F-46286DCD32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E9DF5D-7F7B-4A8F-A84A-0216545FD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graphicEl>
                                              <a:dgm id="{AAE9DF5D-7F7B-4A8F-A84A-0216545FD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C4BFA1-07EE-4A67-B753-5AD627D91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graphicEl>
                                              <a:dgm id="{B9C4BFA1-07EE-4A67-B753-5AD627D91E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3FE0B6-DE6B-44BF-AFFF-7A6F5193F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graphicEl>
                                              <a:dgm id="{0E3FE0B6-DE6B-44BF-AFFF-7A6F5193F4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37E4FE-C544-445A-8E6C-6764DB796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graphicEl>
                                              <a:dgm id="{2237E4FE-C544-445A-8E6C-6764DB796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BBB114-51C6-4C53-9EBC-8FEA94E95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graphicEl>
                                              <a:dgm id="{5FBBB114-51C6-4C53-9EBC-8FEA94E95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5B36D2-22DC-4D84-82F6-6FD65A253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graphicEl>
                                              <a:dgm id="{2F5B36D2-22DC-4D84-82F6-6FD65A253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A53171-A1BE-4511-9C84-B17A9B13F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graphicEl>
                                              <a:dgm id="{68A53171-A1BE-4511-9C84-B17A9B13F9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607872038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POLÍTICA DE S Y SO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73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680957624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OBJETIVOS DE S Y SO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8069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401899608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PROGRAMAS DE S Y SO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206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0" y="44624"/>
            <a:ext cx="9144000" cy="562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 M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_tradnl" sz="24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OHSAS 18001</a:t>
            </a:r>
            <a:endParaRPr lang="es-CO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788445837"/>
              </p:ext>
            </p:extLst>
          </p:nvPr>
        </p:nvGraphicFramePr>
        <p:xfrm>
          <a:off x="1259632" y="1412776"/>
          <a:ext cx="6792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27584" y="8274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RIESGOS DE S Y SO</a:t>
            </a:r>
            <a:endParaRPr lang="es-CO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448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888</Words>
  <Application>Microsoft Office PowerPoint</Application>
  <PresentationFormat>Presentación en pantalla (4:3)</PresentationFormat>
  <Paragraphs>159</Paragraphs>
  <Slides>23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</vt:lpstr>
      <vt:lpstr>Presentación de PowerPoint</vt:lpstr>
      <vt:lpstr>Presentación de PowerPoint</vt:lpstr>
    </vt:vector>
  </TitlesOfParts>
  <Company>cigoto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cigoto</dc:creator>
  <cp:lastModifiedBy>Usuario de Windows</cp:lastModifiedBy>
  <cp:revision>101</cp:revision>
  <dcterms:created xsi:type="dcterms:W3CDTF">2009-07-28T16:50:25Z</dcterms:created>
  <dcterms:modified xsi:type="dcterms:W3CDTF">2012-07-16T13:34:26Z</dcterms:modified>
</cp:coreProperties>
</file>