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1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3C3BD-C041-4554-94F3-DD40EA360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79F27B-D8B5-4F97-A455-B10BA8F31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35ED3-A35D-479A-86D9-56B06DFA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150A07-9A49-4D9C-84FE-81B156ED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81CDE6-F07A-4130-A2FE-A38CBAC8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9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40446-DC9B-4C50-9405-3A8EE03E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62B088-127D-488E-B9DC-C85587B04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0352B-7DCF-4644-BCBD-D13367A7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517848-1924-42CC-A1A2-3A6EC7AD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946E6-635B-4271-B9E4-4BF6EE6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7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ECBE26-9B8B-47C6-A7E2-25BECB8D1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089749-B075-4C87-A22F-7DBCC546C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A8C9B9-C1F7-4D8A-875B-0EE7C881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45586-5FE3-45AE-9706-A45C7A91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E85BB-5174-4815-BF88-E5E5EE9F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2E02C-244C-4033-8FF8-76530E7B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7945AB-DEF1-46EA-853A-CF76323D5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364A4E-D4A0-43E1-A1EF-2A22CBD2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FFF1BD-04A5-4AB4-9677-3277B096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87563-4D24-4E3B-86F1-9A09DB83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C9048-3DFC-4B51-A1A3-8C785C69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0FD580-8CA2-4700-AA4C-5A8B81898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454742-1E77-4F5A-A810-46D75813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E7F1B-0823-45BD-BED3-5E456806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0721A9-F63F-4364-95B5-663C41AA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2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D2EEF-3E33-441B-BF88-0807E346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5FA174-5B95-4CB8-9B3D-8A74F772F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8A12B7-076D-474A-99A2-DAB098E4A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AEC7D0-C832-4DC8-9E1A-5AC4BE51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0B5DF3-8D59-44D2-A840-1D925085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5CC231-81E5-4596-8967-895A7491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E7A09-67B7-435B-B031-DA47A88D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C4F01D-A264-498B-A9CA-7A2F8124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E0D652-B535-41EE-A34C-DCB8C7AD6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995792-ED6F-48F6-9187-08ECF54BF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4CE7AE-B5FD-46B5-9DE1-7720EE22C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73580A-F7DA-4417-915E-CB724D1E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EE3D4D-5BF1-42DF-A132-5BDA445C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3DCF7F-E2E8-4963-AAB3-9336569D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0DC28-2F15-4E31-9233-C170AFA0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3AE98F-11D9-413D-9375-67AD3B8F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36AD00-0EEF-4836-A5E1-1EBD1F9C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2B2FE-3B9E-4E7E-814F-2B40B26F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78167C-F31E-4A08-81C3-82AE6B33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90E4AD-8A65-4729-A086-D7BF5B95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5F06D8-F255-4EE8-81D2-868EBC4A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1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C26BA-28A0-4469-9519-2AB970B6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53670A-88AD-4909-88D8-AF31AF45A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824E2F-DD10-4D02-A727-734A5913F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3E196B-CC78-413A-B65F-5A1B1991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01FAC1-41E5-4DDC-8D25-D98FC89B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79E3C1-1A6B-4152-82A6-3C2F4E51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1ABAC-67C1-4E97-BC6B-4AF3143E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C9316F-F59E-493C-84A4-48B3B2873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08EF3C-C346-414A-A4C4-3DE30DC28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AF18A1-6876-456F-8B96-34C57B60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DE3A69-B702-4835-961B-66743D1F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298653-2D7A-4DC9-AA8E-07D24A69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ADF1AE-EEB8-4AD8-BEAD-44A583E7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D0017-9F10-4C8C-ACE0-D7F34CB57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F0D9E1-C543-414F-B165-BB6DE4A26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E43DD9-8B49-4078-A30B-EABAA90DE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03D458-B9BE-4A8E-AA27-95770A563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4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fik 49">
            <a:extLst>
              <a:ext uri="{FF2B5EF4-FFF2-40B4-BE49-F238E27FC236}">
                <a16:creationId xmlns:a16="http://schemas.microsoft.com/office/drawing/2014/main" id="{12A778AD-52B0-4039-BF26-9CD47CAA5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71" y="90813"/>
            <a:ext cx="11616429" cy="667637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B815BC3-0AC1-4128-83D9-5329ABDC427E}"/>
              </a:ext>
            </a:extLst>
          </p:cNvPr>
          <p:cNvSpPr/>
          <p:nvPr/>
        </p:nvSpPr>
        <p:spPr>
          <a:xfrm>
            <a:off x="1098804" y="425886"/>
            <a:ext cx="10411926" cy="579242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5C964BC-A743-4842-8029-F90A71AE80E1}"/>
              </a:ext>
            </a:extLst>
          </p:cNvPr>
          <p:cNvSpPr txBox="1"/>
          <p:nvPr/>
        </p:nvSpPr>
        <p:spPr>
          <a:xfrm>
            <a:off x="4537400" y="-31539"/>
            <a:ext cx="3117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entire virtual scene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5752E09-0936-4973-9DA6-FCF84534AE9B}"/>
              </a:ext>
            </a:extLst>
          </p:cNvPr>
          <p:cNvSpPr txBox="1"/>
          <p:nvPr/>
        </p:nvSpPr>
        <p:spPr>
          <a:xfrm>
            <a:off x="2069288" y="858293"/>
            <a:ext cx="33821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virtual camera rig/</a:t>
            </a: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real movement space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5F712EA-AE1E-4F86-A530-7CC4B5618E2B}"/>
              </a:ext>
            </a:extLst>
          </p:cNvPr>
          <p:cNvSpPr/>
          <p:nvPr/>
        </p:nvSpPr>
        <p:spPr>
          <a:xfrm>
            <a:off x="8792344" y="884411"/>
            <a:ext cx="2346960" cy="2350008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4C5BD6B-E0D0-4C3A-B4D6-5D531E6685E3}"/>
              </a:ext>
            </a:extLst>
          </p:cNvPr>
          <p:cNvSpPr/>
          <p:nvPr/>
        </p:nvSpPr>
        <p:spPr>
          <a:xfrm rot="-1320000">
            <a:off x="4661400" y="2801032"/>
            <a:ext cx="3208588" cy="3212755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ACC3E02-AFFD-4480-A831-CF0E93E519B6}"/>
              </a:ext>
            </a:extLst>
          </p:cNvPr>
          <p:cNvCxnSpPr>
            <a:cxnSpLocks/>
            <a:stCxn id="7" idx="3"/>
            <a:endCxn id="12" idx="6"/>
          </p:cNvCxnSpPr>
          <p:nvPr/>
        </p:nvCxnSpPr>
        <p:spPr>
          <a:xfrm flipH="1">
            <a:off x="7753170" y="2890268"/>
            <a:ext cx="1382878" cy="9161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A1A086E2-D579-4512-ADB5-5605373F571B}"/>
              </a:ext>
            </a:extLst>
          </p:cNvPr>
          <p:cNvGrpSpPr/>
          <p:nvPr/>
        </p:nvGrpSpPr>
        <p:grpSpPr>
          <a:xfrm>
            <a:off x="1744921" y="1593169"/>
            <a:ext cx="3747742" cy="3510360"/>
            <a:chOff x="1744921" y="1593169"/>
            <a:chExt cx="3747742" cy="3510360"/>
          </a:xfrm>
        </p:grpSpPr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C311399C-4331-4A9F-8B45-E678386AA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4921" y="1593169"/>
              <a:ext cx="3747742" cy="351036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19FD95B-ADBF-4280-AF47-0E89DA1F5B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63" t="5520" r="16505" b="6171"/>
            <a:stretch/>
          </p:blipFill>
          <p:spPr bwMode="auto">
            <a:xfrm>
              <a:off x="2397923" y="2003471"/>
              <a:ext cx="1341121" cy="1072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BA70E46-8717-4CB2-8E2B-176FB5FC0F6A}"/>
                </a:ext>
              </a:extLst>
            </p:cNvPr>
            <p:cNvSpPr/>
            <p:nvPr/>
          </p:nvSpPr>
          <p:spPr>
            <a:xfrm>
              <a:off x="2115312" y="1798320"/>
              <a:ext cx="3208250" cy="2932176"/>
            </a:xfrm>
            <a:prstGeom prst="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0B9A02FE-99D0-4C2C-8C15-7EAA7CC2B914}"/>
                </a:ext>
              </a:extLst>
            </p:cNvPr>
            <p:cNvCxnSpPr/>
            <p:nvPr/>
          </p:nvCxnSpPr>
          <p:spPr>
            <a:xfrm>
              <a:off x="3239288" y="2995795"/>
              <a:ext cx="409692" cy="571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FBF1FA72-34F9-4C58-B33D-C6DDE4C831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63" t="5520" r="16505" b="6171"/>
            <a:stretch/>
          </p:blipFill>
          <p:spPr bwMode="auto">
            <a:xfrm>
              <a:off x="3196279" y="3365866"/>
              <a:ext cx="1341121" cy="1072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4" name="Gerade Verbindung mit Pfeil 1023">
            <a:extLst>
              <a:ext uri="{FF2B5EF4-FFF2-40B4-BE49-F238E27FC236}">
                <a16:creationId xmlns:a16="http://schemas.microsoft.com/office/drawing/2014/main" id="{EA18CB6F-8068-400E-BA98-46BFFBACBFE8}"/>
              </a:ext>
            </a:extLst>
          </p:cNvPr>
          <p:cNvCxnSpPr>
            <a:cxnSpLocks/>
          </p:cNvCxnSpPr>
          <p:nvPr/>
        </p:nvCxnSpPr>
        <p:spPr>
          <a:xfrm flipV="1">
            <a:off x="5412207" y="2003471"/>
            <a:ext cx="1060635" cy="51576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>
            <a:extLst>
              <a:ext uri="{FF2B5EF4-FFF2-40B4-BE49-F238E27FC236}">
                <a16:creationId xmlns:a16="http://schemas.microsoft.com/office/drawing/2014/main" id="{C1CE2C1E-F65F-4363-9BE7-8246397123FA}"/>
              </a:ext>
            </a:extLst>
          </p:cNvPr>
          <p:cNvSpPr/>
          <p:nvPr/>
        </p:nvSpPr>
        <p:spPr>
          <a:xfrm>
            <a:off x="6565513" y="1080695"/>
            <a:ext cx="2001813" cy="1629709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7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>
            <a:extLst>
              <a:ext uri="{FF2B5EF4-FFF2-40B4-BE49-F238E27FC236}">
                <a16:creationId xmlns:a16="http://schemas.microsoft.com/office/drawing/2014/main" id="{6F010234-29DA-4626-A2F7-CEBC9A9E30C5}"/>
              </a:ext>
            </a:extLst>
          </p:cNvPr>
          <p:cNvSpPr/>
          <p:nvPr/>
        </p:nvSpPr>
        <p:spPr>
          <a:xfrm>
            <a:off x="4979624" y="582330"/>
            <a:ext cx="5685955" cy="5693340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1936324-AA20-4DBB-92BC-DA9DF3671700}"/>
              </a:ext>
            </a:extLst>
          </p:cNvPr>
          <p:cNvGrpSpPr/>
          <p:nvPr/>
        </p:nvGrpSpPr>
        <p:grpSpPr>
          <a:xfrm>
            <a:off x="809325" y="871998"/>
            <a:ext cx="2017552" cy="1889760"/>
            <a:chOff x="1744921" y="1593169"/>
            <a:chExt cx="3747742" cy="3510360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E568F828-8AEC-4539-A2D4-396440F12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4921" y="1593169"/>
              <a:ext cx="3747742" cy="3510360"/>
            </a:xfrm>
            <a:prstGeom prst="rect">
              <a:avLst/>
            </a:prstGeom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84145259-5CE4-45D6-A5EC-CBB57B5A80F5}"/>
                </a:ext>
              </a:extLst>
            </p:cNvPr>
            <p:cNvSpPr/>
            <p:nvPr/>
          </p:nvSpPr>
          <p:spPr>
            <a:xfrm>
              <a:off x="2115312" y="1798320"/>
              <a:ext cx="3208250" cy="2932176"/>
            </a:xfrm>
            <a:prstGeom prst="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6F7A69B8-497B-4AB8-998D-D2493F98EE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63" t="5520" r="16505" b="6171"/>
            <a:stretch/>
          </p:blipFill>
          <p:spPr bwMode="auto">
            <a:xfrm>
              <a:off x="3196279" y="3365866"/>
              <a:ext cx="1341121" cy="1072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59208F8A-7142-4B27-97CE-07DD9B3F846F}"/>
              </a:ext>
            </a:extLst>
          </p:cNvPr>
          <p:cNvSpPr txBox="1"/>
          <p:nvPr/>
        </p:nvSpPr>
        <p:spPr>
          <a:xfrm>
            <a:off x="926924" y="582330"/>
            <a:ext cx="1945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starting position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CD46FE6-4570-4930-9125-AAA1F9618F46}"/>
              </a:ext>
            </a:extLst>
          </p:cNvPr>
          <p:cNvGrpSpPr/>
          <p:nvPr/>
        </p:nvGrpSpPr>
        <p:grpSpPr>
          <a:xfrm>
            <a:off x="4280124" y="1719073"/>
            <a:ext cx="2017552" cy="1889760"/>
            <a:chOff x="1744921" y="1593169"/>
            <a:chExt cx="3747742" cy="3510360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39197DF5-A2F2-4078-B886-90F2ABE94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4921" y="1593169"/>
              <a:ext cx="3747742" cy="3510360"/>
            </a:xfrm>
            <a:prstGeom prst="rect">
              <a:avLst/>
            </a:prstGeom>
          </p:spPr>
        </p:pic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F549F12-FFC1-4F68-8908-C29690BDAA4B}"/>
                </a:ext>
              </a:extLst>
            </p:cNvPr>
            <p:cNvSpPr/>
            <p:nvPr/>
          </p:nvSpPr>
          <p:spPr>
            <a:xfrm>
              <a:off x="2115312" y="1798320"/>
              <a:ext cx="3208250" cy="2932176"/>
            </a:xfrm>
            <a:prstGeom prst="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5CE3B4C5-1006-4F4B-BD1F-FDC20CAF2E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63" t="5520" r="16505" b="6171"/>
            <a:stretch/>
          </p:blipFill>
          <p:spPr bwMode="auto">
            <a:xfrm>
              <a:off x="3196279" y="3365866"/>
              <a:ext cx="1341121" cy="1072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050F449F-D0C9-4876-BE60-C0B31FF8C0B2}"/>
              </a:ext>
            </a:extLst>
          </p:cNvPr>
          <p:cNvSpPr txBox="1"/>
          <p:nvPr/>
        </p:nvSpPr>
        <p:spPr>
          <a:xfrm>
            <a:off x="4479520" y="1374184"/>
            <a:ext cx="174560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target position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04459CD-0C11-43BB-962C-BBCE90996E48}"/>
              </a:ext>
            </a:extLst>
          </p:cNvPr>
          <p:cNvCxnSpPr>
            <a:cxnSpLocks/>
            <a:endCxn id="18" idx="0"/>
          </p:cNvCxnSpPr>
          <p:nvPr/>
        </p:nvCxnSpPr>
        <p:spPr>
          <a:xfrm flipV="1">
            <a:off x="7822602" y="582330"/>
            <a:ext cx="0" cy="29350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A9D1A067-464F-454E-B9AB-51E93D1C018C}"/>
              </a:ext>
            </a:extLst>
          </p:cNvPr>
          <p:cNvSpPr txBox="1"/>
          <p:nvPr/>
        </p:nvSpPr>
        <p:spPr>
          <a:xfrm>
            <a:off x="7822601" y="1865195"/>
            <a:ext cx="131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radius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2F1116C-807B-4135-BF41-2993329098D5}"/>
              </a:ext>
            </a:extLst>
          </p:cNvPr>
          <p:cNvCxnSpPr/>
          <p:nvPr/>
        </p:nvCxnSpPr>
        <p:spPr>
          <a:xfrm>
            <a:off x="2225040" y="2234527"/>
            <a:ext cx="5597561" cy="1282865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7E52AE4-28E2-4151-AAB9-C8176A40EFFB}"/>
              </a:ext>
            </a:extLst>
          </p:cNvPr>
          <p:cNvSpPr txBox="1"/>
          <p:nvPr/>
        </p:nvSpPr>
        <p:spPr>
          <a:xfrm>
            <a:off x="2783462" y="2602518"/>
            <a:ext cx="144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teleport path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2515677-1CC7-42E3-AD3B-4853A59E9331}"/>
              </a:ext>
            </a:extLst>
          </p:cNvPr>
          <p:cNvSpPr txBox="1"/>
          <p:nvPr/>
        </p:nvSpPr>
        <p:spPr>
          <a:xfrm>
            <a:off x="490144" y="3277212"/>
            <a:ext cx="2922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cameraWorldPos</a:t>
            </a:r>
            <a:r>
              <a:rPr lang="en-US" dirty="0"/>
              <a:t> = </a:t>
            </a:r>
          </a:p>
          <a:p>
            <a:r>
              <a:rPr lang="en-US" dirty="0" err="1"/>
              <a:t>rigWorldPos</a:t>
            </a:r>
            <a:r>
              <a:rPr lang="en-US" dirty="0"/>
              <a:t> + </a:t>
            </a:r>
            <a:r>
              <a:rPr lang="en-US" dirty="0" err="1"/>
              <a:t>cameraRigPos</a:t>
            </a:r>
            <a:endParaRPr lang="en-US" dirty="0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ABADEEB-B491-479A-8D48-B16B8F2C42A2}"/>
              </a:ext>
            </a:extLst>
          </p:cNvPr>
          <p:cNvCxnSpPr/>
          <p:nvPr/>
        </p:nvCxnSpPr>
        <p:spPr>
          <a:xfrm flipH="1">
            <a:off x="1688592" y="2403889"/>
            <a:ext cx="76427" cy="836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71F6574-03DA-4DE7-A807-4B1CB02756DA}"/>
              </a:ext>
            </a:extLst>
          </p:cNvPr>
          <p:cNvCxnSpPr>
            <a:cxnSpLocks/>
          </p:cNvCxnSpPr>
          <p:nvPr/>
        </p:nvCxnSpPr>
        <p:spPr>
          <a:xfrm flipH="1" flipV="1">
            <a:off x="2003756" y="1826308"/>
            <a:ext cx="5818846" cy="13979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E09EBD5-6C66-4FCC-BCD2-44E82C3D47D4}"/>
              </a:ext>
            </a:extLst>
          </p:cNvPr>
          <p:cNvSpPr txBox="1"/>
          <p:nvPr/>
        </p:nvSpPr>
        <p:spPr>
          <a:xfrm>
            <a:off x="3571893" y="711747"/>
            <a:ext cx="194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vecNodeToCamera</a:t>
            </a:r>
            <a:endParaRPr lang="en-US" dirty="0"/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F29E4A15-F46B-49DE-9A34-37A6FB02EEE4}"/>
              </a:ext>
            </a:extLst>
          </p:cNvPr>
          <p:cNvCxnSpPr>
            <a:cxnSpLocks/>
          </p:cNvCxnSpPr>
          <p:nvPr/>
        </p:nvCxnSpPr>
        <p:spPr>
          <a:xfrm flipH="1">
            <a:off x="3811369" y="1081079"/>
            <a:ext cx="346792" cy="1202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EFEFEDC-894F-4A53-9220-FC7727AEDACA}"/>
              </a:ext>
            </a:extLst>
          </p:cNvPr>
          <p:cNvCxnSpPr>
            <a:cxnSpLocks/>
          </p:cNvCxnSpPr>
          <p:nvPr/>
        </p:nvCxnSpPr>
        <p:spPr>
          <a:xfrm flipH="1" flipV="1">
            <a:off x="5061445" y="3135407"/>
            <a:ext cx="2758195" cy="626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3EFF7CC0-EF70-4FEA-8512-81CF76CFAE3A}"/>
              </a:ext>
            </a:extLst>
          </p:cNvPr>
          <p:cNvSpPr txBox="1"/>
          <p:nvPr/>
        </p:nvSpPr>
        <p:spPr>
          <a:xfrm>
            <a:off x="4786745" y="4342533"/>
            <a:ext cx="249132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vecCenterToNodeBorder</a:t>
            </a:r>
            <a:endParaRPr lang="en-US" dirty="0"/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AD56198-E84D-471B-904A-40F1082C62BE}"/>
              </a:ext>
            </a:extLst>
          </p:cNvPr>
          <p:cNvCxnSpPr>
            <a:cxnSpLocks/>
          </p:cNvCxnSpPr>
          <p:nvPr/>
        </p:nvCxnSpPr>
        <p:spPr>
          <a:xfrm flipH="1">
            <a:off x="6490555" y="3515146"/>
            <a:ext cx="214529" cy="827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Multiplikationszeichen 41">
            <a:extLst>
              <a:ext uri="{FF2B5EF4-FFF2-40B4-BE49-F238E27FC236}">
                <a16:creationId xmlns:a16="http://schemas.microsoft.com/office/drawing/2014/main" id="{57B4B7FA-D11B-4035-AF2A-69DBF84BF0A7}"/>
              </a:ext>
            </a:extLst>
          </p:cNvPr>
          <p:cNvSpPr/>
          <p:nvPr/>
        </p:nvSpPr>
        <p:spPr>
          <a:xfrm>
            <a:off x="7507908" y="3177511"/>
            <a:ext cx="601398" cy="62695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03B4B12-D4BF-42D6-94D2-E68C1CE2B9DD}"/>
              </a:ext>
            </a:extLst>
          </p:cNvPr>
          <p:cNvSpPr txBox="1"/>
          <p:nvPr/>
        </p:nvSpPr>
        <p:spPr>
          <a:xfrm>
            <a:off x="8388269" y="2927798"/>
            <a:ext cx="1933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NodePos</a:t>
            </a:r>
            <a:r>
              <a:rPr lang="en-US" dirty="0"/>
              <a:t> =</a:t>
            </a:r>
          </a:p>
          <a:p>
            <a:r>
              <a:rPr lang="en-US" dirty="0"/>
              <a:t>center of the node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756D2DBF-D1C5-4BCE-87AD-039CEA6CBEFF}"/>
              </a:ext>
            </a:extLst>
          </p:cNvPr>
          <p:cNvCxnSpPr>
            <a:cxnSpLocks/>
          </p:cNvCxnSpPr>
          <p:nvPr/>
        </p:nvCxnSpPr>
        <p:spPr>
          <a:xfrm flipH="1">
            <a:off x="8043885" y="3225342"/>
            <a:ext cx="353505" cy="203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Multiplikationszeichen 58">
            <a:extLst>
              <a:ext uri="{FF2B5EF4-FFF2-40B4-BE49-F238E27FC236}">
                <a16:creationId xmlns:a16="http://schemas.microsoft.com/office/drawing/2014/main" id="{CB9ED38D-71C0-4996-BEDA-077801E584E6}"/>
              </a:ext>
            </a:extLst>
          </p:cNvPr>
          <p:cNvSpPr/>
          <p:nvPr/>
        </p:nvSpPr>
        <p:spPr>
          <a:xfrm>
            <a:off x="4218933" y="3206597"/>
            <a:ext cx="424747" cy="40698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Multiplikationszeichen 59">
            <a:extLst>
              <a:ext uri="{FF2B5EF4-FFF2-40B4-BE49-F238E27FC236}">
                <a16:creationId xmlns:a16="http://schemas.microsoft.com/office/drawing/2014/main" id="{58F6DA8D-3C59-4E5A-B0A9-52893225F426}"/>
              </a:ext>
            </a:extLst>
          </p:cNvPr>
          <p:cNvSpPr/>
          <p:nvPr/>
        </p:nvSpPr>
        <p:spPr>
          <a:xfrm>
            <a:off x="796347" y="2380204"/>
            <a:ext cx="424747" cy="40698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15AD548-F171-43B3-8237-36731B9CDE4B}"/>
              </a:ext>
            </a:extLst>
          </p:cNvPr>
          <p:cNvSpPr txBox="1"/>
          <p:nvPr/>
        </p:nvSpPr>
        <p:spPr>
          <a:xfrm>
            <a:off x="1365387" y="4490559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 of the rig in the scene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BC5CD7D3-324A-49CE-B469-17276CACC405}"/>
              </a:ext>
            </a:extLst>
          </p:cNvPr>
          <p:cNvCxnSpPr>
            <a:cxnSpLocks/>
          </p:cNvCxnSpPr>
          <p:nvPr/>
        </p:nvCxnSpPr>
        <p:spPr>
          <a:xfrm flipH="1">
            <a:off x="3425254" y="3574129"/>
            <a:ext cx="875992" cy="894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82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>
            <a:extLst>
              <a:ext uri="{FF2B5EF4-FFF2-40B4-BE49-F238E27FC236}">
                <a16:creationId xmlns:a16="http://schemas.microsoft.com/office/drawing/2014/main" id="{6F010234-29DA-4626-A2F7-CEBC9A9E30C5}"/>
              </a:ext>
            </a:extLst>
          </p:cNvPr>
          <p:cNvSpPr/>
          <p:nvPr/>
        </p:nvSpPr>
        <p:spPr>
          <a:xfrm>
            <a:off x="3742293" y="184485"/>
            <a:ext cx="6575163" cy="6489030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756D2DBF-D1C5-4BCE-87AD-039CEA6CBEFF}"/>
              </a:ext>
            </a:extLst>
          </p:cNvPr>
          <p:cNvCxnSpPr>
            <a:cxnSpLocks/>
          </p:cNvCxnSpPr>
          <p:nvPr/>
        </p:nvCxnSpPr>
        <p:spPr>
          <a:xfrm flipH="1">
            <a:off x="7226417" y="3244061"/>
            <a:ext cx="353505" cy="203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1879B53D-F93F-432E-B3FD-2312A5814480}"/>
              </a:ext>
            </a:extLst>
          </p:cNvPr>
          <p:cNvGrpSpPr/>
          <p:nvPr/>
        </p:nvGrpSpPr>
        <p:grpSpPr>
          <a:xfrm>
            <a:off x="2856154" y="1450560"/>
            <a:ext cx="1322822" cy="1198890"/>
            <a:chOff x="4889891" y="2504773"/>
            <a:chExt cx="1322822" cy="1198890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BBAF59BE-1126-4D0C-8653-20B2CA30FD5C}"/>
                </a:ext>
              </a:extLst>
            </p:cNvPr>
            <p:cNvGrpSpPr/>
            <p:nvPr/>
          </p:nvGrpSpPr>
          <p:grpSpPr>
            <a:xfrm>
              <a:off x="4932750" y="2504773"/>
              <a:ext cx="1279963" cy="1198890"/>
              <a:chOff x="1744921" y="1593169"/>
              <a:chExt cx="3747742" cy="3510360"/>
            </a:xfrm>
          </p:grpSpPr>
          <p:pic>
            <p:nvPicPr>
              <p:cNvPr id="37" name="Grafik 36">
                <a:extLst>
                  <a:ext uri="{FF2B5EF4-FFF2-40B4-BE49-F238E27FC236}">
                    <a16:creationId xmlns:a16="http://schemas.microsoft.com/office/drawing/2014/main" id="{1DB38614-8BC7-4CB4-B209-1B8E3BFA7A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4921" y="1593169"/>
                <a:ext cx="3747742" cy="3510360"/>
              </a:xfrm>
              <a:prstGeom prst="rect">
                <a:avLst/>
              </a:prstGeom>
            </p:spPr>
          </p:pic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55A6F32B-3E3E-43A9-8806-8572F18CAFC7}"/>
                  </a:ext>
                </a:extLst>
              </p:cNvPr>
              <p:cNvSpPr/>
              <p:nvPr/>
            </p:nvSpPr>
            <p:spPr>
              <a:xfrm>
                <a:off x="2115312" y="1798320"/>
                <a:ext cx="3208250" cy="2932176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Picture 2">
                <a:extLst>
                  <a:ext uri="{FF2B5EF4-FFF2-40B4-BE49-F238E27FC236}">
                    <a16:creationId xmlns:a16="http://schemas.microsoft.com/office/drawing/2014/main" id="{76056FCF-506D-4FEB-92BD-C3A0F1277D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63" t="5520" r="16505" b="6171"/>
              <a:stretch/>
            </p:blipFill>
            <p:spPr bwMode="auto">
              <a:xfrm>
                <a:off x="3196279" y="3365866"/>
                <a:ext cx="1341121" cy="1072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Multiplikationszeichen 35">
              <a:extLst>
                <a:ext uri="{FF2B5EF4-FFF2-40B4-BE49-F238E27FC236}">
                  <a16:creationId xmlns:a16="http://schemas.microsoft.com/office/drawing/2014/main" id="{E05A437E-1C1A-4ED4-9974-6950411162F1}"/>
                </a:ext>
              </a:extLst>
            </p:cNvPr>
            <p:cNvSpPr/>
            <p:nvPr/>
          </p:nvSpPr>
          <p:spPr>
            <a:xfrm>
              <a:off x="4889891" y="3502328"/>
              <a:ext cx="223210" cy="201335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Multiplikationszeichen 40">
            <a:extLst>
              <a:ext uri="{FF2B5EF4-FFF2-40B4-BE49-F238E27FC236}">
                <a16:creationId xmlns:a16="http://schemas.microsoft.com/office/drawing/2014/main" id="{76FAD327-7F56-42A3-8BAA-F174DAD4391C}"/>
              </a:ext>
            </a:extLst>
          </p:cNvPr>
          <p:cNvSpPr/>
          <p:nvPr/>
        </p:nvSpPr>
        <p:spPr>
          <a:xfrm>
            <a:off x="6668427" y="3188852"/>
            <a:ext cx="601398" cy="62695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798E0FC-4DDA-4F03-821E-D53F330FFAFB}"/>
              </a:ext>
            </a:extLst>
          </p:cNvPr>
          <p:cNvSpPr txBox="1"/>
          <p:nvPr/>
        </p:nvSpPr>
        <p:spPr>
          <a:xfrm>
            <a:off x="7588310" y="2929930"/>
            <a:ext cx="193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 of the node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0B48B6F-4A8D-4955-8E11-A0FC6D8FF11E}"/>
              </a:ext>
            </a:extLst>
          </p:cNvPr>
          <p:cNvCxnSpPr>
            <a:cxnSpLocks/>
          </p:cNvCxnSpPr>
          <p:nvPr/>
        </p:nvCxnSpPr>
        <p:spPr>
          <a:xfrm>
            <a:off x="3733905" y="2341387"/>
            <a:ext cx="3276172" cy="1183034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F0FD710-FC18-4BF6-BCD4-3361AF7222FB}"/>
              </a:ext>
            </a:extLst>
          </p:cNvPr>
          <p:cNvGrpSpPr/>
          <p:nvPr/>
        </p:nvGrpSpPr>
        <p:grpSpPr>
          <a:xfrm>
            <a:off x="5108183" y="2271322"/>
            <a:ext cx="1322822" cy="1198890"/>
            <a:chOff x="4889891" y="2504773"/>
            <a:chExt cx="1322822" cy="119889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CD46FE6-4570-4930-9125-AAA1F9618F46}"/>
                </a:ext>
              </a:extLst>
            </p:cNvPr>
            <p:cNvGrpSpPr/>
            <p:nvPr/>
          </p:nvGrpSpPr>
          <p:grpSpPr>
            <a:xfrm>
              <a:off x="4932750" y="2504773"/>
              <a:ext cx="1279963" cy="1198890"/>
              <a:chOff x="1744921" y="1593169"/>
              <a:chExt cx="3747742" cy="3510360"/>
            </a:xfrm>
          </p:grpSpPr>
          <p:pic>
            <p:nvPicPr>
              <p:cNvPr id="27" name="Grafik 26">
                <a:extLst>
                  <a:ext uri="{FF2B5EF4-FFF2-40B4-BE49-F238E27FC236}">
                    <a16:creationId xmlns:a16="http://schemas.microsoft.com/office/drawing/2014/main" id="{39197DF5-A2F2-4078-B886-90F2ABE94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4921" y="1593169"/>
                <a:ext cx="3747742" cy="3510360"/>
              </a:xfrm>
              <a:prstGeom prst="rect">
                <a:avLst/>
              </a:prstGeom>
            </p:spPr>
          </p:pic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DF549F12-FFC1-4F68-8908-C29690BDAA4B}"/>
                  </a:ext>
                </a:extLst>
              </p:cNvPr>
              <p:cNvSpPr/>
              <p:nvPr/>
            </p:nvSpPr>
            <p:spPr>
              <a:xfrm>
                <a:off x="2115312" y="1798320"/>
                <a:ext cx="3208250" cy="2932176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Picture 2">
                <a:extLst>
                  <a:ext uri="{FF2B5EF4-FFF2-40B4-BE49-F238E27FC236}">
                    <a16:creationId xmlns:a16="http://schemas.microsoft.com/office/drawing/2014/main" id="{5CE3B4C5-1006-4F4B-BD1F-FDC20CAF2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63" t="5520" r="16505" b="6171"/>
              <a:stretch/>
            </p:blipFill>
            <p:spPr bwMode="auto">
              <a:xfrm>
                <a:off x="3196279" y="3365866"/>
                <a:ext cx="1341121" cy="1072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9" name="Multiplikationszeichen 58">
              <a:extLst>
                <a:ext uri="{FF2B5EF4-FFF2-40B4-BE49-F238E27FC236}">
                  <a16:creationId xmlns:a16="http://schemas.microsoft.com/office/drawing/2014/main" id="{CB9ED38D-71C0-4996-BEDA-077801E584E6}"/>
                </a:ext>
              </a:extLst>
            </p:cNvPr>
            <p:cNvSpPr/>
            <p:nvPr/>
          </p:nvSpPr>
          <p:spPr>
            <a:xfrm>
              <a:off x="4889891" y="3502328"/>
              <a:ext cx="223210" cy="201335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B717D18-6CA9-4BF8-ADF2-4121A55E8701}"/>
              </a:ext>
            </a:extLst>
          </p:cNvPr>
          <p:cNvCxnSpPr>
            <a:cxnSpLocks/>
          </p:cNvCxnSpPr>
          <p:nvPr/>
        </p:nvCxnSpPr>
        <p:spPr>
          <a:xfrm flipH="1" flipV="1">
            <a:off x="6016534" y="2749348"/>
            <a:ext cx="1097439" cy="433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72382EAF-A961-4ADB-B152-7D5C353B48D1}"/>
              </a:ext>
            </a:extLst>
          </p:cNvPr>
          <p:cNvSpPr txBox="1"/>
          <p:nvPr/>
        </p:nvSpPr>
        <p:spPr>
          <a:xfrm>
            <a:off x="6882706" y="2006541"/>
            <a:ext cx="194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vecNodeToCamera</a:t>
            </a:r>
            <a:endParaRPr lang="en-US" dirty="0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AF198424-61C1-4411-AE2C-349E27A3A6F6}"/>
              </a:ext>
            </a:extLst>
          </p:cNvPr>
          <p:cNvCxnSpPr>
            <a:cxnSpLocks/>
          </p:cNvCxnSpPr>
          <p:nvPr/>
        </p:nvCxnSpPr>
        <p:spPr>
          <a:xfrm flipH="1">
            <a:off x="6610481" y="2354261"/>
            <a:ext cx="659344" cy="532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CA8AED8B-274C-4FBC-B118-A5B1B1D924A3}"/>
              </a:ext>
            </a:extLst>
          </p:cNvPr>
          <p:cNvSpPr txBox="1"/>
          <p:nvPr/>
        </p:nvSpPr>
        <p:spPr>
          <a:xfrm>
            <a:off x="2701062" y="1059223"/>
            <a:ext cx="174560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target position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55EE129F-7726-4870-B5E4-22634C2163BF}"/>
              </a:ext>
            </a:extLst>
          </p:cNvPr>
          <p:cNvSpPr txBox="1"/>
          <p:nvPr/>
        </p:nvSpPr>
        <p:spPr>
          <a:xfrm>
            <a:off x="4879484" y="1934840"/>
            <a:ext cx="1945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starting position</a:t>
            </a:r>
          </a:p>
        </p:txBody>
      </p:sp>
    </p:spTree>
    <p:extLst>
      <p:ext uri="{BB962C8B-B14F-4D97-AF65-F5344CB8AC3E}">
        <p14:creationId xmlns:p14="http://schemas.microsoft.com/office/powerpoint/2010/main" val="131187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17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Eiweck</dc:creator>
  <cp:lastModifiedBy>Manuel Eiweck</cp:lastModifiedBy>
  <cp:revision>11</cp:revision>
  <dcterms:created xsi:type="dcterms:W3CDTF">2021-02-24T11:00:28Z</dcterms:created>
  <dcterms:modified xsi:type="dcterms:W3CDTF">2021-02-24T17:34:00Z</dcterms:modified>
</cp:coreProperties>
</file>