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575C0-9A8B-4632-849E-3CDA66BF770E}" v="62" dt="2021-02-20T16:29:20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Eiweck" userId="7c6a6774e38295fc" providerId="LiveId" clId="{4DF575C0-9A8B-4632-849E-3CDA66BF770E}"/>
    <pc:docChg chg="undo custSel modSld">
      <pc:chgData name="Manuel Eiweck" userId="7c6a6774e38295fc" providerId="LiveId" clId="{4DF575C0-9A8B-4632-849E-3CDA66BF770E}" dt="2021-02-20T16:29:42.727" v="692" actId="1076"/>
      <pc:docMkLst>
        <pc:docMk/>
      </pc:docMkLst>
      <pc:sldChg chg="addSp delSp modSp mod">
        <pc:chgData name="Manuel Eiweck" userId="7c6a6774e38295fc" providerId="LiveId" clId="{4DF575C0-9A8B-4632-849E-3CDA66BF770E}" dt="2021-02-20T16:29:42.727" v="692" actId="1076"/>
        <pc:sldMkLst>
          <pc:docMk/>
          <pc:sldMk cId="3689335648" sldId="256"/>
        </pc:sldMkLst>
        <pc:spChg chg="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4" creationId="{6503AEC6-9B42-4D78-953C-6E01F6F55773}"/>
          </ac:spMkLst>
        </pc:spChg>
        <pc:spChg chg="add mod">
          <ac:chgData name="Manuel Eiweck" userId="7c6a6774e38295fc" providerId="LiveId" clId="{4DF575C0-9A8B-4632-849E-3CDA66BF770E}" dt="2021-02-20T16:29:42.727" v="692" actId="1076"/>
          <ac:spMkLst>
            <pc:docMk/>
            <pc:sldMk cId="3689335648" sldId="256"/>
            <ac:spMk id="11" creationId="{51E06438-4631-406E-ADA8-0F572A2AACFE}"/>
          </ac:spMkLst>
        </pc:spChg>
        <pc:spChg chg="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12" creationId="{34DB321B-51D3-4BBB-8152-29B5148DF2B7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19" creationId="{71F88F90-32E0-438A-980E-5919B99378A4}"/>
          </ac:spMkLst>
        </pc:spChg>
        <pc:spChg chg="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20" creationId="{76945C0B-4894-4F3A-A926-BFCBE42B13E7}"/>
          </ac:spMkLst>
        </pc:spChg>
        <pc:spChg chg="add mod or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24" creationId="{D3B2E1A6-10BF-4C92-AF20-7E535A4A220A}"/>
          </ac:spMkLst>
        </pc:spChg>
        <pc:spChg chg="mod or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25" creationId="{C29B7C99-234C-4872-8ED9-11CD730C9832}"/>
          </ac:spMkLst>
        </pc:spChg>
        <pc:spChg chg="del mod">
          <ac:chgData name="Manuel Eiweck" userId="7c6a6774e38295fc" providerId="LiveId" clId="{4DF575C0-9A8B-4632-849E-3CDA66BF770E}" dt="2021-02-20T16:18:00.040" v="399" actId="478"/>
          <ac:spMkLst>
            <pc:docMk/>
            <pc:sldMk cId="3689335648" sldId="256"/>
            <ac:spMk id="26" creationId="{56B6D616-7E28-4ECF-B5DB-A96E133B0BF5}"/>
          </ac:spMkLst>
        </pc:spChg>
        <pc:spChg chg="add del mod">
          <ac:chgData name="Manuel Eiweck" userId="7c6a6774e38295fc" providerId="LiveId" clId="{4DF575C0-9A8B-4632-849E-3CDA66BF770E}" dt="2021-02-20T16:08:23.308" v="144" actId="478"/>
          <ac:spMkLst>
            <pc:docMk/>
            <pc:sldMk cId="3689335648" sldId="256"/>
            <ac:spMk id="27" creationId="{2C445B6E-00B7-488C-9944-CC90888EF1B9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30" creationId="{58688D43-D586-400A-80D0-18561D514328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35" creationId="{FC28276A-475F-46E7-8FAF-A38D60BDD238}"/>
          </ac:spMkLst>
        </pc:spChg>
        <pc:spChg chg="add 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41" creationId="{61C420E4-554B-4CD0-905D-EE7EDDF20502}"/>
          </ac:spMkLst>
        </pc:spChg>
        <pc:spChg chg="add mod">
          <ac:chgData name="Manuel Eiweck" userId="7c6a6774e38295fc" providerId="LiveId" clId="{4DF575C0-9A8B-4632-849E-3CDA66BF770E}" dt="2021-02-20T16:29:02.929" v="685" actId="1076"/>
          <ac:spMkLst>
            <pc:docMk/>
            <pc:sldMk cId="3689335648" sldId="256"/>
            <ac:spMk id="42" creationId="{4426DC5A-338E-499E-B145-CDDC39297AD0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46" creationId="{87B3240D-2303-4D48-82B1-0388D83A53C7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51" creationId="{422A63F4-C799-4641-96BE-27613BDC81EF}"/>
          </ac:spMkLst>
        </pc:spChg>
        <pc:spChg chg="add mod">
          <ac:chgData name="Manuel Eiweck" userId="7c6a6774e38295fc" providerId="LiveId" clId="{4DF575C0-9A8B-4632-849E-3CDA66BF770E}" dt="2021-02-20T16:29:16.764" v="687" actId="14100"/>
          <ac:spMkLst>
            <pc:docMk/>
            <pc:sldMk cId="3689335648" sldId="256"/>
            <ac:spMk id="52" creationId="{2452E12A-3ACB-4A45-B6AB-0EE115F06A07}"/>
          </ac:spMkLst>
        </pc:spChg>
        <pc:spChg chg="add 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53" creationId="{EB9B48F3-513C-45D0-8495-B99A7F3EF660}"/>
          </ac:spMkLst>
        </pc:spChg>
        <pc:spChg chg="add 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58" creationId="{2A36E7F7-3F89-4762-8E88-E7C5186ED475}"/>
          </ac:spMkLst>
        </pc:spChg>
        <pc:spChg chg="add mod">
          <ac:chgData name="Manuel Eiweck" userId="7c6a6774e38295fc" providerId="LiveId" clId="{4DF575C0-9A8B-4632-849E-3CDA66BF770E}" dt="2021-02-20T16:29:36.261" v="691" actId="1582"/>
          <ac:spMkLst>
            <pc:docMk/>
            <pc:sldMk cId="3689335648" sldId="256"/>
            <ac:spMk id="60" creationId="{F5F752BE-1A67-4FBF-ABFC-5D4E1AEBB23F}"/>
          </ac:spMkLst>
        </pc:spChg>
        <pc:spChg chg="add mod">
          <ac:chgData name="Manuel Eiweck" userId="7c6a6774e38295fc" providerId="LiveId" clId="{4DF575C0-9A8B-4632-849E-3CDA66BF770E}" dt="2021-02-20T16:28:57.934" v="684" actId="1076"/>
          <ac:spMkLst>
            <pc:docMk/>
            <pc:sldMk cId="3689335648" sldId="256"/>
            <ac:spMk id="61" creationId="{0910F871-E543-43AB-BD86-8AF1DFE98DD0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66" creationId="{726FA948-24FA-482A-B64B-43650B2560DA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67" creationId="{2F2CBB5E-C783-48AC-9104-21AEBAE24463}"/>
          </ac:spMkLst>
        </pc:spChg>
        <pc:spChg chg="add 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68" creationId="{473363F9-BAE8-4342-A123-40F32D3305E7}"/>
          </ac:spMkLst>
        </pc:spChg>
        <pc:spChg chg="add 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69" creationId="{E90FA66C-6BF8-473D-8182-B7831C221ACD}"/>
          </ac:spMkLst>
        </pc:spChg>
        <pc:spChg chg="add 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70" creationId="{DCE8EC87-28ED-4495-B771-C4ED5AD683A7}"/>
          </ac:spMkLst>
        </pc:spChg>
        <pc:spChg chg="add mod">
          <ac:chgData name="Manuel Eiweck" userId="7c6a6774e38295fc" providerId="LiveId" clId="{4DF575C0-9A8B-4632-849E-3CDA66BF770E}" dt="2021-02-20T16:28:45.940" v="681" actId="1076"/>
          <ac:spMkLst>
            <pc:docMk/>
            <pc:sldMk cId="3689335648" sldId="256"/>
            <ac:spMk id="71" creationId="{DC236170-E767-479B-9948-E613521A36E8}"/>
          </ac:spMkLst>
        </pc:spChg>
        <pc:spChg chg="add mod">
          <ac:chgData name="Manuel Eiweck" userId="7c6a6774e38295fc" providerId="LiveId" clId="{4DF575C0-9A8B-4632-849E-3CDA66BF770E}" dt="2021-02-20T16:28:37.599" v="680" actId="1076"/>
          <ac:spMkLst>
            <pc:docMk/>
            <pc:sldMk cId="3689335648" sldId="256"/>
            <ac:spMk id="1024" creationId="{9AE135F3-27AF-4877-927E-51DA465850A4}"/>
          </ac:spMkLst>
        </pc:spChg>
        <pc:grpChg chg="add del mod">
          <ac:chgData name="Manuel Eiweck" userId="7c6a6774e38295fc" providerId="LiveId" clId="{4DF575C0-9A8B-4632-849E-3CDA66BF770E}" dt="2021-02-20T16:04:29.393" v="41"/>
          <ac:grpSpMkLst>
            <pc:docMk/>
            <pc:sldMk cId="3689335648" sldId="256"/>
            <ac:grpSpMk id="5" creationId="{84B1548D-1F47-49B5-AF1D-D54E39B2DB9D}"/>
          </ac:grpSpMkLst>
        </pc:grpChg>
        <pc:grpChg chg="mod">
          <ac:chgData name="Manuel Eiweck" userId="7c6a6774e38295fc" providerId="LiveId" clId="{4DF575C0-9A8B-4632-849E-3CDA66BF770E}" dt="2021-02-20T16:04:29.124" v="39"/>
          <ac:grpSpMkLst>
            <pc:docMk/>
            <pc:sldMk cId="3689335648" sldId="256"/>
            <ac:grpSpMk id="7" creationId="{B0A6D813-1931-4DF5-A666-54D76F757004}"/>
          </ac:grpSpMkLst>
        </pc:grpChg>
        <pc:grpChg chg="mod">
          <ac:chgData name="Manuel Eiweck" userId="7c6a6774e38295fc" providerId="LiveId" clId="{4DF575C0-9A8B-4632-849E-3CDA66BF770E}" dt="2021-02-20T16:04:42.145" v="50"/>
          <ac:grpSpMkLst>
            <pc:docMk/>
            <pc:sldMk cId="3689335648" sldId="256"/>
            <ac:grpSpMk id="18" creationId="{EC53B799-B5DF-47B1-803E-D24F6FEDEE84}"/>
          </ac:grpSpMkLst>
        </pc:grpChg>
        <pc:picChg chg="del">
          <ac:chgData name="Manuel Eiweck" userId="7c6a6774e38295fc" providerId="LiveId" clId="{4DF575C0-9A8B-4632-849E-3CDA66BF770E}" dt="2021-02-20T16:19:07.477" v="444" actId="478"/>
          <ac:picMkLst>
            <pc:docMk/>
            <pc:sldMk cId="3689335648" sldId="256"/>
            <ac:picMk id="21" creationId="{9408E7AD-F874-49F6-92B9-101446C2A46D}"/>
          </ac:picMkLst>
        </pc:picChg>
        <pc:picChg chg="add mod">
          <ac:chgData name="Manuel Eiweck" userId="7c6a6774e38295fc" providerId="LiveId" clId="{4DF575C0-9A8B-4632-849E-3CDA66BF770E}" dt="2021-02-20T16:28:37.599" v="680" actId="1076"/>
          <ac:picMkLst>
            <pc:docMk/>
            <pc:sldMk cId="3689335648" sldId="256"/>
            <ac:picMk id="54" creationId="{27914C9F-97D1-4890-96CD-053474A87D71}"/>
          </ac:picMkLst>
        </pc:picChg>
        <pc:picChg chg="add mod">
          <ac:chgData name="Manuel Eiweck" userId="7c6a6774e38295fc" providerId="LiveId" clId="{4DF575C0-9A8B-4632-849E-3CDA66BF770E}" dt="2021-02-20T16:28:45.940" v="681" actId="1076"/>
          <ac:picMkLst>
            <pc:docMk/>
            <pc:sldMk cId="3689335648" sldId="256"/>
            <ac:picMk id="56" creationId="{03988058-CB32-4B08-B470-779CE6BB8ED9}"/>
          </ac:picMkLst>
        </pc:picChg>
        <pc:picChg chg="add mod">
          <ac:chgData name="Manuel Eiweck" userId="7c6a6774e38295fc" providerId="LiveId" clId="{4DF575C0-9A8B-4632-849E-3CDA66BF770E}" dt="2021-02-20T16:29:20.463" v="689" actId="1076"/>
          <ac:picMkLst>
            <pc:docMk/>
            <pc:sldMk cId="3689335648" sldId="256"/>
            <ac:picMk id="59" creationId="{D9F14849-DCC2-4206-AEA4-8654F87E2C03}"/>
          </ac:picMkLst>
        </pc:picChg>
        <pc:picChg chg="del mod">
          <ac:chgData name="Manuel Eiweck" userId="7c6a6774e38295fc" providerId="LiveId" clId="{4DF575C0-9A8B-4632-849E-3CDA66BF770E}" dt="2021-02-20T16:19:08.183" v="445" actId="478"/>
          <ac:picMkLst>
            <pc:docMk/>
            <pc:sldMk cId="3689335648" sldId="256"/>
            <ac:picMk id="1032" creationId="{6FB6BCD9-8E05-438D-AEC4-A087E4FB81B2}"/>
          </ac:picMkLst>
        </pc:picChg>
        <pc:inkChg chg="add del mod">
          <ac:chgData name="Manuel Eiweck" userId="7c6a6774e38295fc" providerId="LiveId" clId="{4DF575C0-9A8B-4632-849E-3CDA66BF770E}" dt="2021-02-20T16:04:29.656" v="42" actId="9405"/>
          <ac:inkMkLst>
            <pc:docMk/>
            <pc:sldMk cId="3689335648" sldId="256"/>
            <ac:inkMk id="2" creationId="{60464322-6267-4F21-92F0-62C81437DF97}"/>
          </ac:inkMkLst>
        </pc:inkChg>
        <pc:inkChg chg="add del mod">
          <ac:chgData name="Manuel Eiweck" userId="7c6a6774e38295fc" providerId="LiveId" clId="{4DF575C0-9A8B-4632-849E-3CDA66BF770E}" dt="2021-02-20T16:04:29.393" v="41"/>
          <ac:inkMkLst>
            <pc:docMk/>
            <pc:sldMk cId="3689335648" sldId="256"/>
            <ac:inkMk id="3" creationId="{05779A40-AD29-4129-925A-D437DA401BC8}"/>
          </ac:inkMkLst>
        </pc:inkChg>
        <pc:inkChg chg="add del mod">
          <ac:chgData name="Manuel Eiweck" userId="7c6a6774e38295fc" providerId="LiveId" clId="{4DF575C0-9A8B-4632-849E-3CDA66BF770E}" dt="2021-02-20T16:04:29.124" v="39"/>
          <ac:inkMkLst>
            <pc:docMk/>
            <pc:sldMk cId="3689335648" sldId="256"/>
            <ac:inkMk id="6" creationId="{C3E5AEDA-BC16-49E8-ACFB-55F94EC9C97E}"/>
          </ac:inkMkLst>
        </pc:inkChg>
        <pc:inkChg chg="add del">
          <ac:chgData name="Manuel Eiweck" userId="7c6a6774e38295fc" providerId="LiveId" clId="{4DF575C0-9A8B-4632-849E-3CDA66BF770E}" dt="2021-02-20T16:04:43.126" v="54" actId="9405"/>
          <ac:inkMkLst>
            <pc:docMk/>
            <pc:sldMk cId="3689335648" sldId="256"/>
            <ac:inkMk id="9" creationId="{BCB007BF-158A-44D9-A1D5-49D5F8BF53BF}"/>
          </ac:inkMkLst>
        </pc:inkChg>
        <pc:inkChg chg="add del mod">
          <ac:chgData name="Manuel Eiweck" userId="7c6a6774e38295fc" providerId="LiveId" clId="{4DF575C0-9A8B-4632-849E-3CDA66BF770E}" dt="2021-02-20T16:04:42.864" v="53" actId="9405"/>
          <ac:inkMkLst>
            <pc:docMk/>
            <pc:sldMk cId="3689335648" sldId="256"/>
            <ac:inkMk id="14" creationId="{A2770C98-DF3B-4C99-B39B-AA1D92734974}"/>
          </ac:inkMkLst>
        </pc:inkChg>
        <pc:inkChg chg="add del">
          <ac:chgData name="Manuel Eiweck" userId="7c6a6774e38295fc" providerId="LiveId" clId="{4DF575C0-9A8B-4632-849E-3CDA66BF770E}" dt="2021-02-20T16:04:42.551" v="52" actId="9405"/>
          <ac:inkMkLst>
            <pc:docMk/>
            <pc:sldMk cId="3689335648" sldId="256"/>
            <ac:inkMk id="15" creationId="{55818A0E-1706-43E6-A80A-29215DEBC4F1}"/>
          </ac:inkMkLst>
        </pc:inkChg>
        <pc:inkChg chg="add del mod">
          <ac:chgData name="Manuel Eiweck" userId="7c6a6774e38295fc" providerId="LiveId" clId="{4DF575C0-9A8B-4632-849E-3CDA66BF770E}" dt="2021-02-20T16:04:42.356" v="51" actId="9405"/>
          <ac:inkMkLst>
            <pc:docMk/>
            <pc:sldMk cId="3689335648" sldId="256"/>
            <ac:inkMk id="16" creationId="{163A67CC-6889-4D0E-BA63-AC0769E70FA6}"/>
          </ac:inkMkLst>
        </pc:inkChg>
        <pc:inkChg chg="add del">
          <ac:chgData name="Manuel Eiweck" userId="7c6a6774e38295fc" providerId="LiveId" clId="{4DF575C0-9A8B-4632-849E-3CDA66BF770E}" dt="2021-02-20T16:04:42.145" v="50"/>
          <ac:inkMkLst>
            <pc:docMk/>
            <pc:sldMk cId="3689335648" sldId="256"/>
            <ac:inkMk id="17" creationId="{57122177-2B92-403B-A3EF-37F40CD1AC9A}"/>
          </ac:inkMkLst>
        </pc:inkChg>
        <pc:cxnChg chg="mod ord">
          <ac:chgData name="Manuel Eiweck" userId="7c6a6774e38295fc" providerId="LiveId" clId="{4DF575C0-9A8B-4632-849E-3CDA66BF770E}" dt="2021-02-20T16:28:45.940" v="681" actId="1076"/>
          <ac:cxnSpMkLst>
            <pc:docMk/>
            <pc:sldMk cId="3689335648" sldId="256"/>
            <ac:cxnSpMk id="8" creationId="{9A2F25A7-D2D1-4DEE-AD61-4DBEEABE4EDC}"/>
          </ac:cxnSpMkLst>
        </pc:cxnChg>
        <pc:cxnChg chg="mod">
          <ac:chgData name="Manuel Eiweck" userId="7c6a6774e38295fc" providerId="LiveId" clId="{4DF575C0-9A8B-4632-849E-3CDA66BF770E}" dt="2021-02-20T16:28:45.940" v="681" actId="1076"/>
          <ac:cxnSpMkLst>
            <pc:docMk/>
            <pc:sldMk cId="3689335648" sldId="256"/>
            <ac:cxnSpMk id="10" creationId="{3E32F951-474D-4C3C-906B-AC6F0CD0B283}"/>
          </ac:cxnSpMkLst>
        </pc:cxnChg>
        <pc:cxnChg chg="add del mod">
          <ac:chgData name="Manuel Eiweck" userId="7c6a6774e38295fc" providerId="LiveId" clId="{4DF575C0-9A8B-4632-849E-3CDA66BF770E}" dt="2021-02-20T16:17:10.227" v="392" actId="478"/>
          <ac:cxnSpMkLst>
            <pc:docMk/>
            <pc:sldMk cId="3689335648" sldId="256"/>
            <ac:cxnSpMk id="13" creationId="{07852686-F0A7-4645-8896-1518E6163457}"/>
          </ac:cxnSpMkLst>
        </pc:cxnChg>
        <pc:cxnChg chg="add del mod">
          <ac:chgData name="Manuel Eiweck" userId="7c6a6774e38295fc" providerId="LiveId" clId="{4DF575C0-9A8B-4632-849E-3CDA66BF770E}" dt="2021-02-20T16:17:18.506" v="395" actId="478"/>
          <ac:cxnSpMkLst>
            <pc:docMk/>
            <pc:sldMk cId="3689335648" sldId="256"/>
            <ac:cxnSpMk id="31" creationId="{FAD75A14-C33A-4AB3-B716-8C0AC66415A5}"/>
          </ac:cxnSpMkLst>
        </pc:cxnChg>
        <pc:cxnChg chg="add del mod">
          <ac:chgData name="Manuel Eiweck" userId="7c6a6774e38295fc" providerId="LiveId" clId="{4DF575C0-9A8B-4632-849E-3CDA66BF770E}" dt="2021-02-20T16:17:16.220" v="394" actId="478"/>
          <ac:cxnSpMkLst>
            <pc:docMk/>
            <pc:sldMk cId="3689335648" sldId="256"/>
            <ac:cxnSpMk id="36" creationId="{3E2DEFE4-8D4B-4E61-8F72-3914A97E8F8C}"/>
          </ac:cxnSpMkLst>
        </pc:cxnChg>
        <pc:cxnChg chg="add del mod">
          <ac:chgData name="Manuel Eiweck" userId="7c6a6774e38295fc" providerId="LiveId" clId="{4DF575C0-9A8B-4632-849E-3CDA66BF770E}" dt="2021-02-20T16:17:14.378" v="393" actId="478"/>
          <ac:cxnSpMkLst>
            <pc:docMk/>
            <pc:sldMk cId="3689335648" sldId="256"/>
            <ac:cxnSpMk id="47" creationId="{A2BB52C6-1470-485B-A0D0-11C9AE453533}"/>
          </ac:cxnSpMkLst>
        </pc:cxnChg>
        <pc:cxnChg chg="add del mod">
          <ac:chgData name="Manuel Eiweck" userId="7c6a6774e38295fc" providerId="LiveId" clId="{4DF575C0-9A8B-4632-849E-3CDA66BF770E}" dt="2021-02-20T16:24:36.700" v="609" actId="478"/>
          <ac:cxnSpMkLst>
            <pc:docMk/>
            <pc:sldMk cId="3689335648" sldId="256"/>
            <ac:cxnSpMk id="62" creationId="{1E4D10F3-F663-4475-A373-670056B50F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93C06-361F-4118-AD06-6F10D7D9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39E78-47E3-488F-8A49-F2573009C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6FBDD-24B3-4E5A-9C96-862503A9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42244-DB70-4738-852B-2A91174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B77BF-A2FB-4E26-9A1F-97B63C6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FF219-D699-424C-8465-24715038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1BF429-3885-4265-AB0B-A2600080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FA2D3-F887-4D28-A942-807B208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F20D9-067B-4CE6-AAFA-24247A72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EE177-069C-410C-BD88-74BEB0B4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5097CD-14D3-4436-A028-208C395CE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1B3F12-8E44-4C65-AC46-A567E44D5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AC404-1C86-4151-BB86-6093A9C3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905B6-269D-42A8-84FB-CE3B2C55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CBE1C-8099-4CF7-AB7D-A779CF8A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4884E-A823-41F6-A702-E6267D8A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FFD12-10C7-402D-9477-CCB127AD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18FA3-33B2-456F-8543-908BE3C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F472D3-B39E-4045-A2E6-BEC78A6B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F5D55-5C14-4720-828B-DD7FAB10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02465-A0F5-4C2A-8F36-05C5889D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8FEE7-7B1F-4D22-ACF8-4009133F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C2D9B-8799-4233-A123-DD7D4589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D6B97-3187-4E12-A329-7FC259DA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409E9-972E-41C8-8B4C-05623C68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EF178-8C34-49AF-A33A-61C0978C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83019-BF77-4812-9760-FBCBD4D4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2CA992-809B-4E46-8D62-D15CF820B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B6AB4-90C5-46E6-8465-46412214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92583B-F2E6-47CF-B668-8D573F71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792F13-1C42-41DD-9CBD-D2FD3AF5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D7138-66D5-46CD-8908-C59A15DB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CF3427-D9D7-4913-9483-BD7ECA47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0B015-84E4-4742-8FF5-515ED11B4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51A1-64C1-4E16-A8FF-04F28B7C9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8DDEB6-293B-478B-92F0-5A06E829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8F24E-5A7F-4906-B939-F798473A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F16F3B-6050-451B-8AD4-C0305DB4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9725E6-54C8-489B-95B8-129095CD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40CE8-E929-48F1-884D-8D1B3DD9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8CF58B-5076-4BA3-A292-ED5B9154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DCD65-106C-4883-9E1B-0FCDB78E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303665-AA98-4683-A263-01CD6401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737D2F-6C03-4DBB-AF46-BF633E40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D260CC-A7DD-4EB4-9D44-9229D163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A508F5-945C-4E30-99EB-222B9B1F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868F6-2749-4D6B-9C74-D3CC15F5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0FC4B-54B5-4363-8DEB-8AAEC62E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00911C-2E1C-4114-A01A-D0BA8274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8E3EE8-C437-4F35-8CF2-EA6852E0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0E445C-05D2-4257-9311-A0A0FDC0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D74E1-B50B-4AD2-9CBF-3B4B7E00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52EF-1A2D-4E55-A74F-422CAE7E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D5E9B-550A-4071-A310-6F859829A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BA45DA-72F6-422F-9563-C86DFF60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6C8164-6C83-4C6C-BEFE-9A715DB5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B12BB8-AD00-41F2-A691-31CBD774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12931-F0E3-454F-913A-908D6F2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F7293-C187-4352-928D-8A0274A1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59A92-31AC-4E7B-B955-3636ED67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6C13F5-EA61-4043-A099-787AD5A1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7552-F6BB-4AC4-BD95-9EB465FB0AE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86D216-4B9E-479A-AE33-963DAE2CB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2AB8E-AFE8-45D9-8A50-F972CCFA1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453B-12A0-4FED-84F3-7DCEF00C3A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Bildergebnis für HTC Vive Controller">
            <a:extLst>
              <a:ext uri="{FF2B5EF4-FFF2-40B4-BE49-F238E27FC236}">
                <a16:creationId xmlns:a16="http://schemas.microsoft.com/office/drawing/2014/main" id="{D9F14849-DCC2-4206-AEA4-8654F87E2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4" t="3834" r="37148" b="6232"/>
          <a:stretch/>
        </p:blipFill>
        <p:spPr bwMode="auto">
          <a:xfrm>
            <a:off x="9191867" y="1091194"/>
            <a:ext cx="2067474" cy="467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Bildergebnis für HTC Vive Controller">
            <a:extLst>
              <a:ext uri="{FF2B5EF4-FFF2-40B4-BE49-F238E27FC236}">
                <a16:creationId xmlns:a16="http://schemas.microsoft.com/office/drawing/2014/main" id="{03988058-CB32-4B08-B470-779CE6BB8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35566" y="2296320"/>
            <a:ext cx="5157350" cy="2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Bildergebnis für HTC Vive Controller">
            <a:extLst>
              <a:ext uri="{FF2B5EF4-FFF2-40B4-BE49-F238E27FC236}">
                <a16:creationId xmlns:a16="http://schemas.microsoft.com/office/drawing/2014/main" id="{27914C9F-97D1-4890-96CD-053474A8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1276" y="2193950"/>
            <a:ext cx="5157350" cy="2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A2F25A7-D2D1-4DEE-AD61-4DBEEABE4EDC}"/>
              </a:ext>
            </a:extLst>
          </p:cNvPr>
          <p:cNvCxnSpPr>
            <a:cxnSpLocks/>
          </p:cNvCxnSpPr>
          <p:nvPr/>
        </p:nvCxnSpPr>
        <p:spPr bwMode="auto">
          <a:xfrm flipV="1">
            <a:off x="7095850" y="636411"/>
            <a:ext cx="0" cy="1429825"/>
          </a:xfrm>
          <a:prstGeom prst="line">
            <a:avLst/>
          </a:prstGeom>
          <a:ln w="73025" cap="rnd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503AEC6-9B42-4D78-953C-6E01F6F55773}"/>
              </a:ext>
            </a:extLst>
          </p:cNvPr>
          <p:cNvSpPr txBox="1"/>
          <p:nvPr/>
        </p:nvSpPr>
        <p:spPr>
          <a:xfrm>
            <a:off x="7622371" y="652067"/>
            <a:ext cx="220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Right Controller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E32F951-474D-4C3C-906B-AC6F0CD0B283}"/>
              </a:ext>
            </a:extLst>
          </p:cNvPr>
          <p:cNvCxnSpPr/>
          <p:nvPr/>
        </p:nvCxnSpPr>
        <p:spPr>
          <a:xfrm flipH="1" flipV="1">
            <a:off x="6608676" y="1184866"/>
            <a:ext cx="438912" cy="29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4DB321B-51D3-4BBB-8152-29B5148DF2B7}"/>
              </a:ext>
            </a:extLst>
          </p:cNvPr>
          <p:cNvSpPr txBox="1"/>
          <p:nvPr/>
        </p:nvSpPr>
        <p:spPr>
          <a:xfrm>
            <a:off x="5432995" y="952695"/>
            <a:ext cx="140788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virtual laser pointer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945C0B-4894-4F3A-A926-BFCBE42B13E7}"/>
              </a:ext>
            </a:extLst>
          </p:cNvPr>
          <p:cNvSpPr txBox="1"/>
          <p:nvPr/>
        </p:nvSpPr>
        <p:spPr>
          <a:xfrm>
            <a:off x="1554046" y="580476"/>
            <a:ext cx="202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Left Controller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E06438-4631-406E-ADA8-0F572A2AACFE}"/>
              </a:ext>
            </a:extLst>
          </p:cNvPr>
          <p:cNvSpPr txBox="1"/>
          <p:nvPr/>
        </p:nvSpPr>
        <p:spPr>
          <a:xfrm>
            <a:off x="2075146" y="3753933"/>
            <a:ext cx="85324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touchpad: </a:t>
            </a:r>
          </a:p>
          <a:p>
            <a:r>
              <a:rPr lang="en-US" sz="1200" dirty="0"/>
              <a:t>free flying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1F88F90-32E0-438A-980E-5919B99378A4}"/>
              </a:ext>
            </a:extLst>
          </p:cNvPr>
          <p:cNvSpPr/>
          <p:nvPr/>
        </p:nvSpPr>
        <p:spPr>
          <a:xfrm>
            <a:off x="766732" y="2313326"/>
            <a:ext cx="848768" cy="169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3B2E1A6-10BF-4C92-AF20-7E535A4A220A}"/>
              </a:ext>
            </a:extLst>
          </p:cNvPr>
          <p:cNvSpPr txBox="1"/>
          <p:nvPr/>
        </p:nvSpPr>
        <p:spPr>
          <a:xfrm>
            <a:off x="620518" y="2123224"/>
            <a:ext cx="1303662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menu button:</a:t>
            </a:r>
          </a:p>
          <a:p>
            <a:r>
              <a:rPr lang="en-US" sz="1200" dirty="0"/>
              <a:t>disable/enable  automatic</a:t>
            </a:r>
          </a:p>
          <a:p>
            <a:r>
              <a:rPr lang="en-US" sz="1200" dirty="0"/>
              <a:t>link filtering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8688D43-D586-400A-80D0-18561D514328}"/>
              </a:ext>
            </a:extLst>
          </p:cNvPr>
          <p:cNvSpPr txBox="1"/>
          <p:nvPr/>
        </p:nvSpPr>
        <p:spPr>
          <a:xfrm>
            <a:off x="3040194" y="2320918"/>
            <a:ext cx="140450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click top touchpad: </a:t>
            </a:r>
          </a:p>
          <a:p>
            <a:r>
              <a:rPr lang="en-US" sz="1200" dirty="0"/>
              <a:t>increase fly speed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C28276A-475F-46E7-8FAF-A38D60BDD238}"/>
              </a:ext>
            </a:extLst>
          </p:cNvPr>
          <p:cNvSpPr txBox="1"/>
          <p:nvPr/>
        </p:nvSpPr>
        <p:spPr>
          <a:xfrm>
            <a:off x="376363" y="3233778"/>
            <a:ext cx="162950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click bottom touchpad: </a:t>
            </a:r>
          </a:p>
          <a:p>
            <a:r>
              <a:rPr lang="en-US" sz="1200" dirty="0"/>
              <a:t>decrease fly speed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1C420E4-554B-4CD0-905D-EE7EDDF20502}"/>
              </a:ext>
            </a:extLst>
          </p:cNvPr>
          <p:cNvSpPr txBox="1"/>
          <p:nvPr/>
        </p:nvSpPr>
        <p:spPr>
          <a:xfrm>
            <a:off x="5268429" y="2323901"/>
            <a:ext cx="130366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filter links for pointed node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426DC5A-338E-499E-B145-CDDC39297AD0}"/>
              </a:ext>
            </a:extLst>
          </p:cNvPr>
          <p:cNvSpPr txBox="1"/>
          <p:nvPr/>
        </p:nvSpPr>
        <p:spPr>
          <a:xfrm>
            <a:off x="7636484" y="3128330"/>
            <a:ext cx="1526769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click right touchpad: </a:t>
            </a:r>
          </a:p>
          <a:p>
            <a:r>
              <a:rPr lang="en-US" sz="1200" dirty="0"/>
              <a:t>rotate camera right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7B3240D-2303-4D48-82B1-0388D83A53C7}"/>
              </a:ext>
            </a:extLst>
          </p:cNvPr>
          <p:cNvSpPr txBox="1"/>
          <p:nvPr/>
        </p:nvSpPr>
        <p:spPr>
          <a:xfrm>
            <a:off x="3107453" y="3123541"/>
            <a:ext cx="165763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middle click:</a:t>
            </a:r>
          </a:p>
          <a:p>
            <a:r>
              <a:rPr lang="en-US" sz="1200" dirty="0"/>
              <a:t>teleport to parent node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452E12A-3ACB-4A45-B6AB-0EE115F06A07}"/>
              </a:ext>
            </a:extLst>
          </p:cNvPr>
          <p:cNvSpPr txBox="1"/>
          <p:nvPr/>
        </p:nvSpPr>
        <p:spPr>
          <a:xfrm>
            <a:off x="7645889" y="2425124"/>
            <a:ext cx="1505917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click top touchpad: </a:t>
            </a:r>
          </a:p>
          <a:p>
            <a:r>
              <a:rPr lang="en-US" sz="1200" dirty="0"/>
              <a:t>upscaling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B9B48F3-513C-45D0-8495-B99A7F3EF660}"/>
              </a:ext>
            </a:extLst>
          </p:cNvPr>
          <p:cNvSpPr txBox="1"/>
          <p:nvPr/>
        </p:nvSpPr>
        <p:spPr>
          <a:xfrm>
            <a:off x="6393595" y="3687895"/>
            <a:ext cx="170602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click bottom touchpad: </a:t>
            </a:r>
          </a:p>
          <a:p>
            <a:r>
              <a:rPr lang="en-US" sz="1200" dirty="0"/>
              <a:t>downscaling</a:t>
            </a:r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422A63F4-C799-4641-96BE-27613BDC81EF}"/>
              </a:ext>
            </a:extLst>
          </p:cNvPr>
          <p:cNvSpPr/>
          <p:nvPr/>
        </p:nvSpPr>
        <p:spPr>
          <a:xfrm>
            <a:off x="1937247" y="2320918"/>
            <a:ext cx="400694" cy="269426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2A36E7F7-3F89-4762-8E88-E7C5186ED475}"/>
              </a:ext>
            </a:extLst>
          </p:cNvPr>
          <p:cNvSpPr/>
          <p:nvPr/>
        </p:nvSpPr>
        <p:spPr>
          <a:xfrm>
            <a:off x="6581445" y="2439498"/>
            <a:ext cx="400694" cy="269426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5F752BE-1A67-4FBF-ABFC-5D4E1AEBB23F}"/>
              </a:ext>
            </a:extLst>
          </p:cNvPr>
          <p:cNvSpPr/>
          <p:nvPr/>
        </p:nvSpPr>
        <p:spPr bwMode="auto">
          <a:xfrm>
            <a:off x="9662507" y="2658496"/>
            <a:ext cx="663750" cy="674650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910F871-E543-43AB-BD86-8AF1DFE98DD0}"/>
              </a:ext>
            </a:extLst>
          </p:cNvPr>
          <p:cNvSpPr txBox="1"/>
          <p:nvPr/>
        </p:nvSpPr>
        <p:spPr>
          <a:xfrm>
            <a:off x="5023388" y="3123540"/>
            <a:ext cx="152676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click left touchpad: </a:t>
            </a:r>
          </a:p>
          <a:p>
            <a:r>
              <a:rPr lang="en-US" sz="1200" dirty="0"/>
              <a:t>rotate camera left</a:t>
            </a: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9AE135F3-27AF-4877-927E-51DA465850A4}"/>
              </a:ext>
            </a:extLst>
          </p:cNvPr>
          <p:cNvSpPr/>
          <p:nvPr/>
        </p:nvSpPr>
        <p:spPr>
          <a:xfrm>
            <a:off x="2337941" y="2964352"/>
            <a:ext cx="327661" cy="2694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26FA948-24FA-482A-B64B-43650B2560DA}"/>
              </a:ext>
            </a:extLst>
          </p:cNvPr>
          <p:cNvSpPr/>
          <p:nvPr/>
        </p:nvSpPr>
        <p:spPr>
          <a:xfrm>
            <a:off x="2343568" y="3258840"/>
            <a:ext cx="327661" cy="269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F2CBB5E-C783-48AC-9104-21AEBAE24463}"/>
              </a:ext>
            </a:extLst>
          </p:cNvPr>
          <p:cNvSpPr/>
          <p:nvPr/>
        </p:nvSpPr>
        <p:spPr>
          <a:xfrm>
            <a:off x="2337940" y="2660779"/>
            <a:ext cx="327661" cy="2694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73363F9-BAE8-4342-A123-40F32D3305E7}"/>
              </a:ext>
            </a:extLst>
          </p:cNvPr>
          <p:cNvSpPr/>
          <p:nvPr/>
        </p:nvSpPr>
        <p:spPr>
          <a:xfrm>
            <a:off x="6947704" y="3342664"/>
            <a:ext cx="327661" cy="269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90FA66C-6BF8-473D-8182-B7831C221ACD}"/>
              </a:ext>
            </a:extLst>
          </p:cNvPr>
          <p:cNvSpPr/>
          <p:nvPr/>
        </p:nvSpPr>
        <p:spPr>
          <a:xfrm>
            <a:off x="6942076" y="2744603"/>
            <a:ext cx="327661" cy="2694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CE8EC87-28ED-4495-B771-C4ED5AD683A7}"/>
              </a:ext>
            </a:extLst>
          </p:cNvPr>
          <p:cNvSpPr/>
          <p:nvPr/>
        </p:nvSpPr>
        <p:spPr>
          <a:xfrm>
            <a:off x="6677050" y="3045230"/>
            <a:ext cx="327661" cy="2694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DC236170-E767-479B-9948-E613521A36E8}"/>
              </a:ext>
            </a:extLst>
          </p:cNvPr>
          <p:cNvSpPr/>
          <p:nvPr/>
        </p:nvSpPr>
        <p:spPr>
          <a:xfrm>
            <a:off x="7207733" y="3041013"/>
            <a:ext cx="327661" cy="2694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29B7C99-234C-4872-8ED9-11CD730C9832}"/>
              </a:ext>
            </a:extLst>
          </p:cNvPr>
          <p:cNvSpPr txBox="1"/>
          <p:nvPr/>
        </p:nvSpPr>
        <p:spPr>
          <a:xfrm>
            <a:off x="10165524" y="2407656"/>
            <a:ext cx="1457450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start teleportation to the pointed node</a:t>
            </a:r>
          </a:p>
        </p:txBody>
      </p:sp>
    </p:spTree>
    <p:extLst>
      <p:ext uri="{BB962C8B-B14F-4D97-AF65-F5344CB8AC3E}">
        <p14:creationId xmlns:p14="http://schemas.microsoft.com/office/powerpoint/2010/main" val="368933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Eiweck</dc:creator>
  <cp:lastModifiedBy>Manuel Eiweck</cp:lastModifiedBy>
  <cp:revision>3</cp:revision>
  <dcterms:created xsi:type="dcterms:W3CDTF">2021-02-14T01:22:02Z</dcterms:created>
  <dcterms:modified xsi:type="dcterms:W3CDTF">2021-02-20T16:30:09Z</dcterms:modified>
</cp:coreProperties>
</file>