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ppt/notesSlides/notesSlide2.xml" ContentType="application/vnd.openxmlformats-officedocument.presentationml.notesSlide+xml"/>
  <Override PartName="/ppt/media/image3.jpg" ContentType="image/jpeg"/>
  <Override PartName="/ppt/media/image4.jpg" ContentType="image/jpeg"/>
  <Override PartName="/ppt/media/image6.jpg" ContentType="image/jpeg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" initials="B" lastIdx="2" clrIdx="0">
    <p:extLst>
      <p:ext uri="{19B8F6BF-5375-455C-9EA6-DF929625EA0E}">
        <p15:presenceInfo xmlns:p15="http://schemas.microsoft.com/office/powerpoint/2012/main" userId="B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20T12:33:49.385" idx="2">
    <p:pos x="2428" y="1249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399C5-D338-4182-8747-D38CB663B970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45B25-4496-4AC8-AF28-AB6C63B568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44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45B25-4496-4AC8-AF28-AB6C63B568E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258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45B25-4496-4AC8-AF28-AB6C63B568E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716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749300"/>
            <a:ext cx="10993549" cy="1237996"/>
          </a:xfrm>
          <a:solidFill>
            <a:schemeClr val="accent1">
              <a:lumMod val="90000"/>
              <a:lumOff val="1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Implementation of a mobile application of a travelling company</a:t>
            </a:r>
            <a:endParaRPr lang="fr-FR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" y="3133344"/>
            <a:ext cx="11148020" cy="3243072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Team MEMBERS: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BENEDICT OBED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MICHEL AKUA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ODETTE BANURA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DIEUDONNE ASSEA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PATRICIAN ASIFIWE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MESCHACK UMIRA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7311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850900"/>
            <a:ext cx="11029616" cy="585656"/>
          </a:xfrm>
        </p:spPr>
        <p:txBody>
          <a:bodyPr/>
          <a:lstStyle/>
          <a:p>
            <a:pPr marL="0" indent="0" algn="ctr"/>
            <a:r>
              <a:rPr lang="en-US" b="1" dirty="0">
                <a:latin typeface="Algerian" panose="04020705040A02060702" pitchFamily="82" charset="0"/>
                <a:cs typeface="Times New Roman" panose="02020603050405020304" pitchFamily="18" charset="0"/>
              </a:rPr>
              <a:t>What is a mobile application?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 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046" y="2824766"/>
            <a:ext cx="3102864" cy="31028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267" y="2382940"/>
            <a:ext cx="3110296" cy="38210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5588000" y="6019276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Smartphone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8826500" y="5978629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Tablet Computer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711200" y="2933700"/>
            <a:ext cx="4356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software designed to run on a mobile device, such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8798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840630"/>
            <a:ext cx="11029616" cy="522156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Why a mobile application?</a:t>
            </a:r>
            <a:endParaRPr lang="fr-FR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95" y="2116045"/>
            <a:ext cx="2766495" cy="24901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459" y="2037756"/>
            <a:ext cx="2802348" cy="21772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14" y="4060863"/>
            <a:ext cx="3757532" cy="250046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754880" y="4425384"/>
            <a:ext cx="1398610" cy="938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231156" y="4585391"/>
            <a:ext cx="2129247" cy="1091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903470" y="4955643"/>
            <a:ext cx="1043766" cy="6069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site 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8049515" y="4585390"/>
            <a:ext cx="1192875" cy="4084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Mob App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683000" y="2209800"/>
            <a:ext cx="279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A </a:t>
            </a:r>
            <a:r>
              <a:rPr lang="en-US" dirty="0"/>
              <a:t>mobile application is always embedded in a smartphone which is transportable you can launch it wherever you go and whenever</a:t>
            </a:r>
          </a:p>
          <a:p>
            <a:endParaRPr lang="fr-FR" dirty="0"/>
          </a:p>
        </p:txBody>
      </p:sp>
      <p:sp>
        <p:nvSpPr>
          <p:cNvPr id="18" name="TextBox 17"/>
          <p:cNvSpPr txBox="1"/>
          <p:nvPr/>
        </p:nvSpPr>
        <p:spPr>
          <a:xfrm>
            <a:off x="8049515" y="5562600"/>
            <a:ext cx="3964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Apps </a:t>
            </a:r>
            <a:r>
              <a:rPr lang="en-US" dirty="0"/>
              <a:t>Can </a:t>
            </a:r>
            <a:r>
              <a:rPr lang="en-US" dirty="0" smtClean="0"/>
              <a:t>run (work) </a:t>
            </a:r>
            <a:r>
              <a:rPr lang="en-US" dirty="0"/>
              <a:t>Faster Than Websites</a:t>
            </a:r>
          </a:p>
          <a:p>
            <a:endParaRPr lang="fr-FR" dirty="0"/>
          </a:p>
        </p:txBody>
      </p:sp>
      <p:sp>
        <p:nvSpPr>
          <p:cNvPr id="19" name="TextBox 18"/>
          <p:cNvSpPr txBox="1"/>
          <p:nvPr/>
        </p:nvSpPr>
        <p:spPr>
          <a:xfrm>
            <a:off x="6653210" y="2349500"/>
            <a:ext cx="1919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3.Users </a:t>
            </a:r>
            <a:r>
              <a:rPr lang="en-US" dirty="0"/>
              <a:t>Spend More Time on Apps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9702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792" y="838200"/>
            <a:ext cx="11029616" cy="534856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Why a mobile app is useful for a travelling company?</a:t>
            </a:r>
            <a:endParaRPr lang="fr-FR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601" y="2488216"/>
            <a:ext cx="3511992" cy="29473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708192" y="3326416"/>
            <a:ext cx="634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 can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 wherever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are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192" y="4219425"/>
            <a:ext cx="634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 They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can’t loose much time to go to the Company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2743" y="5343266"/>
            <a:ext cx="503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 They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book in few time just by simple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7661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889000"/>
            <a:ext cx="11029616" cy="522156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Mobile app</a:t>
            </a:r>
            <a:endParaRPr lang="fr-FR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1892300"/>
            <a:ext cx="2328863" cy="414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287" y="1892300"/>
            <a:ext cx="2378869" cy="422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3" y="1847850"/>
            <a:ext cx="2378869" cy="422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20" y="1892300"/>
            <a:ext cx="2414587" cy="429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152691" y="6184900"/>
            <a:ext cx="1527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0791" y="6223000"/>
            <a:ext cx="1527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Booking form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13983" y="6208844"/>
            <a:ext cx="96321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66683" y="6317734"/>
            <a:ext cx="1638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signing in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645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92" y="838200"/>
            <a:ext cx="11029616" cy="547556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Mobile app</a:t>
            </a:r>
            <a:endParaRPr lang="fr-FR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896" y="1982169"/>
            <a:ext cx="2622004" cy="4253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1982169"/>
            <a:ext cx="2392611" cy="4253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474787" y="6337300"/>
            <a:ext cx="239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staff identification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6300" y="6299200"/>
            <a:ext cx="162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bookings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40800" y="3676862"/>
            <a:ext cx="2530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0190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293</TotalTime>
  <Words>159</Words>
  <Application>Microsoft Office PowerPoint</Application>
  <PresentationFormat>Widescreen</PresentationFormat>
  <Paragraphs>34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Algerian</vt:lpstr>
      <vt:lpstr>Calibri</vt:lpstr>
      <vt:lpstr>Gill Sans MT</vt:lpstr>
      <vt:lpstr>Times New Roman</vt:lpstr>
      <vt:lpstr>Wingdings</vt:lpstr>
      <vt:lpstr>Wingdings 2</vt:lpstr>
      <vt:lpstr>Dividend</vt:lpstr>
      <vt:lpstr>Implementation of a mobile application of a travelling company</vt:lpstr>
      <vt:lpstr>What is a mobile application?</vt:lpstr>
      <vt:lpstr>Why a mobile application?</vt:lpstr>
      <vt:lpstr>Why a mobile app is useful for a travelling company?</vt:lpstr>
      <vt:lpstr>Mobile app</vt:lpstr>
      <vt:lpstr>Mobile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 TEAM</dc:title>
  <dc:creator>Ben</dc:creator>
  <cp:lastModifiedBy>Ben</cp:lastModifiedBy>
  <cp:revision>43</cp:revision>
  <dcterms:created xsi:type="dcterms:W3CDTF">2019-09-20T09:07:11Z</dcterms:created>
  <dcterms:modified xsi:type="dcterms:W3CDTF">2019-09-20T14:00:33Z</dcterms:modified>
</cp:coreProperties>
</file>