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60" r:id="rId4"/>
    <p:sldId id="261" r:id="rId5"/>
    <p:sldId id="263" r:id="rId6"/>
    <p:sldId id="262" r:id="rId7"/>
    <p:sldId id="264" r:id="rId8"/>
    <p:sldId id="265" r:id="rId9"/>
    <p:sldId id="281" r:id="rId10"/>
    <p:sldId id="269" r:id="rId11"/>
    <p:sldId id="270" r:id="rId12"/>
    <p:sldId id="271" r:id="rId13"/>
    <p:sldId id="272" r:id="rId14"/>
    <p:sldId id="282" r:id="rId15"/>
    <p:sldId id="273" r:id="rId16"/>
    <p:sldId id="277" r:id="rId17"/>
    <p:sldId id="266" r:id="rId18"/>
    <p:sldId id="278" r:id="rId19"/>
    <p:sldId id="279" r:id="rId20"/>
    <p:sldId id="280" r:id="rId21"/>
    <p:sldId id="268" r:id="rId2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33FF2-10AF-4E80-BF55-10190384F866}" type="datetimeFigureOut">
              <a:rPr lang="pt-PT" smtClean="0"/>
              <a:t>24/02/2025</a:t>
            </a:fld>
            <a:endParaRPr lang="pt-PT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BF8DB-FD4C-45EE-BF5D-E1E3C6F176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9361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BF8DB-FD4C-45EE-BF5D-E1E3C6F17616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8454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BF8DB-FD4C-45EE-BF5D-E1E3C6F17616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8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56A3-79BE-48C3-90F2-CCA1103D4E71}" type="datetimeFigureOut">
              <a:rPr lang="pt-PT" smtClean="0"/>
              <a:t>24/02/2025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1045-ACD6-4E34-9D8F-A4F537AA92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435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56A3-79BE-48C3-90F2-CCA1103D4E71}" type="datetimeFigureOut">
              <a:rPr lang="pt-PT" smtClean="0"/>
              <a:t>24/02/2025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1045-ACD6-4E34-9D8F-A4F537AA92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731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56A3-79BE-48C3-90F2-CCA1103D4E71}" type="datetimeFigureOut">
              <a:rPr lang="pt-PT" smtClean="0"/>
              <a:t>24/02/2025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1045-ACD6-4E34-9D8F-A4F537AA92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751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56A3-79BE-48C3-90F2-CCA1103D4E71}" type="datetimeFigureOut">
              <a:rPr lang="pt-PT" smtClean="0"/>
              <a:t>24/02/2025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1045-ACD6-4E34-9D8F-A4F537AA92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9803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56A3-79BE-48C3-90F2-CCA1103D4E71}" type="datetimeFigureOut">
              <a:rPr lang="pt-PT" smtClean="0"/>
              <a:t>24/02/2025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1045-ACD6-4E34-9D8F-A4F537AA92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4567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56A3-79BE-48C3-90F2-CCA1103D4E71}" type="datetimeFigureOut">
              <a:rPr lang="pt-PT" smtClean="0"/>
              <a:t>24/02/2025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1045-ACD6-4E34-9D8F-A4F537AA92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986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56A3-79BE-48C3-90F2-CCA1103D4E71}" type="datetimeFigureOut">
              <a:rPr lang="pt-PT" smtClean="0"/>
              <a:t>24/02/2025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1045-ACD6-4E34-9D8F-A4F537AA92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271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56A3-79BE-48C3-90F2-CCA1103D4E71}" type="datetimeFigureOut">
              <a:rPr lang="pt-PT" smtClean="0"/>
              <a:t>24/02/2025</a:t>
            </a:fld>
            <a:endParaRPr lang="pt-PT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1045-ACD6-4E34-9D8F-A4F537AA92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259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56A3-79BE-48C3-90F2-CCA1103D4E71}" type="datetimeFigureOut">
              <a:rPr lang="pt-PT" smtClean="0"/>
              <a:t>24/02/2025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1045-ACD6-4E34-9D8F-A4F537AA92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273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56A3-79BE-48C3-90F2-CCA1103D4E71}" type="datetimeFigureOut">
              <a:rPr lang="pt-PT" smtClean="0"/>
              <a:t>24/02/2025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1045-ACD6-4E34-9D8F-A4F537AA92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498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56A3-79BE-48C3-90F2-CCA1103D4E71}" type="datetimeFigureOut">
              <a:rPr lang="pt-PT" smtClean="0"/>
              <a:t>24/02/2025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1045-ACD6-4E34-9D8F-A4F537AA92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25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056A3-79BE-48C3-90F2-CCA1103D4E71}" type="datetimeFigureOut">
              <a:rPr lang="pt-PT" smtClean="0"/>
              <a:t>24/02/2025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91045-ACD6-4E34-9D8F-A4F537AA92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458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/>
          <p:cNvSpPr txBox="1">
            <a:spLocks/>
          </p:cNvSpPr>
          <p:nvPr/>
        </p:nvSpPr>
        <p:spPr>
          <a:xfrm>
            <a:off x="5234473" y="3698454"/>
            <a:ext cx="5592147" cy="7429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306" y="172977"/>
            <a:ext cx="1349828" cy="1349828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298160" y="5404590"/>
            <a:ext cx="468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Orientado por: Prof.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Luís Domingos Marquês </a:t>
            </a:r>
            <a:endParaRPr lang="pt-PT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445629" y="6288832"/>
            <a:ext cx="189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LUANDA, 2025</a:t>
            </a:r>
            <a:endParaRPr lang="pt-PT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279;p45"/>
          <p:cNvSpPr/>
          <p:nvPr/>
        </p:nvSpPr>
        <p:spPr>
          <a:xfrm>
            <a:off x="11187406" y="6051811"/>
            <a:ext cx="1345320" cy="140870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80;p45"/>
          <p:cNvSpPr/>
          <p:nvPr/>
        </p:nvSpPr>
        <p:spPr>
          <a:xfrm>
            <a:off x="10826620" y="5691708"/>
            <a:ext cx="1594138" cy="1563581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279;p45"/>
          <p:cNvSpPr/>
          <p:nvPr/>
        </p:nvSpPr>
        <p:spPr>
          <a:xfrm>
            <a:off x="-457200" y="-97933"/>
            <a:ext cx="1586204" cy="1587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280;p45"/>
          <p:cNvSpPr/>
          <p:nvPr/>
        </p:nvSpPr>
        <p:spPr>
          <a:xfrm>
            <a:off x="-44340" y="172977"/>
            <a:ext cx="1587000" cy="1587000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Retângulo 8"/>
          <p:cNvSpPr/>
          <p:nvPr/>
        </p:nvSpPr>
        <p:spPr>
          <a:xfrm>
            <a:off x="2293295" y="1618190"/>
            <a:ext cx="7361853" cy="1294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PT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POLITÉCNICO DOM DAMIÃO FRANKLIN </a:t>
            </a:r>
            <a:r>
              <a:rPr lang="pt-BR" sz="1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Nº 8028</a:t>
            </a:r>
            <a:r>
              <a:rPr lang="pt-PT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PT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COORDENAÇÃO DO CURSO DE INFORMATICA</a:t>
            </a:r>
            <a:br>
              <a:rPr lang="pt-PT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TECNICO DE INFORMÁTICA </a:t>
            </a:r>
            <a:endParaRPr lang="pt-PT" dirty="0"/>
          </a:p>
        </p:txBody>
      </p:sp>
      <p:sp>
        <p:nvSpPr>
          <p:cNvPr id="10" name="Retângulo 9"/>
          <p:cNvSpPr/>
          <p:nvPr/>
        </p:nvSpPr>
        <p:spPr>
          <a:xfrm>
            <a:off x="1336527" y="3007969"/>
            <a:ext cx="9647853" cy="970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70000"/>
              </a:lnSpc>
            </a:pPr>
            <a:r>
              <a:rPr lang="pt-PT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APLICAÇÃO WEB PARA OPTIMIZAR A AQUISIÇÃO DE MEDICAMENTOS.</a:t>
            </a:r>
          </a:p>
          <a:p>
            <a:pPr algn="ctr">
              <a:lnSpc>
                <a:spcPct val="170000"/>
              </a:lnSpc>
            </a:pPr>
            <a:r>
              <a:rPr lang="pt-PT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de estudo (Farmácias e Depósitos)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456883" y="4069913"/>
            <a:ext cx="443683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Elaborado por: </a:t>
            </a:r>
            <a:endParaRPr lang="en-AE" b="1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00665-Armando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Aquiles Pascoal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António.</a:t>
            </a:r>
            <a:endParaRPr lang="en-AE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00668</a:t>
            </a:r>
            <a:r>
              <a:rPr lang="en-AE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Emanuel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Jesus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Miguel António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AE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00555</a:t>
            </a:r>
            <a:r>
              <a:rPr lang="en-AE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Edmar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Miguel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Vieira.</a:t>
            </a:r>
            <a:endParaRPr lang="en-AE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00674</a:t>
            </a:r>
            <a:r>
              <a:rPr lang="en-AE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João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Mendes Cabonde.</a:t>
            </a:r>
          </a:p>
        </p:txBody>
      </p:sp>
    </p:spTree>
    <p:extLst>
      <p:ext uri="{BB962C8B-B14F-4D97-AF65-F5344CB8AC3E}">
        <p14:creationId xmlns:p14="http://schemas.microsoft.com/office/powerpoint/2010/main" val="118467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E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METODLOGIAS DE ESTUDO</a:t>
            </a:r>
            <a:endParaRPr lang="pt-PT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280;p45"/>
          <p:cNvSpPr/>
          <p:nvPr/>
        </p:nvSpPr>
        <p:spPr>
          <a:xfrm>
            <a:off x="10758196" y="5931866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79;p45"/>
          <p:cNvSpPr/>
          <p:nvPr/>
        </p:nvSpPr>
        <p:spPr>
          <a:xfrm>
            <a:off x="11263604" y="6188456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80;p45"/>
          <p:cNvSpPr/>
          <p:nvPr/>
        </p:nvSpPr>
        <p:spPr>
          <a:xfrm>
            <a:off x="172615" y="-185699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79;p45"/>
          <p:cNvSpPr/>
          <p:nvPr/>
        </p:nvSpPr>
        <p:spPr>
          <a:xfrm>
            <a:off x="-217771" y="-257279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035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E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 DE INVESTIGA</a:t>
            </a:r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ÇÃO CIENTÍFICA </a:t>
            </a:r>
            <a:endParaRPr lang="pt-PT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11021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PT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 de investigação científica é a ciência que estuda como se conduz cientificamente a investigação e a vida de solução sistemáticas dos problemas de investigação. (Norgueira e Isabel, 2023</a:t>
            </a:r>
            <a:r>
              <a:rPr lang="pt-PT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pt-PT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a elaboração do projecto, foram </a:t>
            </a:r>
            <a:r>
              <a:rPr lang="pt-PT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usados os métodos qualitativos e quantitativos. </a:t>
            </a:r>
          </a:p>
        </p:txBody>
      </p:sp>
      <p:sp>
        <p:nvSpPr>
          <p:cNvPr id="6" name="Google Shape;280;p45"/>
          <p:cNvSpPr/>
          <p:nvPr/>
        </p:nvSpPr>
        <p:spPr>
          <a:xfrm>
            <a:off x="10758196" y="5931866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79;p45"/>
          <p:cNvSpPr/>
          <p:nvPr/>
        </p:nvSpPr>
        <p:spPr>
          <a:xfrm>
            <a:off x="11263604" y="6188456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14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E" sz="2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 DE </a:t>
            </a:r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</a:t>
            </a:r>
            <a:endParaRPr lang="pt-PT" sz="2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838200" y="1567543"/>
            <a:ext cx="10666445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metodologias de desenvolvimento de software consistem, basicamente, no conjunto de abordagens que podem ser utilizadas para a criação de sistemas de processamento de dados. O sucesso de qualquer projeto voltado à elaboração de software depende diretamente da escolha da metodologia mais adequada, sendo assim, foi escolhido o modelo cascata no processo de desenvolvimento.</a:t>
            </a:r>
            <a:endParaRPr lang="pt-PT" sz="2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t-PT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t-PT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80;p45"/>
          <p:cNvSpPr/>
          <p:nvPr/>
        </p:nvSpPr>
        <p:spPr>
          <a:xfrm>
            <a:off x="10758196" y="5931866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79;p45"/>
          <p:cNvSpPr/>
          <p:nvPr/>
        </p:nvSpPr>
        <p:spPr>
          <a:xfrm>
            <a:off x="11263604" y="6188456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235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2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APRESENTAÇÃO, ANÁLISE E DISCUSSÃO DOS RESULTADOS OBTIDOS</a:t>
            </a:r>
          </a:p>
        </p:txBody>
      </p:sp>
      <p:sp>
        <p:nvSpPr>
          <p:cNvPr id="6" name="Google Shape;280;p45"/>
          <p:cNvSpPr/>
          <p:nvPr/>
        </p:nvSpPr>
        <p:spPr>
          <a:xfrm>
            <a:off x="-15552" y="102638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79;p45"/>
          <p:cNvSpPr/>
          <p:nvPr/>
        </p:nvSpPr>
        <p:spPr>
          <a:xfrm>
            <a:off x="-261257" y="-144625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80;p45"/>
          <p:cNvSpPr/>
          <p:nvPr/>
        </p:nvSpPr>
        <p:spPr>
          <a:xfrm>
            <a:off x="10913705" y="5853405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79;p45"/>
          <p:cNvSpPr/>
          <p:nvPr/>
        </p:nvSpPr>
        <p:spPr>
          <a:xfrm>
            <a:off x="10668000" y="5606142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79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7740" y="267039"/>
            <a:ext cx="6007662" cy="550258"/>
          </a:xfrm>
        </p:spPr>
        <p:txBody>
          <a:bodyPr>
            <a:normAutofit/>
          </a:bodyPr>
          <a:lstStyle/>
          <a:p>
            <a:r>
              <a:rPr lang="pt-PT" sz="1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REQUISITOS FUNCIONAIS E NÃO FUNCIONAIS</a:t>
            </a:r>
            <a:endParaRPr lang="pt-PT" sz="18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684836"/>
              </p:ext>
            </p:extLst>
          </p:nvPr>
        </p:nvGraphicFramePr>
        <p:xfrm>
          <a:off x="1158058" y="1281396"/>
          <a:ext cx="9571980" cy="4680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5990"/>
                <a:gridCol w="4785990"/>
              </a:tblGrid>
              <a:tr h="69418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Requisitos</a:t>
                      </a:r>
                      <a:r>
                        <a:rPr lang="pt-PT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Funcionais</a:t>
                      </a:r>
                      <a:endParaRPr lang="pt-PT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Requisitos</a:t>
                      </a:r>
                      <a:r>
                        <a:rPr lang="pt-PT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não Funcionais</a:t>
                      </a:r>
                      <a:endParaRPr lang="pt-PT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pt-PT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94796">
                <a:tc>
                  <a:txBody>
                    <a:bodyPr/>
                    <a:lstStyle/>
                    <a:p>
                      <a:pPr algn="just"/>
                      <a:r>
                        <a:rPr lang="en-A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[RF001] </a:t>
                      </a:r>
                      <a:r>
                        <a:rPr lang="pt-PT" sz="180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Disponibilizar a criação de conta para farmácias e depósitos</a:t>
                      </a:r>
                      <a:r>
                        <a:rPr lang="en-AE" sz="180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pt-PT" sz="180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pt-PT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[RFN001] </a:t>
                      </a:r>
                      <a:r>
                        <a:rPr lang="pt-PT" sz="180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Interface flexível, com padrões de UI e UX</a:t>
                      </a:r>
                    </a:p>
                  </a:txBody>
                  <a:tcPr/>
                </a:tc>
              </a:tr>
              <a:tr h="862503">
                <a:tc>
                  <a:txBody>
                    <a:bodyPr/>
                    <a:lstStyle/>
                    <a:p>
                      <a:pPr algn="just"/>
                      <a:r>
                        <a:rPr lang="en-A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[RF002] </a:t>
                      </a:r>
                      <a:r>
                        <a:rPr lang="pt-PT" sz="180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Possibilitar o login das entidades</a:t>
                      </a:r>
                      <a:r>
                        <a:rPr lang="en-AE" sz="180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pt-PT" sz="180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(fármacia e depósito, admin)</a:t>
                      </a:r>
                      <a:endParaRPr lang="pt-PT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[RFN002] </a:t>
                      </a:r>
                      <a:r>
                        <a:rPr lang="pt-PT" sz="180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Substituir a API de gelocalização por um algoritmo que calcula a distância entre dois pontos em linha recta na superfície da terra</a:t>
                      </a:r>
                    </a:p>
                  </a:txBody>
                  <a:tcPr/>
                </a:tc>
              </a:tr>
              <a:tr h="1121255">
                <a:tc>
                  <a:txBody>
                    <a:bodyPr/>
                    <a:lstStyle/>
                    <a:p>
                      <a:pPr algn="just"/>
                      <a:r>
                        <a:rPr lang="en-A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[RF003] </a:t>
                      </a:r>
                      <a:r>
                        <a:rPr lang="pt-PT" sz="180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Possibilitar  que os depósitos cadastrem os fármacos disponíveis de acordo com a sua categoria para aquisição, quantidade disponível, e preço unitário</a:t>
                      </a:r>
                      <a:endParaRPr lang="pt-PT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[RFN003]</a:t>
                      </a:r>
                      <a:r>
                        <a:rPr lang="pt-PT" sz="180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Otimizar consultas SQL e minimizar o tempo de resposta da API utilizando caching para reduzir o tempo de resposta</a:t>
                      </a:r>
                      <a:endParaRPr lang="en-AE" sz="1800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62503">
                <a:tc>
                  <a:txBody>
                    <a:bodyPr/>
                    <a:lstStyle/>
                    <a:p>
                      <a:pPr algn="just"/>
                      <a:r>
                        <a:rPr lang="en-AE" sz="180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[RF004] </a:t>
                      </a:r>
                      <a:r>
                        <a:rPr lang="pt-PT" sz="180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Possibilitar a solicitação e aquisição de fármacos nos depósitos de medicamentos mais próximos consoante a geolocalização da fármacia</a:t>
                      </a:r>
                      <a:endParaRPr lang="pt-PT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[RFN004] </a:t>
                      </a:r>
                      <a:r>
                        <a:rPr lang="pt-PT" sz="180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Otimizar consultas SQL e minimizar o tempo de resposta da API utilizando caching para reduzir o tempo de resposta</a:t>
                      </a:r>
                      <a:endParaRPr lang="pt-PT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29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DIAGRAMAS DE CASO DE </a:t>
            </a:r>
            <a:r>
              <a:rPr lang="pt-BR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USO</a:t>
            </a:r>
            <a:endParaRPr lang="pt-PT" sz="22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Espaço Reservado para Conteúdo 3" descr="C:\Users\emari\OneDrive\Desktop\Projecto-final\PAP-files\PT\Casos de Usos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309" y="1483568"/>
            <a:ext cx="7004956" cy="529978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280;p45"/>
          <p:cNvSpPr/>
          <p:nvPr/>
        </p:nvSpPr>
        <p:spPr>
          <a:xfrm>
            <a:off x="10758196" y="5931866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79;p45"/>
          <p:cNvSpPr/>
          <p:nvPr/>
        </p:nvSpPr>
        <p:spPr>
          <a:xfrm>
            <a:off x="11263604" y="6188456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469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E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ENTIDADE RELACIONAL</a:t>
            </a:r>
            <a:endParaRPr lang="pt-PT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80;p45"/>
          <p:cNvSpPr/>
          <p:nvPr/>
        </p:nvSpPr>
        <p:spPr>
          <a:xfrm>
            <a:off x="10758196" y="5931866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79;p45"/>
          <p:cNvSpPr/>
          <p:nvPr/>
        </p:nvSpPr>
        <p:spPr>
          <a:xfrm>
            <a:off x="11263604" y="6188456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464" y="1690690"/>
            <a:ext cx="8209019" cy="4933060"/>
          </a:xfrm>
        </p:spPr>
      </p:pic>
    </p:spTree>
    <p:extLst>
      <p:ext uri="{BB962C8B-B14F-4D97-AF65-F5344CB8AC3E}">
        <p14:creationId xmlns:p14="http://schemas.microsoft.com/office/powerpoint/2010/main" val="252248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382" y="4217629"/>
            <a:ext cx="1634085" cy="92604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766" y="5283046"/>
            <a:ext cx="687393" cy="91652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434" y="5785196"/>
            <a:ext cx="877952" cy="93864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87846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TECNOLOGIA UTILIZADAS EM DESENVOLVIMENTO </a:t>
            </a:r>
            <a:endParaRPr lang="pt-PT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40837" y="1140254"/>
            <a:ext cx="797767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nível de desenvolvimento, utilizou-se às seguintes tecnologias: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Linguagens de desenvolvimento como: </a:t>
            </a:r>
          </a:p>
          <a:p>
            <a:pPr marL="1200150" lvl="2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 CSS, JavaScript, TypeScript</a:t>
            </a:r>
            <a:endParaRPr lang="pt-PT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Armazenamento de dados:</a:t>
            </a:r>
          </a:p>
          <a:p>
            <a:pPr marL="1200150" lvl="2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 como Sistema de Gerenciamento de Base de Dados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Servidores:</a:t>
            </a:r>
          </a:p>
          <a:p>
            <a:pPr marL="1200150" lvl="2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Xampp como pacote de servidores (MySQL)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Frameworks e Bibliotecas:</a:t>
            </a:r>
          </a:p>
          <a:p>
            <a:pPr marL="1200150" lvl="2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Express.js e React Js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Ferramentas de modelagem e construção de interfaces:</a:t>
            </a:r>
          </a:p>
          <a:p>
            <a:pPr marL="1200150" lvl="2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StarUML, Figma,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Workbench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 de código:</a:t>
            </a:r>
          </a:p>
          <a:p>
            <a:pPr marL="1200150" lvl="2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 Code 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P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280;p45"/>
          <p:cNvSpPr/>
          <p:nvPr/>
        </p:nvSpPr>
        <p:spPr>
          <a:xfrm>
            <a:off x="10758196" y="5931866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299" y="5951362"/>
            <a:ext cx="740343" cy="740343"/>
          </a:xfrm>
          <a:prstGeom prst="rect">
            <a:avLst/>
          </a:prstGeom>
        </p:spPr>
      </p:pic>
      <p:sp>
        <p:nvSpPr>
          <p:cNvPr id="8" name="Google Shape;279;p45"/>
          <p:cNvSpPr/>
          <p:nvPr/>
        </p:nvSpPr>
        <p:spPr>
          <a:xfrm>
            <a:off x="11263604" y="6188456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501" y="5898216"/>
            <a:ext cx="825620" cy="82562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501" y="4988754"/>
            <a:ext cx="752554" cy="75255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377" y="5130937"/>
            <a:ext cx="668097" cy="677084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269" y="4988754"/>
            <a:ext cx="1328730" cy="87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5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E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APRESENTA</a:t>
            </a:r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ÇÃO DA APLICAÇÃO “ </a:t>
            </a:r>
            <a:r>
              <a:rPr lang="pt-PT" sz="2200" b="1" u="sng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MEDMAP ”</a:t>
            </a:r>
            <a:endParaRPr lang="pt-PT" sz="2200" b="1" u="sng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642" y="3991218"/>
            <a:ext cx="1306285" cy="1178143"/>
          </a:xfrm>
          <a:prstGeom prst="rect">
            <a:avLst/>
          </a:prstGeom>
        </p:spPr>
      </p:pic>
      <p:sp>
        <p:nvSpPr>
          <p:cNvPr id="6" name="Google Shape;280;p45"/>
          <p:cNvSpPr/>
          <p:nvPr/>
        </p:nvSpPr>
        <p:spPr>
          <a:xfrm>
            <a:off x="10758196" y="5931866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79;p45"/>
          <p:cNvSpPr/>
          <p:nvPr/>
        </p:nvSpPr>
        <p:spPr>
          <a:xfrm>
            <a:off x="11263604" y="6188456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12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927" y="253160"/>
            <a:ext cx="10515600" cy="1325563"/>
          </a:xfrm>
        </p:spPr>
        <p:txBody>
          <a:bodyPr>
            <a:normAutofit/>
          </a:bodyPr>
          <a:lstStyle/>
          <a:p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CONCLUSÃO </a:t>
            </a:r>
            <a:endParaRPr lang="pt-PT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58280" y="1578723"/>
            <a:ext cx="11179629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acordo com a questão levantada, chegamos a conclusão que com </a:t>
            </a:r>
            <a:r>
              <a:rPr lang="pt-PT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essa aplicação, farmácias poderão realizar a aquisição de seus medicamentos de forma instantânea, otimizada e </a:t>
            </a:r>
            <a:r>
              <a:rPr lang="pt-PT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organizada. Acreditamos </a:t>
            </a:r>
            <a:r>
              <a:rPr lang="pt-PT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este projeto não apenas resolve um problema crítico, mas também serve como um modelo para futuras inovações tecnológicas voltadas para o setor da farmacêutico em Angola. </a:t>
            </a:r>
            <a:endParaRPr lang="pt-PT" sz="2200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t-PT" sz="2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PT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Esperamos </a:t>
            </a:r>
            <a:r>
              <a:rPr lang="pt-PT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essa proposta inspire outras iniciativas e contribua para a modernização do setor farmacêutico no país.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5867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SUMÁRIO </a:t>
            </a:r>
            <a:endParaRPr lang="pt-PT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riângulo retângulo 2"/>
          <p:cNvSpPr/>
          <p:nvPr/>
        </p:nvSpPr>
        <p:spPr>
          <a:xfrm flipH="1">
            <a:off x="7902399" y="2403760"/>
            <a:ext cx="4508034" cy="4836631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246" name="Google Shape;1398;p61"/>
          <p:cNvGrpSpPr/>
          <p:nvPr/>
        </p:nvGrpSpPr>
        <p:grpSpPr>
          <a:xfrm>
            <a:off x="9148047" y="3522523"/>
            <a:ext cx="2144277" cy="3717868"/>
            <a:chOff x="1346527" y="760675"/>
            <a:chExt cx="2144277" cy="3717868"/>
          </a:xfrm>
        </p:grpSpPr>
        <p:sp>
          <p:nvSpPr>
            <p:cNvPr id="1247" name="Google Shape;1399;p61"/>
            <p:cNvSpPr/>
            <p:nvPr/>
          </p:nvSpPr>
          <p:spPr>
            <a:xfrm>
              <a:off x="1346527" y="4248065"/>
              <a:ext cx="2144277" cy="230478"/>
            </a:xfrm>
            <a:custGeom>
              <a:avLst/>
              <a:gdLst/>
              <a:ahLst/>
              <a:cxnLst/>
              <a:rect l="l" t="t" r="r" b="b"/>
              <a:pathLst>
                <a:path w="161133" h="9414" extrusionOk="0">
                  <a:moveTo>
                    <a:pt x="80546" y="0"/>
                  </a:moveTo>
                  <a:lnTo>
                    <a:pt x="72314" y="42"/>
                  </a:lnTo>
                  <a:lnTo>
                    <a:pt x="64335" y="127"/>
                  </a:lnTo>
                  <a:lnTo>
                    <a:pt x="56610" y="211"/>
                  </a:lnTo>
                  <a:lnTo>
                    <a:pt x="49222" y="380"/>
                  </a:lnTo>
                  <a:lnTo>
                    <a:pt x="42173" y="591"/>
                  </a:lnTo>
                  <a:lnTo>
                    <a:pt x="35545" y="802"/>
                  </a:lnTo>
                  <a:lnTo>
                    <a:pt x="29339" y="1098"/>
                  </a:lnTo>
                  <a:lnTo>
                    <a:pt x="23598" y="1393"/>
                  </a:lnTo>
                  <a:lnTo>
                    <a:pt x="18406" y="1731"/>
                  </a:lnTo>
                  <a:lnTo>
                    <a:pt x="13762" y="2069"/>
                  </a:lnTo>
                  <a:lnTo>
                    <a:pt x="9752" y="2491"/>
                  </a:lnTo>
                  <a:lnTo>
                    <a:pt x="7937" y="2660"/>
                  </a:lnTo>
                  <a:lnTo>
                    <a:pt x="6332" y="2871"/>
                  </a:lnTo>
                  <a:lnTo>
                    <a:pt x="4897" y="3082"/>
                  </a:lnTo>
                  <a:lnTo>
                    <a:pt x="3631" y="3335"/>
                  </a:lnTo>
                  <a:lnTo>
                    <a:pt x="2533" y="3546"/>
                  </a:lnTo>
                  <a:lnTo>
                    <a:pt x="1647" y="3757"/>
                  </a:lnTo>
                  <a:lnTo>
                    <a:pt x="929" y="4011"/>
                  </a:lnTo>
                  <a:lnTo>
                    <a:pt x="422" y="4222"/>
                  </a:lnTo>
                  <a:lnTo>
                    <a:pt x="254" y="4348"/>
                  </a:lnTo>
                  <a:lnTo>
                    <a:pt x="127" y="4475"/>
                  </a:lnTo>
                  <a:lnTo>
                    <a:pt x="42" y="4602"/>
                  </a:lnTo>
                  <a:lnTo>
                    <a:pt x="0" y="4728"/>
                  </a:lnTo>
                  <a:lnTo>
                    <a:pt x="42" y="4855"/>
                  </a:lnTo>
                  <a:lnTo>
                    <a:pt x="127" y="4982"/>
                  </a:lnTo>
                  <a:lnTo>
                    <a:pt x="254" y="5066"/>
                  </a:lnTo>
                  <a:lnTo>
                    <a:pt x="422" y="5193"/>
                  </a:lnTo>
                  <a:lnTo>
                    <a:pt x="929" y="5446"/>
                  </a:lnTo>
                  <a:lnTo>
                    <a:pt x="1647" y="5657"/>
                  </a:lnTo>
                  <a:lnTo>
                    <a:pt x="2533" y="5910"/>
                  </a:lnTo>
                  <a:lnTo>
                    <a:pt x="3631" y="6121"/>
                  </a:lnTo>
                  <a:lnTo>
                    <a:pt x="4897" y="6332"/>
                  </a:lnTo>
                  <a:lnTo>
                    <a:pt x="6332" y="6543"/>
                  </a:lnTo>
                  <a:lnTo>
                    <a:pt x="7937" y="6755"/>
                  </a:lnTo>
                  <a:lnTo>
                    <a:pt x="9752" y="6966"/>
                  </a:lnTo>
                  <a:lnTo>
                    <a:pt x="13762" y="7346"/>
                  </a:lnTo>
                  <a:lnTo>
                    <a:pt x="18406" y="7725"/>
                  </a:lnTo>
                  <a:lnTo>
                    <a:pt x="23598" y="8063"/>
                  </a:lnTo>
                  <a:lnTo>
                    <a:pt x="29339" y="8359"/>
                  </a:lnTo>
                  <a:lnTo>
                    <a:pt x="35545" y="8612"/>
                  </a:lnTo>
                  <a:lnTo>
                    <a:pt x="42173" y="8865"/>
                  </a:lnTo>
                  <a:lnTo>
                    <a:pt x="49222" y="9034"/>
                  </a:lnTo>
                  <a:lnTo>
                    <a:pt x="56610" y="9203"/>
                  </a:lnTo>
                  <a:lnTo>
                    <a:pt x="64335" y="9330"/>
                  </a:lnTo>
                  <a:lnTo>
                    <a:pt x="72314" y="9414"/>
                  </a:lnTo>
                  <a:lnTo>
                    <a:pt x="88820" y="9414"/>
                  </a:lnTo>
                  <a:lnTo>
                    <a:pt x="96798" y="9330"/>
                  </a:lnTo>
                  <a:lnTo>
                    <a:pt x="104523" y="9203"/>
                  </a:lnTo>
                  <a:lnTo>
                    <a:pt x="111911" y="9034"/>
                  </a:lnTo>
                  <a:lnTo>
                    <a:pt x="118961" y="8865"/>
                  </a:lnTo>
                  <a:lnTo>
                    <a:pt x="125588" y="8612"/>
                  </a:lnTo>
                  <a:lnTo>
                    <a:pt x="131794" y="8359"/>
                  </a:lnTo>
                  <a:lnTo>
                    <a:pt x="137535" y="8063"/>
                  </a:lnTo>
                  <a:lnTo>
                    <a:pt x="142727" y="7725"/>
                  </a:lnTo>
                  <a:lnTo>
                    <a:pt x="147371" y="7346"/>
                  </a:lnTo>
                  <a:lnTo>
                    <a:pt x="151381" y="6966"/>
                  </a:lnTo>
                  <a:lnTo>
                    <a:pt x="153154" y="6755"/>
                  </a:lnTo>
                  <a:lnTo>
                    <a:pt x="154801" y="6543"/>
                  </a:lnTo>
                  <a:lnTo>
                    <a:pt x="156236" y="6332"/>
                  </a:lnTo>
                  <a:lnTo>
                    <a:pt x="157503" y="6121"/>
                  </a:lnTo>
                  <a:lnTo>
                    <a:pt x="158600" y="5910"/>
                  </a:lnTo>
                  <a:lnTo>
                    <a:pt x="159487" y="5657"/>
                  </a:lnTo>
                  <a:lnTo>
                    <a:pt x="160204" y="5446"/>
                  </a:lnTo>
                  <a:lnTo>
                    <a:pt x="160711" y="5193"/>
                  </a:lnTo>
                  <a:lnTo>
                    <a:pt x="160880" y="5066"/>
                  </a:lnTo>
                  <a:lnTo>
                    <a:pt x="161006" y="4982"/>
                  </a:lnTo>
                  <a:lnTo>
                    <a:pt x="161091" y="4855"/>
                  </a:lnTo>
                  <a:lnTo>
                    <a:pt x="161133" y="4728"/>
                  </a:lnTo>
                  <a:lnTo>
                    <a:pt x="161091" y="4602"/>
                  </a:lnTo>
                  <a:lnTo>
                    <a:pt x="161006" y="4475"/>
                  </a:lnTo>
                  <a:lnTo>
                    <a:pt x="160880" y="4348"/>
                  </a:lnTo>
                  <a:lnTo>
                    <a:pt x="160711" y="4222"/>
                  </a:lnTo>
                  <a:lnTo>
                    <a:pt x="160204" y="4011"/>
                  </a:lnTo>
                  <a:lnTo>
                    <a:pt x="159487" y="3757"/>
                  </a:lnTo>
                  <a:lnTo>
                    <a:pt x="158600" y="3546"/>
                  </a:lnTo>
                  <a:lnTo>
                    <a:pt x="157503" y="3335"/>
                  </a:lnTo>
                  <a:lnTo>
                    <a:pt x="156236" y="3082"/>
                  </a:lnTo>
                  <a:lnTo>
                    <a:pt x="154801" y="2871"/>
                  </a:lnTo>
                  <a:lnTo>
                    <a:pt x="153154" y="2660"/>
                  </a:lnTo>
                  <a:lnTo>
                    <a:pt x="151381" y="2491"/>
                  </a:lnTo>
                  <a:lnTo>
                    <a:pt x="147371" y="2069"/>
                  </a:lnTo>
                  <a:lnTo>
                    <a:pt x="142727" y="1731"/>
                  </a:lnTo>
                  <a:lnTo>
                    <a:pt x="137535" y="1393"/>
                  </a:lnTo>
                  <a:lnTo>
                    <a:pt x="131794" y="1098"/>
                  </a:lnTo>
                  <a:lnTo>
                    <a:pt x="125588" y="802"/>
                  </a:lnTo>
                  <a:lnTo>
                    <a:pt x="118961" y="591"/>
                  </a:lnTo>
                  <a:lnTo>
                    <a:pt x="111911" y="380"/>
                  </a:lnTo>
                  <a:lnTo>
                    <a:pt x="104523" y="211"/>
                  </a:lnTo>
                  <a:lnTo>
                    <a:pt x="96798" y="127"/>
                  </a:lnTo>
                  <a:lnTo>
                    <a:pt x="88820" y="42"/>
                  </a:lnTo>
                  <a:lnTo>
                    <a:pt x="8054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8" name="Google Shape;1400;p61"/>
            <p:cNvGrpSpPr/>
            <p:nvPr/>
          </p:nvGrpSpPr>
          <p:grpSpPr>
            <a:xfrm>
              <a:off x="1408600" y="760675"/>
              <a:ext cx="1947850" cy="3622150"/>
              <a:chOff x="1646150" y="1082150"/>
              <a:chExt cx="1947850" cy="3622150"/>
            </a:xfrm>
          </p:grpSpPr>
          <p:sp>
            <p:nvSpPr>
              <p:cNvPr id="1249" name="Google Shape;1401;p61"/>
              <p:cNvSpPr/>
              <p:nvPr/>
            </p:nvSpPr>
            <p:spPr>
              <a:xfrm>
                <a:off x="3092500" y="3642300"/>
                <a:ext cx="11425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167" fill="none" extrusionOk="0">
                    <a:moveTo>
                      <a:pt x="42" y="1"/>
                    </a:moveTo>
                    <a:lnTo>
                      <a:pt x="42" y="1"/>
                    </a:lnTo>
                    <a:lnTo>
                      <a:pt x="1" y="166"/>
                    </a:lnTo>
                    <a:lnTo>
                      <a:pt x="1" y="166"/>
                    </a:lnTo>
                    <a:lnTo>
                      <a:pt x="457" y="1"/>
                    </a:lnTo>
                    <a:lnTo>
                      <a:pt x="457" y="1"/>
                    </a:lnTo>
                    <a:lnTo>
                      <a:pt x="4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402;p61"/>
              <p:cNvSpPr/>
              <p:nvPr/>
            </p:nvSpPr>
            <p:spPr>
              <a:xfrm>
                <a:off x="2263650" y="3138775"/>
                <a:ext cx="175125" cy="667250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26690" fill="none" extrusionOk="0">
                    <a:moveTo>
                      <a:pt x="1989" y="0"/>
                    </a:moveTo>
                    <a:lnTo>
                      <a:pt x="1989" y="0"/>
                    </a:lnTo>
                    <a:lnTo>
                      <a:pt x="788" y="42"/>
                    </a:lnTo>
                    <a:lnTo>
                      <a:pt x="788" y="42"/>
                    </a:lnTo>
                    <a:lnTo>
                      <a:pt x="498" y="2901"/>
                    </a:lnTo>
                    <a:lnTo>
                      <a:pt x="290" y="5802"/>
                    </a:lnTo>
                    <a:lnTo>
                      <a:pt x="83" y="8745"/>
                    </a:lnTo>
                    <a:lnTo>
                      <a:pt x="0" y="11729"/>
                    </a:lnTo>
                    <a:lnTo>
                      <a:pt x="0" y="11729"/>
                    </a:lnTo>
                    <a:lnTo>
                      <a:pt x="373" y="26690"/>
                    </a:lnTo>
                    <a:lnTo>
                      <a:pt x="373" y="26690"/>
                    </a:lnTo>
                    <a:lnTo>
                      <a:pt x="3689" y="26441"/>
                    </a:lnTo>
                    <a:lnTo>
                      <a:pt x="7004" y="26109"/>
                    </a:lnTo>
                    <a:lnTo>
                      <a:pt x="7004" y="26109"/>
                    </a:lnTo>
                    <a:lnTo>
                      <a:pt x="5719" y="18691"/>
                    </a:lnTo>
                    <a:lnTo>
                      <a:pt x="5139" y="15417"/>
                    </a:lnTo>
                    <a:lnTo>
                      <a:pt x="4600" y="12516"/>
                    </a:lnTo>
                    <a:lnTo>
                      <a:pt x="4600" y="12516"/>
                    </a:lnTo>
                    <a:lnTo>
                      <a:pt x="3440" y="6838"/>
                    </a:lnTo>
                    <a:lnTo>
                      <a:pt x="198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403;p61"/>
              <p:cNvSpPr/>
              <p:nvPr/>
            </p:nvSpPr>
            <p:spPr>
              <a:xfrm>
                <a:off x="2892550" y="2275725"/>
                <a:ext cx="2100" cy="1050"/>
              </a:xfrm>
              <a:custGeom>
                <a:avLst/>
                <a:gdLst/>
                <a:ahLst/>
                <a:cxnLst/>
                <a:rect l="l" t="t" r="r" b="b"/>
                <a:pathLst>
                  <a:path w="84" h="42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83" y="42"/>
                    </a:lnTo>
                    <a:lnTo>
                      <a:pt x="83" y="4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404;p61"/>
              <p:cNvSpPr/>
              <p:nvPr/>
            </p:nvSpPr>
            <p:spPr>
              <a:xfrm>
                <a:off x="2922600" y="2188700"/>
                <a:ext cx="31100" cy="9222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3689" fill="none" extrusionOk="0">
                    <a:moveTo>
                      <a:pt x="1078" y="0"/>
                    </a:moveTo>
                    <a:lnTo>
                      <a:pt x="1078" y="0"/>
                    </a:lnTo>
                    <a:lnTo>
                      <a:pt x="705" y="1078"/>
                    </a:lnTo>
                    <a:lnTo>
                      <a:pt x="332" y="2155"/>
                    </a:lnTo>
                    <a:lnTo>
                      <a:pt x="332" y="2155"/>
                    </a:lnTo>
                    <a:lnTo>
                      <a:pt x="124" y="2901"/>
                    </a:lnTo>
                    <a:lnTo>
                      <a:pt x="0" y="3647"/>
                    </a:lnTo>
                    <a:lnTo>
                      <a:pt x="0" y="3647"/>
                    </a:lnTo>
                    <a:lnTo>
                      <a:pt x="124" y="3688"/>
                    </a:lnTo>
                    <a:lnTo>
                      <a:pt x="124" y="3688"/>
                    </a:lnTo>
                    <a:lnTo>
                      <a:pt x="622" y="3688"/>
                    </a:lnTo>
                    <a:lnTo>
                      <a:pt x="622" y="3688"/>
                    </a:lnTo>
                    <a:lnTo>
                      <a:pt x="1243" y="3647"/>
                    </a:lnTo>
                    <a:lnTo>
                      <a:pt x="1243" y="3647"/>
                    </a:lnTo>
                    <a:lnTo>
                      <a:pt x="1202" y="1865"/>
                    </a:lnTo>
                    <a:lnTo>
                      <a:pt x="1078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405;p61"/>
              <p:cNvSpPr/>
              <p:nvPr/>
            </p:nvSpPr>
            <p:spPr>
              <a:xfrm>
                <a:off x="2543375" y="2007375"/>
                <a:ext cx="50800" cy="240400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9616" fill="none" extrusionOk="0">
                    <a:moveTo>
                      <a:pt x="995" y="0"/>
                    </a:moveTo>
                    <a:lnTo>
                      <a:pt x="995" y="0"/>
                    </a:lnTo>
                    <a:lnTo>
                      <a:pt x="457" y="5098"/>
                    </a:lnTo>
                    <a:lnTo>
                      <a:pt x="1" y="9615"/>
                    </a:lnTo>
                    <a:lnTo>
                      <a:pt x="1" y="9615"/>
                    </a:lnTo>
                    <a:lnTo>
                      <a:pt x="540" y="8331"/>
                    </a:lnTo>
                    <a:lnTo>
                      <a:pt x="1078" y="7046"/>
                    </a:lnTo>
                    <a:lnTo>
                      <a:pt x="1078" y="7046"/>
                    </a:lnTo>
                    <a:lnTo>
                      <a:pt x="1410" y="6134"/>
                    </a:lnTo>
                    <a:lnTo>
                      <a:pt x="1741" y="5264"/>
                    </a:lnTo>
                    <a:lnTo>
                      <a:pt x="1866" y="4849"/>
                    </a:lnTo>
                    <a:lnTo>
                      <a:pt x="1949" y="4435"/>
                    </a:lnTo>
                    <a:lnTo>
                      <a:pt x="1949" y="4435"/>
                    </a:lnTo>
                    <a:lnTo>
                      <a:pt x="1990" y="4269"/>
                    </a:lnTo>
                    <a:lnTo>
                      <a:pt x="2032" y="4145"/>
                    </a:lnTo>
                    <a:lnTo>
                      <a:pt x="2032" y="4020"/>
                    </a:lnTo>
                    <a:lnTo>
                      <a:pt x="2032" y="3813"/>
                    </a:lnTo>
                    <a:lnTo>
                      <a:pt x="2032" y="3813"/>
                    </a:lnTo>
                    <a:lnTo>
                      <a:pt x="1990" y="3482"/>
                    </a:lnTo>
                    <a:lnTo>
                      <a:pt x="1990" y="3482"/>
                    </a:lnTo>
                    <a:lnTo>
                      <a:pt x="1824" y="2653"/>
                    </a:lnTo>
                    <a:lnTo>
                      <a:pt x="1824" y="2653"/>
                    </a:lnTo>
                    <a:lnTo>
                      <a:pt x="1576" y="1824"/>
                    </a:lnTo>
                    <a:lnTo>
                      <a:pt x="1286" y="912"/>
                    </a:lnTo>
                    <a:lnTo>
                      <a:pt x="1286" y="912"/>
                    </a:lnTo>
                    <a:lnTo>
                      <a:pt x="99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406;p61"/>
              <p:cNvSpPr/>
              <p:nvPr/>
            </p:nvSpPr>
            <p:spPr>
              <a:xfrm>
                <a:off x="2164175" y="4384125"/>
                <a:ext cx="104675" cy="222800"/>
              </a:xfrm>
              <a:custGeom>
                <a:avLst/>
                <a:gdLst/>
                <a:ahLst/>
                <a:cxnLst/>
                <a:rect l="l" t="t" r="r" b="b"/>
                <a:pathLst>
                  <a:path w="4187" h="8912" extrusionOk="0">
                    <a:moveTo>
                      <a:pt x="1" y="1"/>
                    </a:moveTo>
                    <a:lnTo>
                      <a:pt x="374" y="8828"/>
                    </a:lnTo>
                    <a:lnTo>
                      <a:pt x="4186" y="8911"/>
                    </a:lnTo>
                    <a:lnTo>
                      <a:pt x="3772" y="8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407;p61"/>
              <p:cNvSpPr/>
              <p:nvPr/>
            </p:nvSpPr>
            <p:spPr>
              <a:xfrm>
                <a:off x="2164175" y="4384125"/>
                <a:ext cx="104675" cy="222800"/>
              </a:xfrm>
              <a:custGeom>
                <a:avLst/>
                <a:gdLst/>
                <a:ahLst/>
                <a:cxnLst/>
                <a:rect l="l" t="t" r="r" b="b"/>
                <a:pathLst>
                  <a:path w="4187" h="8912" fill="none" extrusionOk="0">
                    <a:moveTo>
                      <a:pt x="4186" y="8911"/>
                    </a:moveTo>
                    <a:lnTo>
                      <a:pt x="374" y="8828"/>
                    </a:lnTo>
                    <a:lnTo>
                      <a:pt x="1" y="1"/>
                    </a:lnTo>
                    <a:lnTo>
                      <a:pt x="3772" y="84"/>
                    </a:lnTo>
                    <a:lnTo>
                      <a:pt x="4186" y="891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408;p61"/>
              <p:cNvSpPr/>
              <p:nvPr/>
            </p:nvSpPr>
            <p:spPr>
              <a:xfrm>
                <a:off x="1984950" y="4594450"/>
                <a:ext cx="304625" cy="109850"/>
              </a:xfrm>
              <a:custGeom>
                <a:avLst/>
                <a:gdLst/>
                <a:ahLst/>
                <a:cxnLst/>
                <a:rect l="l" t="t" r="r" b="b"/>
                <a:pathLst>
                  <a:path w="12185" h="4394" extrusionOk="0">
                    <a:moveTo>
                      <a:pt x="7253" y="1"/>
                    </a:moveTo>
                    <a:lnTo>
                      <a:pt x="7045" y="42"/>
                    </a:lnTo>
                    <a:lnTo>
                      <a:pt x="6797" y="125"/>
                    </a:lnTo>
                    <a:lnTo>
                      <a:pt x="6548" y="249"/>
                    </a:lnTo>
                    <a:lnTo>
                      <a:pt x="5636" y="747"/>
                    </a:lnTo>
                    <a:lnTo>
                      <a:pt x="4849" y="1161"/>
                    </a:lnTo>
                    <a:lnTo>
                      <a:pt x="4186" y="1451"/>
                    </a:lnTo>
                    <a:lnTo>
                      <a:pt x="3564" y="1700"/>
                    </a:lnTo>
                    <a:lnTo>
                      <a:pt x="2942" y="1866"/>
                    </a:lnTo>
                    <a:lnTo>
                      <a:pt x="2238" y="2073"/>
                    </a:lnTo>
                    <a:lnTo>
                      <a:pt x="373" y="2446"/>
                    </a:lnTo>
                    <a:lnTo>
                      <a:pt x="249" y="2487"/>
                    </a:lnTo>
                    <a:lnTo>
                      <a:pt x="166" y="2529"/>
                    </a:lnTo>
                    <a:lnTo>
                      <a:pt x="83" y="2653"/>
                    </a:lnTo>
                    <a:lnTo>
                      <a:pt x="41" y="2777"/>
                    </a:lnTo>
                    <a:lnTo>
                      <a:pt x="0" y="2902"/>
                    </a:lnTo>
                    <a:lnTo>
                      <a:pt x="0" y="3026"/>
                    </a:lnTo>
                    <a:lnTo>
                      <a:pt x="83" y="3358"/>
                    </a:lnTo>
                    <a:lnTo>
                      <a:pt x="166" y="3482"/>
                    </a:lnTo>
                    <a:lnTo>
                      <a:pt x="249" y="3648"/>
                    </a:lnTo>
                    <a:lnTo>
                      <a:pt x="373" y="3772"/>
                    </a:lnTo>
                    <a:lnTo>
                      <a:pt x="539" y="3896"/>
                    </a:lnTo>
                    <a:lnTo>
                      <a:pt x="705" y="4021"/>
                    </a:lnTo>
                    <a:lnTo>
                      <a:pt x="912" y="4104"/>
                    </a:lnTo>
                    <a:lnTo>
                      <a:pt x="1160" y="4145"/>
                    </a:lnTo>
                    <a:lnTo>
                      <a:pt x="1451" y="4187"/>
                    </a:lnTo>
                    <a:lnTo>
                      <a:pt x="6009" y="4187"/>
                    </a:lnTo>
                    <a:lnTo>
                      <a:pt x="8910" y="4269"/>
                    </a:lnTo>
                    <a:lnTo>
                      <a:pt x="11521" y="4394"/>
                    </a:lnTo>
                    <a:lnTo>
                      <a:pt x="11563" y="4394"/>
                    </a:lnTo>
                    <a:lnTo>
                      <a:pt x="11687" y="4352"/>
                    </a:lnTo>
                    <a:lnTo>
                      <a:pt x="11811" y="4311"/>
                    </a:lnTo>
                    <a:lnTo>
                      <a:pt x="12019" y="4187"/>
                    </a:lnTo>
                    <a:lnTo>
                      <a:pt x="12143" y="3979"/>
                    </a:lnTo>
                    <a:lnTo>
                      <a:pt x="12184" y="3855"/>
                    </a:lnTo>
                    <a:lnTo>
                      <a:pt x="12184" y="3731"/>
                    </a:lnTo>
                    <a:lnTo>
                      <a:pt x="11936" y="332"/>
                    </a:lnTo>
                    <a:lnTo>
                      <a:pt x="11894" y="208"/>
                    </a:lnTo>
                    <a:lnTo>
                      <a:pt x="11853" y="125"/>
                    </a:lnTo>
                    <a:lnTo>
                      <a:pt x="11770" y="84"/>
                    </a:lnTo>
                    <a:lnTo>
                      <a:pt x="11646" y="42"/>
                    </a:lnTo>
                    <a:lnTo>
                      <a:pt x="750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409;p61"/>
              <p:cNvSpPr/>
              <p:nvPr/>
            </p:nvSpPr>
            <p:spPr>
              <a:xfrm>
                <a:off x="2262600" y="4477375"/>
                <a:ext cx="107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43" h="913" extrusionOk="0">
                    <a:moveTo>
                      <a:pt x="1" y="1"/>
                    </a:moveTo>
                    <a:lnTo>
                      <a:pt x="42" y="912"/>
                    </a:lnTo>
                    <a:lnTo>
                      <a:pt x="42" y="912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410;p61"/>
              <p:cNvSpPr/>
              <p:nvPr/>
            </p:nvSpPr>
            <p:spPr>
              <a:xfrm>
                <a:off x="2262600" y="4477375"/>
                <a:ext cx="107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43" h="913" fill="none" extrusionOk="0">
                    <a:moveTo>
                      <a:pt x="1" y="1"/>
                    </a:moveTo>
                    <a:lnTo>
                      <a:pt x="42" y="912"/>
                    </a:lnTo>
                    <a:lnTo>
                      <a:pt x="42" y="912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411;p61"/>
              <p:cNvSpPr/>
              <p:nvPr/>
            </p:nvSpPr>
            <p:spPr>
              <a:xfrm>
                <a:off x="2168325" y="4476350"/>
                <a:ext cx="95350" cy="23850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954" extrusionOk="0">
                    <a:moveTo>
                      <a:pt x="0" y="0"/>
                    </a:moveTo>
                    <a:lnTo>
                      <a:pt x="42" y="871"/>
                    </a:lnTo>
                    <a:lnTo>
                      <a:pt x="3813" y="953"/>
                    </a:lnTo>
                    <a:lnTo>
                      <a:pt x="3772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6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412;p61"/>
              <p:cNvSpPr/>
              <p:nvPr/>
            </p:nvSpPr>
            <p:spPr>
              <a:xfrm>
                <a:off x="2168325" y="4476350"/>
                <a:ext cx="95350" cy="23850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954" fill="none" extrusionOk="0">
                    <a:moveTo>
                      <a:pt x="0" y="0"/>
                    </a:moveTo>
                    <a:lnTo>
                      <a:pt x="42" y="871"/>
                    </a:lnTo>
                    <a:lnTo>
                      <a:pt x="3813" y="953"/>
                    </a:lnTo>
                    <a:lnTo>
                      <a:pt x="3772" y="4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413;p61"/>
              <p:cNvSpPr/>
              <p:nvPr/>
            </p:nvSpPr>
            <p:spPr>
              <a:xfrm>
                <a:off x="1995300" y="1625075"/>
                <a:ext cx="582300" cy="871350"/>
              </a:xfrm>
              <a:custGeom>
                <a:avLst/>
                <a:gdLst/>
                <a:ahLst/>
                <a:cxnLst/>
                <a:rect l="l" t="t" r="r" b="b"/>
                <a:pathLst>
                  <a:path w="23292" h="34854" extrusionOk="0">
                    <a:moveTo>
                      <a:pt x="9367" y="0"/>
                    </a:moveTo>
                    <a:lnTo>
                      <a:pt x="7460" y="83"/>
                    </a:lnTo>
                    <a:lnTo>
                      <a:pt x="5595" y="249"/>
                    </a:lnTo>
                    <a:lnTo>
                      <a:pt x="5264" y="290"/>
                    </a:lnTo>
                    <a:lnTo>
                      <a:pt x="4974" y="373"/>
                    </a:lnTo>
                    <a:lnTo>
                      <a:pt x="4684" y="456"/>
                    </a:lnTo>
                    <a:lnTo>
                      <a:pt x="4393" y="580"/>
                    </a:lnTo>
                    <a:lnTo>
                      <a:pt x="3855" y="829"/>
                    </a:lnTo>
                    <a:lnTo>
                      <a:pt x="3357" y="1202"/>
                    </a:lnTo>
                    <a:lnTo>
                      <a:pt x="2901" y="1658"/>
                    </a:lnTo>
                    <a:lnTo>
                      <a:pt x="2570" y="2155"/>
                    </a:lnTo>
                    <a:lnTo>
                      <a:pt x="2404" y="2445"/>
                    </a:lnTo>
                    <a:lnTo>
                      <a:pt x="2280" y="2735"/>
                    </a:lnTo>
                    <a:lnTo>
                      <a:pt x="2197" y="3025"/>
                    </a:lnTo>
                    <a:lnTo>
                      <a:pt x="2114" y="3315"/>
                    </a:lnTo>
                    <a:lnTo>
                      <a:pt x="1700" y="5346"/>
                    </a:lnTo>
                    <a:lnTo>
                      <a:pt x="1244" y="7916"/>
                    </a:lnTo>
                    <a:lnTo>
                      <a:pt x="1037" y="9408"/>
                    </a:lnTo>
                    <a:lnTo>
                      <a:pt x="829" y="11024"/>
                    </a:lnTo>
                    <a:lnTo>
                      <a:pt x="664" y="12764"/>
                    </a:lnTo>
                    <a:lnTo>
                      <a:pt x="456" y="14671"/>
                    </a:lnTo>
                    <a:lnTo>
                      <a:pt x="332" y="16702"/>
                    </a:lnTo>
                    <a:lnTo>
                      <a:pt x="208" y="18857"/>
                    </a:lnTo>
                    <a:lnTo>
                      <a:pt x="83" y="21136"/>
                    </a:lnTo>
                    <a:lnTo>
                      <a:pt x="42" y="23540"/>
                    </a:lnTo>
                    <a:lnTo>
                      <a:pt x="0" y="26109"/>
                    </a:lnTo>
                    <a:lnTo>
                      <a:pt x="0" y="28761"/>
                    </a:lnTo>
                    <a:lnTo>
                      <a:pt x="83" y="31580"/>
                    </a:lnTo>
                    <a:lnTo>
                      <a:pt x="208" y="34522"/>
                    </a:lnTo>
                    <a:lnTo>
                      <a:pt x="20556" y="34854"/>
                    </a:lnTo>
                    <a:lnTo>
                      <a:pt x="20598" y="34191"/>
                    </a:lnTo>
                    <a:lnTo>
                      <a:pt x="20639" y="33320"/>
                    </a:lnTo>
                    <a:lnTo>
                      <a:pt x="20681" y="30917"/>
                    </a:lnTo>
                    <a:lnTo>
                      <a:pt x="20722" y="27808"/>
                    </a:lnTo>
                    <a:lnTo>
                      <a:pt x="20846" y="24037"/>
                    </a:lnTo>
                    <a:lnTo>
                      <a:pt x="20971" y="22006"/>
                    </a:lnTo>
                    <a:lnTo>
                      <a:pt x="21095" y="19810"/>
                    </a:lnTo>
                    <a:lnTo>
                      <a:pt x="21302" y="17572"/>
                    </a:lnTo>
                    <a:lnTo>
                      <a:pt x="21551" y="15210"/>
                    </a:lnTo>
                    <a:lnTo>
                      <a:pt x="21841" y="12806"/>
                    </a:lnTo>
                    <a:lnTo>
                      <a:pt x="22214" y="10361"/>
                    </a:lnTo>
                    <a:lnTo>
                      <a:pt x="22670" y="7874"/>
                    </a:lnTo>
                    <a:lnTo>
                      <a:pt x="23209" y="5388"/>
                    </a:lnTo>
                    <a:lnTo>
                      <a:pt x="23250" y="5015"/>
                    </a:lnTo>
                    <a:lnTo>
                      <a:pt x="23291" y="4642"/>
                    </a:lnTo>
                    <a:lnTo>
                      <a:pt x="23291" y="4269"/>
                    </a:lnTo>
                    <a:lnTo>
                      <a:pt x="23250" y="3937"/>
                    </a:lnTo>
                    <a:lnTo>
                      <a:pt x="23167" y="3606"/>
                    </a:lnTo>
                    <a:lnTo>
                      <a:pt x="23084" y="3233"/>
                    </a:lnTo>
                    <a:lnTo>
                      <a:pt x="22918" y="2942"/>
                    </a:lnTo>
                    <a:lnTo>
                      <a:pt x="22753" y="2611"/>
                    </a:lnTo>
                    <a:lnTo>
                      <a:pt x="22587" y="2321"/>
                    </a:lnTo>
                    <a:lnTo>
                      <a:pt x="22338" y="2072"/>
                    </a:lnTo>
                    <a:lnTo>
                      <a:pt x="22090" y="1824"/>
                    </a:lnTo>
                    <a:lnTo>
                      <a:pt x="21841" y="1575"/>
                    </a:lnTo>
                    <a:lnTo>
                      <a:pt x="21509" y="1409"/>
                    </a:lnTo>
                    <a:lnTo>
                      <a:pt x="21219" y="1243"/>
                    </a:lnTo>
                    <a:lnTo>
                      <a:pt x="20888" y="1078"/>
                    </a:lnTo>
                    <a:lnTo>
                      <a:pt x="20515" y="995"/>
                    </a:lnTo>
                    <a:lnTo>
                      <a:pt x="20432" y="953"/>
                    </a:lnTo>
                    <a:lnTo>
                      <a:pt x="18608" y="622"/>
                    </a:lnTo>
                    <a:lnTo>
                      <a:pt x="16785" y="332"/>
                    </a:lnTo>
                    <a:lnTo>
                      <a:pt x="14920" y="166"/>
                    </a:lnTo>
                    <a:lnTo>
                      <a:pt x="13096" y="41"/>
                    </a:lnTo>
                    <a:lnTo>
                      <a:pt x="11232" y="0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414;p61"/>
              <p:cNvSpPr/>
              <p:nvPr/>
            </p:nvSpPr>
            <p:spPr>
              <a:xfrm>
                <a:off x="1995300" y="1625075"/>
                <a:ext cx="582300" cy="871350"/>
              </a:xfrm>
              <a:custGeom>
                <a:avLst/>
                <a:gdLst/>
                <a:ahLst/>
                <a:cxnLst/>
                <a:rect l="l" t="t" r="r" b="b"/>
                <a:pathLst>
                  <a:path w="23292" h="34854" fill="none" extrusionOk="0">
                    <a:moveTo>
                      <a:pt x="20432" y="953"/>
                    </a:moveTo>
                    <a:lnTo>
                      <a:pt x="20432" y="953"/>
                    </a:lnTo>
                    <a:lnTo>
                      <a:pt x="18608" y="622"/>
                    </a:lnTo>
                    <a:lnTo>
                      <a:pt x="16785" y="332"/>
                    </a:lnTo>
                    <a:lnTo>
                      <a:pt x="14920" y="166"/>
                    </a:lnTo>
                    <a:lnTo>
                      <a:pt x="13096" y="41"/>
                    </a:lnTo>
                    <a:lnTo>
                      <a:pt x="11232" y="0"/>
                    </a:lnTo>
                    <a:lnTo>
                      <a:pt x="9367" y="0"/>
                    </a:lnTo>
                    <a:lnTo>
                      <a:pt x="7460" y="83"/>
                    </a:lnTo>
                    <a:lnTo>
                      <a:pt x="5595" y="249"/>
                    </a:lnTo>
                    <a:lnTo>
                      <a:pt x="5595" y="249"/>
                    </a:lnTo>
                    <a:lnTo>
                      <a:pt x="5264" y="290"/>
                    </a:lnTo>
                    <a:lnTo>
                      <a:pt x="4974" y="373"/>
                    </a:lnTo>
                    <a:lnTo>
                      <a:pt x="4684" y="456"/>
                    </a:lnTo>
                    <a:lnTo>
                      <a:pt x="4393" y="580"/>
                    </a:lnTo>
                    <a:lnTo>
                      <a:pt x="3855" y="829"/>
                    </a:lnTo>
                    <a:lnTo>
                      <a:pt x="3357" y="1202"/>
                    </a:lnTo>
                    <a:lnTo>
                      <a:pt x="2901" y="1658"/>
                    </a:lnTo>
                    <a:lnTo>
                      <a:pt x="2570" y="2155"/>
                    </a:lnTo>
                    <a:lnTo>
                      <a:pt x="2404" y="2445"/>
                    </a:lnTo>
                    <a:lnTo>
                      <a:pt x="2280" y="2735"/>
                    </a:lnTo>
                    <a:lnTo>
                      <a:pt x="2197" y="3025"/>
                    </a:lnTo>
                    <a:lnTo>
                      <a:pt x="2114" y="3315"/>
                    </a:lnTo>
                    <a:lnTo>
                      <a:pt x="2114" y="3315"/>
                    </a:lnTo>
                    <a:lnTo>
                      <a:pt x="1700" y="5346"/>
                    </a:lnTo>
                    <a:lnTo>
                      <a:pt x="1244" y="7916"/>
                    </a:lnTo>
                    <a:lnTo>
                      <a:pt x="1037" y="9408"/>
                    </a:lnTo>
                    <a:lnTo>
                      <a:pt x="829" y="11024"/>
                    </a:lnTo>
                    <a:lnTo>
                      <a:pt x="664" y="12764"/>
                    </a:lnTo>
                    <a:lnTo>
                      <a:pt x="456" y="14671"/>
                    </a:lnTo>
                    <a:lnTo>
                      <a:pt x="332" y="16702"/>
                    </a:lnTo>
                    <a:lnTo>
                      <a:pt x="208" y="18857"/>
                    </a:lnTo>
                    <a:lnTo>
                      <a:pt x="83" y="21136"/>
                    </a:lnTo>
                    <a:lnTo>
                      <a:pt x="42" y="23540"/>
                    </a:lnTo>
                    <a:lnTo>
                      <a:pt x="0" y="26109"/>
                    </a:lnTo>
                    <a:lnTo>
                      <a:pt x="0" y="28761"/>
                    </a:lnTo>
                    <a:lnTo>
                      <a:pt x="83" y="31580"/>
                    </a:lnTo>
                    <a:lnTo>
                      <a:pt x="208" y="34522"/>
                    </a:lnTo>
                    <a:lnTo>
                      <a:pt x="20556" y="34854"/>
                    </a:lnTo>
                    <a:lnTo>
                      <a:pt x="20556" y="34854"/>
                    </a:lnTo>
                    <a:lnTo>
                      <a:pt x="20598" y="34191"/>
                    </a:lnTo>
                    <a:lnTo>
                      <a:pt x="20639" y="33320"/>
                    </a:lnTo>
                    <a:lnTo>
                      <a:pt x="20681" y="30917"/>
                    </a:lnTo>
                    <a:lnTo>
                      <a:pt x="20722" y="27808"/>
                    </a:lnTo>
                    <a:lnTo>
                      <a:pt x="20846" y="24037"/>
                    </a:lnTo>
                    <a:lnTo>
                      <a:pt x="20971" y="22006"/>
                    </a:lnTo>
                    <a:lnTo>
                      <a:pt x="21095" y="19810"/>
                    </a:lnTo>
                    <a:lnTo>
                      <a:pt x="21302" y="17572"/>
                    </a:lnTo>
                    <a:lnTo>
                      <a:pt x="21551" y="15210"/>
                    </a:lnTo>
                    <a:lnTo>
                      <a:pt x="21841" y="12806"/>
                    </a:lnTo>
                    <a:lnTo>
                      <a:pt x="22214" y="10361"/>
                    </a:lnTo>
                    <a:lnTo>
                      <a:pt x="22670" y="7874"/>
                    </a:lnTo>
                    <a:lnTo>
                      <a:pt x="23209" y="5388"/>
                    </a:lnTo>
                    <a:lnTo>
                      <a:pt x="23209" y="5388"/>
                    </a:lnTo>
                    <a:lnTo>
                      <a:pt x="23250" y="5015"/>
                    </a:lnTo>
                    <a:lnTo>
                      <a:pt x="23291" y="4642"/>
                    </a:lnTo>
                    <a:lnTo>
                      <a:pt x="23291" y="4269"/>
                    </a:lnTo>
                    <a:lnTo>
                      <a:pt x="23250" y="3937"/>
                    </a:lnTo>
                    <a:lnTo>
                      <a:pt x="23167" y="3606"/>
                    </a:lnTo>
                    <a:lnTo>
                      <a:pt x="23084" y="3233"/>
                    </a:lnTo>
                    <a:lnTo>
                      <a:pt x="22918" y="2942"/>
                    </a:lnTo>
                    <a:lnTo>
                      <a:pt x="22753" y="2611"/>
                    </a:lnTo>
                    <a:lnTo>
                      <a:pt x="22587" y="2321"/>
                    </a:lnTo>
                    <a:lnTo>
                      <a:pt x="22338" y="2072"/>
                    </a:lnTo>
                    <a:lnTo>
                      <a:pt x="22090" y="1824"/>
                    </a:lnTo>
                    <a:lnTo>
                      <a:pt x="21841" y="1575"/>
                    </a:lnTo>
                    <a:lnTo>
                      <a:pt x="21509" y="1409"/>
                    </a:lnTo>
                    <a:lnTo>
                      <a:pt x="21219" y="1243"/>
                    </a:lnTo>
                    <a:lnTo>
                      <a:pt x="20888" y="1078"/>
                    </a:lnTo>
                    <a:lnTo>
                      <a:pt x="20515" y="995"/>
                    </a:lnTo>
                    <a:lnTo>
                      <a:pt x="20515" y="995"/>
                    </a:lnTo>
                    <a:lnTo>
                      <a:pt x="20432" y="95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415;p61"/>
              <p:cNvSpPr/>
              <p:nvPr/>
            </p:nvSpPr>
            <p:spPr>
              <a:xfrm>
                <a:off x="2202525" y="1711050"/>
                <a:ext cx="89125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3565" h="2322" extrusionOk="0">
                    <a:moveTo>
                      <a:pt x="2031" y="1"/>
                    </a:moveTo>
                    <a:lnTo>
                      <a:pt x="0" y="374"/>
                    </a:lnTo>
                    <a:lnTo>
                      <a:pt x="580" y="1907"/>
                    </a:lnTo>
                    <a:lnTo>
                      <a:pt x="663" y="2031"/>
                    </a:lnTo>
                    <a:lnTo>
                      <a:pt x="705" y="2114"/>
                    </a:lnTo>
                    <a:lnTo>
                      <a:pt x="829" y="2156"/>
                    </a:lnTo>
                    <a:lnTo>
                      <a:pt x="953" y="2197"/>
                    </a:lnTo>
                    <a:lnTo>
                      <a:pt x="1699" y="2322"/>
                    </a:lnTo>
                    <a:lnTo>
                      <a:pt x="1906" y="2322"/>
                    </a:lnTo>
                    <a:lnTo>
                      <a:pt x="2114" y="2239"/>
                    </a:lnTo>
                    <a:lnTo>
                      <a:pt x="3564" y="1368"/>
                    </a:lnTo>
                    <a:lnTo>
                      <a:pt x="203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416;p61"/>
              <p:cNvSpPr/>
              <p:nvPr/>
            </p:nvSpPr>
            <p:spPr>
              <a:xfrm>
                <a:off x="2160025" y="1753525"/>
                <a:ext cx="90175" cy="320175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12807" extrusionOk="0">
                    <a:moveTo>
                      <a:pt x="2819" y="1"/>
                    </a:moveTo>
                    <a:lnTo>
                      <a:pt x="2570" y="42"/>
                    </a:lnTo>
                    <a:lnTo>
                      <a:pt x="2239" y="747"/>
                    </a:lnTo>
                    <a:lnTo>
                      <a:pt x="1866" y="1700"/>
                    </a:lnTo>
                    <a:lnTo>
                      <a:pt x="1493" y="2778"/>
                    </a:lnTo>
                    <a:lnTo>
                      <a:pt x="1120" y="3938"/>
                    </a:lnTo>
                    <a:lnTo>
                      <a:pt x="747" y="5140"/>
                    </a:lnTo>
                    <a:lnTo>
                      <a:pt x="457" y="6300"/>
                    </a:lnTo>
                    <a:lnTo>
                      <a:pt x="208" y="7336"/>
                    </a:lnTo>
                    <a:lnTo>
                      <a:pt x="1" y="8207"/>
                    </a:lnTo>
                    <a:lnTo>
                      <a:pt x="498" y="9574"/>
                    </a:lnTo>
                    <a:lnTo>
                      <a:pt x="913" y="10693"/>
                    </a:lnTo>
                    <a:lnTo>
                      <a:pt x="1244" y="11481"/>
                    </a:lnTo>
                    <a:lnTo>
                      <a:pt x="1493" y="12061"/>
                    </a:lnTo>
                    <a:lnTo>
                      <a:pt x="1700" y="12434"/>
                    </a:lnTo>
                    <a:lnTo>
                      <a:pt x="1866" y="12683"/>
                    </a:lnTo>
                    <a:lnTo>
                      <a:pt x="1949" y="12807"/>
                    </a:lnTo>
                    <a:lnTo>
                      <a:pt x="3606" y="8041"/>
                    </a:lnTo>
                    <a:lnTo>
                      <a:pt x="3565" y="7212"/>
                    </a:lnTo>
                    <a:lnTo>
                      <a:pt x="3441" y="5181"/>
                    </a:lnTo>
                    <a:lnTo>
                      <a:pt x="3399" y="3897"/>
                    </a:lnTo>
                    <a:lnTo>
                      <a:pt x="3399" y="2570"/>
                    </a:lnTo>
                    <a:lnTo>
                      <a:pt x="3399" y="1327"/>
                    </a:lnTo>
                    <a:lnTo>
                      <a:pt x="3482" y="167"/>
                    </a:lnTo>
                    <a:lnTo>
                      <a:pt x="3275" y="84"/>
                    </a:lnTo>
                    <a:lnTo>
                      <a:pt x="3026" y="42"/>
                    </a:lnTo>
                    <a:lnTo>
                      <a:pt x="2819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417;p61"/>
              <p:cNvSpPr/>
              <p:nvPr/>
            </p:nvSpPr>
            <p:spPr>
              <a:xfrm>
                <a:off x="2160025" y="1753525"/>
                <a:ext cx="90175" cy="320175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12807" fill="none" extrusionOk="0">
                    <a:moveTo>
                      <a:pt x="3482" y="167"/>
                    </a:moveTo>
                    <a:lnTo>
                      <a:pt x="3482" y="167"/>
                    </a:lnTo>
                    <a:lnTo>
                      <a:pt x="3275" y="84"/>
                    </a:lnTo>
                    <a:lnTo>
                      <a:pt x="3026" y="42"/>
                    </a:lnTo>
                    <a:lnTo>
                      <a:pt x="2819" y="1"/>
                    </a:lnTo>
                    <a:lnTo>
                      <a:pt x="2570" y="42"/>
                    </a:lnTo>
                    <a:lnTo>
                      <a:pt x="2570" y="42"/>
                    </a:lnTo>
                    <a:lnTo>
                      <a:pt x="2239" y="747"/>
                    </a:lnTo>
                    <a:lnTo>
                      <a:pt x="1866" y="1700"/>
                    </a:lnTo>
                    <a:lnTo>
                      <a:pt x="1493" y="2778"/>
                    </a:lnTo>
                    <a:lnTo>
                      <a:pt x="1120" y="3938"/>
                    </a:lnTo>
                    <a:lnTo>
                      <a:pt x="747" y="5140"/>
                    </a:lnTo>
                    <a:lnTo>
                      <a:pt x="457" y="6300"/>
                    </a:lnTo>
                    <a:lnTo>
                      <a:pt x="208" y="7336"/>
                    </a:lnTo>
                    <a:lnTo>
                      <a:pt x="1" y="8207"/>
                    </a:lnTo>
                    <a:lnTo>
                      <a:pt x="1" y="8207"/>
                    </a:lnTo>
                    <a:lnTo>
                      <a:pt x="498" y="9574"/>
                    </a:lnTo>
                    <a:lnTo>
                      <a:pt x="913" y="10693"/>
                    </a:lnTo>
                    <a:lnTo>
                      <a:pt x="1244" y="11481"/>
                    </a:lnTo>
                    <a:lnTo>
                      <a:pt x="1493" y="12061"/>
                    </a:lnTo>
                    <a:lnTo>
                      <a:pt x="1700" y="12434"/>
                    </a:lnTo>
                    <a:lnTo>
                      <a:pt x="1866" y="12683"/>
                    </a:lnTo>
                    <a:lnTo>
                      <a:pt x="1949" y="12807"/>
                    </a:lnTo>
                    <a:lnTo>
                      <a:pt x="3606" y="8041"/>
                    </a:lnTo>
                    <a:lnTo>
                      <a:pt x="3606" y="8041"/>
                    </a:lnTo>
                    <a:lnTo>
                      <a:pt x="3565" y="7212"/>
                    </a:lnTo>
                    <a:lnTo>
                      <a:pt x="3441" y="5181"/>
                    </a:lnTo>
                    <a:lnTo>
                      <a:pt x="3399" y="3897"/>
                    </a:lnTo>
                    <a:lnTo>
                      <a:pt x="3399" y="2570"/>
                    </a:lnTo>
                    <a:lnTo>
                      <a:pt x="3399" y="1327"/>
                    </a:lnTo>
                    <a:lnTo>
                      <a:pt x="3482" y="16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418;p61"/>
              <p:cNvSpPr/>
              <p:nvPr/>
            </p:nvSpPr>
            <p:spPr>
              <a:xfrm>
                <a:off x="2192150" y="1395050"/>
                <a:ext cx="236250" cy="316025"/>
              </a:xfrm>
              <a:custGeom>
                <a:avLst/>
                <a:gdLst/>
                <a:ahLst/>
                <a:cxnLst/>
                <a:rect l="l" t="t" r="r" b="b"/>
                <a:pathLst>
                  <a:path w="9450" h="12641" extrusionOk="0">
                    <a:moveTo>
                      <a:pt x="9284" y="1"/>
                    </a:moveTo>
                    <a:lnTo>
                      <a:pt x="3648" y="4145"/>
                    </a:lnTo>
                    <a:lnTo>
                      <a:pt x="3772" y="4974"/>
                    </a:lnTo>
                    <a:lnTo>
                      <a:pt x="3813" y="5761"/>
                    </a:lnTo>
                    <a:lnTo>
                      <a:pt x="3813" y="6176"/>
                    </a:lnTo>
                    <a:lnTo>
                      <a:pt x="3772" y="6549"/>
                    </a:lnTo>
                    <a:lnTo>
                      <a:pt x="3689" y="6922"/>
                    </a:lnTo>
                    <a:lnTo>
                      <a:pt x="3565" y="7253"/>
                    </a:lnTo>
                    <a:lnTo>
                      <a:pt x="3399" y="7585"/>
                    </a:lnTo>
                    <a:lnTo>
                      <a:pt x="3192" y="7916"/>
                    </a:lnTo>
                    <a:lnTo>
                      <a:pt x="2943" y="8206"/>
                    </a:lnTo>
                    <a:lnTo>
                      <a:pt x="2653" y="8455"/>
                    </a:lnTo>
                    <a:lnTo>
                      <a:pt x="2280" y="8662"/>
                    </a:lnTo>
                    <a:lnTo>
                      <a:pt x="1866" y="8869"/>
                    </a:lnTo>
                    <a:lnTo>
                      <a:pt x="1368" y="9035"/>
                    </a:lnTo>
                    <a:lnTo>
                      <a:pt x="830" y="9160"/>
                    </a:lnTo>
                    <a:lnTo>
                      <a:pt x="457" y="9615"/>
                    </a:lnTo>
                    <a:lnTo>
                      <a:pt x="332" y="9864"/>
                    </a:lnTo>
                    <a:lnTo>
                      <a:pt x="208" y="10154"/>
                    </a:lnTo>
                    <a:lnTo>
                      <a:pt x="84" y="10444"/>
                    </a:lnTo>
                    <a:lnTo>
                      <a:pt x="42" y="10693"/>
                    </a:lnTo>
                    <a:lnTo>
                      <a:pt x="1" y="10983"/>
                    </a:lnTo>
                    <a:lnTo>
                      <a:pt x="1" y="11273"/>
                    </a:lnTo>
                    <a:lnTo>
                      <a:pt x="84" y="11522"/>
                    </a:lnTo>
                    <a:lnTo>
                      <a:pt x="208" y="11770"/>
                    </a:lnTo>
                    <a:lnTo>
                      <a:pt x="374" y="11978"/>
                    </a:lnTo>
                    <a:lnTo>
                      <a:pt x="664" y="12185"/>
                    </a:lnTo>
                    <a:lnTo>
                      <a:pt x="954" y="12351"/>
                    </a:lnTo>
                    <a:lnTo>
                      <a:pt x="1368" y="12475"/>
                    </a:lnTo>
                    <a:lnTo>
                      <a:pt x="1866" y="12599"/>
                    </a:lnTo>
                    <a:lnTo>
                      <a:pt x="2446" y="12641"/>
                    </a:lnTo>
                    <a:lnTo>
                      <a:pt x="3026" y="12641"/>
                    </a:lnTo>
                    <a:lnTo>
                      <a:pt x="3606" y="12599"/>
                    </a:lnTo>
                    <a:lnTo>
                      <a:pt x="4145" y="12516"/>
                    </a:lnTo>
                    <a:lnTo>
                      <a:pt x="4684" y="12434"/>
                    </a:lnTo>
                    <a:lnTo>
                      <a:pt x="5181" y="12309"/>
                    </a:lnTo>
                    <a:lnTo>
                      <a:pt x="5678" y="12143"/>
                    </a:lnTo>
                    <a:lnTo>
                      <a:pt x="6134" y="11978"/>
                    </a:lnTo>
                    <a:lnTo>
                      <a:pt x="6590" y="11770"/>
                    </a:lnTo>
                    <a:lnTo>
                      <a:pt x="7378" y="11315"/>
                    </a:lnTo>
                    <a:lnTo>
                      <a:pt x="8123" y="10817"/>
                    </a:lnTo>
                    <a:lnTo>
                      <a:pt x="8828" y="10320"/>
                    </a:lnTo>
                    <a:lnTo>
                      <a:pt x="9450" y="9781"/>
                    </a:lnTo>
                    <a:lnTo>
                      <a:pt x="9160" y="9367"/>
                    </a:lnTo>
                    <a:lnTo>
                      <a:pt x="8911" y="8911"/>
                    </a:lnTo>
                    <a:lnTo>
                      <a:pt x="8704" y="8372"/>
                    </a:lnTo>
                    <a:lnTo>
                      <a:pt x="8538" y="7792"/>
                    </a:lnTo>
                    <a:lnTo>
                      <a:pt x="8455" y="7170"/>
                    </a:lnTo>
                    <a:lnTo>
                      <a:pt x="8414" y="6549"/>
                    </a:lnTo>
                    <a:lnTo>
                      <a:pt x="8372" y="5844"/>
                    </a:lnTo>
                    <a:lnTo>
                      <a:pt x="8414" y="5181"/>
                    </a:lnTo>
                    <a:lnTo>
                      <a:pt x="8455" y="4477"/>
                    </a:lnTo>
                    <a:lnTo>
                      <a:pt x="8538" y="3772"/>
                    </a:lnTo>
                    <a:lnTo>
                      <a:pt x="8745" y="2404"/>
                    </a:lnTo>
                    <a:lnTo>
                      <a:pt x="8994" y="1120"/>
                    </a:lnTo>
                    <a:lnTo>
                      <a:pt x="9284" y="1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419;p61"/>
              <p:cNvSpPr/>
              <p:nvPr/>
            </p:nvSpPr>
            <p:spPr>
              <a:xfrm>
                <a:off x="2192150" y="1395050"/>
                <a:ext cx="236250" cy="316025"/>
              </a:xfrm>
              <a:custGeom>
                <a:avLst/>
                <a:gdLst/>
                <a:ahLst/>
                <a:cxnLst/>
                <a:rect l="l" t="t" r="r" b="b"/>
                <a:pathLst>
                  <a:path w="9450" h="12641" fill="none" extrusionOk="0">
                    <a:moveTo>
                      <a:pt x="9284" y="1"/>
                    </a:moveTo>
                    <a:lnTo>
                      <a:pt x="9284" y="1"/>
                    </a:lnTo>
                    <a:lnTo>
                      <a:pt x="8994" y="1120"/>
                    </a:lnTo>
                    <a:lnTo>
                      <a:pt x="8745" y="2404"/>
                    </a:lnTo>
                    <a:lnTo>
                      <a:pt x="8538" y="3772"/>
                    </a:lnTo>
                    <a:lnTo>
                      <a:pt x="8455" y="4477"/>
                    </a:lnTo>
                    <a:lnTo>
                      <a:pt x="8414" y="5181"/>
                    </a:lnTo>
                    <a:lnTo>
                      <a:pt x="8372" y="5844"/>
                    </a:lnTo>
                    <a:lnTo>
                      <a:pt x="8414" y="6549"/>
                    </a:lnTo>
                    <a:lnTo>
                      <a:pt x="8455" y="7170"/>
                    </a:lnTo>
                    <a:lnTo>
                      <a:pt x="8538" y="7792"/>
                    </a:lnTo>
                    <a:lnTo>
                      <a:pt x="8704" y="8372"/>
                    </a:lnTo>
                    <a:lnTo>
                      <a:pt x="8911" y="8911"/>
                    </a:lnTo>
                    <a:lnTo>
                      <a:pt x="9160" y="9367"/>
                    </a:lnTo>
                    <a:lnTo>
                      <a:pt x="9450" y="9781"/>
                    </a:lnTo>
                    <a:lnTo>
                      <a:pt x="9450" y="9781"/>
                    </a:lnTo>
                    <a:lnTo>
                      <a:pt x="8828" y="10320"/>
                    </a:lnTo>
                    <a:lnTo>
                      <a:pt x="8123" y="10817"/>
                    </a:lnTo>
                    <a:lnTo>
                      <a:pt x="7378" y="11315"/>
                    </a:lnTo>
                    <a:lnTo>
                      <a:pt x="6590" y="11770"/>
                    </a:lnTo>
                    <a:lnTo>
                      <a:pt x="6134" y="11978"/>
                    </a:lnTo>
                    <a:lnTo>
                      <a:pt x="5678" y="12143"/>
                    </a:lnTo>
                    <a:lnTo>
                      <a:pt x="5181" y="12309"/>
                    </a:lnTo>
                    <a:lnTo>
                      <a:pt x="4684" y="12434"/>
                    </a:lnTo>
                    <a:lnTo>
                      <a:pt x="4145" y="12516"/>
                    </a:lnTo>
                    <a:lnTo>
                      <a:pt x="3606" y="12599"/>
                    </a:lnTo>
                    <a:lnTo>
                      <a:pt x="3026" y="12641"/>
                    </a:lnTo>
                    <a:lnTo>
                      <a:pt x="2446" y="12641"/>
                    </a:lnTo>
                    <a:lnTo>
                      <a:pt x="2446" y="12641"/>
                    </a:lnTo>
                    <a:lnTo>
                      <a:pt x="1866" y="12599"/>
                    </a:lnTo>
                    <a:lnTo>
                      <a:pt x="1368" y="12475"/>
                    </a:lnTo>
                    <a:lnTo>
                      <a:pt x="954" y="12351"/>
                    </a:lnTo>
                    <a:lnTo>
                      <a:pt x="664" y="12185"/>
                    </a:lnTo>
                    <a:lnTo>
                      <a:pt x="374" y="11978"/>
                    </a:lnTo>
                    <a:lnTo>
                      <a:pt x="208" y="11770"/>
                    </a:lnTo>
                    <a:lnTo>
                      <a:pt x="84" y="11522"/>
                    </a:lnTo>
                    <a:lnTo>
                      <a:pt x="1" y="11273"/>
                    </a:lnTo>
                    <a:lnTo>
                      <a:pt x="1" y="10983"/>
                    </a:lnTo>
                    <a:lnTo>
                      <a:pt x="42" y="10693"/>
                    </a:lnTo>
                    <a:lnTo>
                      <a:pt x="84" y="10444"/>
                    </a:lnTo>
                    <a:lnTo>
                      <a:pt x="208" y="10154"/>
                    </a:lnTo>
                    <a:lnTo>
                      <a:pt x="332" y="9864"/>
                    </a:lnTo>
                    <a:lnTo>
                      <a:pt x="457" y="9615"/>
                    </a:lnTo>
                    <a:lnTo>
                      <a:pt x="830" y="9160"/>
                    </a:lnTo>
                    <a:lnTo>
                      <a:pt x="830" y="9160"/>
                    </a:lnTo>
                    <a:lnTo>
                      <a:pt x="1368" y="9035"/>
                    </a:lnTo>
                    <a:lnTo>
                      <a:pt x="1866" y="8869"/>
                    </a:lnTo>
                    <a:lnTo>
                      <a:pt x="2280" y="8662"/>
                    </a:lnTo>
                    <a:lnTo>
                      <a:pt x="2653" y="8455"/>
                    </a:lnTo>
                    <a:lnTo>
                      <a:pt x="2943" y="8206"/>
                    </a:lnTo>
                    <a:lnTo>
                      <a:pt x="3192" y="7916"/>
                    </a:lnTo>
                    <a:lnTo>
                      <a:pt x="3399" y="7585"/>
                    </a:lnTo>
                    <a:lnTo>
                      <a:pt x="3565" y="7253"/>
                    </a:lnTo>
                    <a:lnTo>
                      <a:pt x="3689" y="6922"/>
                    </a:lnTo>
                    <a:lnTo>
                      <a:pt x="3772" y="6549"/>
                    </a:lnTo>
                    <a:lnTo>
                      <a:pt x="3813" y="6176"/>
                    </a:lnTo>
                    <a:lnTo>
                      <a:pt x="3813" y="5761"/>
                    </a:lnTo>
                    <a:lnTo>
                      <a:pt x="3772" y="4974"/>
                    </a:lnTo>
                    <a:lnTo>
                      <a:pt x="3648" y="4145"/>
                    </a:lnTo>
                    <a:lnTo>
                      <a:pt x="928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420;p61"/>
              <p:cNvSpPr/>
              <p:nvPr/>
            </p:nvSpPr>
            <p:spPr>
              <a:xfrm>
                <a:off x="2253275" y="1627125"/>
                <a:ext cx="201025" cy="160625"/>
              </a:xfrm>
              <a:custGeom>
                <a:avLst/>
                <a:gdLst/>
                <a:ahLst/>
                <a:cxnLst/>
                <a:rect l="l" t="t" r="r" b="b"/>
                <a:pathLst>
                  <a:path w="8041" h="6425" extrusionOk="0">
                    <a:moveTo>
                      <a:pt x="7088" y="1"/>
                    </a:moveTo>
                    <a:lnTo>
                      <a:pt x="7005" y="42"/>
                    </a:lnTo>
                    <a:lnTo>
                      <a:pt x="6922" y="84"/>
                    </a:lnTo>
                    <a:lnTo>
                      <a:pt x="6880" y="125"/>
                    </a:lnTo>
                    <a:lnTo>
                      <a:pt x="6673" y="415"/>
                    </a:lnTo>
                    <a:lnTo>
                      <a:pt x="6383" y="788"/>
                    </a:lnTo>
                    <a:lnTo>
                      <a:pt x="5927" y="1286"/>
                    </a:lnTo>
                    <a:lnTo>
                      <a:pt x="5637" y="1534"/>
                    </a:lnTo>
                    <a:lnTo>
                      <a:pt x="5264" y="1783"/>
                    </a:lnTo>
                    <a:lnTo>
                      <a:pt x="4850" y="2032"/>
                    </a:lnTo>
                    <a:lnTo>
                      <a:pt x="4394" y="2280"/>
                    </a:lnTo>
                    <a:lnTo>
                      <a:pt x="3855" y="2529"/>
                    </a:lnTo>
                    <a:lnTo>
                      <a:pt x="3275" y="2736"/>
                    </a:lnTo>
                    <a:lnTo>
                      <a:pt x="2570" y="2943"/>
                    </a:lnTo>
                    <a:lnTo>
                      <a:pt x="1824" y="3109"/>
                    </a:lnTo>
                    <a:lnTo>
                      <a:pt x="954" y="3275"/>
                    </a:lnTo>
                    <a:lnTo>
                      <a:pt x="1" y="3358"/>
                    </a:lnTo>
                    <a:lnTo>
                      <a:pt x="332" y="3606"/>
                    </a:lnTo>
                    <a:lnTo>
                      <a:pt x="622" y="3979"/>
                    </a:lnTo>
                    <a:lnTo>
                      <a:pt x="954" y="4352"/>
                    </a:lnTo>
                    <a:lnTo>
                      <a:pt x="1244" y="4808"/>
                    </a:lnTo>
                    <a:lnTo>
                      <a:pt x="1783" y="5679"/>
                    </a:lnTo>
                    <a:lnTo>
                      <a:pt x="2197" y="6425"/>
                    </a:lnTo>
                    <a:lnTo>
                      <a:pt x="2943" y="6093"/>
                    </a:lnTo>
                    <a:lnTo>
                      <a:pt x="3814" y="5679"/>
                    </a:lnTo>
                    <a:lnTo>
                      <a:pt x="4808" y="5140"/>
                    </a:lnTo>
                    <a:lnTo>
                      <a:pt x="5264" y="4808"/>
                    </a:lnTo>
                    <a:lnTo>
                      <a:pt x="5761" y="4435"/>
                    </a:lnTo>
                    <a:lnTo>
                      <a:pt x="6217" y="4062"/>
                    </a:lnTo>
                    <a:lnTo>
                      <a:pt x="6673" y="3648"/>
                    </a:lnTo>
                    <a:lnTo>
                      <a:pt x="7046" y="3233"/>
                    </a:lnTo>
                    <a:lnTo>
                      <a:pt x="7378" y="2736"/>
                    </a:lnTo>
                    <a:lnTo>
                      <a:pt x="7668" y="2239"/>
                    </a:lnTo>
                    <a:lnTo>
                      <a:pt x="7875" y="1742"/>
                    </a:lnTo>
                    <a:lnTo>
                      <a:pt x="7999" y="1161"/>
                    </a:lnTo>
                    <a:lnTo>
                      <a:pt x="8041" y="913"/>
                    </a:lnTo>
                    <a:lnTo>
                      <a:pt x="8041" y="623"/>
                    </a:lnTo>
                    <a:lnTo>
                      <a:pt x="7999" y="457"/>
                    </a:lnTo>
                    <a:lnTo>
                      <a:pt x="7875" y="332"/>
                    </a:lnTo>
                    <a:lnTo>
                      <a:pt x="7543" y="167"/>
                    </a:lnTo>
                    <a:lnTo>
                      <a:pt x="7212" y="42"/>
                    </a:lnTo>
                    <a:lnTo>
                      <a:pt x="708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421;p61"/>
              <p:cNvSpPr/>
              <p:nvPr/>
            </p:nvSpPr>
            <p:spPr>
              <a:xfrm>
                <a:off x="2253275" y="1627125"/>
                <a:ext cx="201025" cy="160625"/>
              </a:xfrm>
              <a:custGeom>
                <a:avLst/>
                <a:gdLst/>
                <a:ahLst/>
                <a:cxnLst/>
                <a:rect l="l" t="t" r="r" b="b"/>
                <a:pathLst>
                  <a:path w="8041" h="6425" fill="none" extrusionOk="0">
                    <a:moveTo>
                      <a:pt x="7875" y="332"/>
                    </a:moveTo>
                    <a:lnTo>
                      <a:pt x="7875" y="332"/>
                    </a:lnTo>
                    <a:lnTo>
                      <a:pt x="7543" y="167"/>
                    </a:lnTo>
                    <a:lnTo>
                      <a:pt x="7212" y="42"/>
                    </a:lnTo>
                    <a:lnTo>
                      <a:pt x="7212" y="42"/>
                    </a:lnTo>
                    <a:lnTo>
                      <a:pt x="7088" y="1"/>
                    </a:lnTo>
                    <a:lnTo>
                      <a:pt x="7005" y="42"/>
                    </a:lnTo>
                    <a:lnTo>
                      <a:pt x="6922" y="84"/>
                    </a:lnTo>
                    <a:lnTo>
                      <a:pt x="6880" y="125"/>
                    </a:lnTo>
                    <a:lnTo>
                      <a:pt x="6880" y="125"/>
                    </a:lnTo>
                    <a:lnTo>
                      <a:pt x="6673" y="415"/>
                    </a:lnTo>
                    <a:lnTo>
                      <a:pt x="6383" y="788"/>
                    </a:lnTo>
                    <a:lnTo>
                      <a:pt x="5927" y="1286"/>
                    </a:lnTo>
                    <a:lnTo>
                      <a:pt x="5637" y="1534"/>
                    </a:lnTo>
                    <a:lnTo>
                      <a:pt x="5264" y="1783"/>
                    </a:lnTo>
                    <a:lnTo>
                      <a:pt x="4850" y="2032"/>
                    </a:lnTo>
                    <a:lnTo>
                      <a:pt x="4394" y="2280"/>
                    </a:lnTo>
                    <a:lnTo>
                      <a:pt x="3855" y="2529"/>
                    </a:lnTo>
                    <a:lnTo>
                      <a:pt x="3275" y="2736"/>
                    </a:lnTo>
                    <a:lnTo>
                      <a:pt x="2570" y="2943"/>
                    </a:lnTo>
                    <a:lnTo>
                      <a:pt x="1824" y="3109"/>
                    </a:lnTo>
                    <a:lnTo>
                      <a:pt x="954" y="3275"/>
                    </a:lnTo>
                    <a:lnTo>
                      <a:pt x="1" y="3358"/>
                    </a:lnTo>
                    <a:lnTo>
                      <a:pt x="1" y="3358"/>
                    </a:lnTo>
                    <a:lnTo>
                      <a:pt x="332" y="3606"/>
                    </a:lnTo>
                    <a:lnTo>
                      <a:pt x="622" y="3979"/>
                    </a:lnTo>
                    <a:lnTo>
                      <a:pt x="954" y="4352"/>
                    </a:lnTo>
                    <a:lnTo>
                      <a:pt x="1244" y="4808"/>
                    </a:lnTo>
                    <a:lnTo>
                      <a:pt x="1783" y="5679"/>
                    </a:lnTo>
                    <a:lnTo>
                      <a:pt x="2197" y="6425"/>
                    </a:lnTo>
                    <a:lnTo>
                      <a:pt x="2197" y="6425"/>
                    </a:lnTo>
                    <a:lnTo>
                      <a:pt x="2943" y="6093"/>
                    </a:lnTo>
                    <a:lnTo>
                      <a:pt x="3814" y="5679"/>
                    </a:lnTo>
                    <a:lnTo>
                      <a:pt x="4808" y="5140"/>
                    </a:lnTo>
                    <a:lnTo>
                      <a:pt x="5264" y="4808"/>
                    </a:lnTo>
                    <a:lnTo>
                      <a:pt x="5761" y="4435"/>
                    </a:lnTo>
                    <a:lnTo>
                      <a:pt x="6217" y="4062"/>
                    </a:lnTo>
                    <a:lnTo>
                      <a:pt x="6673" y="3648"/>
                    </a:lnTo>
                    <a:lnTo>
                      <a:pt x="7046" y="3233"/>
                    </a:lnTo>
                    <a:lnTo>
                      <a:pt x="7378" y="2736"/>
                    </a:lnTo>
                    <a:lnTo>
                      <a:pt x="7668" y="2239"/>
                    </a:lnTo>
                    <a:lnTo>
                      <a:pt x="7875" y="1742"/>
                    </a:lnTo>
                    <a:lnTo>
                      <a:pt x="7999" y="1161"/>
                    </a:lnTo>
                    <a:lnTo>
                      <a:pt x="8041" y="913"/>
                    </a:lnTo>
                    <a:lnTo>
                      <a:pt x="8041" y="623"/>
                    </a:lnTo>
                    <a:lnTo>
                      <a:pt x="8041" y="623"/>
                    </a:lnTo>
                    <a:lnTo>
                      <a:pt x="7999" y="457"/>
                    </a:lnTo>
                    <a:lnTo>
                      <a:pt x="7875" y="33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422;p61"/>
              <p:cNvSpPr/>
              <p:nvPr/>
            </p:nvSpPr>
            <p:spPr>
              <a:xfrm>
                <a:off x="2144500" y="1616775"/>
                <a:ext cx="108800" cy="152325"/>
              </a:xfrm>
              <a:custGeom>
                <a:avLst/>
                <a:gdLst/>
                <a:ahLst/>
                <a:cxnLst/>
                <a:rect l="l" t="t" r="r" b="b"/>
                <a:pathLst>
                  <a:path w="4352" h="6093" extrusionOk="0">
                    <a:moveTo>
                      <a:pt x="2445" y="0"/>
                    </a:moveTo>
                    <a:lnTo>
                      <a:pt x="1865" y="83"/>
                    </a:lnTo>
                    <a:lnTo>
                      <a:pt x="1782" y="125"/>
                    </a:lnTo>
                    <a:lnTo>
                      <a:pt x="1534" y="373"/>
                    </a:lnTo>
                    <a:lnTo>
                      <a:pt x="1161" y="829"/>
                    </a:lnTo>
                    <a:lnTo>
                      <a:pt x="746" y="1451"/>
                    </a:lnTo>
                    <a:lnTo>
                      <a:pt x="580" y="1824"/>
                    </a:lnTo>
                    <a:lnTo>
                      <a:pt x="373" y="2197"/>
                    </a:lnTo>
                    <a:lnTo>
                      <a:pt x="249" y="2653"/>
                    </a:lnTo>
                    <a:lnTo>
                      <a:pt x="125" y="3109"/>
                    </a:lnTo>
                    <a:lnTo>
                      <a:pt x="42" y="3565"/>
                    </a:lnTo>
                    <a:lnTo>
                      <a:pt x="0" y="4062"/>
                    </a:lnTo>
                    <a:lnTo>
                      <a:pt x="42" y="4559"/>
                    </a:lnTo>
                    <a:lnTo>
                      <a:pt x="166" y="5057"/>
                    </a:lnTo>
                    <a:lnTo>
                      <a:pt x="332" y="5595"/>
                    </a:lnTo>
                    <a:lnTo>
                      <a:pt x="622" y="6093"/>
                    </a:lnTo>
                    <a:lnTo>
                      <a:pt x="871" y="5844"/>
                    </a:lnTo>
                    <a:lnTo>
                      <a:pt x="1202" y="5512"/>
                    </a:lnTo>
                    <a:lnTo>
                      <a:pt x="1617" y="5139"/>
                    </a:lnTo>
                    <a:lnTo>
                      <a:pt x="2072" y="4808"/>
                    </a:lnTo>
                    <a:lnTo>
                      <a:pt x="2611" y="4435"/>
                    </a:lnTo>
                    <a:lnTo>
                      <a:pt x="3150" y="4145"/>
                    </a:lnTo>
                    <a:lnTo>
                      <a:pt x="3772" y="3896"/>
                    </a:lnTo>
                    <a:lnTo>
                      <a:pt x="4352" y="3730"/>
                    </a:lnTo>
                    <a:lnTo>
                      <a:pt x="3854" y="3440"/>
                    </a:lnTo>
                    <a:lnTo>
                      <a:pt x="3440" y="3067"/>
                    </a:lnTo>
                    <a:lnTo>
                      <a:pt x="3108" y="2694"/>
                    </a:lnTo>
                    <a:lnTo>
                      <a:pt x="2860" y="2238"/>
                    </a:lnTo>
                    <a:lnTo>
                      <a:pt x="2694" y="1824"/>
                    </a:lnTo>
                    <a:lnTo>
                      <a:pt x="2653" y="1368"/>
                    </a:lnTo>
                    <a:lnTo>
                      <a:pt x="2653" y="871"/>
                    </a:lnTo>
                    <a:lnTo>
                      <a:pt x="2736" y="415"/>
                    </a:lnTo>
                    <a:lnTo>
                      <a:pt x="2777" y="291"/>
                    </a:lnTo>
                    <a:lnTo>
                      <a:pt x="2736" y="166"/>
                    </a:lnTo>
                    <a:lnTo>
                      <a:pt x="2694" y="83"/>
                    </a:lnTo>
                    <a:lnTo>
                      <a:pt x="25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423;p61"/>
              <p:cNvSpPr/>
              <p:nvPr/>
            </p:nvSpPr>
            <p:spPr>
              <a:xfrm>
                <a:off x="2144500" y="1616775"/>
                <a:ext cx="108800" cy="152325"/>
              </a:xfrm>
              <a:custGeom>
                <a:avLst/>
                <a:gdLst/>
                <a:ahLst/>
                <a:cxnLst/>
                <a:rect l="l" t="t" r="r" b="b"/>
                <a:pathLst>
                  <a:path w="4352" h="6093" fill="none" extrusionOk="0">
                    <a:moveTo>
                      <a:pt x="2736" y="415"/>
                    </a:moveTo>
                    <a:lnTo>
                      <a:pt x="2736" y="415"/>
                    </a:lnTo>
                    <a:lnTo>
                      <a:pt x="2777" y="291"/>
                    </a:lnTo>
                    <a:lnTo>
                      <a:pt x="2736" y="166"/>
                    </a:lnTo>
                    <a:lnTo>
                      <a:pt x="2694" y="83"/>
                    </a:lnTo>
                    <a:lnTo>
                      <a:pt x="2570" y="0"/>
                    </a:lnTo>
                    <a:lnTo>
                      <a:pt x="2570" y="0"/>
                    </a:lnTo>
                    <a:lnTo>
                      <a:pt x="2445" y="0"/>
                    </a:lnTo>
                    <a:lnTo>
                      <a:pt x="2445" y="0"/>
                    </a:lnTo>
                    <a:lnTo>
                      <a:pt x="1865" y="83"/>
                    </a:lnTo>
                    <a:lnTo>
                      <a:pt x="1865" y="83"/>
                    </a:lnTo>
                    <a:lnTo>
                      <a:pt x="1782" y="125"/>
                    </a:lnTo>
                    <a:lnTo>
                      <a:pt x="1782" y="125"/>
                    </a:lnTo>
                    <a:lnTo>
                      <a:pt x="1534" y="373"/>
                    </a:lnTo>
                    <a:lnTo>
                      <a:pt x="1161" y="829"/>
                    </a:lnTo>
                    <a:lnTo>
                      <a:pt x="746" y="1451"/>
                    </a:lnTo>
                    <a:lnTo>
                      <a:pt x="580" y="1824"/>
                    </a:lnTo>
                    <a:lnTo>
                      <a:pt x="373" y="2197"/>
                    </a:lnTo>
                    <a:lnTo>
                      <a:pt x="249" y="2653"/>
                    </a:lnTo>
                    <a:lnTo>
                      <a:pt x="125" y="3109"/>
                    </a:lnTo>
                    <a:lnTo>
                      <a:pt x="42" y="3565"/>
                    </a:lnTo>
                    <a:lnTo>
                      <a:pt x="0" y="4062"/>
                    </a:lnTo>
                    <a:lnTo>
                      <a:pt x="42" y="4559"/>
                    </a:lnTo>
                    <a:lnTo>
                      <a:pt x="166" y="5057"/>
                    </a:lnTo>
                    <a:lnTo>
                      <a:pt x="332" y="5595"/>
                    </a:lnTo>
                    <a:lnTo>
                      <a:pt x="622" y="6093"/>
                    </a:lnTo>
                    <a:lnTo>
                      <a:pt x="622" y="6093"/>
                    </a:lnTo>
                    <a:lnTo>
                      <a:pt x="871" y="5844"/>
                    </a:lnTo>
                    <a:lnTo>
                      <a:pt x="1202" y="5512"/>
                    </a:lnTo>
                    <a:lnTo>
                      <a:pt x="1617" y="5139"/>
                    </a:lnTo>
                    <a:lnTo>
                      <a:pt x="2072" y="4808"/>
                    </a:lnTo>
                    <a:lnTo>
                      <a:pt x="2611" y="4435"/>
                    </a:lnTo>
                    <a:lnTo>
                      <a:pt x="3150" y="4145"/>
                    </a:lnTo>
                    <a:lnTo>
                      <a:pt x="3772" y="3896"/>
                    </a:lnTo>
                    <a:lnTo>
                      <a:pt x="4352" y="3730"/>
                    </a:lnTo>
                    <a:lnTo>
                      <a:pt x="4352" y="3730"/>
                    </a:lnTo>
                    <a:lnTo>
                      <a:pt x="3854" y="3440"/>
                    </a:lnTo>
                    <a:lnTo>
                      <a:pt x="3440" y="3067"/>
                    </a:lnTo>
                    <a:lnTo>
                      <a:pt x="3108" y="2694"/>
                    </a:lnTo>
                    <a:lnTo>
                      <a:pt x="2860" y="2238"/>
                    </a:lnTo>
                    <a:lnTo>
                      <a:pt x="2694" y="1824"/>
                    </a:lnTo>
                    <a:lnTo>
                      <a:pt x="2653" y="1368"/>
                    </a:lnTo>
                    <a:lnTo>
                      <a:pt x="2653" y="871"/>
                    </a:lnTo>
                    <a:lnTo>
                      <a:pt x="2736" y="41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424;p61"/>
              <p:cNvSpPr/>
              <p:nvPr/>
            </p:nvSpPr>
            <p:spPr>
              <a:xfrm>
                <a:off x="2285400" y="1504875"/>
                <a:ext cx="59075" cy="32150"/>
              </a:xfrm>
              <a:custGeom>
                <a:avLst/>
                <a:gdLst/>
                <a:ahLst/>
                <a:cxnLst/>
                <a:rect l="l" t="t" r="r" b="b"/>
                <a:pathLst>
                  <a:path w="2363" h="1286" extrusionOk="0">
                    <a:moveTo>
                      <a:pt x="1" y="1"/>
                    </a:moveTo>
                    <a:lnTo>
                      <a:pt x="83" y="664"/>
                    </a:lnTo>
                    <a:lnTo>
                      <a:pt x="125" y="1285"/>
                    </a:lnTo>
                    <a:lnTo>
                      <a:pt x="374" y="1244"/>
                    </a:lnTo>
                    <a:lnTo>
                      <a:pt x="664" y="1202"/>
                    </a:lnTo>
                    <a:lnTo>
                      <a:pt x="954" y="1078"/>
                    </a:lnTo>
                    <a:lnTo>
                      <a:pt x="1244" y="954"/>
                    </a:lnTo>
                    <a:lnTo>
                      <a:pt x="1824" y="622"/>
                    </a:lnTo>
                    <a:lnTo>
                      <a:pt x="2114" y="456"/>
                    </a:lnTo>
                    <a:lnTo>
                      <a:pt x="2363" y="208"/>
                    </a:lnTo>
                    <a:lnTo>
                      <a:pt x="2363" y="208"/>
                    </a:lnTo>
                    <a:lnTo>
                      <a:pt x="1990" y="291"/>
                    </a:lnTo>
                    <a:lnTo>
                      <a:pt x="1202" y="291"/>
                    </a:lnTo>
                    <a:lnTo>
                      <a:pt x="788" y="208"/>
                    </a:lnTo>
                    <a:lnTo>
                      <a:pt x="374" y="12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C6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425;p61"/>
              <p:cNvSpPr/>
              <p:nvPr/>
            </p:nvSpPr>
            <p:spPr>
              <a:xfrm>
                <a:off x="2285400" y="1504875"/>
                <a:ext cx="59075" cy="32150"/>
              </a:xfrm>
              <a:custGeom>
                <a:avLst/>
                <a:gdLst/>
                <a:ahLst/>
                <a:cxnLst/>
                <a:rect l="l" t="t" r="r" b="b"/>
                <a:pathLst>
                  <a:path w="2363" h="1286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83" y="664"/>
                    </a:lnTo>
                    <a:lnTo>
                      <a:pt x="125" y="1285"/>
                    </a:lnTo>
                    <a:lnTo>
                      <a:pt x="125" y="1285"/>
                    </a:lnTo>
                    <a:lnTo>
                      <a:pt x="374" y="1244"/>
                    </a:lnTo>
                    <a:lnTo>
                      <a:pt x="664" y="1202"/>
                    </a:lnTo>
                    <a:lnTo>
                      <a:pt x="954" y="1078"/>
                    </a:lnTo>
                    <a:lnTo>
                      <a:pt x="1244" y="954"/>
                    </a:lnTo>
                    <a:lnTo>
                      <a:pt x="1824" y="622"/>
                    </a:lnTo>
                    <a:lnTo>
                      <a:pt x="2114" y="456"/>
                    </a:lnTo>
                    <a:lnTo>
                      <a:pt x="2363" y="208"/>
                    </a:lnTo>
                    <a:lnTo>
                      <a:pt x="2363" y="208"/>
                    </a:lnTo>
                    <a:lnTo>
                      <a:pt x="1990" y="291"/>
                    </a:lnTo>
                    <a:lnTo>
                      <a:pt x="1575" y="291"/>
                    </a:lnTo>
                    <a:lnTo>
                      <a:pt x="1575" y="291"/>
                    </a:lnTo>
                    <a:lnTo>
                      <a:pt x="1202" y="291"/>
                    </a:lnTo>
                    <a:lnTo>
                      <a:pt x="788" y="208"/>
                    </a:lnTo>
                    <a:lnTo>
                      <a:pt x="374" y="125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426;p61"/>
              <p:cNvSpPr/>
              <p:nvPr/>
            </p:nvSpPr>
            <p:spPr>
              <a:xfrm>
                <a:off x="2202525" y="1113250"/>
                <a:ext cx="167850" cy="244525"/>
              </a:xfrm>
              <a:custGeom>
                <a:avLst/>
                <a:gdLst/>
                <a:ahLst/>
                <a:cxnLst/>
                <a:rect l="l" t="t" r="r" b="b"/>
                <a:pathLst>
                  <a:path w="6714" h="9781" extrusionOk="0">
                    <a:moveTo>
                      <a:pt x="5180" y="0"/>
                    </a:moveTo>
                    <a:lnTo>
                      <a:pt x="4683" y="42"/>
                    </a:lnTo>
                    <a:lnTo>
                      <a:pt x="4061" y="207"/>
                    </a:lnTo>
                    <a:lnTo>
                      <a:pt x="3357" y="415"/>
                    </a:lnTo>
                    <a:lnTo>
                      <a:pt x="2818" y="622"/>
                    </a:lnTo>
                    <a:lnTo>
                      <a:pt x="2321" y="829"/>
                    </a:lnTo>
                    <a:lnTo>
                      <a:pt x="1865" y="1078"/>
                    </a:lnTo>
                    <a:lnTo>
                      <a:pt x="1492" y="1285"/>
                    </a:lnTo>
                    <a:lnTo>
                      <a:pt x="1160" y="1534"/>
                    </a:lnTo>
                    <a:lnTo>
                      <a:pt x="870" y="1782"/>
                    </a:lnTo>
                    <a:lnTo>
                      <a:pt x="622" y="2072"/>
                    </a:lnTo>
                    <a:lnTo>
                      <a:pt x="456" y="2321"/>
                    </a:lnTo>
                    <a:lnTo>
                      <a:pt x="290" y="2611"/>
                    </a:lnTo>
                    <a:lnTo>
                      <a:pt x="166" y="2860"/>
                    </a:lnTo>
                    <a:lnTo>
                      <a:pt x="83" y="3150"/>
                    </a:lnTo>
                    <a:lnTo>
                      <a:pt x="42" y="3440"/>
                    </a:lnTo>
                    <a:lnTo>
                      <a:pt x="0" y="3771"/>
                    </a:lnTo>
                    <a:lnTo>
                      <a:pt x="0" y="4062"/>
                    </a:lnTo>
                    <a:lnTo>
                      <a:pt x="42" y="4683"/>
                    </a:lnTo>
                    <a:lnTo>
                      <a:pt x="166" y="5388"/>
                    </a:lnTo>
                    <a:lnTo>
                      <a:pt x="290" y="5968"/>
                    </a:lnTo>
                    <a:lnTo>
                      <a:pt x="332" y="6299"/>
                    </a:lnTo>
                    <a:lnTo>
                      <a:pt x="373" y="6590"/>
                    </a:lnTo>
                    <a:lnTo>
                      <a:pt x="332" y="6880"/>
                    </a:lnTo>
                    <a:lnTo>
                      <a:pt x="249" y="7211"/>
                    </a:lnTo>
                    <a:lnTo>
                      <a:pt x="166" y="7791"/>
                    </a:lnTo>
                    <a:lnTo>
                      <a:pt x="124" y="8330"/>
                    </a:lnTo>
                    <a:lnTo>
                      <a:pt x="124" y="8579"/>
                    </a:lnTo>
                    <a:lnTo>
                      <a:pt x="166" y="8828"/>
                    </a:lnTo>
                    <a:lnTo>
                      <a:pt x="207" y="9035"/>
                    </a:lnTo>
                    <a:lnTo>
                      <a:pt x="290" y="9242"/>
                    </a:lnTo>
                    <a:lnTo>
                      <a:pt x="415" y="9408"/>
                    </a:lnTo>
                    <a:lnTo>
                      <a:pt x="580" y="9532"/>
                    </a:lnTo>
                    <a:lnTo>
                      <a:pt x="746" y="9656"/>
                    </a:lnTo>
                    <a:lnTo>
                      <a:pt x="953" y="9739"/>
                    </a:lnTo>
                    <a:lnTo>
                      <a:pt x="1160" y="9781"/>
                    </a:lnTo>
                    <a:lnTo>
                      <a:pt x="1451" y="9781"/>
                    </a:lnTo>
                    <a:lnTo>
                      <a:pt x="1741" y="9739"/>
                    </a:lnTo>
                    <a:lnTo>
                      <a:pt x="2114" y="9615"/>
                    </a:lnTo>
                    <a:lnTo>
                      <a:pt x="2487" y="9491"/>
                    </a:lnTo>
                    <a:lnTo>
                      <a:pt x="2818" y="9325"/>
                    </a:lnTo>
                    <a:lnTo>
                      <a:pt x="3150" y="9118"/>
                    </a:lnTo>
                    <a:lnTo>
                      <a:pt x="3440" y="8910"/>
                    </a:lnTo>
                    <a:lnTo>
                      <a:pt x="3730" y="8703"/>
                    </a:lnTo>
                    <a:lnTo>
                      <a:pt x="4020" y="8413"/>
                    </a:lnTo>
                    <a:lnTo>
                      <a:pt x="4269" y="8123"/>
                    </a:lnTo>
                    <a:lnTo>
                      <a:pt x="4476" y="7833"/>
                    </a:lnTo>
                    <a:lnTo>
                      <a:pt x="4683" y="7543"/>
                    </a:lnTo>
                    <a:lnTo>
                      <a:pt x="4849" y="7211"/>
                    </a:lnTo>
                    <a:lnTo>
                      <a:pt x="4973" y="6838"/>
                    </a:lnTo>
                    <a:lnTo>
                      <a:pt x="5098" y="6507"/>
                    </a:lnTo>
                    <a:lnTo>
                      <a:pt x="5180" y="6134"/>
                    </a:lnTo>
                    <a:lnTo>
                      <a:pt x="5222" y="5761"/>
                    </a:lnTo>
                    <a:lnTo>
                      <a:pt x="5263" y="5346"/>
                    </a:lnTo>
                    <a:lnTo>
                      <a:pt x="5263" y="4973"/>
                    </a:lnTo>
                    <a:lnTo>
                      <a:pt x="5263" y="4808"/>
                    </a:lnTo>
                    <a:lnTo>
                      <a:pt x="5305" y="4600"/>
                    </a:lnTo>
                    <a:lnTo>
                      <a:pt x="5388" y="4435"/>
                    </a:lnTo>
                    <a:lnTo>
                      <a:pt x="5471" y="4269"/>
                    </a:lnTo>
                    <a:lnTo>
                      <a:pt x="5719" y="3979"/>
                    </a:lnTo>
                    <a:lnTo>
                      <a:pt x="6009" y="3647"/>
                    </a:lnTo>
                    <a:lnTo>
                      <a:pt x="6299" y="3357"/>
                    </a:lnTo>
                    <a:lnTo>
                      <a:pt x="6548" y="3067"/>
                    </a:lnTo>
                    <a:lnTo>
                      <a:pt x="6631" y="2901"/>
                    </a:lnTo>
                    <a:lnTo>
                      <a:pt x="6672" y="2735"/>
                    </a:lnTo>
                    <a:lnTo>
                      <a:pt x="6714" y="2570"/>
                    </a:lnTo>
                    <a:lnTo>
                      <a:pt x="6714" y="2362"/>
                    </a:lnTo>
                    <a:lnTo>
                      <a:pt x="6672" y="1948"/>
                    </a:lnTo>
                    <a:lnTo>
                      <a:pt x="6672" y="1451"/>
                    </a:lnTo>
                    <a:lnTo>
                      <a:pt x="6631" y="953"/>
                    </a:lnTo>
                    <a:lnTo>
                      <a:pt x="6590" y="705"/>
                    </a:lnTo>
                    <a:lnTo>
                      <a:pt x="6507" y="497"/>
                    </a:lnTo>
                    <a:lnTo>
                      <a:pt x="6382" y="290"/>
                    </a:lnTo>
                    <a:lnTo>
                      <a:pt x="6175" y="166"/>
                    </a:lnTo>
                    <a:lnTo>
                      <a:pt x="5926" y="42"/>
                    </a:lnTo>
                    <a:lnTo>
                      <a:pt x="559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427;p61"/>
              <p:cNvSpPr/>
              <p:nvPr/>
            </p:nvSpPr>
            <p:spPr>
              <a:xfrm>
                <a:off x="2202525" y="1113250"/>
                <a:ext cx="167850" cy="244525"/>
              </a:xfrm>
              <a:custGeom>
                <a:avLst/>
                <a:gdLst/>
                <a:ahLst/>
                <a:cxnLst/>
                <a:rect l="l" t="t" r="r" b="b"/>
                <a:pathLst>
                  <a:path w="6714" h="9781" fill="none" extrusionOk="0">
                    <a:moveTo>
                      <a:pt x="2114" y="9615"/>
                    </a:moveTo>
                    <a:lnTo>
                      <a:pt x="2114" y="9615"/>
                    </a:lnTo>
                    <a:lnTo>
                      <a:pt x="1741" y="9739"/>
                    </a:lnTo>
                    <a:lnTo>
                      <a:pt x="1451" y="9781"/>
                    </a:lnTo>
                    <a:lnTo>
                      <a:pt x="1160" y="9781"/>
                    </a:lnTo>
                    <a:lnTo>
                      <a:pt x="953" y="9739"/>
                    </a:lnTo>
                    <a:lnTo>
                      <a:pt x="746" y="9656"/>
                    </a:lnTo>
                    <a:lnTo>
                      <a:pt x="580" y="9532"/>
                    </a:lnTo>
                    <a:lnTo>
                      <a:pt x="415" y="9408"/>
                    </a:lnTo>
                    <a:lnTo>
                      <a:pt x="290" y="9242"/>
                    </a:lnTo>
                    <a:lnTo>
                      <a:pt x="207" y="9035"/>
                    </a:lnTo>
                    <a:lnTo>
                      <a:pt x="166" y="8828"/>
                    </a:lnTo>
                    <a:lnTo>
                      <a:pt x="124" y="8579"/>
                    </a:lnTo>
                    <a:lnTo>
                      <a:pt x="124" y="8330"/>
                    </a:lnTo>
                    <a:lnTo>
                      <a:pt x="166" y="7791"/>
                    </a:lnTo>
                    <a:lnTo>
                      <a:pt x="249" y="7211"/>
                    </a:lnTo>
                    <a:lnTo>
                      <a:pt x="249" y="7211"/>
                    </a:lnTo>
                    <a:lnTo>
                      <a:pt x="332" y="6880"/>
                    </a:lnTo>
                    <a:lnTo>
                      <a:pt x="373" y="6590"/>
                    </a:lnTo>
                    <a:lnTo>
                      <a:pt x="332" y="6299"/>
                    </a:lnTo>
                    <a:lnTo>
                      <a:pt x="290" y="5968"/>
                    </a:lnTo>
                    <a:lnTo>
                      <a:pt x="166" y="5388"/>
                    </a:lnTo>
                    <a:lnTo>
                      <a:pt x="42" y="4683"/>
                    </a:lnTo>
                    <a:lnTo>
                      <a:pt x="42" y="4683"/>
                    </a:lnTo>
                    <a:lnTo>
                      <a:pt x="0" y="4062"/>
                    </a:lnTo>
                    <a:lnTo>
                      <a:pt x="0" y="3771"/>
                    </a:lnTo>
                    <a:lnTo>
                      <a:pt x="42" y="3440"/>
                    </a:lnTo>
                    <a:lnTo>
                      <a:pt x="83" y="3150"/>
                    </a:lnTo>
                    <a:lnTo>
                      <a:pt x="166" y="2860"/>
                    </a:lnTo>
                    <a:lnTo>
                      <a:pt x="290" y="2611"/>
                    </a:lnTo>
                    <a:lnTo>
                      <a:pt x="456" y="2321"/>
                    </a:lnTo>
                    <a:lnTo>
                      <a:pt x="622" y="2072"/>
                    </a:lnTo>
                    <a:lnTo>
                      <a:pt x="870" y="1782"/>
                    </a:lnTo>
                    <a:lnTo>
                      <a:pt x="1160" y="1534"/>
                    </a:lnTo>
                    <a:lnTo>
                      <a:pt x="1492" y="1285"/>
                    </a:lnTo>
                    <a:lnTo>
                      <a:pt x="1865" y="1078"/>
                    </a:lnTo>
                    <a:lnTo>
                      <a:pt x="2321" y="829"/>
                    </a:lnTo>
                    <a:lnTo>
                      <a:pt x="2818" y="622"/>
                    </a:lnTo>
                    <a:lnTo>
                      <a:pt x="3357" y="415"/>
                    </a:lnTo>
                    <a:lnTo>
                      <a:pt x="3357" y="415"/>
                    </a:lnTo>
                    <a:lnTo>
                      <a:pt x="4061" y="207"/>
                    </a:lnTo>
                    <a:lnTo>
                      <a:pt x="4683" y="42"/>
                    </a:lnTo>
                    <a:lnTo>
                      <a:pt x="5180" y="0"/>
                    </a:lnTo>
                    <a:lnTo>
                      <a:pt x="5595" y="0"/>
                    </a:lnTo>
                    <a:lnTo>
                      <a:pt x="5926" y="42"/>
                    </a:lnTo>
                    <a:lnTo>
                      <a:pt x="6175" y="166"/>
                    </a:lnTo>
                    <a:lnTo>
                      <a:pt x="6382" y="290"/>
                    </a:lnTo>
                    <a:lnTo>
                      <a:pt x="6507" y="497"/>
                    </a:lnTo>
                    <a:lnTo>
                      <a:pt x="6590" y="705"/>
                    </a:lnTo>
                    <a:lnTo>
                      <a:pt x="6631" y="953"/>
                    </a:lnTo>
                    <a:lnTo>
                      <a:pt x="6672" y="1451"/>
                    </a:lnTo>
                    <a:lnTo>
                      <a:pt x="6672" y="1948"/>
                    </a:lnTo>
                    <a:lnTo>
                      <a:pt x="6714" y="2362"/>
                    </a:lnTo>
                    <a:lnTo>
                      <a:pt x="6714" y="2362"/>
                    </a:lnTo>
                    <a:lnTo>
                      <a:pt x="6714" y="2570"/>
                    </a:lnTo>
                    <a:lnTo>
                      <a:pt x="6672" y="2735"/>
                    </a:lnTo>
                    <a:lnTo>
                      <a:pt x="6631" y="2901"/>
                    </a:lnTo>
                    <a:lnTo>
                      <a:pt x="6548" y="3067"/>
                    </a:lnTo>
                    <a:lnTo>
                      <a:pt x="6299" y="3357"/>
                    </a:lnTo>
                    <a:lnTo>
                      <a:pt x="6009" y="3647"/>
                    </a:lnTo>
                    <a:lnTo>
                      <a:pt x="5719" y="3979"/>
                    </a:lnTo>
                    <a:lnTo>
                      <a:pt x="5471" y="4269"/>
                    </a:lnTo>
                    <a:lnTo>
                      <a:pt x="5388" y="4435"/>
                    </a:lnTo>
                    <a:lnTo>
                      <a:pt x="5305" y="4600"/>
                    </a:lnTo>
                    <a:lnTo>
                      <a:pt x="5263" y="4808"/>
                    </a:lnTo>
                    <a:lnTo>
                      <a:pt x="5263" y="4973"/>
                    </a:lnTo>
                    <a:lnTo>
                      <a:pt x="5263" y="4973"/>
                    </a:lnTo>
                    <a:lnTo>
                      <a:pt x="5263" y="5346"/>
                    </a:lnTo>
                    <a:lnTo>
                      <a:pt x="5222" y="5761"/>
                    </a:lnTo>
                    <a:lnTo>
                      <a:pt x="5180" y="6134"/>
                    </a:lnTo>
                    <a:lnTo>
                      <a:pt x="5098" y="6507"/>
                    </a:lnTo>
                    <a:lnTo>
                      <a:pt x="4973" y="6838"/>
                    </a:lnTo>
                    <a:lnTo>
                      <a:pt x="4849" y="7211"/>
                    </a:lnTo>
                    <a:lnTo>
                      <a:pt x="4683" y="7543"/>
                    </a:lnTo>
                    <a:lnTo>
                      <a:pt x="4476" y="7833"/>
                    </a:lnTo>
                    <a:lnTo>
                      <a:pt x="4269" y="8123"/>
                    </a:lnTo>
                    <a:lnTo>
                      <a:pt x="4020" y="8413"/>
                    </a:lnTo>
                    <a:lnTo>
                      <a:pt x="3730" y="8703"/>
                    </a:lnTo>
                    <a:lnTo>
                      <a:pt x="3440" y="8910"/>
                    </a:lnTo>
                    <a:lnTo>
                      <a:pt x="3150" y="9118"/>
                    </a:lnTo>
                    <a:lnTo>
                      <a:pt x="2818" y="9325"/>
                    </a:lnTo>
                    <a:lnTo>
                      <a:pt x="2487" y="9491"/>
                    </a:lnTo>
                    <a:lnTo>
                      <a:pt x="2114" y="961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428;p61"/>
              <p:cNvSpPr/>
              <p:nvPr/>
            </p:nvSpPr>
            <p:spPr>
              <a:xfrm>
                <a:off x="2202525" y="1144325"/>
                <a:ext cx="292200" cy="367825"/>
              </a:xfrm>
              <a:custGeom>
                <a:avLst/>
                <a:gdLst/>
                <a:ahLst/>
                <a:cxnLst/>
                <a:rect l="l" t="t" r="r" b="b"/>
                <a:pathLst>
                  <a:path w="11688" h="14713" extrusionOk="0">
                    <a:moveTo>
                      <a:pt x="6258" y="0"/>
                    </a:moveTo>
                    <a:lnTo>
                      <a:pt x="5761" y="83"/>
                    </a:lnTo>
                    <a:lnTo>
                      <a:pt x="5388" y="166"/>
                    </a:lnTo>
                    <a:lnTo>
                      <a:pt x="5015" y="249"/>
                    </a:lnTo>
                    <a:lnTo>
                      <a:pt x="4683" y="373"/>
                    </a:lnTo>
                    <a:lnTo>
                      <a:pt x="4352" y="539"/>
                    </a:lnTo>
                    <a:lnTo>
                      <a:pt x="4061" y="705"/>
                    </a:lnTo>
                    <a:lnTo>
                      <a:pt x="3771" y="912"/>
                    </a:lnTo>
                    <a:lnTo>
                      <a:pt x="3191" y="1368"/>
                    </a:lnTo>
                    <a:lnTo>
                      <a:pt x="2652" y="1907"/>
                    </a:lnTo>
                    <a:lnTo>
                      <a:pt x="2197" y="2487"/>
                    </a:lnTo>
                    <a:lnTo>
                      <a:pt x="1782" y="3109"/>
                    </a:lnTo>
                    <a:lnTo>
                      <a:pt x="1409" y="3813"/>
                    </a:lnTo>
                    <a:lnTo>
                      <a:pt x="1078" y="4518"/>
                    </a:lnTo>
                    <a:lnTo>
                      <a:pt x="787" y="5264"/>
                    </a:lnTo>
                    <a:lnTo>
                      <a:pt x="539" y="6010"/>
                    </a:lnTo>
                    <a:lnTo>
                      <a:pt x="332" y="6756"/>
                    </a:lnTo>
                    <a:lnTo>
                      <a:pt x="207" y="7502"/>
                    </a:lnTo>
                    <a:lnTo>
                      <a:pt x="83" y="8248"/>
                    </a:lnTo>
                    <a:lnTo>
                      <a:pt x="42" y="8952"/>
                    </a:lnTo>
                    <a:lnTo>
                      <a:pt x="0" y="9615"/>
                    </a:lnTo>
                    <a:lnTo>
                      <a:pt x="42" y="10320"/>
                    </a:lnTo>
                    <a:lnTo>
                      <a:pt x="207" y="11024"/>
                    </a:lnTo>
                    <a:lnTo>
                      <a:pt x="415" y="11646"/>
                    </a:lnTo>
                    <a:lnTo>
                      <a:pt x="705" y="12226"/>
                    </a:lnTo>
                    <a:lnTo>
                      <a:pt x="1078" y="12765"/>
                    </a:lnTo>
                    <a:lnTo>
                      <a:pt x="1492" y="13262"/>
                    </a:lnTo>
                    <a:lnTo>
                      <a:pt x="1989" y="13677"/>
                    </a:lnTo>
                    <a:lnTo>
                      <a:pt x="2487" y="14050"/>
                    </a:lnTo>
                    <a:lnTo>
                      <a:pt x="3067" y="14340"/>
                    </a:lnTo>
                    <a:lnTo>
                      <a:pt x="3689" y="14547"/>
                    </a:lnTo>
                    <a:lnTo>
                      <a:pt x="4310" y="14671"/>
                    </a:lnTo>
                    <a:lnTo>
                      <a:pt x="4932" y="14713"/>
                    </a:lnTo>
                    <a:lnTo>
                      <a:pt x="5595" y="14671"/>
                    </a:lnTo>
                    <a:lnTo>
                      <a:pt x="5926" y="14588"/>
                    </a:lnTo>
                    <a:lnTo>
                      <a:pt x="6258" y="14506"/>
                    </a:lnTo>
                    <a:lnTo>
                      <a:pt x="6590" y="14381"/>
                    </a:lnTo>
                    <a:lnTo>
                      <a:pt x="6921" y="14257"/>
                    </a:lnTo>
                    <a:lnTo>
                      <a:pt x="7253" y="14091"/>
                    </a:lnTo>
                    <a:lnTo>
                      <a:pt x="7584" y="13884"/>
                    </a:lnTo>
                    <a:lnTo>
                      <a:pt x="7999" y="13594"/>
                    </a:lnTo>
                    <a:lnTo>
                      <a:pt x="8372" y="13304"/>
                    </a:lnTo>
                    <a:lnTo>
                      <a:pt x="8703" y="12972"/>
                    </a:lnTo>
                    <a:lnTo>
                      <a:pt x="8993" y="12641"/>
                    </a:lnTo>
                    <a:lnTo>
                      <a:pt x="9283" y="12268"/>
                    </a:lnTo>
                    <a:lnTo>
                      <a:pt x="9532" y="11853"/>
                    </a:lnTo>
                    <a:lnTo>
                      <a:pt x="9739" y="11480"/>
                    </a:lnTo>
                    <a:lnTo>
                      <a:pt x="9988" y="11024"/>
                    </a:lnTo>
                    <a:lnTo>
                      <a:pt x="10361" y="10071"/>
                    </a:lnTo>
                    <a:lnTo>
                      <a:pt x="10692" y="9035"/>
                    </a:lnTo>
                    <a:lnTo>
                      <a:pt x="11438" y="6548"/>
                    </a:lnTo>
                    <a:lnTo>
                      <a:pt x="11604" y="5968"/>
                    </a:lnTo>
                    <a:lnTo>
                      <a:pt x="11687" y="5347"/>
                    </a:lnTo>
                    <a:lnTo>
                      <a:pt x="11687" y="4684"/>
                    </a:lnTo>
                    <a:lnTo>
                      <a:pt x="11604" y="4062"/>
                    </a:lnTo>
                    <a:lnTo>
                      <a:pt x="11480" y="3565"/>
                    </a:lnTo>
                    <a:lnTo>
                      <a:pt x="11314" y="3109"/>
                    </a:lnTo>
                    <a:lnTo>
                      <a:pt x="11107" y="2653"/>
                    </a:lnTo>
                    <a:lnTo>
                      <a:pt x="10858" y="2238"/>
                    </a:lnTo>
                    <a:lnTo>
                      <a:pt x="10568" y="1824"/>
                    </a:lnTo>
                    <a:lnTo>
                      <a:pt x="10237" y="1492"/>
                    </a:lnTo>
                    <a:lnTo>
                      <a:pt x="9905" y="1161"/>
                    </a:lnTo>
                    <a:lnTo>
                      <a:pt x="9491" y="871"/>
                    </a:lnTo>
                    <a:lnTo>
                      <a:pt x="9076" y="622"/>
                    </a:lnTo>
                    <a:lnTo>
                      <a:pt x="8662" y="373"/>
                    </a:lnTo>
                    <a:lnTo>
                      <a:pt x="8206" y="208"/>
                    </a:lnTo>
                    <a:lnTo>
                      <a:pt x="7750" y="83"/>
                    </a:lnTo>
                    <a:lnTo>
                      <a:pt x="7253" y="0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429;p61"/>
              <p:cNvSpPr/>
              <p:nvPr/>
            </p:nvSpPr>
            <p:spPr>
              <a:xfrm>
                <a:off x="2202525" y="1144325"/>
                <a:ext cx="292200" cy="367825"/>
              </a:xfrm>
              <a:custGeom>
                <a:avLst/>
                <a:gdLst/>
                <a:ahLst/>
                <a:cxnLst/>
                <a:rect l="l" t="t" r="r" b="b"/>
                <a:pathLst>
                  <a:path w="11688" h="14713" fill="none" extrusionOk="0">
                    <a:moveTo>
                      <a:pt x="11438" y="6548"/>
                    </a:moveTo>
                    <a:lnTo>
                      <a:pt x="11438" y="6548"/>
                    </a:lnTo>
                    <a:lnTo>
                      <a:pt x="10692" y="9035"/>
                    </a:lnTo>
                    <a:lnTo>
                      <a:pt x="10361" y="10071"/>
                    </a:lnTo>
                    <a:lnTo>
                      <a:pt x="9988" y="11024"/>
                    </a:lnTo>
                    <a:lnTo>
                      <a:pt x="9739" y="11480"/>
                    </a:lnTo>
                    <a:lnTo>
                      <a:pt x="9532" y="11853"/>
                    </a:lnTo>
                    <a:lnTo>
                      <a:pt x="9283" y="12268"/>
                    </a:lnTo>
                    <a:lnTo>
                      <a:pt x="8993" y="12641"/>
                    </a:lnTo>
                    <a:lnTo>
                      <a:pt x="8703" y="12972"/>
                    </a:lnTo>
                    <a:lnTo>
                      <a:pt x="8372" y="13304"/>
                    </a:lnTo>
                    <a:lnTo>
                      <a:pt x="7999" y="13594"/>
                    </a:lnTo>
                    <a:lnTo>
                      <a:pt x="7584" y="13884"/>
                    </a:lnTo>
                    <a:lnTo>
                      <a:pt x="7584" y="13884"/>
                    </a:lnTo>
                    <a:lnTo>
                      <a:pt x="7253" y="14091"/>
                    </a:lnTo>
                    <a:lnTo>
                      <a:pt x="6921" y="14257"/>
                    </a:lnTo>
                    <a:lnTo>
                      <a:pt x="6590" y="14381"/>
                    </a:lnTo>
                    <a:lnTo>
                      <a:pt x="6258" y="14506"/>
                    </a:lnTo>
                    <a:lnTo>
                      <a:pt x="5926" y="14588"/>
                    </a:lnTo>
                    <a:lnTo>
                      <a:pt x="5595" y="14671"/>
                    </a:lnTo>
                    <a:lnTo>
                      <a:pt x="4932" y="14713"/>
                    </a:lnTo>
                    <a:lnTo>
                      <a:pt x="4310" y="14671"/>
                    </a:lnTo>
                    <a:lnTo>
                      <a:pt x="3689" y="14547"/>
                    </a:lnTo>
                    <a:lnTo>
                      <a:pt x="3067" y="14340"/>
                    </a:lnTo>
                    <a:lnTo>
                      <a:pt x="2487" y="14050"/>
                    </a:lnTo>
                    <a:lnTo>
                      <a:pt x="1989" y="13677"/>
                    </a:lnTo>
                    <a:lnTo>
                      <a:pt x="1492" y="13262"/>
                    </a:lnTo>
                    <a:lnTo>
                      <a:pt x="1078" y="12765"/>
                    </a:lnTo>
                    <a:lnTo>
                      <a:pt x="705" y="12226"/>
                    </a:lnTo>
                    <a:lnTo>
                      <a:pt x="415" y="11646"/>
                    </a:lnTo>
                    <a:lnTo>
                      <a:pt x="207" y="11024"/>
                    </a:lnTo>
                    <a:lnTo>
                      <a:pt x="42" y="10320"/>
                    </a:lnTo>
                    <a:lnTo>
                      <a:pt x="0" y="9615"/>
                    </a:lnTo>
                    <a:lnTo>
                      <a:pt x="0" y="9615"/>
                    </a:lnTo>
                    <a:lnTo>
                      <a:pt x="42" y="8952"/>
                    </a:lnTo>
                    <a:lnTo>
                      <a:pt x="83" y="8248"/>
                    </a:lnTo>
                    <a:lnTo>
                      <a:pt x="207" y="7502"/>
                    </a:lnTo>
                    <a:lnTo>
                      <a:pt x="332" y="6756"/>
                    </a:lnTo>
                    <a:lnTo>
                      <a:pt x="539" y="6010"/>
                    </a:lnTo>
                    <a:lnTo>
                      <a:pt x="787" y="5264"/>
                    </a:lnTo>
                    <a:lnTo>
                      <a:pt x="1078" y="4518"/>
                    </a:lnTo>
                    <a:lnTo>
                      <a:pt x="1409" y="3813"/>
                    </a:lnTo>
                    <a:lnTo>
                      <a:pt x="1782" y="3109"/>
                    </a:lnTo>
                    <a:lnTo>
                      <a:pt x="2197" y="2487"/>
                    </a:lnTo>
                    <a:lnTo>
                      <a:pt x="2652" y="1907"/>
                    </a:lnTo>
                    <a:lnTo>
                      <a:pt x="3191" y="1368"/>
                    </a:lnTo>
                    <a:lnTo>
                      <a:pt x="3771" y="912"/>
                    </a:lnTo>
                    <a:lnTo>
                      <a:pt x="4061" y="705"/>
                    </a:lnTo>
                    <a:lnTo>
                      <a:pt x="4352" y="539"/>
                    </a:lnTo>
                    <a:lnTo>
                      <a:pt x="4683" y="373"/>
                    </a:lnTo>
                    <a:lnTo>
                      <a:pt x="5015" y="249"/>
                    </a:lnTo>
                    <a:lnTo>
                      <a:pt x="5388" y="166"/>
                    </a:lnTo>
                    <a:lnTo>
                      <a:pt x="5761" y="83"/>
                    </a:lnTo>
                    <a:lnTo>
                      <a:pt x="5761" y="83"/>
                    </a:lnTo>
                    <a:lnTo>
                      <a:pt x="6258" y="0"/>
                    </a:lnTo>
                    <a:lnTo>
                      <a:pt x="6755" y="0"/>
                    </a:lnTo>
                    <a:lnTo>
                      <a:pt x="7253" y="0"/>
                    </a:lnTo>
                    <a:lnTo>
                      <a:pt x="7750" y="83"/>
                    </a:lnTo>
                    <a:lnTo>
                      <a:pt x="8206" y="208"/>
                    </a:lnTo>
                    <a:lnTo>
                      <a:pt x="8662" y="373"/>
                    </a:lnTo>
                    <a:lnTo>
                      <a:pt x="9076" y="622"/>
                    </a:lnTo>
                    <a:lnTo>
                      <a:pt x="9491" y="871"/>
                    </a:lnTo>
                    <a:lnTo>
                      <a:pt x="9905" y="1161"/>
                    </a:lnTo>
                    <a:lnTo>
                      <a:pt x="10237" y="1492"/>
                    </a:lnTo>
                    <a:lnTo>
                      <a:pt x="10568" y="1824"/>
                    </a:lnTo>
                    <a:lnTo>
                      <a:pt x="10858" y="2238"/>
                    </a:lnTo>
                    <a:lnTo>
                      <a:pt x="11107" y="2653"/>
                    </a:lnTo>
                    <a:lnTo>
                      <a:pt x="11314" y="3109"/>
                    </a:lnTo>
                    <a:lnTo>
                      <a:pt x="11480" y="3565"/>
                    </a:lnTo>
                    <a:lnTo>
                      <a:pt x="11604" y="4062"/>
                    </a:lnTo>
                    <a:lnTo>
                      <a:pt x="11604" y="4062"/>
                    </a:lnTo>
                    <a:lnTo>
                      <a:pt x="11687" y="4684"/>
                    </a:lnTo>
                    <a:lnTo>
                      <a:pt x="11687" y="5347"/>
                    </a:lnTo>
                    <a:lnTo>
                      <a:pt x="11604" y="5968"/>
                    </a:lnTo>
                    <a:lnTo>
                      <a:pt x="11438" y="654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430;p61"/>
              <p:cNvSpPr/>
              <p:nvPr/>
            </p:nvSpPr>
            <p:spPr>
              <a:xfrm>
                <a:off x="2269850" y="1082150"/>
                <a:ext cx="292200" cy="135750"/>
              </a:xfrm>
              <a:custGeom>
                <a:avLst/>
                <a:gdLst/>
                <a:ahLst/>
                <a:cxnLst/>
                <a:rect l="l" t="t" r="r" b="b"/>
                <a:pathLst>
                  <a:path w="11688" h="5430" extrusionOk="0">
                    <a:moveTo>
                      <a:pt x="6880" y="1"/>
                    </a:moveTo>
                    <a:lnTo>
                      <a:pt x="6176" y="42"/>
                    </a:lnTo>
                    <a:lnTo>
                      <a:pt x="5554" y="125"/>
                    </a:lnTo>
                    <a:lnTo>
                      <a:pt x="5057" y="250"/>
                    </a:lnTo>
                    <a:lnTo>
                      <a:pt x="4850" y="332"/>
                    </a:lnTo>
                    <a:lnTo>
                      <a:pt x="4684" y="415"/>
                    </a:lnTo>
                    <a:lnTo>
                      <a:pt x="4477" y="540"/>
                    </a:lnTo>
                    <a:lnTo>
                      <a:pt x="4270" y="623"/>
                    </a:lnTo>
                    <a:lnTo>
                      <a:pt x="4104" y="664"/>
                    </a:lnTo>
                    <a:lnTo>
                      <a:pt x="3938" y="705"/>
                    </a:lnTo>
                    <a:lnTo>
                      <a:pt x="3606" y="664"/>
                    </a:lnTo>
                    <a:lnTo>
                      <a:pt x="3316" y="540"/>
                    </a:lnTo>
                    <a:lnTo>
                      <a:pt x="3109" y="498"/>
                    </a:lnTo>
                    <a:lnTo>
                      <a:pt x="2943" y="415"/>
                    </a:lnTo>
                    <a:lnTo>
                      <a:pt x="2695" y="415"/>
                    </a:lnTo>
                    <a:lnTo>
                      <a:pt x="2487" y="457"/>
                    </a:lnTo>
                    <a:lnTo>
                      <a:pt x="1824" y="747"/>
                    </a:lnTo>
                    <a:lnTo>
                      <a:pt x="1451" y="913"/>
                    </a:lnTo>
                    <a:lnTo>
                      <a:pt x="1120" y="1161"/>
                    </a:lnTo>
                    <a:lnTo>
                      <a:pt x="788" y="1451"/>
                    </a:lnTo>
                    <a:lnTo>
                      <a:pt x="498" y="1824"/>
                    </a:lnTo>
                    <a:lnTo>
                      <a:pt x="250" y="2280"/>
                    </a:lnTo>
                    <a:lnTo>
                      <a:pt x="167" y="2529"/>
                    </a:lnTo>
                    <a:lnTo>
                      <a:pt x="84" y="2819"/>
                    </a:lnTo>
                    <a:lnTo>
                      <a:pt x="1" y="3192"/>
                    </a:lnTo>
                    <a:lnTo>
                      <a:pt x="1" y="3565"/>
                    </a:lnTo>
                    <a:lnTo>
                      <a:pt x="1" y="3938"/>
                    </a:lnTo>
                    <a:lnTo>
                      <a:pt x="84" y="4269"/>
                    </a:lnTo>
                    <a:lnTo>
                      <a:pt x="250" y="4601"/>
                    </a:lnTo>
                    <a:lnTo>
                      <a:pt x="374" y="4725"/>
                    </a:lnTo>
                    <a:lnTo>
                      <a:pt x="498" y="4850"/>
                    </a:lnTo>
                    <a:lnTo>
                      <a:pt x="664" y="4974"/>
                    </a:lnTo>
                    <a:lnTo>
                      <a:pt x="871" y="5098"/>
                    </a:lnTo>
                    <a:lnTo>
                      <a:pt x="1410" y="5264"/>
                    </a:lnTo>
                    <a:lnTo>
                      <a:pt x="1783" y="5347"/>
                    </a:lnTo>
                    <a:lnTo>
                      <a:pt x="2197" y="5430"/>
                    </a:lnTo>
                    <a:lnTo>
                      <a:pt x="3026" y="5430"/>
                    </a:lnTo>
                    <a:lnTo>
                      <a:pt x="3855" y="5388"/>
                    </a:lnTo>
                    <a:lnTo>
                      <a:pt x="4684" y="5306"/>
                    </a:lnTo>
                    <a:lnTo>
                      <a:pt x="5471" y="5264"/>
                    </a:lnTo>
                    <a:lnTo>
                      <a:pt x="6217" y="5223"/>
                    </a:lnTo>
                    <a:lnTo>
                      <a:pt x="6922" y="5223"/>
                    </a:lnTo>
                    <a:lnTo>
                      <a:pt x="7626" y="5264"/>
                    </a:lnTo>
                    <a:lnTo>
                      <a:pt x="8331" y="5388"/>
                    </a:lnTo>
                    <a:lnTo>
                      <a:pt x="8953" y="5430"/>
                    </a:lnTo>
                    <a:lnTo>
                      <a:pt x="9491" y="5430"/>
                    </a:lnTo>
                    <a:lnTo>
                      <a:pt x="10030" y="5388"/>
                    </a:lnTo>
                    <a:lnTo>
                      <a:pt x="10486" y="5306"/>
                    </a:lnTo>
                    <a:lnTo>
                      <a:pt x="10859" y="5223"/>
                    </a:lnTo>
                    <a:lnTo>
                      <a:pt x="11191" y="5057"/>
                    </a:lnTo>
                    <a:lnTo>
                      <a:pt x="11398" y="4891"/>
                    </a:lnTo>
                    <a:lnTo>
                      <a:pt x="11605" y="4684"/>
                    </a:lnTo>
                    <a:lnTo>
                      <a:pt x="11688" y="4435"/>
                    </a:lnTo>
                    <a:lnTo>
                      <a:pt x="11688" y="4187"/>
                    </a:lnTo>
                    <a:lnTo>
                      <a:pt x="11605" y="3938"/>
                    </a:lnTo>
                    <a:lnTo>
                      <a:pt x="11439" y="3648"/>
                    </a:lnTo>
                    <a:lnTo>
                      <a:pt x="11191" y="3358"/>
                    </a:lnTo>
                    <a:lnTo>
                      <a:pt x="10859" y="3068"/>
                    </a:lnTo>
                    <a:lnTo>
                      <a:pt x="10403" y="2736"/>
                    </a:lnTo>
                    <a:lnTo>
                      <a:pt x="10279" y="2653"/>
                    </a:lnTo>
                    <a:lnTo>
                      <a:pt x="10196" y="2529"/>
                    </a:lnTo>
                    <a:lnTo>
                      <a:pt x="10154" y="2363"/>
                    </a:lnTo>
                    <a:lnTo>
                      <a:pt x="10154" y="2239"/>
                    </a:lnTo>
                    <a:lnTo>
                      <a:pt x="10237" y="1949"/>
                    </a:lnTo>
                    <a:lnTo>
                      <a:pt x="10362" y="1617"/>
                    </a:lnTo>
                    <a:lnTo>
                      <a:pt x="10445" y="1286"/>
                    </a:lnTo>
                    <a:lnTo>
                      <a:pt x="10445" y="1120"/>
                    </a:lnTo>
                    <a:lnTo>
                      <a:pt x="10403" y="954"/>
                    </a:lnTo>
                    <a:lnTo>
                      <a:pt x="10362" y="830"/>
                    </a:lnTo>
                    <a:lnTo>
                      <a:pt x="10237" y="664"/>
                    </a:lnTo>
                    <a:lnTo>
                      <a:pt x="10030" y="540"/>
                    </a:lnTo>
                    <a:lnTo>
                      <a:pt x="9781" y="415"/>
                    </a:lnTo>
                    <a:lnTo>
                      <a:pt x="9118" y="208"/>
                    </a:lnTo>
                    <a:lnTo>
                      <a:pt x="8372" y="84"/>
                    </a:lnTo>
                    <a:lnTo>
                      <a:pt x="7626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431;p61"/>
              <p:cNvSpPr/>
              <p:nvPr/>
            </p:nvSpPr>
            <p:spPr>
              <a:xfrm>
                <a:off x="2269850" y="1082150"/>
                <a:ext cx="292200" cy="135750"/>
              </a:xfrm>
              <a:custGeom>
                <a:avLst/>
                <a:gdLst/>
                <a:ahLst/>
                <a:cxnLst/>
                <a:rect l="l" t="t" r="r" b="b"/>
                <a:pathLst>
                  <a:path w="11688" h="5430" fill="none" extrusionOk="0">
                    <a:moveTo>
                      <a:pt x="7626" y="5264"/>
                    </a:moveTo>
                    <a:lnTo>
                      <a:pt x="7626" y="5264"/>
                    </a:lnTo>
                    <a:lnTo>
                      <a:pt x="6922" y="5223"/>
                    </a:lnTo>
                    <a:lnTo>
                      <a:pt x="6217" y="5223"/>
                    </a:lnTo>
                    <a:lnTo>
                      <a:pt x="5471" y="5264"/>
                    </a:lnTo>
                    <a:lnTo>
                      <a:pt x="4684" y="5306"/>
                    </a:lnTo>
                    <a:lnTo>
                      <a:pt x="4684" y="5306"/>
                    </a:lnTo>
                    <a:lnTo>
                      <a:pt x="3855" y="5388"/>
                    </a:lnTo>
                    <a:lnTo>
                      <a:pt x="3026" y="5430"/>
                    </a:lnTo>
                    <a:lnTo>
                      <a:pt x="2197" y="5430"/>
                    </a:lnTo>
                    <a:lnTo>
                      <a:pt x="1783" y="5347"/>
                    </a:lnTo>
                    <a:lnTo>
                      <a:pt x="1410" y="5264"/>
                    </a:lnTo>
                    <a:lnTo>
                      <a:pt x="1410" y="5264"/>
                    </a:lnTo>
                    <a:lnTo>
                      <a:pt x="871" y="5098"/>
                    </a:lnTo>
                    <a:lnTo>
                      <a:pt x="664" y="4974"/>
                    </a:lnTo>
                    <a:lnTo>
                      <a:pt x="498" y="4850"/>
                    </a:lnTo>
                    <a:lnTo>
                      <a:pt x="374" y="4725"/>
                    </a:lnTo>
                    <a:lnTo>
                      <a:pt x="250" y="4601"/>
                    </a:lnTo>
                    <a:lnTo>
                      <a:pt x="84" y="4269"/>
                    </a:lnTo>
                    <a:lnTo>
                      <a:pt x="1" y="3938"/>
                    </a:lnTo>
                    <a:lnTo>
                      <a:pt x="1" y="3565"/>
                    </a:lnTo>
                    <a:lnTo>
                      <a:pt x="1" y="3192"/>
                    </a:lnTo>
                    <a:lnTo>
                      <a:pt x="84" y="2819"/>
                    </a:lnTo>
                    <a:lnTo>
                      <a:pt x="84" y="2819"/>
                    </a:lnTo>
                    <a:lnTo>
                      <a:pt x="167" y="2529"/>
                    </a:lnTo>
                    <a:lnTo>
                      <a:pt x="250" y="2280"/>
                    </a:lnTo>
                    <a:lnTo>
                      <a:pt x="498" y="1824"/>
                    </a:lnTo>
                    <a:lnTo>
                      <a:pt x="788" y="1451"/>
                    </a:lnTo>
                    <a:lnTo>
                      <a:pt x="1120" y="1161"/>
                    </a:lnTo>
                    <a:lnTo>
                      <a:pt x="1451" y="913"/>
                    </a:lnTo>
                    <a:lnTo>
                      <a:pt x="1824" y="747"/>
                    </a:lnTo>
                    <a:lnTo>
                      <a:pt x="2487" y="457"/>
                    </a:lnTo>
                    <a:lnTo>
                      <a:pt x="2487" y="457"/>
                    </a:lnTo>
                    <a:lnTo>
                      <a:pt x="2695" y="415"/>
                    </a:lnTo>
                    <a:lnTo>
                      <a:pt x="2943" y="415"/>
                    </a:lnTo>
                    <a:lnTo>
                      <a:pt x="3109" y="498"/>
                    </a:lnTo>
                    <a:lnTo>
                      <a:pt x="3316" y="540"/>
                    </a:lnTo>
                    <a:lnTo>
                      <a:pt x="3316" y="540"/>
                    </a:lnTo>
                    <a:lnTo>
                      <a:pt x="3606" y="664"/>
                    </a:lnTo>
                    <a:lnTo>
                      <a:pt x="3938" y="705"/>
                    </a:lnTo>
                    <a:lnTo>
                      <a:pt x="4104" y="664"/>
                    </a:lnTo>
                    <a:lnTo>
                      <a:pt x="4270" y="623"/>
                    </a:lnTo>
                    <a:lnTo>
                      <a:pt x="4477" y="540"/>
                    </a:lnTo>
                    <a:lnTo>
                      <a:pt x="4684" y="415"/>
                    </a:lnTo>
                    <a:lnTo>
                      <a:pt x="4684" y="415"/>
                    </a:lnTo>
                    <a:lnTo>
                      <a:pt x="4850" y="332"/>
                    </a:lnTo>
                    <a:lnTo>
                      <a:pt x="5057" y="250"/>
                    </a:lnTo>
                    <a:lnTo>
                      <a:pt x="5554" y="125"/>
                    </a:lnTo>
                    <a:lnTo>
                      <a:pt x="6176" y="42"/>
                    </a:lnTo>
                    <a:lnTo>
                      <a:pt x="6880" y="1"/>
                    </a:lnTo>
                    <a:lnTo>
                      <a:pt x="7626" y="1"/>
                    </a:lnTo>
                    <a:lnTo>
                      <a:pt x="8372" y="84"/>
                    </a:lnTo>
                    <a:lnTo>
                      <a:pt x="9118" y="208"/>
                    </a:lnTo>
                    <a:lnTo>
                      <a:pt x="9781" y="415"/>
                    </a:lnTo>
                    <a:lnTo>
                      <a:pt x="9781" y="415"/>
                    </a:lnTo>
                    <a:lnTo>
                      <a:pt x="10030" y="540"/>
                    </a:lnTo>
                    <a:lnTo>
                      <a:pt x="10237" y="664"/>
                    </a:lnTo>
                    <a:lnTo>
                      <a:pt x="10362" y="830"/>
                    </a:lnTo>
                    <a:lnTo>
                      <a:pt x="10403" y="954"/>
                    </a:lnTo>
                    <a:lnTo>
                      <a:pt x="10445" y="1120"/>
                    </a:lnTo>
                    <a:lnTo>
                      <a:pt x="10445" y="1286"/>
                    </a:lnTo>
                    <a:lnTo>
                      <a:pt x="10362" y="1617"/>
                    </a:lnTo>
                    <a:lnTo>
                      <a:pt x="10237" y="1949"/>
                    </a:lnTo>
                    <a:lnTo>
                      <a:pt x="10154" y="2239"/>
                    </a:lnTo>
                    <a:lnTo>
                      <a:pt x="10154" y="2363"/>
                    </a:lnTo>
                    <a:lnTo>
                      <a:pt x="10196" y="2529"/>
                    </a:lnTo>
                    <a:lnTo>
                      <a:pt x="10279" y="2653"/>
                    </a:lnTo>
                    <a:lnTo>
                      <a:pt x="10403" y="2736"/>
                    </a:lnTo>
                    <a:lnTo>
                      <a:pt x="10403" y="2736"/>
                    </a:lnTo>
                    <a:lnTo>
                      <a:pt x="10859" y="3068"/>
                    </a:lnTo>
                    <a:lnTo>
                      <a:pt x="11191" y="3358"/>
                    </a:lnTo>
                    <a:lnTo>
                      <a:pt x="11439" y="3648"/>
                    </a:lnTo>
                    <a:lnTo>
                      <a:pt x="11605" y="3938"/>
                    </a:lnTo>
                    <a:lnTo>
                      <a:pt x="11688" y="4187"/>
                    </a:lnTo>
                    <a:lnTo>
                      <a:pt x="11688" y="4435"/>
                    </a:lnTo>
                    <a:lnTo>
                      <a:pt x="11605" y="4684"/>
                    </a:lnTo>
                    <a:lnTo>
                      <a:pt x="11398" y="4891"/>
                    </a:lnTo>
                    <a:lnTo>
                      <a:pt x="11191" y="5057"/>
                    </a:lnTo>
                    <a:lnTo>
                      <a:pt x="10859" y="5223"/>
                    </a:lnTo>
                    <a:lnTo>
                      <a:pt x="10486" y="5306"/>
                    </a:lnTo>
                    <a:lnTo>
                      <a:pt x="10030" y="5388"/>
                    </a:lnTo>
                    <a:lnTo>
                      <a:pt x="9491" y="5430"/>
                    </a:lnTo>
                    <a:lnTo>
                      <a:pt x="8953" y="5430"/>
                    </a:lnTo>
                    <a:lnTo>
                      <a:pt x="8331" y="5388"/>
                    </a:lnTo>
                    <a:lnTo>
                      <a:pt x="7626" y="526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432;p61"/>
              <p:cNvSpPr/>
              <p:nvPr/>
            </p:nvSpPr>
            <p:spPr>
              <a:xfrm>
                <a:off x="2300950" y="1106000"/>
                <a:ext cx="80825" cy="97400"/>
              </a:xfrm>
              <a:custGeom>
                <a:avLst/>
                <a:gdLst/>
                <a:ahLst/>
                <a:cxnLst/>
                <a:rect l="l" t="t" r="r" b="b"/>
                <a:pathLst>
                  <a:path w="3233" h="3896" extrusionOk="0">
                    <a:moveTo>
                      <a:pt x="3233" y="0"/>
                    </a:moveTo>
                    <a:lnTo>
                      <a:pt x="2694" y="83"/>
                    </a:lnTo>
                    <a:lnTo>
                      <a:pt x="2238" y="166"/>
                    </a:lnTo>
                    <a:lnTo>
                      <a:pt x="1782" y="290"/>
                    </a:lnTo>
                    <a:lnTo>
                      <a:pt x="1409" y="497"/>
                    </a:lnTo>
                    <a:lnTo>
                      <a:pt x="1078" y="663"/>
                    </a:lnTo>
                    <a:lnTo>
                      <a:pt x="829" y="912"/>
                    </a:lnTo>
                    <a:lnTo>
                      <a:pt x="580" y="1160"/>
                    </a:lnTo>
                    <a:lnTo>
                      <a:pt x="373" y="1451"/>
                    </a:lnTo>
                    <a:lnTo>
                      <a:pt x="249" y="1741"/>
                    </a:lnTo>
                    <a:lnTo>
                      <a:pt x="124" y="2031"/>
                    </a:lnTo>
                    <a:lnTo>
                      <a:pt x="42" y="2362"/>
                    </a:lnTo>
                    <a:lnTo>
                      <a:pt x="0" y="2652"/>
                    </a:lnTo>
                    <a:lnTo>
                      <a:pt x="42" y="2984"/>
                    </a:lnTo>
                    <a:lnTo>
                      <a:pt x="83" y="3274"/>
                    </a:lnTo>
                    <a:lnTo>
                      <a:pt x="166" y="3606"/>
                    </a:lnTo>
                    <a:lnTo>
                      <a:pt x="249" y="3896"/>
                    </a:lnTo>
                    <a:lnTo>
                      <a:pt x="373" y="3398"/>
                    </a:lnTo>
                    <a:lnTo>
                      <a:pt x="539" y="2860"/>
                    </a:lnTo>
                    <a:lnTo>
                      <a:pt x="788" y="2238"/>
                    </a:lnTo>
                    <a:lnTo>
                      <a:pt x="953" y="1906"/>
                    </a:lnTo>
                    <a:lnTo>
                      <a:pt x="1161" y="1575"/>
                    </a:lnTo>
                    <a:lnTo>
                      <a:pt x="1409" y="1243"/>
                    </a:lnTo>
                    <a:lnTo>
                      <a:pt x="1658" y="953"/>
                    </a:lnTo>
                    <a:lnTo>
                      <a:pt x="1989" y="663"/>
                    </a:lnTo>
                    <a:lnTo>
                      <a:pt x="2362" y="414"/>
                    </a:lnTo>
                    <a:lnTo>
                      <a:pt x="2777" y="166"/>
                    </a:lnTo>
                    <a:lnTo>
                      <a:pt x="3233" y="0"/>
                    </a:lnTo>
                    <a:close/>
                  </a:path>
                </a:pathLst>
              </a:custGeom>
              <a:solidFill>
                <a:srgbClr val="6870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433;p61"/>
              <p:cNvSpPr/>
              <p:nvPr/>
            </p:nvSpPr>
            <p:spPr>
              <a:xfrm>
                <a:off x="2300950" y="1106000"/>
                <a:ext cx="80825" cy="97400"/>
              </a:xfrm>
              <a:custGeom>
                <a:avLst/>
                <a:gdLst/>
                <a:ahLst/>
                <a:cxnLst/>
                <a:rect l="l" t="t" r="r" b="b"/>
                <a:pathLst>
                  <a:path w="3233" h="3896" fill="none" extrusionOk="0">
                    <a:moveTo>
                      <a:pt x="3233" y="0"/>
                    </a:moveTo>
                    <a:lnTo>
                      <a:pt x="3233" y="0"/>
                    </a:lnTo>
                    <a:lnTo>
                      <a:pt x="2694" y="83"/>
                    </a:lnTo>
                    <a:lnTo>
                      <a:pt x="2238" y="166"/>
                    </a:lnTo>
                    <a:lnTo>
                      <a:pt x="1782" y="290"/>
                    </a:lnTo>
                    <a:lnTo>
                      <a:pt x="1409" y="497"/>
                    </a:lnTo>
                    <a:lnTo>
                      <a:pt x="1078" y="663"/>
                    </a:lnTo>
                    <a:lnTo>
                      <a:pt x="829" y="912"/>
                    </a:lnTo>
                    <a:lnTo>
                      <a:pt x="580" y="1160"/>
                    </a:lnTo>
                    <a:lnTo>
                      <a:pt x="373" y="1451"/>
                    </a:lnTo>
                    <a:lnTo>
                      <a:pt x="249" y="1741"/>
                    </a:lnTo>
                    <a:lnTo>
                      <a:pt x="124" y="2031"/>
                    </a:lnTo>
                    <a:lnTo>
                      <a:pt x="42" y="2362"/>
                    </a:lnTo>
                    <a:lnTo>
                      <a:pt x="0" y="2652"/>
                    </a:lnTo>
                    <a:lnTo>
                      <a:pt x="42" y="2984"/>
                    </a:lnTo>
                    <a:lnTo>
                      <a:pt x="83" y="3274"/>
                    </a:lnTo>
                    <a:lnTo>
                      <a:pt x="166" y="3606"/>
                    </a:lnTo>
                    <a:lnTo>
                      <a:pt x="249" y="3896"/>
                    </a:lnTo>
                    <a:lnTo>
                      <a:pt x="249" y="3896"/>
                    </a:lnTo>
                    <a:lnTo>
                      <a:pt x="373" y="3398"/>
                    </a:lnTo>
                    <a:lnTo>
                      <a:pt x="539" y="2860"/>
                    </a:lnTo>
                    <a:lnTo>
                      <a:pt x="788" y="2238"/>
                    </a:lnTo>
                    <a:lnTo>
                      <a:pt x="953" y="1906"/>
                    </a:lnTo>
                    <a:lnTo>
                      <a:pt x="1161" y="1575"/>
                    </a:lnTo>
                    <a:lnTo>
                      <a:pt x="1409" y="1243"/>
                    </a:lnTo>
                    <a:lnTo>
                      <a:pt x="1658" y="953"/>
                    </a:lnTo>
                    <a:lnTo>
                      <a:pt x="1989" y="663"/>
                    </a:lnTo>
                    <a:lnTo>
                      <a:pt x="2362" y="414"/>
                    </a:lnTo>
                    <a:lnTo>
                      <a:pt x="2777" y="166"/>
                    </a:lnTo>
                    <a:lnTo>
                      <a:pt x="3233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434;p61"/>
              <p:cNvSpPr/>
              <p:nvPr/>
            </p:nvSpPr>
            <p:spPr>
              <a:xfrm>
                <a:off x="2413875" y="1181625"/>
                <a:ext cx="176150" cy="219675"/>
              </a:xfrm>
              <a:custGeom>
                <a:avLst/>
                <a:gdLst/>
                <a:ahLst/>
                <a:cxnLst/>
                <a:rect l="l" t="t" r="r" b="b"/>
                <a:pathLst>
                  <a:path w="7046" h="8787" extrusionOk="0">
                    <a:moveTo>
                      <a:pt x="2031" y="0"/>
                    </a:moveTo>
                    <a:lnTo>
                      <a:pt x="1492" y="125"/>
                    </a:lnTo>
                    <a:lnTo>
                      <a:pt x="1078" y="290"/>
                    </a:lnTo>
                    <a:lnTo>
                      <a:pt x="705" y="539"/>
                    </a:lnTo>
                    <a:lnTo>
                      <a:pt x="456" y="829"/>
                    </a:lnTo>
                    <a:lnTo>
                      <a:pt x="249" y="1119"/>
                    </a:lnTo>
                    <a:lnTo>
                      <a:pt x="166" y="1451"/>
                    </a:lnTo>
                    <a:lnTo>
                      <a:pt x="125" y="1824"/>
                    </a:lnTo>
                    <a:lnTo>
                      <a:pt x="208" y="2197"/>
                    </a:lnTo>
                    <a:lnTo>
                      <a:pt x="332" y="2570"/>
                    </a:lnTo>
                    <a:lnTo>
                      <a:pt x="664" y="3482"/>
                    </a:lnTo>
                    <a:lnTo>
                      <a:pt x="788" y="3937"/>
                    </a:lnTo>
                    <a:lnTo>
                      <a:pt x="829" y="4393"/>
                    </a:lnTo>
                    <a:lnTo>
                      <a:pt x="829" y="4642"/>
                    </a:lnTo>
                    <a:lnTo>
                      <a:pt x="788" y="4849"/>
                    </a:lnTo>
                    <a:lnTo>
                      <a:pt x="705" y="5098"/>
                    </a:lnTo>
                    <a:lnTo>
                      <a:pt x="581" y="5347"/>
                    </a:lnTo>
                    <a:lnTo>
                      <a:pt x="332" y="5844"/>
                    </a:lnTo>
                    <a:lnTo>
                      <a:pt x="125" y="6383"/>
                    </a:lnTo>
                    <a:lnTo>
                      <a:pt x="42" y="6921"/>
                    </a:lnTo>
                    <a:lnTo>
                      <a:pt x="0" y="7170"/>
                    </a:lnTo>
                    <a:lnTo>
                      <a:pt x="42" y="7419"/>
                    </a:lnTo>
                    <a:lnTo>
                      <a:pt x="83" y="7667"/>
                    </a:lnTo>
                    <a:lnTo>
                      <a:pt x="166" y="7916"/>
                    </a:lnTo>
                    <a:lnTo>
                      <a:pt x="249" y="8123"/>
                    </a:lnTo>
                    <a:lnTo>
                      <a:pt x="415" y="8289"/>
                    </a:lnTo>
                    <a:lnTo>
                      <a:pt x="581" y="8455"/>
                    </a:lnTo>
                    <a:lnTo>
                      <a:pt x="788" y="8579"/>
                    </a:lnTo>
                    <a:lnTo>
                      <a:pt x="1037" y="8703"/>
                    </a:lnTo>
                    <a:lnTo>
                      <a:pt x="1327" y="8745"/>
                    </a:lnTo>
                    <a:lnTo>
                      <a:pt x="1783" y="8786"/>
                    </a:lnTo>
                    <a:lnTo>
                      <a:pt x="2238" y="8786"/>
                    </a:lnTo>
                    <a:lnTo>
                      <a:pt x="2694" y="8745"/>
                    </a:lnTo>
                    <a:lnTo>
                      <a:pt x="3109" y="8662"/>
                    </a:lnTo>
                    <a:lnTo>
                      <a:pt x="3523" y="8496"/>
                    </a:lnTo>
                    <a:lnTo>
                      <a:pt x="3896" y="8330"/>
                    </a:lnTo>
                    <a:lnTo>
                      <a:pt x="4269" y="8123"/>
                    </a:lnTo>
                    <a:lnTo>
                      <a:pt x="4601" y="7833"/>
                    </a:lnTo>
                    <a:lnTo>
                      <a:pt x="4891" y="7543"/>
                    </a:lnTo>
                    <a:lnTo>
                      <a:pt x="5139" y="7211"/>
                    </a:lnTo>
                    <a:lnTo>
                      <a:pt x="5388" y="6880"/>
                    </a:lnTo>
                    <a:lnTo>
                      <a:pt x="5512" y="6466"/>
                    </a:lnTo>
                    <a:lnTo>
                      <a:pt x="5637" y="6051"/>
                    </a:lnTo>
                    <a:lnTo>
                      <a:pt x="5678" y="5637"/>
                    </a:lnTo>
                    <a:lnTo>
                      <a:pt x="5678" y="5139"/>
                    </a:lnTo>
                    <a:lnTo>
                      <a:pt x="5595" y="4683"/>
                    </a:lnTo>
                    <a:lnTo>
                      <a:pt x="5595" y="4476"/>
                    </a:lnTo>
                    <a:lnTo>
                      <a:pt x="5595" y="4269"/>
                    </a:lnTo>
                    <a:lnTo>
                      <a:pt x="5637" y="4103"/>
                    </a:lnTo>
                    <a:lnTo>
                      <a:pt x="5720" y="3979"/>
                    </a:lnTo>
                    <a:lnTo>
                      <a:pt x="5968" y="3730"/>
                    </a:lnTo>
                    <a:lnTo>
                      <a:pt x="6217" y="3523"/>
                    </a:lnTo>
                    <a:lnTo>
                      <a:pt x="6507" y="3316"/>
                    </a:lnTo>
                    <a:lnTo>
                      <a:pt x="6797" y="3109"/>
                    </a:lnTo>
                    <a:lnTo>
                      <a:pt x="6880" y="2943"/>
                    </a:lnTo>
                    <a:lnTo>
                      <a:pt x="6963" y="2777"/>
                    </a:lnTo>
                    <a:lnTo>
                      <a:pt x="7004" y="2611"/>
                    </a:lnTo>
                    <a:lnTo>
                      <a:pt x="7046" y="2404"/>
                    </a:lnTo>
                    <a:lnTo>
                      <a:pt x="7004" y="2155"/>
                    </a:lnTo>
                    <a:lnTo>
                      <a:pt x="6880" y="1948"/>
                    </a:lnTo>
                    <a:lnTo>
                      <a:pt x="6756" y="1700"/>
                    </a:lnTo>
                    <a:lnTo>
                      <a:pt x="6548" y="1492"/>
                    </a:lnTo>
                    <a:lnTo>
                      <a:pt x="6341" y="1285"/>
                    </a:lnTo>
                    <a:lnTo>
                      <a:pt x="6051" y="1119"/>
                    </a:lnTo>
                    <a:lnTo>
                      <a:pt x="5430" y="746"/>
                    </a:lnTo>
                    <a:lnTo>
                      <a:pt x="4725" y="456"/>
                    </a:lnTo>
                    <a:lnTo>
                      <a:pt x="4020" y="249"/>
                    </a:lnTo>
                    <a:lnTo>
                      <a:pt x="3274" y="83"/>
                    </a:lnTo>
                    <a:lnTo>
                      <a:pt x="261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435;p61"/>
              <p:cNvSpPr/>
              <p:nvPr/>
            </p:nvSpPr>
            <p:spPr>
              <a:xfrm>
                <a:off x="2413875" y="1181625"/>
                <a:ext cx="176150" cy="219675"/>
              </a:xfrm>
              <a:custGeom>
                <a:avLst/>
                <a:gdLst/>
                <a:ahLst/>
                <a:cxnLst/>
                <a:rect l="l" t="t" r="r" b="b"/>
                <a:pathLst>
                  <a:path w="7046" h="8787" fill="none" extrusionOk="0">
                    <a:moveTo>
                      <a:pt x="1327" y="8745"/>
                    </a:moveTo>
                    <a:lnTo>
                      <a:pt x="1327" y="8745"/>
                    </a:lnTo>
                    <a:lnTo>
                      <a:pt x="1037" y="8703"/>
                    </a:lnTo>
                    <a:lnTo>
                      <a:pt x="788" y="8579"/>
                    </a:lnTo>
                    <a:lnTo>
                      <a:pt x="581" y="8455"/>
                    </a:lnTo>
                    <a:lnTo>
                      <a:pt x="415" y="8289"/>
                    </a:lnTo>
                    <a:lnTo>
                      <a:pt x="249" y="8123"/>
                    </a:lnTo>
                    <a:lnTo>
                      <a:pt x="166" y="7916"/>
                    </a:lnTo>
                    <a:lnTo>
                      <a:pt x="83" y="7667"/>
                    </a:lnTo>
                    <a:lnTo>
                      <a:pt x="42" y="7419"/>
                    </a:lnTo>
                    <a:lnTo>
                      <a:pt x="0" y="7170"/>
                    </a:lnTo>
                    <a:lnTo>
                      <a:pt x="42" y="6921"/>
                    </a:lnTo>
                    <a:lnTo>
                      <a:pt x="125" y="6383"/>
                    </a:lnTo>
                    <a:lnTo>
                      <a:pt x="332" y="5844"/>
                    </a:lnTo>
                    <a:lnTo>
                      <a:pt x="581" y="5347"/>
                    </a:lnTo>
                    <a:lnTo>
                      <a:pt x="581" y="5347"/>
                    </a:lnTo>
                    <a:lnTo>
                      <a:pt x="705" y="5098"/>
                    </a:lnTo>
                    <a:lnTo>
                      <a:pt x="788" y="4849"/>
                    </a:lnTo>
                    <a:lnTo>
                      <a:pt x="829" y="4642"/>
                    </a:lnTo>
                    <a:lnTo>
                      <a:pt x="829" y="4393"/>
                    </a:lnTo>
                    <a:lnTo>
                      <a:pt x="788" y="3937"/>
                    </a:lnTo>
                    <a:lnTo>
                      <a:pt x="664" y="3482"/>
                    </a:lnTo>
                    <a:lnTo>
                      <a:pt x="332" y="2570"/>
                    </a:lnTo>
                    <a:lnTo>
                      <a:pt x="208" y="2197"/>
                    </a:lnTo>
                    <a:lnTo>
                      <a:pt x="125" y="1824"/>
                    </a:lnTo>
                    <a:lnTo>
                      <a:pt x="125" y="1824"/>
                    </a:lnTo>
                    <a:lnTo>
                      <a:pt x="166" y="1451"/>
                    </a:lnTo>
                    <a:lnTo>
                      <a:pt x="249" y="1119"/>
                    </a:lnTo>
                    <a:lnTo>
                      <a:pt x="456" y="829"/>
                    </a:lnTo>
                    <a:lnTo>
                      <a:pt x="705" y="539"/>
                    </a:lnTo>
                    <a:lnTo>
                      <a:pt x="1078" y="290"/>
                    </a:lnTo>
                    <a:lnTo>
                      <a:pt x="1492" y="125"/>
                    </a:lnTo>
                    <a:lnTo>
                      <a:pt x="2031" y="0"/>
                    </a:lnTo>
                    <a:lnTo>
                      <a:pt x="2611" y="0"/>
                    </a:lnTo>
                    <a:lnTo>
                      <a:pt x="2611" y="0"/>
                    </a:lnTo>
                    <a:lnTo>
                      <a:pt x="3274" y="83"/>
                    </a:lnTo>
                    <a:lnTo>
                      <a:pt x="4020" y="249"/>
                    </a:lnTo>
                    <a:lnTo>
                      <a:pt x="4725" y="456"/>
                    </a:lnTo>
                    <a:lnTo>
                      <a:pt x="5430" y="746"/>
                    </a:lnTo>
                    <a:lnTo>
                      <a:pt x="6051" y="1119"/>
                    </a:lnTo>
                    <a:lnTo>
                      <a:pt x="6341" y="1285"/>
                    </a:lnTo>
                    <a:lnTo>
                      <a:pt x="6548" y="1492"/>
                    </a:lnTo>
                    <a:lnTo>
                      <a:pt x="6756" y="1700"/>
                    </a:lnTo>
                    <a:lnTo>
                      <a:pt x="6880" y="1948"/>
                    </a:lnTo>
                    <a:lnTo>
                      <a:pt x="7004" y="2155"/>
                    </a:lnTo>
                    <a:lnTo>
                      <a:pt x="7046" y="2404"/>
                    </a:lnTo>
                    <a:lnTo>
                      <a:pt x="7046" y="2404"/>
                    </a:lnTo>
                    <a:lnTo>
                      <a:pt x="7004" y="2611"/>
                    </a:lnTo>
                    <a:lnTo>
                      <a:pt x="6963" y="2777"/>
                    </a:lnTo>
                    <a:lnTo>
                      <a:pt x="6880" y="2943"/>
                    </a:lnTo>
                    <a:lnTo>
                      <a:pt x="6797" y="3109"/>
                    </a:lnTo>
                    <a:lnTo>
                      <a:pt x="6507" y="3316"/>
                    </a:lnTo>
                    <a:lnTo>
                      <a:pt x="6217" y="3523"/>
                    </a:lnTo>
                    <a:lnTo>
                      <a:pt x="5968" y="3730"/>
                    </a:lnTo>
                    <a:lnTo>
                      <a:pt x="5720" y="3979"/>
                    </a:lnTo>
                    <a:lnTo>
                      <a:pt x="5637" y="4103"/>
                    </a:lnTo>
                    <a:lnTo>
                      <a:pt x="5595" y="4269"/>
                    </a:lnTo>
                    <a:lnTo>
                      <a:pt x="5595" y="4476"/>
                    </a:lnTo>
                    <a:lnTo>
                      <a:pt x="5595" y="4683"/>
                    </a:lnTo>
                    <a:lnTo>
                      <a:pt x="5595" y="4683"/>
                    </a:lnTo>
                    <a:lnTo>
                      <a:pt x="5678" y="5139"/>
                    </a:lnTo>
                    <a:lnTo>
                      <a:pt x="5678" y="5637"/>
                    </a:lnTo>
                    <a:lnTo>
                      <a:pt x="5637" y="6051"/>
                    </a:lnTo>
                    <a:lnTo>
                      <a:pt x="5512" y="6466"/>
                    </a:lnTo>
                    <a:lnTo>
                      <a:pt x="5388" y="6880"/>
                    </a:lnTo>
                    <a:lnTo>
                      <a:pt x="5139" y="7211"/>
                    </a:lnTo>
                    <a:lnTo>
                      <a:pt x="4891" y="7543"/>
                    </a:lnTo>
                    <a:lnTo>
                      <a:pt x="4601" y="7833"/>
                    </a:lnTo>
                    <a:lnTo>
                      <a:pt x="4269" y="8123"/>
                    </a:lnTo>
                    <a:lnTo>
                      <a:pt x="3896" y="8330"/>
                    </a:lnTo>
                    <a:lnTo>
                      <a:pt x="3523" y="8496"/>
                    </a:lnTo>
                    <a:lnTo>
                      <a:pt x="3109" y="8662"/>
                    </a:lnTo>
                    <a:lnTo>
                      <a:pt x="2694" y="8745"/>
                    </a:lnTo>
                    <a:lnTo>
                      <a:pt x="2238" y="8786"/>
                    </a:lnTo>
                    <a:lnTo>
                      <a:pt x="1783" y="8786"/>
                    </a:lnTo>
                    <a:lnTo>
                      <a:pt x="1327" y="874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436;p61"/>
              <p:cNvSpPr/>
              <p:nvPr/>
            </p:nvSpPr>
            <p:spPr>
              <a:xfrm>
                <a:off x="2432525" y="1239650"/>
                <a:ext cx="1005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1037" extrusionOk="0">
                    <a:moveTo>
                      <a:pt x="0" y="0"/>
                    </a:moveTo>
                    <a:lnTo>
                      <a:pt x="664" y="456"/>
                    </a:lnTo>
                    <a:lnTo>
                      <a:pt x="954" y="622"/>
                    </a:lnTo>
                    <a:lnTo>
                      <a:pt x="1285" y="788"/>
                    </a:lnTo>
                    <a:lnTo>
                      <a:pt x="1575" y="871"/>
                    </a:lnTo>
                    <a:lnTo>
                      <a:pt x="1824" y="953"/>
                    </a:lnTo>
                    <a:lnTo>
                      <a:pt x="2114" y="995"/>
                    </a:lnTo>
                    <a:lnTo>
                      <a:pt x="2363" y="1036"/>
                    </a:lnTo>
                    <a:lnTo>
                      <a:pt x="2611" y="995"/>
                    </a:lnTo>
                    <a:lnTo>
                      <a:pt x="2860" y="953"/>
                    </a:lnTo>
                    <a:lnTo>
                      <a:pt x="3109" y="871"/>
                    </a:lnTo>
                    <a:lnTo>
                      <a:pt x="3316" y="746"/>
                    </a:lnTo>
                    <a:lnTo>
                      <a:pt x="3523" y="580"/>
                    </a:lnTo>
                    <a:lnTo>
                      <a:pt x="3730" y="415"/>
                    </a:lnTo>
                    <a:lnTo>
                      <a:pt x="3896" y="207"/>
                    </a:lnTo>
                    <a:lnTo>
                      <a:pt x="4020" y="0"/>
                    </a:lnTo>
                    <a:lnTo>
                      <a:pt x="3523" y="166"/>
                    </a:lnTo>
                    <a:lnTo>
                      <a:pt x="3026" y="290"/>
                    </a:lnTo>
                    <a:lnTo>
                      <a:pt x="2528" y="373"/>
                    </a:lnTo>
                    <a:lnTo>
                      <a:pt x="2031" y="415"/>
                    </a:lnTo>
                    <a:lnTo>
                      <a:pt x="1492" y="373"/>
                    </a:lnTo>
                    <a:lnTo>
                      <a:pt x="995" y="290"/>
                    </a:lnTo>
                    <a:lnTo>
                      <a:pt x="498" y="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870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437;p61"/>
              <p:cNvSpPr/>
              <p:nvPr/>
            </p:nvSpPr>
            <p:spPr>
              <a:xfrm>
                <a:off x="2432525" y="1239650"/>
                <a:ext cx="1005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1037" fill="none" extrusionOk="0">
                    <a:moveTo>
                      <a:pt x="4020" y="0"/>
                    </a:moveTo>
                    <a:lnTo>
                      <a:pt x="4020" y="0"/>
                    </a:lnTo>
                    <a:lnTo>
                      <a:pt x="3523" y="166"/>
                    </a:lnTo>
                    <a:lnTo>
                      <a:pt x="3026" y="290"/>
                    </a:lnTo>
                    <a:lnTo>
                      <a:pt x="2528" y="373"/>
                    </a:lnTo>
                    <a:lnTo>
                      <a:pt x="2031" y="415"/>
                    </a:lnTo>
                    <a:lnTo>
                      <a:pt x="2031" y="415"/>
                    </a:lnTo>
                    <a:lnTo>
                      <a:pt x="1492" y="373"/>
                    </a:lnTo>
                    <a:lnTo>
                      <a:pt x="995" y="290"/>
                    </a:lnTo>
                    <a:lnTo>
                      <a:pt x="498" y="16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64" y="456"/>
                    </a:lnTo>
                    <a:lnTo>
                      <a:pt x="954" y="622"/>
                    </a:lnTo>
                    <a:lnTo>
                      <a:pt x="1285" y="788"/>
                    </a:lnTo>
                    <a:lnTo>
                      <a:pt x="1575" y="871"/>
                    </a:lnTo>
                    <a:lnTo>
                      <a:pt x="1824" y="953"/>
                    </a:lnTo>
                    <a:lnTo>
                      <a:pt x="2114" y="995"/>
                    </a:lnTo>
                    <a:lnTo>
                      <a:pt x="2363" y="1036"/>
                    </a:lnTo>
                    <a:lnTo>
                      <a:pt x="2363" y="1036"/>
                    </a:lnTo>
                    <a:lnTo>
                      <a:pt x="2611" y="995"/>
                    </a:lnTo>
                    <a:lnTo>
                      <a:pt x="2860" y="953"/>
                    </a:lnTo>
                    <a:lnTo>
                      <a:pt x="3109" y="871"/>
                    </a:lnTo>
                    <a:lnTo>
                      <a:pt x="3316" y="746"/>
                    </a:lnTo>
                    <a:lnTo>
                      <a:pt x="3523" y="580"/>
                    </a:lnTo>
                    <a:lnTo>
                      <a:pt x="3730" y="415"/>
                    </a:lnTo>
                    <a:lnTo>
                      <a:pt x="3896" y="207"/>
                    </a:lnTo>
                    <a:lnTo>
                      <a:pt x="402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438;p61"/>
              <p:cNvSpPr/>
              <p:nvPr/>
            </p:nvSpPr>
            <p:spPr>
              <a:xfrm>
                <a:off x="2204575" y="1370200"/>
                <a:ext cx="156475" cy="153350"/>
              </a:xfrm>
              <a:custGeom>
                <a:avLst/>
                <a:gdLst/>
                <a:ahLst/>
                <a:cxnLst/>
                <a:rect l="l" t="t" r="r" b="b"/>
                <a:pathLst>
                  <a:path w="6259" h="6134" extrusionOk="0">
                    <a:moveTo>
                      <a:pt x="1990" y="0"/>
                    </a:moveTo>
                    <a:lnTo>
                      <a:pt x="1659" y="41"/>
                    </a:lnTo>
                    <a:lnTo>
                      <a:pt x="1369" y="124"/>
                    </a:lnTo>
                    <a:lnTo>
                      <a:pt x="1078" y="207"/>
                    </a:lnTo>
                    <a:lnTo>
                      <a:pt x="830" y="332"/>
                    </a:lnTo>
                    <a:lnTo>
                      <a:pt x="664" y="497"/>
                    </a:lnTo>
                    <a:lnTo>
                      <a:pt x="540" y="622"/>
                    </a:lnTo>
                    <a:lnTo>
                      <a:pt x="415" y="829"/>
                    </a:lnTo>
                    <a:lnTo>
                      <a:pt x="250" y="1202"/>
                    </a:lnTo>
                    <a:lnTo>
                      <a:pt x="125" y="1616"/>
                    </a:lnTo>
                    <a:lnTo>
                      <a:pt x="42" y="2072"/>
                    </a:lnTo>
                    <a:lnTo>
                      <a:pt x="1" y="2528"/>
                    </a:lnTo>
                    <a:lnTo>
                      <a:pt x="1" y="2942"/>
                    </a:lnTo>
                    <a:lnTo>
                      <a:pt x="1" y="3647"/>
                    </a:lnTo>
                    <a:lnTo>
                      <a:pt x="42" y="3937"/>
                    </a:lnTo>
                    <a:lnTo>
                      <a:pt x="167" y="4310"/>
                    </a:lnTo>
                    <a:lnTo>
                      <a:pt x="374" y="4642"/>
                    </a:lnTo>
                    <a:lnTo>
                      <a:pt x="664" y="5015"/>
                    </a:lnTo>
                    <a:lnTo>
                      <a:pt x="1078" y="5346"/>
                    </a:lnTo>
                    <a:lnTo>
                      <a:pt x="1327" y="5471"/>
                    </a:lnTo>
                    <a:lnTo>
                      <a:pt x="1617" y="5636"/>
                    </a:lnTo>
                    <a:lnTo>
                      <a:pt x="1949" y="5761"/>
                    </a:lnTo>
                    <a:lnTo>
                      <a:pt x="2280" y="5885"/>
                    </a:lnTo>
                    <a:lnTo>
                      <a:pt x="2695" y="5968"/>
                    </a:lnTo>
                    <a:lnTo>
                      <a:pt x="3109" y="6051"/>
                    </a:lnTo>
                    <a:lnTo>
                      <a:pt x="3938" y="6134"/>
                    </a:lnTo>
                    <a:lnTo>
                      <a:pt x="4601" y="6092"/>
                    </a:lnTo>
                    <a:lnTo>
                      <a:pt x="4891" y="6051"/>
                    </a:lnTo>
                    <a:lnTo>
                      <a:pt x="5140" y="6009"/>
                    </a:lnTo>
                    <a:lnTo>
                      <a:pt x="5347" y="5926"/>
                    </a:lnTo>
                    <a:lnTo>
                      <a:pt x="5554" y="5843"/>
                    </a:lnTo>
                    <a:lnTo>
                      <a:pt x="5679" y="5719"/>
                    </a:lnTo>
                    <a:lnTo>
                      <a:pt x="5844" y="5595"/>
                    </a:lnTo>
                    <a:lnTo>
                      <a:pt x="6010" y="5346"/>
                    </a:lnTo>
                    <a:lnTo>
                      <a:pt x="6176" y="5056"/>
                    </a:lnTo>
                    <a:lnTo>
                      <a:pt x="6217" y="4725"/>
                    </a:lnTo>
                    <a:lnTo>
                      <a:pt x="6259" y="4393"/>
                    </a:lnTo>
                    <a:lnTo>
                      <a:pt x="6259" y="3896"/>
                    </a:lnTo>
                    <a:lnTo>
                      <a:pt x="6217" y="3357"/>
                    </a:lnTo>
                    <a:lnTo>
                      <a:pt x="6176" y="2777"/>
                    </a:lnTo>
                    <a:lnTo>
                      <a:pt x="6052" y="2197"/>
                    </a:lnTo>
                    <a:lnTo>
                      <a:pt x="5927" y="1699"/>
                    </a:lnTo>
                    <a:lnTo>
                      <a:pt x="5720" y="1202"/>
                    </a:lnTo>
                    <a:lnTo>
                      <a:pt x="5596" y="1036"/>
                    </a:lnTo>
                    <a:lnTo>
                      <a:pt x="5430" y="870"/>
                    </a:lnTo>
                    <a:lnTo>
                      <a:pt x="5264" y="705"/>
                    </a:lnTo>
                    <a:lnTo>
                      <a:pt x="5057" y="580"/>
                    </a:lnTo>
                    <a:lnTo>
                      <a:pt x="4477" y="332"/>
                    </a:lnTo>
                    <a:lnTo>
                      <a:pt x="3814" y="166"/>
                    </a:lnTo>
                    <a:lnTo>
                      <a:pt x="3068" y="41"/>
                    </a:lnTo>
                    <a:lnTo>
                      <a:pt x="236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439;p61"/>
              <p:cNvSpPr/>
              <p:nvPr/>
            </p:nvSpPr>
            <p:spPr>
              <a:xfrm>
                <a:off x="2250175" y="1401275"/>
                <a:ext cx="61150" cy="12450"/>
              </a:xfrm>
              <a:custGeom>
                <a:avLst/>
                <a:gdLst/>
                <a:ahLst/>
                <a:cxnLst/>
                <a:rect l="l" t="t" r="r" b="b"/>
                <a:pathLst>
                  <a:path w="2446" h="498" extrusionOk="0">
                    <a:moveTo>
                      <a:pt x="2321" y="0"/>
                    </a:moveTo>
                    <a:lnTo>
                      <a:pt x="2031" y="125"/>
                    </a:lnTo>
                    <a:lnTo>
                      <a:pt x="1783" y="208"/>
                    </a:lnTo>
                    <a:lnTo>
                      <a:pt x="1492" y="290"/>
                    </a:lnTo>
                    <a:lnTo>
                      <a:pt x="664" y="290"/>
                    </a:lnTo>
                    <a:lnTo>
                      <a:pt x="373" y="208"/>
                    </a:lnTo>
                    <a:lnTo>
                      <a:pt x="125" y="125"/>
                    </a:lnTo>
                    <a:lnTo>
                      <a:pt x="42" y="125"/>
                    </a:lnTo>
                    <a:lnTo>
                      <a:pt x="0" y="166"/>
                    </a:lnTo>
                    <a:lnTo>
                      <a:pt x="0" y="208"/>
                    </a:lnTo>
                    <a:lnTo>
                      <a:pt x="42" y="290"/>
                    </a:lnTo>
                    <a:lnTo>
                      <a:pt x="415" y="415"/>
                    </a:lnTo>
                    <a:lnTo>
                      <a:pt x="664" y="456"/>
                    </a:lnTo>
                    <a:lnTo>
                      <a:pt x="912" y="498"/>
                    </a:lnTo>
                    <a:lnTo>
                      <a:pt x="1161" y="498"/>
                    </a:lnTo>
                    <a:lnTo>
                      <a:pt x="1451" y="456"/>
                    </a:lnTo>
                    <a:lnTo>
                      <a:pt x="1700" y="415"/>
                    </a:lnTo>
                    <a:lnTo>
                      <a:pt x="1948" y="373"/>
                    </a:lnTo>
                    <a:lnTo>
                      <a:pt x="2197" y="249"/>
                    </a:lnTo>
                    <a:lnTo>
                      <a:pt x="2404" y="125"/>
                    </a:lnTo>
                    <a:lnTo>
                      <a:pt x="2446" y="83"/>
                    </a:lnTo>
                    <a:lnTo>
                      <a:pt x="2404" y="0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440;p61"/>
              <p:cNvSpPr/>
              <p:nvPr/>
            </p:nvSpPr>
            <p:spPr>
              <a:xfrm>
                <a:off x="2403525" y="1346350"/>
                <a:ext cx="106725" cy="97425"/>
              </a:xfrm>
              <a:custGeom>
                <a:avLst/>
                <a:gdLst/>
                <a:ahLst/>
                <a:cxnLst/>
                <a:rect l="l" t="t" r="r" b="b"/>
                <a:pathLst>
                  <a:path w="4269" h="3897" extrusionOk="0">
                    <a:moveTo>
                      <a:pt x="2694" y="1"/>
                    </a:moveTo>
                    <a:lnTo>
                      <a:pt x="2445" y="42"/>
                    </a:lnTo>
                    <a:lnTo>
                      <a:pt x="2031" y="167"/>
                    </a:lnTo>
                    <a:lnTo>
                      <a:pt x="1616" y="415"/>
                    </a:lnTo>
                    <a:lnTo>
                      <a:pt x="1202" y="705"/>
                    </a:lnTo>
                    <a:lnTo>
                      <a:pt x="870" y="1037"/>
                    </a:lnTo>
                    <a:lnTo>
                      <a:pt x="539" y="1368"/>
                    </a:lnTo>
                    <a:lnTo>
                      <a:pt x="290" y="1741"/>
                    </a:lnTo>
                    <a:lnTo>
                      <a:pt x="124" y="2114"/>
                    </a:lnTo>
                    <a:lnTo>
                      <a:pt x="0" y="2487"/>
                    </a:lnTo>
                    <a:lnTo>
                      <a:pt x="0" y="2860"/>
                    </a:lnTo>
                    <a:lnTo>
                      <a:pt x="41" y="3233"/>
                    </a:lnTo>
                    <a:lnTo>
                      <a:pt x="124" y="3358"/>
                    </a:lnTo>
                    <a:lnTo>
                      <a:pt x="207" y="3523"/>
                    </a:lnTo>
                    <a:lnTo>
                      <a:pt x="332" y="3648"/>
                    </a:lnTo>
                    <a:lnTo>
                      <a:pt x="456" y="3731"/>
                    </a:lnTo>
                    <a:lnTo>
                      <a:pt x="622" y="3814"/>
                    </a:lnTo>
                    <a:lnTo>
                      <a:pt x="787" y="3855"/>
                    </a:lnTo>
                    <a:lnTo>
                      <a:pt x="995" y="3896"/>
                    </a:lnTo>
                    <a:lnTo>
                      <a:pt x="1575" y="3896"/>
                    </a:lnTo>
                    <a:lnTo>
                      <a:pt x="1948" y="3814"/>
                    </a:lnTo>
                    <a:lnTo>
                      <a:pt x="2279" y="3731"/>
                    </a:lnTo>
                    <a:lnTo>
                      <a:pt x="2611" y="3606"/>
                    </a:lnTo>
                    <a:lnTo>
                      <a:pt x="2901" y="3441"/>
                    </a:lnTo>
                    <a:lnTo>
                      <a:pt x="3191" y="3233"/>
                    </a:lnTo>
                    <a:lnTo>
                      <a:pt x="3481" y="3026"/>
                    </a:lnTo>
                    <a:lnTo>
                      <a:pt x="3730" y="2778"/>
                    </a:lnTo>
                    <a:lnTo>
                      <a:pt x="4020" y="2446"/>
                    </a:lnTo>
                    <a:lnTo>
                      <a:pt x="4186" y="2073"/>
                    </a:lnTo>
                    <a:lnTo>
                      <a:pt x="4269" y="1700"/>
                    </a:lnTo>
                    <a:lnTo>
                      <a:pt x="4269" y="1286"/>
                    </a:lnTo>
                    <a:lnTo>
                      <a:pt x="4186" y="954"/>
                    </a:lnTo>
                    <a:lnTo>
                      <a:pt x="4103" y="788"/>
                    </a:lnTo>
                    <a:lnTo>
                      <a:pt x="3979" y="622"/>
                    </a:lnTo>
                    <a:lnTo>
                      <a:pt x="3854" y="457"/>
                    </a:lnTo>
                    <a:lnTo>
                      <a:pt x="3730" y="332"/>
                    </a:lnTo>
                    <a:lnTo>
                      <a:pt x="3523" y="208"/>
                    </a:lnTo>
                    <a:lnTo>
                      <a:pt x="3315" y="125"/>
                    </a:lnTo>
                    <a:lnTo>
                      <a:pt x="3108" y="42"/>
                    </a:lnTo>
                    <a:lnTo>
                      <a:pt x="2901" y="42"/>
                    </a:lnTo>
                    <a:lnTo>
                      <a:pt x="2694" y="1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441;p61"/>
              <p:cNvSpPr/>
              <p:nvPr/>
            </p:nvSpPr>
            <p:spPr>
              <a:xfrm>
                <a:off x="2001525" y="2488125"/>
                <a:ext cx="395800" cy="1990325"/>
              </a:xfrm>
              <a:custGeom>
                <a:avLst/>
                <a:gdLst/>
                <a:ahLst/>
                <a:cxnLst/>
                <a:rect l="l" t="t" r="r" b="b"/>
                <a:pathLst>
                  <a:path w="15832" h="79613" extrusionOk="0">
                    <a:moveTo>
                      <a:pt x="0" y="0"/>
                    </a:moveTo>
                    <a:lnTo>
                      <a:pt x="456" y="15251"/>
                    </a:lnTo>
                    <a:lnTo>
                      <a:pt x="829" y="28181"/>
                    </a:lnTo>
                    <a:lnTo>
                      <a:pt x="1119" y="39205"/>
                    </a:lnTo>
                    <a:lnTo>
                      <a:pt x="1202" y="41650"/>
                    </a:lnTo>
                    <a:lnTo>
                      <a:pt x="1368" y="44386"/>
                    </a:lnTo>
                    <a:lnTo>
                      <a:pt x="1575" y="47411"/>
                    </a:lnTo>
                    <a:lnTo>
                      <a:pt x="1865" y="50602"/>
                    </a:lnTo>
                    <a:lnTo>
                      <a:pt x="2155" y="53876"/>
                    </a:lnTo>
                    <a:lnTo>
                      <a:pt x="2487" y="57233"/>
                    </a:lnTo>
                    <a:lnTo>
                      <a:pt x="3233" y="63864"/>
                    </a:lnTo>
                    <a:lnTo>
                      <a:pt x="3937" y="69914"/>
                    </a:lnTo>
                    <a:lnTo>
                      <a:pt x="4517" y="74888"/>
                    </a:lnTo>
                    <a:lnTo>
                      <a:pt x="5139" y="79488"/>
                    </a:lnTo>
                    <a:lnTo>
                      <a:pt x="11563" y="79612"/>
                    </a:lnTo>
                    <a:lnTo>
                      <a:pt x="11148" y="64361"/>
                    </a:lnTo>
                    <a:lnTo>
                      <a:pt x="10485" y="37755"/>
                    </a:lnTo>
                    <a:lnTo>
                      <a:pt x="10610" y="34191"/>
                    </a:lnTo>
                    <a:lnTo>
                      <a:pt x="10858" y="30668"/>
                    </a:lnTo>
                    <a:lnTo>
                      <a:pt x="11148" y="27187"/>
                    </a:lnTo>
                    <a:lnTo>
                      <a:pt x="11521" y="23830"/>
                    </a:lnTo>
                    <a:lnTo>
                      <a:pt x="11936" y="20597"/>
                    </a:lnTo>
                    <a:lnTo>
                      <a:pt x="12392" y="17489"/>
                    </a:lnTo>
                    <a:lnTo>
                      <a:pt x="12847" y="14547"/>
                    </a:lnTo>
                    <a:lnTo>
                      <a:pt x="13345" y="11853"/>
                    </a:lnTo>
                    <a:lnTo>
                      <a:pt x="13801" y="9325"/>
                    </a:lnTo>
                    <a:lnTo>
                      <a:pt x="14257" y="7087"/>
                    </a:lnTo>
                    <a:lnTo>
                      <a:pt x="15085" y="3440"/>
                    </a:lnTo>
                    <a:lnTo>
                      <a:pt x="15624" y="1078"/>
                    </a:lnTo>
                    <a:lnTo>
                      <a:pt x="15831" y="2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442;p61"/>
              <p:cNvSpPr/>
              <p:nvPr/>
            </p:nvSpPr>
            <p:spPr>
              <a:xfrm>
                <a:off x="2001525" y="2488125"/>
                <a:ext cx="395800" cy="1990325"/>
              </a:xfrm>
              <a:custGeom>
                <a:avLst/>
                <a:gdLst/>
                <a:ahLst/>
                <a:cxnLst/>
                <a:rect l="l" t="t" r="r" b="b"/>
                <a:pathLst>
                  <a:path w="15832" h="79613" fill="none" extrusionOk="0">
                    <a:moveTo>
                      <a:pt x="10485" y="37755"/>
                    </a:moveTo>
                    <a:lnTo>
                      <a:pt x="10485" y="37755"/>
                    </a:lnTo>
                    <a:lnTo>
                      <a:pt x="10610" y="34191"/>
                    </a:lnTo>
                    <a:lnTo>
                      <a:pt x="10858" y="30668"/>
                    </a:lnTo>
                    <a:lnTo>
                      <a:pt x="11148" y="27187"/>
                    </a:lnTo>
                    <a:lnTo>
                      <a:pt x="11521" y="23830"/>
                    </a:lnTo>
                    <a:lnTo>
                      <a:pt x="11936" y="20597"/>
                    </a:lnTo>
                    <a:lnTo>
                      <a:pt x="12392" y="17489"/>
                    </a:lnTo>
                    <a:lnTo>
                      <a:pt x="12847" y="14547"/>
                    </a:lnTo>
                    <a:lnTo>
                      <a:pt x="13345" y="11853"/>
                    </a:lnTo>
                    <a:lnTo>
                      <a:pt x="13801" y="9325"/>
                    </a:lnTo>
                    <a:lnTo>
                      <a:pt x="14257" y="7087"/>
                    </a:lnTo>
                    <a:lnTo>
                      <a:pt x="15085" y="3440"/>
                    </a:lnTo>
                    <a:lnTo>
                      <a:pt x="15624" y="1078"/>
                    </a:lnTo>
                    <a:lnTo>
                      <a:pt x="15831" y="249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56" y="15251"/>
                    </a:lnTo>
                    <a:lnTo>
                      <a:pt x="829" y="28181"/>
                    </a:lnTo>
                    <a:lnTo>
                      <a:pt x="1119" y="39205"/>
                    </a:lnTo>
                    <a:lnTo>
                      <a:pt x="1119" y="39205"/>
                    </a:lnTo>
                    <a:lnTo>
                      <a:pt x="1202" y="41650"/>
                    </a:lnTo>
                    <a:lnTo>
                      <a:pt x="1368" y="44386"/>
                    </a:lnTo>
                    <a:lnTo>
                      <a:pt x="1575" y="47411"/>
                    </a:lnTo>
                    <a:lnTo>
                      <a:pt x="1865" y="50602"/>
                    </a:lnTo>
                    <a:lnTo>
                      <a:pt x="2155" y="53876"/>
                    </a:lnTo>
                    <a:lnTo>
                      <a:pt x="2487" y="57233"/>
                    </a:lnTo>
                    <a:lnTo>
                      <a:pt x="3233" y="63864"/>
                    </a:lnTo>
                    <a:lnTo>
                      <a:pt x="3937" y="69914"/>
                    </a:lnTo>
                    <a:lnTo>
                      <a:pt x="4517" y="74888"/>
                    </a:lnTo>
                    <a:lnTo>
                      <a:pt x="5139" y="79488"/>
                    </a:lnTo>
                    <a:lnTo>
                      <a:pt x="11563" y="79612"/>
                    </a:lnTo>
                    <a:lnTo>
                      <a:pt x="11563" y="79612"/>
                    </a:lnTo>
                    <a:lnTo>
                      <a:pt x="11148" y="64361"/>
                    </a:lnTo>
                    <a:lnTo>
                      <a:pt x="10485" y="3775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443;p61"/>
              <p:cNvSpPr/>
              <p:nvPr/>
            </p:nvSpPr>
            <p:spPr>
              <a:xfrm>
                <a:off x="2226350" y="3139800"/>
                <a:ext cx="57000" cy="269400"/>
              </a:xfrm>
              <a:custGeom>
                <a:avLst/>
                <a:gdLst/>
                <a:ahLst/>
                <a:cxnLst/>
                <a:rect l="l" t="t" r="r" b="b"/>
                <a:pathLst>
                  <a:path w="2280" h="10776" extrusionOk="0">
                    <a:moveTo>
                      <a:pt x="0" y="1"/>
                    </a:moveTo>
                    <a:lnTo>
                      <a:pt x="125" y="1410"/>
                    </a:lnTo>
                    <a:lnTo>
                      <a:pt x="249" y="2819"/>
                    </a:lnTo>
                    <a:lnTo>
                      <a:pt x="415" y="4186"/>
                    </a:lnTo>
                    <a:lnTo>
                      <a:pt x="622" y="5596"/>
                    </a:lnTo>
                    <a:lnTo>
                      <a:pt x="1036" y="8248"/>
                    </a:lnTo>
                    <a:lnTo>
                      <a:pt x="1492" y="10776"/>
                    </a:lnTo>
                    <a:lnTo>
                      <a:pt x="1617" y="8041"/>
                    </a:lnTo>
                    <a:lnTo>
                      <a:pt x="1782" y="5305"/>
                    </a:lnTo>
                    <a:lnTo>
                      <a:pt x="2031" y="2612"/>
                    </a:lnTo>
                    <a:lnTo>
                      <a:pt x="2280" y="1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444;p61"/>
              <p:cNvSpPr/>
              <p:nvPr/>
            </p:nvSpPr>
            <p:spPr>
              <a:xfrm>
                <a:off x="2226350" y="3139800"/>
                <a:ext cx="57000" cy="269400"/>
              </a:xfrm>
              <a:custGeom>
                <a:avLst/>
                <a:gdLst/>
                <a:ahLst/>
                <a:cxnLst/>
                <a:rect l="l" t="t" r="r" b="b"/>
                <a:pathLst>
                  <a:path w="2280" h="10776" fill="none" extrusionOk="0">
                    <a:moveTo>
                      <a:pt x="2280" y="1"/>
                    </a:moveTo>
                    <a:lnTo>
                      <a:pt x="2280" y="1"/>
                    </a:lnTo>
                    <a:lnTo>
                      <a:pt x="788" y="1"/>
                    </a:lnTo>
                    <a:lnTo>
                      <a:pt x="788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25" y="1410"/>
                    </a:lnTo>
                    <a:lnTo>
                      <a:pt x="249" y="2819"/>
                    </a:lnTo>
                    <a:lnTo>
                      <a:pt x="415" y="4186"/>
                    </a:lnTo>
                    <a:lnTo>
                      <a:pt x="622" y="5596"/>
                    </a:lnTo>
                    <a:lnTo>
                      <a:pt x="1036" y="8248"/>
                    </a:lnTo>
                    <a:lnTo>
                      <a:pt x="1492" y="10776"/>
                    </a:lnTo>
                    <a:lnTo>
                      <a:pt x="1492" y="10776"/>
                    </a:lnTo>
                    <a:lnTo>
                      <a:pt x="1617" y="8041"/>
                    </a:lnTo>
                    <a:lnTo>
                      <a:pt x="1782" y="5305"/>
                    </a:lnTo>
                    <a:lnTo>
                      <a:pt x="2031" y="2612"/>
                    </a:lnTo>
                    <a:lnTo>
                      <a:pt x="228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445;p61"/>
              <p:cNvSpPr/>
              <p:nvPr/>
            </p:nvSpPr>
            <p:spPr>
              <a:xfrm>
                <a:off x="2110300" y="4413150"/>
                <a:ext cx="200000" cy="69425"/>
              </a:xfrm>
              <a:custGeom>
                <a:avLst/>
                <a:gdLst/>
                <a:ahLst/>
                <a:cxnLst/>
                <a:rect l="l" t="t" r="r" b="b"/>
                <a:pathLst>
                  <a:path w="8000" h="2777" extrusionOk="0">
                    <a:moveTo>
                      <a:pt x="1" y="0"/>
                    </a:moveTo>
                    <a:lnTo>
                      <a:pt x="374" y="2653"/>
                    </a:lnTo>
                    <a:lnTo>
                      <a:pt x="7999" y="2777"/>
                    </a:lnTo>
                    <a:lnTo>
                      <a:pt x="7958" y="29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446;p61"/>
              <p:cNvSpPr/>
              <p:nvPr/>
            </p:nvSpPr>
            <p:spPr>
              <a:xfrm>
                <a:off x="2329950" y="1284200"/>
                <a:ext cx="18675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747" h="1078" extrusionOk="0">
                    <a:moveTo>
                      <a:pt x="374" y="0"/>
                    </a:moveTo>
                    <a:lnTo>
                      <a:pt x="208" y="125"/>
                    </a:lnTo>
                    <a:lnTo>
                      <a:pt x="125" y="249"/>
                    </a:lnTo>
                    <a:lnTo>
                      <a:pt x="42" y="456"/>
                    </a:lnTo>
                    <a:lnTo>
                      <a:pt x="1" y="705"/>
                    </a:lnTo>
                    <a:lnTo>
                      <a:pt x="42" y="871"/>
                    </a:lnTo>
                    <a:lnTo>
                      <a:pt x="125" y="1036"/>
                    </a:lnTo>
                    <a:lnTo>
                      <a:pt x="249" y="1078"/>
                    </a:lnTo>
                    <a:lnTo>
                      <a:pt x="415" y="1078"/>
                    </a:lnTo>
                    <a:lnTo>
                      <a:pt x="539" y="995"/>
                    </a:lnTo>
                    <a:lnTo>
                      <a:pt x="664" y="829"/>
                    </a:lnTo>
                    <a:lnTo>
                      <a:pt x="747" y="622"/>
                    </a:lnTo>
                    <a:lnTo>
                      <a:pt x="747" y="415"/>
                    </a:lnTo>
                    <a:lnTo>
                      <a:pt x="705" y="207"/>
                    </a:lnTo>
                    <a:lnTo>
                      <a:pt x="622" y="83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447;p61"/>
              <p:cNvSpPr/>
              <p:nvPr/>
            </p:nvSpPr>
            <p:spPr>
              <a:xfrm>
                <a:off x="2243950" y="1268650"/>
                <a:ext cx="1867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747" h="1079" extrusionOk="0">
                    <a:moveTo>
                      <a:pt x="332" y="1"/>
                    </a:moveTo>
                    <a:lnTo>
                      <a:pt x="208" y="83"/>
                    </a:lnTo>
                    <a:lnTo>
                      <a:pt x="84" y="249"/>
                    </a:lnTo>
                    <a:lnTo>
                      <a:pt x="1" y="456"/>
                    </a:lnTo>
                    <a:lnTo>
                      <a:pt x="1" y="664"/>
                    </a:lnTo>
                    <a:lnTo>
                      <a:pt x="1" y="871"/>
                    </a:lnTo>
                    <a:lnTo>
                      <a:pt x="125" y="995"/>
                    </a:lnTo>
                    <a:lnTo>
                      <a:pt x="249" y="1078"/>
                    </a:lnTo>
                    <a:lnTo>
                      <a:pt x="374" y="1078"/>
                    </a:lnTo>
                    <a:lnTo>
                      <a:pt x="540" y="954"/>
                    </a:lnTo>
                    <a:lnTo>
                      <a:pt x="622" y="829"/>
                    </a:lnTo>
                    <a:lnTo>
                      <a:pt x="705" y="622"/>
                    </a:lnTo>
                    <a:lnTo>
                      <a:pt x="747" y="374"/>
                    </a:lnTo>
                    <a:lnTo>
                      <a:pt x="705" y="208"/>
                    </a:lnTo>
                    <a:lnTo>
                      <a:pt x="622" y="42"/>
                    </a:lnTo>
                    <a:lnTo>
                      <a:pt x="498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448;p61"/>
              <p:cNvSpPr/>
              <p:nvPr/>
            </p:nvSpPr>
            <p:spPr>
              <a:xfrm>
                <a:off x="2233600" y="1295600"/>
                <a:ext cx="51825" cy="611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2446" extrusionOk="0">
                    <a:moveTo>
                      <a:pt x="2073" y="0"/>
                    </a:moveTo>
                    <a:lnTo>
                      <a:pt x="1617" y="539"/>
                    </a:lnTo>
                    <a:lnTo>
                      <a:pt x="1119" y="1036"/>
                    </a:lnTo>
                    <a:lnTo>
                      <a:pt x="581" y="1534"/>
                    </a:lnTo>
                    <a:lnTo>
                      <a:pt x="0" y="1989"/>
                    </a:lnTo>
                    <a:lnTo>
                      <a:pt x="166" y="2155"/>
                    </a:lnTo>
                    <a:lnTo>
                      <a:pt x="373" y="2279"/>
                    </a:lnTo>
                    <a:lnTo>
                      <a:pt x="622" y="2362"/>
                    </a:lnTo>
                    <a:lnTo>
                      <a:pt x="829" y="2404"/>
                    </a:lnTo>
                    <a:lnTo>
                      <a:pt x="1202" y="2445"/>
                    </a:lnTo>
                    <a:lnTo>
                      <a:pt x="1368" y="2445"/>
                    </a:lnTo>
                    <a:lnTo>
                      <a:pt x="2073" y="0"/>
                    </a:lnTo>
                    <a:close/>
                  </a:path>
                </a:pathLst>
              </a:custGeom>
              <a:solidFill>
                <a:srgbClr val="FF56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449;p61"/>
              <p:cNvSpPr/>
              <p:nvPr/>
            </p:nvSpPr>
            <p:spPr>
              <a:xfrm>
                <a:off x="2353775" y="1237575"/>
                <a:ext cx="36300" cy="32150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286" extrusionOk="0">
                    <a:moveTo>
                      <a:pt x="125" y="0"/>
                    </a:moveTo>
                    <a:lnTo>
                      <a:pt x="42" y="42"/>
                    </a:lnTo>
                    <a:lnTo>
                      <a:pt x="1" y="83"/>
                    </a:lnTo>
                    <a:lnTo>
                      <a:pt x="1" y="166"/>
                    </a:lnTo>
                    <a:lnTo>
                      <a:pt x="1" y="249"/>
                    </a:lnTo>
                    <a:lnTo>
                      <a:pt x="1" y="290"/>
                    </a:lnTo>
                    <a:lnTo>
                      <a:pt x="42" y="332"/>
                    </a:lnTo>
                    <a:lnTo>
                      <a:pt x="125" y="373"/>
                    </a:lnTo>
                    <a:lnTo>
                      <a:pt x="457" y="498"/>
                    </a:lnTo>
                    <a:lnTo>
                      <a:pt x="705" y="663"/>
                    </a:lnTo>
                    <a:lnTo>
                      <a:pt x="954" y="912"/>
                    </a:lnTo>
                    <a:lnTo>
                      <a:pt x="1120" y="1202"/>
                    </a:lnTo>
                    <a:lnTo>
                      <a:pt x="1161" y="1244"/>
                    </a:lnTo>
                    <a:lnTo>
                      <a:pt x="1244" y="1285"/>
                    </a:lnTo>
                    <a:lnTo>
                      <a:pt x="1327" y="1285"/>
                    </a:lnTo>
                    <a:lnTo>
                      <a:pt x="1410" y="1244"/>
                    </a:lnTo>
                    <a:lnTo>
                      <a:pt x="1451" y="1202"/>
                    </a:lnTo>
                    <a:lnTo>
                      <a:pt x="1451" y="1119"/>
                    </a:lnTo>
                    <a:lnTo>
                      <a:pt x="1451" y="1036"/>
                    </a:lnTo>
                    <a:lnTo>
                      <a:pt x="1327" y="871"/>
                    </a:lnTo>
                    <a:lnTo>
                      <a:pt x="1244" y="663"/>
                    </a:lnTo>
                    <a:lnTo>
                      <a:pt x="1078" y="498"/>
                    </a:lnTo>
                    <a:lnTo>
                      <a:pt x="954" y="373"/>
                    </a:lnTo>
                    <a:lnTo>
                      <a:pt x="788" y="249"/>
                    </a:lnTo>
                    <a:lnTo>
                      <a:pt x="581" y="166"/>
                    </a:lnTo>
                    <a:lnTo>
                      <a:pt x="415" y="83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450;p61"/>
              <p:cNvSpPr/>
              <p:nvPr/>
            </p:nvSpPr>
            <p:spPr>
              <a:xfrm>
                <a:off x="2234625" y="1221000"/>
                <a:ext cx="43550" cy="21775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871" extrusionOk="0">
                    <a:moveTo>
                      <a:pt x="1161" y="0"/>
                    </a:moveTo>
                    <a:lnTo>
                      <a:pt x="954" y="42"/>
                    </a:lnTo>
                    <a:lnTo>
                      <a:pt x="747" y="83"/>
                    </a:lnTo>
                    <a:lnTo>
                      <a:pt x="540" y="166"/>
                    </a:lnTo>
                    <a:lnTo>
                      <a:pt x="374" y="290"/>
                    </a:lnTo>
                    <a:lnTo>
                      <a:pt x="208" y="415"/>
                    </a:lnTo>
                    <a:lnTo>
                      <a:pt x="42" y="580"/>
                    </a:lnTo>
                    <a:lnTo>
                      <a:pt x="1" y="622"/>
                    </a:lnTo>
                    <a:lnTo>
                      <a:pt x="1" y="705"/>
                    </a:lnTo>
                    <a:lnTo>
                      <a:pt x="1" y="746"/>
                    </a:lnTo>
                    <a:lnTo>
                      <a:pt x="42" y="829"/>
                    </a:lnTo>
                    <a:lnTo>
                      <a:pt x="125" y="871"/>
                    </a:lnTo>
                    <a:lnTo>
                      <a:pt x="208" y="871"/>
                    </a:lnTo>
                    <a:lnTo>
                      <a:pt x="291" y="829"/>
                    </a:lnTo>
                    <a:lnTo>
                      <a:pt x="540" y="580"/>
                    </a:lnTo>
                    <a:lnTo>
                      <a:pt x="830" y="456"/>
                    </a:lnTo>
                    <a:lnTo>
                      <a:pt x="1161" y="373"/>
                    </a:lnTo>
                    <a:lnTo>
                      <a:pt x="1576" y="373"/>
                    </a:lnTo>
                    <a:lnTo>
                      <a:pt x="1659" y="332"/>
                    </a:lnTo>
                    <a:lnTo>
                      <a:pt x="1700" y="290"/>
                    </a:lnTo>
                    <a:lnTo>
                      <a:pt x="1741" y="207"/>
                    </a:lnTo>
                    <a:lnTo>
                      <a:pt x="1741" y="166"/>
                    </a:lnTo>
                    <a:lnTo>
                      <a:pt x="1700" y="83"/>
                    </a:lnTo>
                    <a:lnTo>
                      <a:pt x="1659" y="42"/>
                    </a:lnTo>
                    <a:lnTo>
                      <a:pt x="161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451;p61"/>
              <p:cNvSpPr/>
              <p:nvPr/>
            </p:nvSpPr>
            <p:spPr>
              <a:xfrm>
                <a:off x="2098900" y="4580975"/>
                <a:ext cx="58050" cy="24900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996" extrusionOk="0">
                    <a:moveTo>
                      <a:pt x="415" y="167"/>
                    </a:moveTo>
                    <a:lnTo>
                      <a:pt x="581" y="208"/>
                    </a:lnTo>
                    <a:lnTo>
                      <a:pt x="995" y="333"/>
                    </a:lnTo>
                    <a:lnTo>
                      <a:pt x="1493" y="498"/>
                    </a:lnTo>
                    <a:lnTo>
                      <a:pt x="1949" y="747"/>
                    </a:lnTo>
                    <a:lnTo>
                      <a:pt x="1368" y="788"/>
                    </a:lnTo>
                    <a:lnTo>
                      <a:pt x="871" y="788"/>
                    </a:lnTo>
                    <a:lnTo>
                      <a:pt x="498" y="747"/>
                    </a:lnTo>
                    <a:lnTo>
                      <a:pt x="374" y="664"/>
                    </a:lnTo>
                    <a:lnTo>
                      <a:pt x="249" y="623"/>
                    </a:lnTo>
                    <a:lnTo>
                      <a:pt x="167" y="457"/>
                    </a:lnTo>
                    <a:lnTo>
                      <a:pt x="167" y="291"/>
                    </a:lnTo>
                    <a:lnTo>
                      <a:pt x="167" y="250"/>
                    </a:lnTo>
                    <a:lnTo>
                      <a:pt x="249" y="208"/>
                    </a:lnTo>
                    <a:lnTo>
                      <a:pt x="415" y="167"/>
                    </a:lnTo>
                    <a:close/>
                    <a:moveTo>
                      <a:pt x="374" y="1"/>
                    </a:moveTo>
                    <a:lnTo>
                      <a:pt x="249" y="42"/>
                    </a:lnTo>
                    <a:lnTo>
                      <a:pt x="167" y="42"/>
                    </a:lnTo>
                    <a:lnTo>
                      <a:pt x="42" y="167"/>
                    </a:lnTo>
                    <a:lnTo>
                      <a:pt x="1" y="291"/>
                    </a:lnTo>
                    <a:lnTo>
                      <a:pt x="1" y="415"/>
                    </a:lnTo>
                    <a:lnTo>
                      <a:pt x="1" y="540"/>
                    </a:lnTo>
                    <a:lnTo>
                      <a:pt x="42" y="623"/>
                    </a:lnTo>
                    <a:lnTo>
                      <a:pt x="125" y="747"/>
                    </a:lnTo>
                    <a:lnTo>
                      <a:pt x="332" y="871"/>
                    </a:lnTo>
                    <a:lnTo>
                      <a:pt x="540" y="913"/>
                    </a:lnTo>
                    <a:lnTo>
                      <a:pt x="830" y="954"/>
                    </a:lnTo>
                    <a:lnTo>
                      <a:pt x="1120" y="996"/>
                    </a:lnTo>
                    <a:lnTo>
                      <a:pt x="1700" y="954"/>
                    </a:lnTo>
                    <a:lnTo>
                      <a:pt x="2239" y="871"/>
                    </a:lnTo>
                    <a:lnTo>
                      <a:pt x="2280" y="871"/>
                    </a:lnTo>
                    <a:lnTo>
                      <a:pt x="2322" y="830"/>
                    </a:lnTo>
                    <a:lnTo>
                      <a:pt x="2322" y="788"/>
                    </a:lnTo>
                    <a:lnTo>
                      <a:pt x="2322" y="747"/>
                    </a:lnTo>
                    <a:lnTo>
                      <a:pt x="2280" y="706"/>
                    </a:lnTo>
                    <a:lnTo>
                      <a:pt x="1949" y="540"/>
                    </a:lnTo>
                    <a:lnTo>
                      <a:pt x="1327" y="250"/>
                    </a:lnTo>
                    <a:lnTo>
                      <a:pt x="995" y="125"/>
                    </a:lnTo>
                    <a:lnTo>
                      <a:pt x="664" y="42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452;p61"/>
              <p:cNvSpPr/>
              <p:nvPr/>
            </p:nvSpPr>
            <p:spPr>
              <a:xfrm>
                <a:off x="2122725" y="4559225"/>
                <a:ext cx="34225" cy="43550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742" extrusionOk="0">
                    <a:moveTo>
                      <a:pt x="581" y="208"/>
                    </a:moveTo>
                    <a:lnTo>
                      <a:pt x="747" y="332"/>
                    </a:lnTo>
                    <a:lnTo>
                      <a:pt x="913" y="581"/>
                    </a:lnTo>
                    <a:lnTo>
                      <a:pt x="1037" y="871"/>
                    </a:lnTo>
                    <a:lnTo>
                      <a:pt x="1120" y="1161"/>
                    </a:lnTo>
                    <a:lnTo>
                      <a:pt x="1161" y="1493"/>
                    </a:lnTo>
                    <a:lnTo>
                      <a:pt x="830" y="1244"/>
                    </a:lnTo>
                    <a:lnTo>
                      <a:pt x="498" y="871"/>
                    </a:lnTo>
                    <a:lnTo>
                      <a:pt x="250" y="539"/>
                    </a:lnTo>
                    <a:lnTo>
                      <a:pt x="208" y="415"/>
                    </a:lnTo>
                    <a:lnTo>
                      <a:pt x="208" y="291"/>
                    </a:lnTo>
                    <a:lnTo>
                      <a:pt x="208" y="249"/>
                    </a:lnTo>
                    <a:lnTo>
                      <a:pt x="291" y="208"/>
                    </a:lnTo>
                    <a:close/>
                    <a:moveTo>
                      <a:pt x="333" y="1"/>
                    </a:moveTo>
                    <a:lnTo>
                      <a:pt x="208" y="42"/>
                    </a:lnTo>
                    <a:lnTo>
                      <a:pt x="84" y="84"/>
                    </a:lnTo>
                    <a:lnTo>
                      <a:pt x="42" y="166"/>
                    </a:lnTo>
                    <a:lnTo>
                      <a:pt x="1" y="249"/>
                    </a:lnTo>
                    <a:lnTo>
                      <a:pt x="1" y="457"/>
                    </a:lnTo>
                    <a:lnTo>
                      <a:pt x="84" y="622"/>
                    </a:lnTo>
                    <a:lnTo>
                      <a:pt x="208" y="871"/>
                    </a:lnTo>
                    <a:lnTo>
                      <a:pt x="415" y="1078"/>
                    </a:lnTo>
                    <a:lnTo>
                      <a:pt x="830" y="1493"/>
                    </a:lnTo>
                    <a:lnTo>
                      <a:pt x="1037" y="1617"/>
                    </a:lnTo>
                    <a:lnTo>
                      <a:pt x="1244" y="1741"/>
                    </a:lnTo>
                    <a:lnTo>
                      <a:pt x="1327" y="1741"/>
                    </a:lnTo>
                    <a:lnTo>
                      <a:pt x="1327" y="1700"/>
                    </a:lnTo>
                    <a:lnTo>
                      <a:pt x="1369" y="1658"/>
                    </a:lnTo>
                    <a:lnTo>
                      <a:pt x="1327" y="1451"/>
                    </a:lnTo>
                    <a:lnTo>
                      <a:pt x="1286" y="1037"/>
                    </a:lnTo>
                    <a:lnTo>
                      <a:pt x="1203" y="830"/>
                    </a:lnTo>
                    <a:lnTo>
                      <a:pt x="1120" y="581"/>
                    </a:lnTo>
                    <a:lnTo>
                      <a:pt x="996" y="374"/>
                    </a:lnTo>
                    <a:lnTo>
                      <a:pt x="830" y="166"/>
                    </a:lnTo>
                    <a:lnTo>
                      <a:pt x="747" y="84"/>
                    </a:lnTo>
                    <a:lnTo>
                      <a:pt x="623" y="42"/>
                    </a:lnTo>
                    <a:lnTo>
                      <a:pt x="498" y="1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453;p61"/>
              <p:cNvSpPr/>
              <p:nvPr/>
            </p:nvSpPr>
            <p:spPr>
              <a:xfrm>
                <a:off x="2122725" y="4559225"/>
                <a:ext cx="34225" cy="43550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742" fill="none" extrusionOk="0">
                    <a:moveTo>
                      <a:pt x="1327" y="1741"/>
                    </a:moveTo>
                    <a:lnTo>
                      <a:pt x="1327" y="1741"/>
                    </a:lnTo>
                    <a:lnTo>
                      <a:pt x="1327" y="1741"/>
                    </a:lnTo>
                    <a:lnTo>
                      <a:pt x="1327" y="1700"/>
                    </a:lnTo>
                    <a:lnTo>
                      <a:pt x="1369" y="1658"/>
                    </a:lnTo>
                    <a:lnTo>
                      <a:pt x="1369" y="1658"/>
                    </a:lnTo>
                    <a:lnTo>
                      <a:pt x="1327" y="1451"/>
                    </a:lnTo>
                    <a:lnTo>
                      <a:pt x="1286" y="1037"/>
                    </a:lnTo>
                    <a:lnTo>
                      <a:pt x="1203" y="830"/>
                    </a:lnTo>
                    <a:lnTo>
                      <a:pt x="1120" y="581"/>
                    </a:lnTo>
                    <a:lnTo>
                      <a:pt x="996" y="374"/>
                    </a:lnTo>
                    <a:lnTo>
                      <a:pt x="830" y="166"/>
                    </a:lnTo>
                    <a:lnTo>
                      <a:pt x="830" y="166"/>
                    </a:lnTo>
                    <a:lnTo>
                      <a:pt x="747" y="84"/>
                    </a:lnTo>
                    <a:lnTo>
                      <a:pt x="623" y="42"/>
                    </a:lnTo>
                    <a:lnTo>
                      <a:pt x="498" y="1"/>
                    </a:lnTo>
                    <a:lnTo>
                      <a:pt x="333" y="1"/>
                    </a:lnTo>
                    <a:lnTo>
                      <a:pt x="333" y="1"/>
                    </a:lnTo>
                    <a:lnTo>
                      <a:pt x="208" y="42"/>
                    </a:lnTo>
                    <a:lnTo>
                      <a:pt x="84" y="84"/>
                    </a:lnTo>
                    <a:lnTo>
                      <a:pt x="42" y="166"/>
                    </a:lnTo>
                    <a:lnTo>
                      <a:pt x="1" y="249"/>
                    </a:lnTo>
                    <a:lnTo>
                      <a:pt x="1" y="249"/>
                    </a:lnTo>
                    <a:lnTo>
                      <a:pt x="1" y="457"/>
                    </a:lnTo>
                    <a:lnTo>
                      <a:pt x="84" y="622"/>
                    </a:lnTo>
                    <a:lnTo>
                      <a:pt x="208" y="871"/>
                    </a:lnTo>
                    <a:lnTo>
                      <a:pt x="415" y="1078"/>
                    </a:lnTo>
                    <a:lnTo>
                      <a:pt x="830" y="1493"/>
                    </a:lnTo>
                    <a:lnTo>
                      <a:pt x="1037" y="1617"/>
                    </a:lnTo>
                    <a:lnTo>
                      <a:pt x="1244" y="1741"/>
                    </a:lnTo>
                    <a:lnTo>
                      <a:pt x="1244" y="1741"/>
                    </a:lnTo>
                    <a:lnTo>
                      <a:pt x="1327" y="1741"/>
                    </a:lnTo>
                    <a:lnTo>
                      <a:pt x="1327" y="174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454;p61"/>
              <p:cNvSpPr/>
              <p:nvPr/>
            </p:nvSpPr>
            <p:spPr>
              <a:xfrm>
                <a:off x="2127925" y="4564400"/>
                <a:ext cx="23850" cy="3215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286" fill="none" extrusionOk="0">
                    <a:moveTo>
                      <a:pt x="83" y="1"/>
                    </a:moveTo>
                    <a:lnTo>
                      <a:pt x="83" y="1"/>
                    </a:lnTo>
                    <a:lnTo>
                      <a:pt x="166" y="1"/>
                    </a:lnTo>
                    <a:lnTo>
                      <a:pt x="166" y="1"/>
                    </a:lnTo>
                    <a:lnTo>
                      <a:pt x="373" y="1"/>
                    </a:lnTo>
                    <a:lnTo>
                      <a:pt x="539" y="125"/>
                    </a:lnTo>
                    <a:lnTo>
                      <a:pt x="539" y="125"/>
                    </a:lnTo>
                    <a:lnTo>
                      <a:pt x="705" y="374"/>
                    </a:lnTo>
                    <a:lnTo>
                      <a:pt x="829" y="664"/>
                    </a:lnTo>
                    <a:lnTo>
                      <a:pt x="912" y="954"/>
                    </a:lnTo>
                    <a:lnTo>
                      <a:pt x="953" y="1286"/>
                    </a:lnTo>
                    <a:lnTo>
                      <a:pt x="953" y="1286"/>
                    </a:lnTo>
                    <a:lnTo>
                      <a:pt x="622" y="1037"/>
                    </a:lnTo>
                    <a:lnTo>
                      <a:pt x="290" y="664"/>
                    </a:lnTo>
                    <a:lnTo>
                      <a:pt x="42" y="332"/>
                    </a:lnTo>
                    <a:lnTo>
                      <a:pt x="0" y="208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0" y="42"/>
                    </a:lnTo>
                    <a:lnTo>
                      <a:pt x="83" y="1"/>
                    </a:lnTo>
                    <a:lnTo>
                      <a:pt x="8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455;p61"/>
              <p:cNvSpPr/>
              <p:nvPr/>
            </p:nvSpPr>
            <p:spPr>
              <a:xfrm>
                <a:off x="2132050" y="45613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456;p61"/>
              <p:cNvSpPr/>
              <p:nvPr/>
            </p:nvSpPr>
            <p:spPr>
              <a:xfrm>
                <a:off x="2571350" y="4384125"/>
                <a:ext cx="119175" cy="222800"/>
              </a:xfrm>
              <a:custGeom>
                <a:avLst/>
                <a:gdLst/>
                <a:ahLst/>
                <a:cxnLst/>
                <a:rect l="l" t="t" r="r" b="b"/>
                <a:pathLst>
                  <a:path w="4767" h="8912" extrusionOk="0">
                    <a:moveTo>
                      <a:pt x="1" y="1"/>
                    </a:moveTo>
                    <a:lnTo>
                      <a:pt x="954" y="8828"/>
                    </a:lnTo>
                    <a:lnTo>
                      <a:pt x="4767" y="8911"/>
                    </a:lnTo>
                    <a:lnTo>
                      <a:pt x="3814" y="8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457;p61"/>
              <p:cNvSpPr/>
              <p:nvPr/>
            </p:nvSpPr>
            <p:spPr>
              <a:xfrm>
                <a:off x="2571350" y="4384125"/>
                <a:ext cx="119175" cy="222800"/>
              </a:xfrm>
              <a:custGeom>
                <a:avLst/>
                <a:gdLst/>
                <a:ahLst/>
                <a:cxnLst/>
                <a:rect l="l" t="t" r="r" b="b"/>
                <a:pathLst>
                  <a:path w="4767" h="8912" fill="none" extrusionOk="0">
                    <a:moveTo>
                      <a:pt x="4767" y="8911"/>
                    </a:moveTo>
                    <a:lnTo>
                      <a:pt x="954" y="8828"/>
                    </a:lnTo>
                    <a:lnTo>
                      <a:pt x="1" y="1"/>
                    </a:lnTo>
                    <a:lnTo>
                      <a:pt x="3814" y="84"/>
                    </a:lnTo>
                    <a:lnTo>
                      <a:pt x="4767" y="891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458;p61"/>
              <p:cNvSpPr/>
              <p:nvPr/>
            </p:nvSpPr>
            <p:spPr>
              <a:xfrm>
                <a:off x="2464650" y="4594450"/>
                <a:ext cx="242450" cy="109850"/>
              </a:xfrm>
              <a:custGeom>
                <a:avLst/>
                <a:gdLst/>
                <a:ahLst/>
                <a:cxnLst/>
                <a:rect l="l" t="t" r="r" b="b"/>
                <a:pathLst>
                  <a:path w="9698" h="4394" extrusionOk="0">
                    <a:moveTo>
                      <a:pt x="4766" y="1"/>
                    </a:moveTo>
                    <a:lnTo>
                      <a:pt x="4517" y="42"/>
                    </a:lnTo>
                    <a:lnTo>
                      <a:pt x="4269" y="125"/>
                    </a:lnTo>
                    <a:lnTo>
                      <a:pt x="4062" y="249"/>
                    </a:lnTo>
                    <a:lnTo>
                      <a:pt x="3357" y="913"/>
                    </a:lnTo>
                    <a:lnTo>
                      <a:pt x="3026" y="1203"/>
                    </a:lnTo>
                    <a:lnTo>
                      <a:pt x="2653" y="1493"/>
                    </a:lnTo>
                    <a:lnTo>
                      <a:pt x="2197" y="1783"/>
                    </a:lnTo>
                    <a:lnTo>
                      <a:pt x="1699" y="2031"/>
                    </a:lnTo>
                    <a:lnTo>
                      <a:pt x="1119" y="2239"/>
                    </a:lnTo>
                    <a:lnTo>
                      <a:pt x="373" y="2446"/>
                    </a:lnTo>
                    <a:lnTo>
                      <a:pt x="249" y="2487"/>
                    </a:lnTo>
                    <a:lnTo>
                      <a:pt x="166" y="2529"/>
                    </a:lnTo>
                    <a:lnTo>
                      <a:pt x="83" y="2653"/>
                    </a:lnTo>
                    <a:lnTo>
                      <a:pt x="42" y="2777"/>
                    </a:lnTo>
                    <a:lnTo>
                      <a:pt x="0" y="2902"/>
                    </a:lnTo>
                    <a:lnTo>
                      <a:pt x="0" y="3026"/>
                    </a:lnTo>
                    <a:lnTo>
                      <a:pt x="83" y="3358"/>
                    </a:lnTo>
                    <a:lnTo>
                      <a:pt x="166" y="3523"/>
                    </a:lnTo>
                    <a:lnTo>
                      <a:pt x="249" y="3648"/>
                    </a:lnTo>
                    <a:lnTo>
                      <a:pt x="373" y="3772"/>
                    </a:lnTo>
                    <a:lnTo>
                      <a:pt x="539" y="3896"/>
                    </a:lnTo>
                    <a:lnTo>
                      <a:pt x="705" y="4021"/>
                    </a:lnTo>
                    <a:lnTo>
                      <a:pt x="912" y="4104"/>
                    </a:lnTo>
                    <a:lnTo>
                      <a:pt x="1161" y="4145"/>
                    </a:lnTo>
                    <a:lnTo>
                      <a:pt x="1451" y="4187"/>
                    </a:lnTo>
                    <a:lnTo>
                      <a:pt x="5222" y="4187"/>
                    </a:lnTo>
                    <a:lnTo>
                      <a:pt x="6382" y="4228"/>
                    </a:lnTo>
                    <a:lnTo>
                      <a:pt x="7294" y="4269"/>
                    </a:lnTo>
                    <a:lnTo>
                      <a:pt x="8082" y="4311"/>
                    </a:lnTo>
                    <a:lnTo>
                      <a:pt x="9035" y="4394"/>
                    </a:lnTo>
                    <a:lnTo>
                      <a:pt x="9076" y="4394"/>
                    </a:lnTo>
                    <a:lnTo>
                      <a:pt x="9201" y="4352"/>
                    </a:lnTo>
                    <a:lnTo>
                      <a:pt x="9325" y="4311"/>
                    </a:lnTo>
                    <a:lnTo>
                      <a:pt x="9532" y="4187"/>
                    </a:lnTo>
                    <a:lnTo>
                      <a:pt x="9656" y="3979"/>
                    </a:lnTo>
                    <a:lnTo>
                      <a:pt x="9698" y="3855"/>
                    </a:lnTo>
                    <a:lnTo>
                      <a:pt x="9698" y="3731"/>
                    </a:lnTo>
                    <a:lnTo>
                      <a:pt x="9449" y="332"/>
                    </a:lnTo>
                    <a:lnTo>
                      <a:pt x="9408" y="208"/>
                    </a:lnTo>
                    <a:lnTo>
                      <a:pt x="9366" y="125"/>
                    </a:lnTo>
                    <a:lnTo>
                      <a:pt x="9283" y="84"/>
                    </a:lnTo>
                    <a:lnTo>
                      <a:pt x="9159" y="42"/>
                    </a:lnTo>
                    <a:lnTo>
                      <a:pt x="5056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459;p61"/>
              <p:cNvSpPr/>
              <p:nvPr/>
            </p:nvSpPr>
            <p:spPr>
              <a:xfrm>
                <a:off x="2672900" y="4449400"/>
                <a:ext cx="6225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2032" extrusionOk="0">
                    <a:moveTo>
                      <a:pt x="0" y="1"/>
                    </a:moveTo>
                    <a:lnTo>
                      <a:pt x="207" y="2031"/>
                    </a:lnTo>
                    <a:lnTo>
                      <a:pt x="249" y="203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460;p61"/>
              <p:cNvSpPr/>
              <p:nvPr/>
            </p:nvSpPr>
            <p:spPr>
              <a:xfrm>
                <a:off x="2672900" y="4449400"/>
                <a:ext cx="6225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2032" fill="none" extrusionOk="0">
                    <a:moveTo>
                      <a:pt x="0" y="1"/>
                    </a:moveTo>
                    <a:lnTo>
                      <a:pt x="207" y="2031"/>
                    </a:lnTo>
                    <a:lnTo>
                      <a:pt x="249" y="203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461;p61"/>
              <p:cNvSpPr/>
              <p:nvPr/>
            </p:nvSpPr>
            <p:spPr>
              <a:xfrm>
                <a:off x="2578600" y="4448375"/>
                <a:ext cx="99500" cy="51825"/>
              </a:xfrm>
              <a:custGeom>
                <a:avLst/>
                <a:gdLst/>
                <a:ahLst/>
                <a:cxnLst/>
                <a:rect l="l" t="t" r="r" b="b"/>
                <a:pathLst>
                  <a:path w="3980" h="2073" extrusionOk="0">
                    <a:moveTo>
                      <a:pt x="1" y="0"/>
                    </a:moveTo>
                    <a:lnTo>
                      <a:pt x="208" y="1990"/>
                    </a:lnTo>
                    <a:lnTo>
                      <a:pt x="3979" y="2072"/>
                    </a:lnTo>
                    <a:lnTo>
                      <a:pt x="3772" y="4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C6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462;p61"/>
              <p:cNvSpPr/>
              <p:nvPr/>
            </p:nvSpPr>
            <p:spPr>
              <a:xfrm>
                <a:off x="2578600" y="4448375"/>
                <a:ext cx="99500" cy="51825"/>
              </a:xfrm>
              <a:custGeom>
                <a:avLst/>
                <a:gdLst/>
                <a:ahLst/>
                <a:cxnLst/>
                <a:rect l="l" t="t" r="r" b="b"/>
                <a:pathLst>
                  <a:path w="3980" h="2073" fill="none" extrusionOk="0">
                    <a:moveTo>
                      <a:pt x="1" y="0"/>
                    </a:moveTo>
                    <a:lnTo>
                      <a:pt x="208" y="1990"/>
                    </a:lnTo>
                    <a:lnTo>
                      <a:pt x="3979" y="2072"/>
                    </a:lnTo>
                    <a:lnTo>
                      <a:pt x="3772" y="42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463;p61"/>
              <p:cNvSpPr/>
              <p:nvPr/>
            </p:nvSpPr>
            <p:spPr>
              <a:xfrm>
                <a:off x="2173500" y="2491225"/>
                <a:ext cx="522200" cy="1958200"/>
              </a:xfrm>
              <a:custGeom>
                <a:avLst/>
                <a:gdLst/>
                <a:ahLst/>
                <a:cxnLst/>
                <a:rect l="l" t="t" r="r" b="b"/>
                <a:pathLst>
                  <a:path w="20888" h="78328" extrusionOk="0">
                    <a:moveTo>
                      <a:pt x="1" y="0"/>
                    </a:moveTo>
                    <a:lnTo>
                      <a:pt x="3233" y="14920"/>
                    </a:lnTo>
                    <a:lnTo>
                      <a:pt x="5968" y="27601"/>
                    </a:lnTo>
                    <a:lnTo>
                      <a:pt x="7212" y="33486"/>
                    </a:lnTo>
                    <a:lnTo>
                      <a:pt x="8206" y="38418"/>
                    </a:lnTo>
                    <a:lnTo>
                      <a:pt x="9160" y="43557"/>
                    </a:lnTo>
                    <a:lnTo>
                      <a:pt x="10196" y="49649"/>
                    </a:lnTo>
                    <a:lnTo>
                      <a:pt x="11273" y="56239"/>
                    </a:lnTo>
                    <a:lnTo>
                      <a:pt x="12351" y="62787"/>
                    </a:lnTo>
                    <a:lnTo>
                      <a:pt x="14050" y="73686"/>
                    </a:lnTo>
                    <a:lnTo>
                      <a:pt x="14754" y="78245"/>
                    </a:lnTo>
                    <a:lnTo>
                      <a:pt x="20888" y="78328"/>
                    </a:lnTo>
                    <a:lnTo>
                      <a:pt x="20847" y="77126"/>
                    </a:lnTo>
                    <a:lnTo>
                      <a:pt x="20764" y="73769"/>
                    </a:lnTo>
                    <a:lnTo>
                      <a:pt x="20556" y="68796"/>
                    </a:lnTo>
                    <a:lnTo>
                      <a:pt x="20391" y="65853"/>
                    </a:lnTo>
                    <a:lnTo>
                      <a:pt x="20225" y="62704"/>
                    </a:lnTo>
                    <a:lnTo>
                      <a:pt x="19976" y="59388"/>
                    </a:lnTo>
                    <a:lnTo>
                      <a:pt x="19728" y="55990"/>
                    </a:lnTo>
                    <a:lnTo>
                      <a:pt x="19396" y="52592"/>
                    </a:lnTo>
                    <a:lnTo>
                      <a:pt x="19023" y="49193"/>
                    </a:lnTo>
                    <a:lnTo>
                      <a:pt x="18567" y="45878"/>
                    </a:lnTo>
                    <a:lnTo>
                      <a:pt x="18070" y="42728"/>
                    </a:lnTo>
                    <a:lnTo>
                      <a:pt x="17780" y="41236"/>
                    </a:lnTo>
                    <a:lnTo>
                      <a:pt x="17490" y="39827"/>
                    </a:lnTo>
                    <a:lnTo>
                      <a:pt x="17200" y="38460"/>
                    </a:lnTo>
                    <a:lnTo>
                      <a:pt x="16868" y="37175"/>
                    </a:lnTo>
                    <a:lnTo>
                      <a:pt x="16619" y="34025"/>
                    </a:lnTo>
                    <a:lnTo>
                      <a:pt x="16371" y="30958"/>
                    </a:lnTo>
                    <a:lnTo>
                      <a:pt x="15998" y="25115"/>
                    </a:lnTo>
                    <a:lnTo>
                      <a:pt x="15749" y="19727"/>
                    </a:lnTo>
                    <a:lnTo>
                      <a:pt x="15459" y="14754"/>
                    </a:lnTo>
                    <a:lnTo>
                      <a:pt x="15335" y="12475"/>
                    </a:lnTo>
                    <a:lnTo>
                      <a:pt x="15169" y="10320"/>
                    </a:lnTo>
                    <a:lnTo>
                      <a:pt x="15003" y="8289"/>
                    </a:lnTo>
                    <a:lnTo>
                      <a:pt x="14796" y="6383"/>
                    </a:lnTo>
                    <a:lnTo>
                      <a:pt x="14506" y="4642"/>
                    </a:lnTo>
                    <a:lnTo>
                      <a:pt x="14216" y="3026"/>
                    </a:lnTo>
                    <a:lnTo>
                      <a:pt x="13843" y="1534"/>
                    </a:lnTo>
                    <a:lnTo>
                      <a:pt x="13635" y="829"/>
                    </a:lnTo>
                    <a:lnTo>
                      <a:pt x="13428" y="20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464;p61"/>
              <p:cNvSpPr/>
              <p:nvPr/>
            </p:nvSpPr>
            <p:spPr>
              <a:xfrm>
                <a:off x="2173500" y="2491225"/>
                <a:ext cx="522200" cy="1958200"/>
              </a:xfrm>
              <a:custGeom>
                <a:avLst/>
                <a:gdLst/>
                <a:ahLst/>
                <a:cxnLst/>
                <a:rect l="l" t="t" r="r" b="b"/>
                <a:pathLst>
                  <a:path w="20888" h="78328" fill="none" extrusionOk="0">
                    <a:moveTo>
                      <a:pt x="16868" y="37175"/>
                    </a:moveTo>
                    <a:lnTo>
                      <a:pt x="16868" y="37175"/>
                    </a:lnTo>
                    <a:lnTo>
                      <a:pt x="16619" y="34025"/>
                    </a:lnTo>
                    <a:lnTo>
                      <a:pt x="16371" y="30958"/>
                    </a:lnTo>
                    <a:lnTo>
                      <a:pt x="15998" y="25115"/>
                    </a:lnTo>
                    <a:lnTo>
                      <a:pt x="15749" y="19727"/>
                    </a:lnTo>
                    <a:lnTo>
                      <a:pt x="15459" y="14754"/>
                    </a:lnTo>
                    <a:lnTo>
                      <a:pt x="15335" y="12475"/>
                    </a:lnTo>
                    <a:lnTo>
                      <a:pt x="15169" y="10320"/>
                    </a:lnTo>
                    <a:lnTo>
                      <a:pt x="15003" y="8289"/>
                    </a:lnTo>
                    <a:lnTo>
                      <a:pt x="14796" y="6383"/>
                    </a:lnTo>
                    <a:lnTo>
                      <a:pt x="14506" y="4642"/>
                    </a:lnTo>
                    <a:lnTo>
                      <a:pt x="14216" y="3026"/>
                    </a:lnTo>
                    <a:lnTo>
                      <a:pt x="13843" y="1534"/>
                    </a:lnTo>
                    <a:lnTo>
                      <a:pt x="13635" y="829"/>
                    </a:lnTo>
                    <a:lnTo>
                      <a:pt x="13428" y="208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233" y="14920"/>
                    </a:lnTo>
                    <a:lnTo>
                      <a:pt x="5968" y="27601"/>
                    </a:lnTo>
                    <a:lnTo>
                      <a:pt x="7212" y="33486"/>
                    </a:lnTo>
                    <a:lnTo>
                      <a:pt x="8206" y="38418"/>
                    </a:lnTo>
                    <a:lnTo>
                      <a:pt x="8206" y="38418"/>
                    </a:lnTo>
                    <a:lnTo>
                      <a:pt x="9160" y="43557"/>
                    </a:lnTo>
                    <a:lnTo>
                      <a:pt x="10196" y="49649"/>
                    </a:lnTo>
                    <a:lnTo>
                      <a:pt x="11273" y="56239"/>
                    </a:lnTo>
                    <a:lnTo>
                      <a:pt x="12351" y="62787"/>
                    </a:lnTo>
                    <a:lnTo>
                      <a:pt x="14050" y="73686"/>
                    </a:lnTo>
                    <a:lnTo>
                      <a:pt x="14754" y="78245"/>
                    </a:lnTo>
                    <a:lnTo>
                      <a:pt x="20888" y="78328"/>
                    </a:lnTo>
                    <a:lnTo>
                      <a:pt x="20888" y="78328"/>
                    </a:lnTo>
                    <a:lnTo>
                      <a:pt x="20847" y="77126"/>
                    </a:lnTo>
                    <a:lnTo>
                      <a:pt x="20764" y="73769"/>
                    </a:lnTo>
                    <a:lnTo>
                      <a:pt x="20556" y="68796"/>
                    </a:lnTo>
                    <a:lnTo>
                      <a:pt x="20391" y="65853"/>
                    </a:lnTo>
                    <a:lnTo>
                      <a:pt x="20225" y="62704"/>
                    </a:lnTo>
                    <a:lnTo>
                      <a:pt x="19976" y="59388"/>
                    </a:lnTo>
                    <a:lnTo>
                      <a:pt x="19728" y="55990"/>
                    </a:lnTo>
                    <a:lnTo>
                      <a:pt x="19396" y="52592"/>
                    </a:lnTo>
                    <a:lnTo>
                      <a:pt x="19023" y="49193"/>
                    </a:lnTo>
                    <a:lnTo>
                      <a:pt x="18567" y="45878"/>
                    </a:lnTo>
                    <a:lnTo>
                      <a:pt x="18070" y="42728"/>
                    </a:lnTo>
                    <a:lnTo>
                      <a:pt x="17780" y="41236"/>
                    </a:lnTo>
                    <a:lnTo>
                      <a:pt x="17490" y="39827"/>
                    </a:lnTo>
                    <a:lnTo>
                      <a:pt x="17200" y="38460"/>
                    </a:lnTo>
                    <a:lnTo>
                      <a:pt x="16868" y="3717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465;p61"/>
              <p:cNvSpPr/>
              <p:nvPr/>
            </p:nvSpPr>
            <p:spPr>
              <a:xfrm>
                <a:off x="2511275" y="4413150"/>
                <a:ext cx="213450" cy="69425"/>
              </a:xfrm>
              <a:custGeom>
                <a:avLst/>
                <a:gdLst/>
                <a:ahLst/>
                <a:cxnLst/>
                <a:rect l="l" t="t" r="r" b="b"/>
                <a:pathLst>
                  <a:path w="8538" h="2777" extrusionOk="0">
                    <a:moveTo>
                      <a:pt x="0" y="0"/>
                    </a:moveTo>
                    <a:lnTo>
                      <a:pt x="332" y="2653"/>
                    </a:lnTo>
                    <a:lnTo>
                      <a:pt x="7999" y="2777"/>
                    </a:lnTo>
                    <a:lnTo>
                      <a:pt x="8537" y="2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466;p61"/>
              <p:cNvSpPr/>
              <p:nvPr/>
            </p:nvSpPr>
            <p:spPr>
              <a:xfrm>
                <a:off x="2559950" y="4564400"/>
                <a:ext cx="51850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2074" h="1493" extrusionOk="0">
                    <a:moveTo>
                      <a:pt x="457" y="167"/>
                    </a:moveTo>
                    <a:lnTo>
                      <a:pt x="623" y="250"/>
                    </a:lnTo>
                    <a:lnTo>
                      <a:pt x="996" y="540"/>
                    </a:lnTo>
                    <a:lnTo>
                      <a:pt x="1369" y="871"/>
                    </a:lnTo>
                    <a:lnTo>
                      <a:pt x="1742" y="1244"/>
                    </a:lnTo>
                    <a:lnTo>
                      <a:pt x="1161" y="1120"/>
                    </a:lnTo>
                    <a:lnTo>
                      <a:pt x="705" y="954"/>
                    </a:lnTo>
                    <a:lnTo>
                      <a:pt x="374" y="747"/>
                    </a:lnTo>
                    <a:lnTo>
                      <a:pt x="291" y="664"/>
                    </a:lnTo>
                    <a:lnTo>
                      <a:pt x="208" y="540"/>
                    </a:lnTo>
                    <a:lnTo>
                      <a:pt x="167" y="374"/>
                    </a:lnTo>
                    <a:lnTo>
                      <a:pt x="208" y="250"/>
                    </a:lnTo>
                    <a:lnTo>
                      <a:pt x="250" y="167"/>
                    </a:lnTo>
                    <a:close/>
                    <a:moveTo>
                      <a:pt x="291" y="1"/>
                    </a:moveTo>
                    <a:lnTo>
                      <a:pt x="167" y="42"/>
                    </a:lnTo>
                    <a:lnTo>
                      <a:pt x="42" y="167"/>
                    </a:lnTo>
                    <a:lnTo>
                      <a:pt x="1" y="250"/>
                    </a:lnTo>
                    <a:lnTo>
                      <a:pt x="1" y="374"/>
                    </a:lnTo>
                    <a:lnTo>
                      <a:pt x="1" y="498"/>
                    </a:lnTo>
                    <a:lnTo>
                      <a:pt x="42" y="623"/>
                    </a:lnTo>
                    <a:lnTo>
                      <a:pt x="167" y="788"/>
                    </a:lnTo>
                    <a:lnTo>
                      <a:pt x="374" y="954"/>
                    </a:lnTo>
                    <a:lnTo>
                      <a:pt x="623" y="1078"/>
                    </a:lnTo>
                    <a:lnTo>
                      <a:pt x="871" y="1203"/>
                    </a:lnTo>
                    <a:lnTo>
                      <a:pt x="1451" y="1369"/>
                    </a:lnTo>
                    <a:lnTo>
                      <a:pt x="1962" y="1486"/>
                    </a:lnTo>
                    <a:lnTo>
                      <a:pt x="1962" y="1486"/>
                    </a:lnTo>
                    <a:lnTo>
                      <a:pt x="2032" y="1451"/>
                    </a:lnTo>
                    <a:lnTo>
                      <a:pt x="2073" y="1369"/>
                    </a:lnTo>
                    <a:lnTo>
                      <a:pt x="2032" y="1327"/>
                    </a:lnTo>
                    <a:lnTo>
                      <a:pt x="1783" y="1037"/>
                    </a:lnTo>
                    <a:lnTo>
                      <a:pt x="1327" y="581"/>
                    </a:lnTo>
                    <a:lnTo>
                      <a:pt x="1037" y="332"/>
                    </a:lnTo>
                    <a:lnTo>
                      <a:pt x="747" y="125"/>
                    </a:lnTo>
                    <a:lnTo>
                      <a:pt x="498" y="1"/>
                    </a:lnTo>
                    <a:close/>
                    <a:moveTo>
                      <a:pt x="1962" y="1486"/>
                    </a:moveTo>
                    <a:lnTo>
                      <a:pt x="1949" y="1493"/>
                    </a:lnTo>
                    <a:lnTo>
                      <a:pt x="1990" y="1493"/>
                    </a:lnTo>
                    <a:lnTo>
                      <a:pt x="1962" y="1486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467;p61"/>
              <p:cNvSpPr/>
              <p:nvPr/>
            </p:nvSpPr>
            <p:spPr>
              <a:xfrm>
                <a:off x="2590000" y="4551975"/>
                <a:ext cx="24900" cy="4975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990" extrusionOk="0">
                    <a:moveTo>
                      <a:pt x="457" y="166"/>
                    </a:moveTo>
                    <a:lnTo>
                      <a:pt x="622" y="249"/>
                    </a:lnTo>
                    <a:lnTo>
                      <a:pt x="747" y="415"/>
                    </a:lnTo>
                    <a:lnTo>
                      <a:pt x="830" y="705"/>
                    </a:lnTo>
                    <a:lnTo>
                      <a:pt x="830" y="1037"/>
                    </a:lnTo>
                    <a:lnTo>
                      <a:pt x="830" y="1368"/>
                    </a:lnTo>
                    <a:lnTo>
                      <a:pt x="747" y="1658"/>
                    </a:lnTo>
                    <a:lnTo>
                      <a:pt x="498" y="1285"/>
                    </a:lnTo>
                    <a:lnTo>
                      <a:pt x="332" y="871"/>
                    </a:lnTo>
                    <a:lnTo>
                      <a:pt x="208" y="456"/>
                    </a:lnTo>
                    <a:lnTo>
                      <a:pt x="208" y="291"/>
                    </a:lnTo>
                    <a:lnTo>
                      <a:pt x="249" y="208"/>
                    </a:lnTo>
                    <a:lnTo>
                      <a:pt x="249" y="166"/>
                    </a:lnTo>
                    <a:close/>
                    <a:moveTo>
                      <a:pt x="208" y="1"/>
                    </a:moveTo>
                    <a:lnTo>
                      <a:pt x="125" y="42"/>
                    </a:lnTo>
                    <a:lnTo>
                      <a:pt x="42" y="125"/>
                    </a:lnTo>
                    <a:lnTo>
                      <a:pt x="1" y="291"/>
                    </a:lnTo>
                    <a:lnTo>
                      <a:pt x="1" y="498"/>
                    </a:lnTo>
                    <a:lnTo>
                      <a:pt x="84" y="788"/>
                    </a:lnTo>
                    <a:lnTo>
                      <a:pt x="167" y="1037"/>
                    </a:lnTo>
                    <a:lnTo>
                      <a:pt x="415" y="1575"/>
                    </a:lnTo>
                    <a:lnTo>
                      <a:pt x="540" y="1783"/>
                    </a:lnTo>
                    <a:lnTo>
                      <a:pt x="705" y="1948"/>
                    </a:lnTo>
                    <a:lnTo>
                      <a:pt x="747" y="1990"/>
                    </a:lnTo>
                    <a:lnTo>
                      <a:pt x="788" y="1990"/>
                    </a:lnTo>
                    <a:lnTo>
                      <a:pt x="830" y="1948"/>
                    </a:lnTo>
                    <a:lnTo>
                      <a:pt x="871" y="1907"/>
                    </a:lnTo>
                    <a:lnTo>
                      <a:pt x="913" y="1700"/>
                    </a:lnTo>
                    <a:lnTo>
                      <a:pt x="995" y="1285"/>
                    </a:lnTo>
                    <a:lnTo>
                      <a:pt x="995" y="1037"/>
                    </a:lnTo>
                    <a:lnTo>
                      <a:pt x="995" y="788"/>
                    </a:lnTo>
                    <a:lnTo>
                      <a:pt x="954" y="539"/>
                    </a:lnTo>
                    <a:lnTo>
                      <a:pt x="871" y="332"/>
                    </a:lnTo>
                    <a:lnTo>
                      <a:pt x="830" y="208"/>
                    </a:lnTo>
                    <a:lnTo>
                      <a:pt x="705" y="125"/>
                    </a:lnTo>
                    <a:lnTo>
                      <a:pt x="581" y="42"/>
                    </a:lnTo>
                    <a:lnTo>
                      <a:pt x="457" y="1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468;p61"/>
              <p:cNvSpPr/>
              <p:nvPr/>
            </p:nvSpPr>
            <p:spPr>
              <a:xfrm>
                <a:off x="2590000" y="4551975"/>
                <a:ext cx="24900" cy="4975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990" fill="none" extrusionOk="0">
                    <a:moveTo>
                      <a:pt x="747" y="1990"/>
                    </a:moveTo>
                    <a:lnTo>
                      <a:pt x="788" y="1990"/>
                    </a:lnTo>
                    <a:lnTo>
                      <a:pt x="788" y="1990"/>
                    </a:lnTo>
                    <a:lnTo>
                      <a:pt x="830" y="1948"/>
                    </a:lnTo>
                    <a:lnTo>
                      <a:pt x="871" y="1907"/>
                    </a:lnTo>
                    <a:lnTo>
                      <a:pt x="871" y="1907"/>
                    </a:lnTo>
                    <a:lnTo>
                      <a:pt x="913" y="1700"/>
                    </a:lnTo>
                    <a:lnTo>
                      <a:pt x="995" y="1285"/>
                    </a:lnTo>
                    <a:lnTo>
                      <a:pt x="995" y="1037"/>
                    </a:lnTo>
                    <a:lnTo>
                      <a:pt x="995" y="788"/>
                    </a:lnTo>
                    <a:lnTo>
                      <a:pt x="954" y="539"/>
                    </a:lnTo>
                    <a:lnTo>
                      <a:pt x="871" y="332"/>
                    </a:lnTo>
                    <a:lnTo>
                      <a:pt x="871" y="332"/>
                    </a:lnTo>
                    <a:lnTo>
                      <a:pt x="830" y="208"/>
                    </a:lnTo>
                    <a:lnTo>
                      <a:pt x="705" y="125"/>
                    </a:lnTo>
                    <a:lnTo>
                      <a:pt x="581" y="42"/>
                    </a:lnTo>
                    <a:lnTo>
                      <a:pt x="457" y="1"/>
                    </a:lnTo>
                    <a:lnTo>
                      <a:pt x="457" y="1"/>
                    </a:lnTo>
                    <a:lnTo>
                      <a:pt x="332" y="1"/>
                    </a:lnTo>
                    <a:lnTo>
                      <a:pt x="208" y="1"/>
                    </a:lnTo>
                    <a:lnTo>
                      <a:pt x="125" y="42"/>
                    </a:lnTo>
                    <a:lnTo>
                      <a:pt x="42" y="125"/>
                    </a:lnTo>
                    <a:lnTo>
                      <a:pt x="42" y="125"/>
                    </a:lnTo>
                    <a:lnTo>
                      <a:pt x="1" y="291"/>
                    </a:lnTo>
                    <a:lnTo>
                      <a:pt x="1" y="498"/>
                    </a:lnTo>
                    <a:lnTo>
                      <a:pt x="84" y="788"/>
                    </a:lnTo>
                    <a:lnTo>
                      <a:pt x="167" y="1037"/>
                    </a:lnTo>
                    <a:lnTo>
                      <a:pt x="415" y="1575"/>
                    </a:lnTo>
                    <a:lnTo>
                      <a:pt x="540" y="1783"/>
                    </a:lnTo>
                    <a:lnTo>
                      <a:pt x="705" y="1948"/>
                    </a:lnTo>
                    <a:lnTo>
                      <a:pt x="705" y="1948"/>
                    </a:lnTo>
                    <a:lnTo>
                      <a:pt x="747" y="1990"/>
                    </a:lnTo>
                    <a:lnTo>
                      <a:pt x="747" y="199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469;p61"/>
              <p:cNvSpPr/>
              <p:nvPr/>
            </p:nvSpPr>
            <p:spPr>
              <a:xfrm>
                <a:off x="2595175" y="4556125"/>
                <a:ext cx="15575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623" h="1493" fill="none" extrusionOk="0">
                    <a:moveTo>
                      <a:pt x="125" y="0"/>
                    </a:moveTo>
                    <a:lnTo>
                      <a:pt x="250" y="0"/>
                    </a:lnTo>
                    <a:lnTo>
                      <a:pt x="250" y="0"/>
                    </a:lnTo>
                    <a:lnTo>
                      <a:pt x="415" y="83"/>
                    </a:lnTo>
                    <a:lnTo>
                      <a:pt x="540" y="249"/>
                    </a:lnTo>
                    <a:lnTo>
                      <a:pt x="540" y="249"/>
                    </a:lnTo>
                    <a:lnTo>
                      <a:pt x="623" y="539"/>
                    </a:lnTo>
                    <a:lnTo>
                      <a:pt x="623" y="871"/>
                    </a:lnTo>
                    <a:lnTo>
                      <a:pt x="623" y="1202"/>
                    </a:lnTo>
                    <a:lnTo>
                      <a:pt x="540" y="1492"/>
                    </a:lnTo>
                    <a:lnTo>
                      <a:pt x="540" y="1492"/>
                    </a:lnTo>
                    <a:lnTo>
                      <a:pt x="291" y="1119"/>
                    </a:lnTo>
                    <a:lnTo>
                      <a:pt x="125" y="705"/>
                    </a:lnTo>
                    <a:lnTo>
                      <a:pt x="1" y="290"/>
                    </a:lnTo>
                    <a:lnTo>
                      <a:pt x="1" y="125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2" y="0"/>
                    </a:lnTo>
                    <a:lnTo>
                      <a:pt x="125" y="0"/>
                    </a:lnTo>
                    <a:lnTo>
                      <a:pt x="12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470;p61"/>
              <p:cNvSpPr/>
              <p:nvPr/>
            </p:nvSpPr>
            <p:spPr>
              <a:xfrm>
                <a:off x="2601400" y="45540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471;p61"/>
              <p:cNvSpPr/>
              <p:nvPr/>
            </p:nvSpPr>
            <p:spPr>
              <a:xfrm>
                <a:off x="1763225" y="2533700"/>
                <a:ext cx="129525" cy="114000"/>
              </a:xfrm>
              <a:custGeom>
                <a:avLst/>
                <a:gdLst/>
                <a:ahLst/>
                <a:cxnLst/>
                <a:rect l="l" t="t" r="r" b="b"/>
                <a:pathLst>
                  <a:path w="5181" h="4560" extrusionOk="0">
                    <a:moveTo>
                      <a:pt x="2238" y="1"/>
                    </a:moveTo>
                    <a:lnTo>
                      <a:pt x="0" y="3233"/>
                    </a:lnTo>
                    <a:lnTo>
                      <a:pt x="4393" y="4559"/>
                    </a:lnTo>
                    <a:lnTo>
                      <a:pt x="4600" y="4062"/>
                    </a:lnTo>
                    <a:lnTo>
                      <a:pt x="4849" y="3523"/>
                    </a:lnTo>
                    <a:lnTo>
                      <a:pt x="5015" y="2860"/>
                    </a:lnTo>
                    <a:lnTo>
                      <a:pt x="5098" y="2487"/>
                    </a:lnTo>
                    <a:lnTo>
                      <a:pt x="5139" y="2156"/>
                    </a:lnTo>
                    <a:lnTo>
                      <a:pt x="5181" y="1783"/>
                    </a:lnTo>
                    <a:lnTo>
                      <a:pt x="5139" y="1451"/>
                    </a:lnTo>
                    <a:lnTo>
                      <a:pt x="5098" y="1120"/>
                    </a:lnTo>
                    <a:lnTo>
                      <a:pt x="4973" y="829"/>
                    </a:lnTo>
                    <a:lnTo>
                      <a:pt x="4766" y="539"/>
                    </a:lnTo>
                    <a:lnTo>
                      <a:pt x="4518" y="332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472;p61"/>
              <p:cNvSpPr/>
              <p:nvPr/>
            </p:nvSpPr>
            <p:spPr>
              <a:xfrm>
                <a:off x="1763225" y="2533700"/>
                <a:ext cx="129525" cy="114000"/>
              </a:xfrm>
              <a:custGeom>
                <a:avLst/>
                <a:gdLst/>
                <a:ahLst/>
                <a:cxnLst/>
                <a:rect l="l" t="t" r="r" b="b"/>
                <a:pathLst>
                  <a:path w="5181" h="4560" fill="none" extrusionOk="0">
                    <a:moveTo>
                      <a:pt x="2238" y="1"/>
                    </a:moveTo>
                    <a:lnTo>
                      <a:pt x="0" y="3233"/>
                    </a:lnTo>
                    <a:lnTo>
                      <a:pt x="4393" y="4559"/>
                    </a:lnTo>
                    <a:lnTo>
                      <a:pt x="4393" y="4559"/>
                    </a:lnTo>
                    <a:lnTo>
                      <a:pt x="4600" y="4062"/>
                    </a:lnTo>
                    <a:lnTo>
                      <a:pt x="4849" y="3523"/>
                    </a:lnTo>
                    <a:lnTo>
                      <a:pt x="5015" y="2860"/>
                    </a:lnTo>
                    <a:lnTo>
                      <a:pt x="5098" y="2487"/>
                    </a:lnTo>
                    <a:lnTo>
                      <a:pt x="5139" y="2156"/>
                    </a:lnTo>
                    <a:lnTo>
                      <a:pt x="5181" y="1783"/>
                    </a:lnTo>
                    <a:lnTo>
                      <a:pt x="5139" y="1451"/>
                    </a:lnTo>
                    <a:lnTo>
                      <a:pt x="5098" y="1120"/>
                    </a:lnTo>
                    <a:lnTo>
                      <a:pt x="4973" y="829"/>
                    </a:lnTo>
                    <a:lnTo>
                      <a:pt x="4766" y="539"/>
                    </a:lnTo>
                    <a:lnTo>
                      <a:pt x="4518" y="332"/>
                    </a:lnTo>
                    <a:lnTo>
                      <a:pt x="223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473;p61"/>
              <p:cNvSpPr/>
              <p:nvPr/>
            </p:nvSpPr>
            <p:spPr>
              <a:xfrm>
                <a:off x="1752850" y="2614525"/>
                <a:ext cx="120225" cy="103625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145" extrusionOk="0">
                    <a:moveTo>
                      <a:pt x="415" y="0"/>
                    </a:moveTo>
                    <a:lnTo>
                      <a:pt x="1" y="2404"/>
                    </a:lnTo>
                    <a:lnTo>
                      <a:pt x="1" y="2652"/>
                    </a:lnTo>
                    <a:lnTo>
                      <a:pt x="42" y="2901"/>
                    </a:lnTo>
                    <a:lnTo>
                      <a:pt x="84" y="3150"/>
                    </a:lnTo>
                    <a:lnTo>
                      <a:pt x="208" y="3357"/>
                    </a:lnTo>
                    <a:lnTo>
                      <a:pt x="374" y="3564"/>
                    </a:lnTo>
                    <a:lnTo>
                      <a:pt x="581" y="3730"/>
                    </a:lnTo>
                    <a:lnTo>
                      <a:pt x="788" y="3854"/>
                    </a:lnTo>
                    <a:lnTo>
                      <a:pt x="1037" y="3896"/>
                    </a:lnTo>
                    <a:lnTo>
                      <a:pt x="1078" y="3937"/>
                    </a:lnTo>
                    <a:lnTo>
                      <a:pt x="2736" y="4144"/>
                    </a:lnTo>
                    <a:lnTo>
                      <a:pt x="2943" y="4144"/>
                    </a:lnTo>
                    <a:lnTo>
                      <a:pt x="3192" y="4103"/>
                    </a:lnTo>
                    <a:lnTo>
                      <a:pt x="3399" y="4020"/>
                    </a:lnTo>
                    <a:lnTo>
                      <a:pt x="3606" y="3937"/>
                    </a:lnTo>
                    <a:lnTo>
                      <a:pt x="3814" y="3771"/>
                    </a:lnTo>
                    <a:lnTo>
                      <a:pt x="3979" y="3606"/>
                    </a:lnTo>
                    <a:lnTo>
                      <a:pt x="4104" y="3398"/>
                    </a:lnTo>
                    <a:lnTo>
                      <a:pt x="4187" y="3191"/>
                    </a:lnTo>
                    <a:lnTo>
                      <a:pt x="4808" y="1326"/>
                    </a:lnTo>
                    <a:lnTo>
                      <a:pt x="415" y="0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474;p61"/>
              <p:cNvSpPr/>
              <p:nvPr/>
            </p:nvSpPr>
            <p:spPr>
              <a:xfrm>
                <a:off x="1768400" y="1701725"/>
                <a:ext cx="409275" cy="890025"/>
              </a:xfrm>
              <a:custGeom>
                <a:avLst/>
                <a:gdLst/>
                <a:ahLst/>
                <a:cxnLst/>
                <a:rect l="l" t="t" r="r" b="b"/>
                <a:pathLst>
                  <a:path w="16371" h="35601" extrusionOk="0">
                    <a:moveTo>
                      <a:pt x="9947" y="1"/>
                    </a:moveTo>
                    <a:lnTo>
                      <a:pt x="8952" y="4269"/>
                    </a:lnTo>
                    <a:lnTo>
                      <a:pt x="7957" y="8580"/>
                    </a:lnTo>
                    <a:lnTo>
                      <a:pt x="6963" y="12890"/>
                    </a:lnTo>
                    <a:lnTo>
                      <a:pt x="5927" y="17241"/>
                    </a:lnTo>
                    <a:lnTo>
                      <a:pt x="5678" y="18236"/>
                    </a:lnTo>
                    <a:lnTo>
                      <a:pt x="5429" y="19147"/>
                    </a:lnTo>
                    <a:lnTo>
                      <a:pt x="4766" y="21137"/>
                    </a:lnTo>
                    <a:lnTo>
                      <a:pt x="3274" y="25240"/>
                    </a:lnTo>
                    <a:lnTo>
                      <a:pt x="1700" y="29301"/>
                    </a:lnTo>
                    <a:lnTo>
                      <a:pt x="871" y="31332"/>
                    </a:lnTo>
                    <a:lnTo>
                      <a:pt x="0" y="33362"/>
                    </a:lnTo>
                    <a:lnTo>
                      <a:pt x="5554" y="35600"/>
                    </a:lnTo>
                    <a:lnTo>
                      <a:pt x="8703" y="27270"/>
                    </a:lnTo>
                    <a:lnTo>
                      <a:pt x="10237" y="23085"/>
                    </a:lnTo>
                    <a:lnTo>
                      <a:pt x="10610" y="22007"/>
                    </a:lnTo>
                    <a:lnTo>
                      <a:pt x="10983" y="20930"/>
                    </a:lnTo>
                    <a:lnTo>
                      <a:pt x="11190" y="20349"/>
                    </a:lnTo>
                    <a:lnTo>
                      <a:pt x="11356" y="19728"/>
                    </a:lnTo>
                    <a:lnTo>
                      <a:pt x="11646" y="18609"/>
                    </a:lnTo>
                    <a:lnTo>
                      <a:pt x="12765" y="14382"/>
                    </a:lnTo>
                    <a:lnTo>
                      <a:pt x="13925" y="10113"/>
                    </a:lnTo>
                    <a:lnTo>
                      <a:pt x="15127" y="5886"/>
                    </a:lnTo>
                    <a:lnTo>
                      <a:pt x="16370" y="1659"/>
                    </a:lnTo>
                    <a:lnTo>
                      <a:pt x="9947" y="1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475;p61"/>
              <p:cNvSpPr/>
              <p:nvPr/>
            </p:nvSpPr>
            <p:spPr>
              <a:xfrm>
                <a:off x="1768400" y="1701725"/>
                <a:ext cx="409275" cy="890025"/>
              </a:xfrm>
              <a:custGeom>
                <a:avLst/>
                <a:gdLst/>
                <a:ahLst/>
                <a:cxnLst/>
                <a:rect l="l" t="t" r="r" b="b"/>
                <a:pathLst>
                  <a:path w="16371" h="35601" fill="none" extrusionOk="0">
                    <a:moveTo>
                      <a:pt x="16370" y="1659"/>
                    </a:moveTo>
                    <a:lnTo>
                      <a:pt x="16370" y="1659"/>
                    </a:lnTo>
                    <a:lnTo>
                      <a:pt x="15127" y="5886"/>
                    </a:lnTo>
                    <a:lnTo>
                      <a:pt x="13925" y="10113"/>
                    </a:lnTo>
                    <a:lnTo>
                      <a:pt x="13925" y="10113"/>
                    </a:lnTo>
                    <a:lnTo>
                      <a:pt x="12765" y="14382"/>
                    </a:lnTo>
                    <a:lnTo>
                      <a:pt x="11646" y="18609"/>
                    </a:lnTo>
                    <a:lnTo>
                      <a:pt x="11646" y="18609"/>
                    </a:lnTo>
                    <a:lnTo>
                      <a:pt x="11356" y="19728"/>
                    </a:lnTo>
                    <a:lnTo>
                      <a:pt x="11190" y="20349"/>
                    </a:lnTo>
                    <a:lnTo>
                      <a:pt x="10983" y="20930"/>
                    </a:lnTo>
                    <a:lnTo>
                      <a:pt x="10983" y="20930"/>
                    </a:lnTo>
                    <a:lnTo>
                      <a:pt x="10610" y="22007"/>
                    </a:lnTo>
                    <a:lnTo>
                      <a:pt x="10237" y="23085"/>
                    </a:lnTo>
                    <a:lnTo>
                      <a:pt x="10237" y="23085"/>
                    </a:lnTo>
                    <a:lnTo>
                      <a:pt x="8703" y="27270"/>
                    </a:lnTo>
                    <a:lnTo>
                      <a:pt x="5554" y="35600"/>
                    </a:lnTo>
                    <a:lnTo>
                      <a:pt x="0" y="33362"/>
                    </a:lnTo>
                    <a:lnTo>
                      <a:pt x="0" y="33362"/>
                    </a:lnTo>
                    <a:lnTo>
                      <a:pt x="871" y="31332"/>
                    </a:lnTo>
                    <a:lnTo>
                      <a:pt x="1700" y="29301"/>
                    </a:lnTo>
                    <a:lnTo>
                      <a:pt x="3274" y="25240"/>
                    </a:lnTo>
                    <a:lnTo>
                      <a:pt x="3274" y="25240"/>
                    </a:lnTo>
                    <a:lnTo>
                      <a:pt x="4766" y="21137"/>
                    </a:lnTo>
                    <a:lnTo>
                      <a:pt x="4766" y="21137"/>
                    </a:lnTo>
                    <a:lnTo>
                      <a:pt x="5429" y="19147"/>
                    </a:lnTo>
                    <a:lnTo>
                      <a:pt x="5429" y="19147"/>
                    </a:lnTo>
                    <a:lnTo>
                      <a:pt x="5678" y="18236"/>
                    </a:lnTo>
                    <a:lnTo>
                      <a:pt x="5927" y="17241"/>
                    </a:lnTo>
                    <a:lnTo>
                      <a:pt x="5927" y="17241"/>
                    </a:lnTo>
                    <a:lnTo>
                      <a:pt x="6963" y="12890"/>
                    </a:lnTo>
                    <a:lnTo>
                      <a:pt x="7957" y="8580"/>
                    </a:lnTo>
                    <a:lnTo>
                      <a:pt x="7957" y="8580"/>
                    </a:lnTo>
                    <a:lnTo>
                      <a:pt x="8952" y="4269"/>
                    </a:lnTo>
                    <a:lnTo>
                      <a:pt x="9947" y="1"/>
                    </a:lnTo>
                    <a:lnTo>
                      <a:pt x="16370" y="165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476;p61"/>
              <p:cNvSpPr/>
              <p:nvPr/>
            </p:nvSpPr>
            <p:spPr>
              <a:xfrm>
                <a:off x="1896875" y="1770125"/>
                <a:ext cx="104675" cy="440350"/>
              </a:xfrm>
              <a:custGeom>
                <a:avLst/>
                <a:gdLst/>
                <a:ahLst/>
                <a:cxnLst/>
                <a:rect l="l" t="t" r="r" b="b"/>
                <a:pathLst>
                  <a:path w="4187" h="17614" extrusionOk="0">
                    <a:moveTo>
                      <a:pt x="4186" y="0"/>
                    </a:moveTo>
                    <a:lnTo>
                      <a:pt x="2818" y="5844"/>
                    </a:lnTo>
                    <a:lnTo>
                      <a:pt x="1824" y="10154"/>
                    </a:lnTo>
                    <a:lnTo>
                      <a:pt x="788" y="14505"/>
                    </a:lnTo>
                    <a:lnTo>
                      <a:pt x="539" y="15500"/>
                    </a:lnTo>
                    <a:lnTo>
                      <a:pt x="290" y="16411"/>
                    </a:lnTo>
                    <a:lnTo>
                      <a:pt x="0" y="17406"/>
                    </a:lnTo>
                    <a:lnTo>
                      <a:pt x="3109" y="17613"/>
                    </a:lnTo>
                    <a:lnTo>
                      <a:pt x="3109" y="15666"/>
                    </a:lnTo>
                    <a:lnTo>
                      <a:pt x="3109" y="13718"/>
                    </a:lnTo>
                    <a:lnTo>
                      <a:pt x="3150" y="11728"/>
                    </a:lnTo>
                    <a:lnTo>
                      <a:pt x="3233" y="9781"/>
                    </a:lnTo>
                    <a:lnTo>
                      <a:pt x="3357" y="7833"/>
                    </a:lnTo>
                    <a:lnTo>
                      <a:pt x="3523" y="5844"/>
                    </a:lnTo>
                    <a:lnTo>
                      <a:pt x="3689" y="3896"/>
                    </a:lnTo>
                    <a:lnTo>
                      <a:pt x="3937" y="1948"/>
                    </a:lnTo>
                    <a:lnTo>
                      <a:pt x="4186" y="0"/>
                    </a:lnTo>
                    <a:close/>
                  </a:path>
                </a:pathLst>
              </a:custGeom>
              <a:solidFill>
                <a:srgbClr val="D3E3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477;p61"/>
              <p:cNvSpPr/>
              <p:nvPr/>
            </p:nvSpPr>
            <p:spPr>
              <a:xfrm>
                <a:off x="1896875" y="1770125"/>
                <a:ext cx="104675" cy="440350"/>
              </a:xfrm>
              <a:custGeom>
                <a:avLst/>
                <a:gdLst/>
                <a:ahLst/>
                <a:cxnLst/>
                <a:rect l="l" t="t" r="r" b="b"/>
                <a:pathLst>
                  <a:path w="4187" h="17614" fill="none" extrusionOk="0">
                    <a:moveTo>
                      <a:pt x="4186" y="0"/>
                    </a:moveTo>
                    <a:lnTo>
                      <a:pt x="4186" y="0"/>
                    </a:lnTo>
                    <a:lnTo>
                      <a:pt x="2818" y="5844"/>
                    </a:lnTo>
                    <a:lnTo>
                      <a:pt x="2818" y="5844"/>
                    </a:lnTo>
                    <a:lnTo>
                      <a:pt x="1824" y="10154"/>
                    </a:lnTo>
                    <a:lnTo>
                      <a:pt x="788" y="14505"/>
                    </a:lnTo>
                    <a:lnTo>
                      <a:pt x="788" y="14505"/>
                    </a:lnTo>
                    <a:lnTo>
                      <a:pt x="539" y="15500"/>
                    </a:lnTo>
                    <a:lnTo>
                      <a:pt x="290" y="16411"/>
                    </a:lnTo>
                    <a:lnTo>
                      <a:pt x="290" y="16411"/>
                    </a:lnTo>
                    <a:lnTo>
                      <a:pt x="0" y="17406"/>
                    </a:lnTo>
                    <a:lnTo>
                      <a:pt x="3109" y="17613"/>
                    </a:lnTo>
                    <a:lnTo>
                      <a:pt x="3109" y="17613"/>
                    </a:lnTo>
                    <a:lnTo>
                      <a:pt x="3109" y="15666"/>
                    </a:lnTo>
                    <a:lnTo>
                      <a:pt x="3109" y="15666"/>
                    </a:lnTo>
                    <a:lnTo>
                      <a:pt x="3109" y="13718"/>
                    </a:lnTo>
                    <a:lnTo>
                      <a:pt x="3150" y="11728"/>
                    </a:lnTo>
                    <a:lnTo>
                      <a:pt x="3233" y="9781"/>
                    </a:lnTo>
                    <a:lnTo>
                      <a:pt x="3357" y="7833"/>
                    </a:lnTo>
                    <a:lnTo>
                      <a:pt x="3523" y="5844"/>
                    </a:lnTo>
                    <a:lnTo>
                      <a:pt x="3689" y="3896"/>
                    </a:lnTo>
                    <a:lnTo>
                      <a:pt x="3937" y="1948"/>
                    </a:lnTo>
                    <a:lnTo>
                      <a:pt x="418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478;p61"/>
              <p:cNvSpPr/>
              <p:nvPr/>
            </p:nvSpPr>
            <p:spPr>
              <a:xfrm>
                <a:off x="1646150" y="2195950"/>
                <a:ext cx="642375" cy="501475"/>
              </a:xfrm>
              <a:custGeom>
                <a:avLst/>
                <a:gdLst/>
                <a:ahLst/>
                <a:cxnLst/>
                <a:rect l="l" t="t" r="r" b="b"/>
                <a:pathLst>
                  <a:path w="25695" h="20059" extrusionOk="0">
                    <a:moveTo>
                      <a:pt x="1161" y="0"/>
                    </a:moveTo>
                    <a:lnTo>
                      <a:pt x="912" y="42"/>
                    </a:lnTo>
                    <a:lnTo>
                      <a:pt x="705" y="124"/>
                    </a:lnTo>
                    <a:lnTo>
                      <a:pt x="497" y="207"/>
                    </a:lnTo>
                    <a:lnTo>
                      <a:pt x="332" y="373"/>
                    </a:lnTo>
                    <a:lnTo>
                      <a:pt x="207" y="539"/>
                    </a:lnTo>
                    <a:lnTo>
                      <a:pt x="83" y="746"/>
                    </a:lnTo>
                    <a:lnTo>
                      <a:pt x="0" y="953"/>
                    </a:lnTo>
                    <a:lnTo>
                      <a:pt x="0" y="1202"/>
                    </a:lnTo>
                    <a:lnTo>
                      <a:pt x="0" y="17116"/>
                    </a:lnTo>
                    <a:lnTo>
                      <a:pt x="42" y="17365"/>
                    </a:lnTo>
                    <a:lnTo>
                      <a:pt x="83" y="17613"/>
                    </a:lnTo>
                    <a:lnTo>
                      <a:pt x="207" y="17821"/>
                    </a:lnTo>
                    <a:lnTo>
                      <a:pt x="373" y="18028"/>
                    </a:lnTo>
                    <a:lnTo>
                      <a:pt x="539" y="18194"/>
                    </a:lnTo>
                    <a:lnTo>
                      <a:pt x="788" y="18318"/>
                    </a:lnTo>
                    <a:lnTo>
                      <a:pt x="995" y="18401"/>
                    </a:lnTo>
                    <a:lnTo>
                      <a:pt x="1243" y="18442"/>
                    </a:lnTo>
                    <a:lnTo>
                      <a:pt x="24452" y="20059"/>
                    </a:lnTo>
                    <a:lnTo>
                      <a:pt x="24783" y="20059"/>
                    </a:lnTo>
                    <a:lnTo>
                      <a:pt x="24990" y="19976"/>
                    </a:lnTo>
                    <a:lnTo>
                      <a:pt x="25198" y="19851"/>
                    </a:lnTo>
                    <a:lnTo>
                      <a:pt x="25363" y="19727"/>
                    </a:lnTo>
                    <a:lnTo>
                      <a:pt x="25529" y="19561"/>
                    </a:lnTo>
                    <a:lnTo>
                      <a:pt x="25612" y="19354"/>
                    </a:lnTo>
                    <a:lnTo>
                      <a:pt x="25695" y="19105"/>
                    </a:lnTo>
                    <a:lnTo>
                      <a:pt x="25695" y="18898"/>
                    </a:lnTo>
                    <a:lnTo>
                      <a:pt x="25695" y="2984"/>
                    </a:lnTo>
                    <a:lnTo>
                      <a:pt x="25653" y="2735"/>
                    </a:lnTo>
                    <a:lnTo>
                      <a:pt x="25612" y="2487"/>
                    </a:lnTo>
                    <a:lnTo>
                      <a:pt x="25488" y="2238"/>
                    </a:lnTo>
                    <a:lnTo>
                      <a:pt x="25322" y="2072"/>
                    </a:lnTo>
                    <a:lnTo>
                      <a:pt x="25156" y="1907"/>
                    </a:lnTo>
                    <a:lnTo>
                      <a:pt x="24949" y="1782"/>
                    </a:lnTo>
                    <a:lnTo>
                      <a:pt x="24700" y="1658"/>
                    </a:lnTo>
                    <a:lnTo>
                      <a:pt x="24452" y="1616"/>
                    </a:lnTo>
                    <a:lnTo>
                      <a:pt x="124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479;p61"/>
              <p:cNvSpPr/>
              <p:nvPr/>
            </p:nvSpPr>
            <p:spPr>
              <a:xfrm>
                <a:off x="1646150" y="2195950"/>
                <a:ext cx="642375" cy="501475"/>
              </a:xfrm>
              <a:custGeom>
                <a:avLst/>
                <a:gdLst/>
                <a:ahLst/>
                <a:cxnLst/>
                <a:rect l="l" t="t" r="r" b="b"/>
                <a:pathLst>
                  <a:path w="25695" h="20059" fill="none" extrusionOk="0">
                    <a:moveTo>
                      <a:pt x="24452" y="20059"/>
                    </a:moveTo>
                    <a:lnTo>
                      <a:pt x="1243" y="18442"/>
                    </a:lnTo>
                    <a:lnTo>
                      <a:pt x="1243" y="18442"/>
                    </a:lnTo>
                    <a:lnTo>
                      <a:pt x="995" y="18401"/>
                    </a:lnTo>
                    <a:lnTo>
                      <a:pt x="788" y="18318"/>
                    </a:lnTo>
                    <a:lnTo>
                      <a:pt x="539" y="18194"/>
                    </a:lnTo>
                    <a:lnTo>
                      <a:pt x="373" y="18028"/>
                    </a:lnTo>
                    <a:lnTo>
                      <a:pt x="207" y="17821"/>
                    </a:lnTo>
                    <a:lnTo>
                      <a:pt x="83" y="17613"/>
                    </a:lnTo>
                    <a:lnTo>
                      <a:pt x="42" y="17365"/>
                    </a:lnTo>
                    <a:lnTo>
                      <a:pt x="0" y="17116"/>
                    </a:lnTo>
                    <a:lnTo>
                      <a:pt x="0" y="1202"/>
                    </a:lnTo>
                    <a:lnTo>
                      <a:pt x="0" y="1202"/>
                    </a:lnTo>
                    <a:lnTo>
                      <a:pt x="0" y="953"/>
                    </a:lnTo>
                    <a:lnTo>
                      <a:pt x="83" y="746"/>
                    </a:lnTo>
                    <a:lnTo>
                      <a:pt x="207" y="539"/>
                    </a:lnTo>
                    <a:lnTo>
                      <a:pt x="332" y="373"/>
                    </a:lnTo>
                    <a:lnTo>
                      <a:pt x="497" y="207"/>
                    </a:lnTo>
                    <a:lnTo>
                      <a:pt x="705" y="124"/>
                    </a:lnTo>
                    <a:lnTo>
                      <a:pt x="912" y="42"/>
                    </a:lnTo>
                    <a:lnTo>
                      <a:pt x="1161" y="0"/>
                    </a:lnTo>
                    <a:lnTo>
                      <a:pt x="1161" y="0"/>
                    </a:lnTo>
                    <a:lnTo>
                      <a:pt x="1243" y="0"/>
                    </a:lnTo>
                    <a:lnTo>
                      <a:pt x="24452" y="1616"/>
                    </a:lnTo>
                    <a:lnTo>
                      <a:pt x="24452" y="1616"/>
                    </a:lnTo>
                    <a:lnTo>
                      <a:pt x="24700" y="1658"/>
                    </a:lnTo>
                    <a:lnTo>
                      <a:pt x="24949" y="1782"/>
                    </a:lnTo>
                    <a:lnTo>
                      <a:pt x="25156" y="1907"/>
                    </a:lnTo>
                    <a:lnTo>
                      <a:pt x="25322" y="2072"/>
                    </a:lnTo>
                    <a:lnTo>
                      <a:pt x="25488" y="2238"/>
                    </a:lnTo>
                    <a:lnTo>
                      <a:pt x="25612" y="2487"/>
                    </a:lnTo>
                    <a:lnTo>
                      <a:pt x="25653" y="2735"/>
                    </a:lnTo>
                    <a:lnTo>
                      <a:pt x="25695" y="2984"/>
                    </a:lnTo>
                    <a:lnTo>
                      <a:pt x="25695" y="18898"/>
                    </a:lnTo>
                    <a:lnTo>
                      <a:pt x="25695" y="18898"/>
                    </a:lnTo>
                    <a:lnTo>
                      <a:pt x="25695" y="19105"/>
                    </a:lnTo>
                    <a:lnTo>
                      <a:pt x="25612" y="19354"/>
                    </a:lnTo>
                    <a:lnTo>
                      <a:pt x="25529" y="19561"/>
                    </a:lnTo>
                    <a:lnTo>
                      <a:pt x="25363" y="19727"/>
                    </a:lnTo>
                    <a:lnTo>
                      <a:pt x="25198" y="19851"/>
                    </a:lnTo>
                    <a:lnTo>
                      <a:pt x="24990" y="19976"/>
                    </a:lnTo>
                    <a:lnTo>
                      <a:pt x="24783" y="20059"/>
                    </a:lnTo>
                    <a:lnTo>
                      <a:pt x="24534" y="20059"/>
                    </a:lnTo>
                    <a:lnTo>
                      <a:pt x="24534" y="20059"/>
                    </a:lnTo>
                    <a:lnTo>
                      <a:pt x="24452" y="2005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480;p61"/>
              <p:cNvSpPr/>
              <p:nvPr/>
            </p:nvSpPr>
            <p:spPr>
              <a:xfrm>
                <a:off x="1656500" y="2190750"/>
                <a:ext cx="642400" cy="501500"/>
              </a:xfrm>
              <a:custGeom>
                <a:avLst/>
                <a:gdLst/>
                <a:ahLst/>
                <a:cxnLst/>
                <a:rect l="l" t="t" r="r" b="b"/>
                <a:pathLst>
                  <a:path w="25696" h="20060" extrusionOk="0">
                    <a:moveTo>
                      <a:pt x="912" y="1"/>
                    </a:moveTo>
                    <a:lnTo>
                      <a:pt x="664" y="84"/>
                    </a:lnTo>
                    <a:lnTo>
                      <a:pt x="498" y="208"/>
                    </a:lnTo>
                    <a:lnTo>
                      <a:pt x="332" y="332"/>
                    </a:lnTo>
                    <a:lnTo>
                      <a:pt x="166" y="498"/>
                    </a:lnTo>
                    <a:lnTo>
                      <a:pt x="83" y="705"/>
                    </a:lnTo>
                    <a:lnTo>
                      <a:pt x="1" y="954"/>
                    </a:lnTo>
                    <a:lnTo>
                      <a:pt x="1" y="1161"/>
                    </a:lnTo>
                    <a:lnTo>
                      <a:pt x="1" y="17075"/>
                    </a:lnTo>
                    <a:lnTo>
                      <a:pt x="1" y="17324"/>
                    </a:lnTo>
                    <a:lnTo>
                      <a:pt x="83" y="17573"/>
                    </a:lnTo>
                    <a:lnTo>
                      <a:pt x="208" y="17821"/>
                    </a:lnTo>
                    <a:lnTo>
                      <a:pt x="374" y="17987"/>
                    </a:lnTo>
                    <a:lnTo>
                      <a:pt x="539" y="18153"/>
                    </a:lnTo>
                    <a:lnTo>
                      <a:pt x="747" y="18277"/>
                    </a:lnTo>
                    <a:lnTo>
                      <a:pt x="995" y="18402"/>
                    </a:lnTo>
                    <a:lnTo>
                      <a:pt x="1244" y="18443"/>
                    </a:lnTo>
                    <a:lnTo>
                      <a:pt x="24411" y="20059"/>
                    </a:lnTo>
                    <a:lnTo>
                      <a:pt x="24535" y="20059"/>
                    </a:lnTo>
                    <a:lnTo>
                      <a:pt x="24784" y="20018"/>
                    </a:lnTo>
                    <a:lnTo>
                      <a:pt x="24991" y="19935"/>
                    </a:lnTo>
                    <a:lnTo>
                      <a:pt x="25198" y="19852"/>
                    </a:lnTo>
                    <a:lnTo>
                      <a:pt x="25364" y="19686"/>
                    </a:lnTo>
                    <a:lnTo>
                      <a:pt x="25488" y="19521"/>
                    </a:lnTo>
                    <a:lnTo>
                      <a:pt x="25612" y="19313"/>
                    </a:lnTo>
                    <a:lnTo>
                      <a:pt x="25654" y="19106"/>
                    </a:lnTo>
                    <a:lnTo>
                      <a:pt x="25695" y="18857"/>
                    </a:lnTo>
                    <a:lnTo>
                      <a:pt x="25695" y="2943"/>
                    </a:lnTo>
                    <a:lnTo>
                      <a:pt x="25654" y="2695"/>
                    </a:lnTo>
                    <a:lnTo>
                      <a:pt x="25571" y="2446"/>
                    </a:lnTo>
                    <a:lnTo>
                      <a:pt x="25488" y="2239"/>
                    </a:lnTo>
                    <a:lnTo>
                      <a:pt x="25322" y="2032"/>
                    </a:lnTo>
                    <a:lnTo>
                      <a:pt x="25115" y="1866"/>
                    </a:lnTo>
                    <a:lnTo>
                      <a:pt x="24908" y="1742"/>
                    </a:lnTo>
                    <a:lnTo>
                      <a:pt x="24659" y="1659"/>
                    </a:lnTo>
                    <a:lnTo>
                      <a:pt x="24411" y="1617"/>
                    </a:lnTo>
                    <a:lnTo>
                      <a:pt x="1244" y="1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481;p61"/>
              <p:cNvSpPr/>
              <p:nvPr/>
            </p:nvSpPr>
            <p:spPr>
              <a:xfrm>
                <a:off x="1656500" y="2190750"/>
                <a:ext cx="642400" cy="501500"/>
              </a:xfrm>
              <a:custGeom>
                <a:avLst/>
                <a:gdLst/>
                <a:ahLst/>
                <a:cxnLst/>
                <a:rect l="l" t="t" r="r" b="b"/>
                <a:pathLst>
                  <a:path w="25696" h="20060" fill="none" extrusionOk="0">
                    <a:moveTo>
                      <a:pt x="24411" y="20059"/>
                    </a:moveTo>
                    <a:lnTo>
                      <a:pt x="1244" y="18443"/>
                    </a:lnTo>
                    <a:lnTo>
                      <a:pt x="1244" y="18443"/>
                    </a:lnTo>
                    <a:lnTo>
                      <a:pt x="995" y="18402"/>
                    </a:lnTo>
                    <a:lnTo>
                      <a:pt x="747" y="18277"/>
                    </a:lnTo>
                    <a:lnTo>
                      <a:pt x="539" y="18153"/>
                    </a:lnTo>
                    <a:lnTo>
                      <a:pt x="374" y="17987"/>
                    </a:lnTo>
                    <a:lnTo>
                      <a:pt x="208" y="17821"/>
                    </a:lnTo>
                    <a:lnTo>
                      <a:pt x="83" y="17573"/>
                    </a:lnTo>
                    <a:lnTo>
                      <a:pt x="1" y="17324"/>
                    </a:lnTo>
                    <a:lnTo>
                      <a:pt x="1" y="17075"/>
                    </a:lnTo>
                    <a:lnTo>
                      <a:pt x="1" y="1161"/>
                    </a:lnTo>
                    <a:lnTo>
                      <a:pt x="1" y="1161"/>
                    </a:lnTo>
                    <a:lnTo>
                      <a:pt x="1" y="954"/>
                    </a:lnTo>
                    <a:lnTo>
                      <a:pt x="83" y="705"/>
                    </a:lnTo>
                    <a:lnTo>
                      <a:pt x="166" y="498"/>
                    </a:lnTo>
                    <a:lnTo>
                      <a:pt x="332" y="332"/>
                    </a:lnTo>
                    <a:lnTo>
                      <a:pt x="498" y="208"/>
                    </a:lnTo>
                    <a:lnTo>
                      <a:pt x="664" y="84"/>
                    </a:lnTo>
                    <a:lnTo>
                      <a:pt x="912" y="1"/>
                    </a:lnTo>
                    <a:lnTo>
                      <a:pt x="1120" y="1"/>
                    </a:lnTo>
                    <a:lnTo>
                      <a:pt x="1120" y="1"/>
                    </a:lnTo>
                    <a:lnTo>
                      <a:pt x="1244" y="1"/>
                    </a:lnTo>
                    <a:lnTo>
                      <a:pt x="24411" y="1617"/>
                    </a:lnTo>
                    <a:lnTo>
                      <a:pt x="24411" y="1617"/>
                    </a:lnTo>
                    <a:lnTo>
                      <a:pt x="24659" y="1659"/>
                    </a:lnTo>
                    <a:lnTo>
                      <a:pt x="24908" y="1742"/>
                    </a:lnTo>
                    <a:lnTo>
                      <a:pt x="25115" y="1866"/>
                    </a:lnTo>
                    <a:lnTo>
                      <a:pt x="25322" y="2032"/>
                    </a:lnTo>
                    <a:lnTo>
                      <a:pt x="25488" y="2239"/>
                    </a:lnTo>
                    <a:lnTo>
                      <a:pt x="25571" y="2446"/>
                    </a:lnTo>
                    <a:lnTo>
                      <a:pt x="25654" y="2695"/>
                    </a:lnTo>
                    <a:lnTo>
                      <a:pt x="25695" y="2943"/>
                    </a:lnTo>
                    <a:lnTo>
                      <a:pt x="25695" y="18857"/>
                    </a:lnTo>
                    <a:lnTo>
                      <a:pt x="25695" y="18857"/>
                    </a:lnTo>
                    <a:lnTo>
                      <a:pt x="25654" y="19106"/>
                    </a:lnTo>
                    <a:lnTo>
                      <a:pt x="25612" y="19313"/>
                    </a:lnTo>
                    <a:lnTo>
                      <a:pt x="25488" y="19521"/>
                    </a:lnTo>
                    <a:lnTo>
                      <a:pt x="25364" y="19686"/>
                    </a:lnTo>
                    <a:lnTo>
                      <a:pt x="25198" y="19852"/>
                    </a:lnTo>
                    <a:lnTo>
                      <a:pt x="24991" y="19935"/>
                    </a:lnTo>
                    <a:lnTo>
                      <a:pt x="24784" y="20018"/>
                    </a:lnTo>
                    <a:lnTo>
                      <a:pt x="24535" y="20059"/>
                    </a:lnTo>
                    <a:lnTo>
                      <a:pt x="24535" y="20059"/>
                    </a:lnTo>
                    <a:lnTo>
                      <a:pt x="24411" y="2005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482;p61"/>
              <p:cNvSpPr/>
              <p:nvPr/>
            </p:nvSpPr>
            <p:spPr>
              <a:xfrm>
                <a:off x="1972500" y="1612625"/>
                <a:ext cx="632025" cy="1527200"/>
              </a:xfrm>
              <a:custGeom>
                <a:avLst/>
                <a:gdLst/>
                <a:ahLst/>
                <a:cxnLst/>
                <a:rect l="l" t="t" r="r" b="b"/>
                <a:pathLst>
                  <a:path w="25281" h="61088" extrusionOk="0">
                    <a:moveTo>
                      <a:pt x="9243" y="1"/>
                    </a:moveTo>
                    <a:lnTo>
                      <a:pt x="7875" y="42"/>
                    </a:lnTo>
                    <a:lnTo>
                      <a:pt x="6549" y="166"/>
                    </a:lnTo>
                    <a:lnTo>
                      <a:pt x="5181" y="415"/>
                    </a:lnTo>
                    <a:lnTo>
                      <a:pt x="3896" y="747"/>
                    </a:lnTo>
                    <a:lnTo>
                      <a:pt x="3440" y="912"/>
                    </a:lnTo>
                    <a:lnTo>
                      <a:pt x="3067" y="1120"/>
                    </a:lnTo>
                    <a:lnTo>
                      <a:pt x="2736" y="1368"/>
                    </a:lnTo>
                    <a:lnTo>
                      <a:pt x="2404" y="1658"/>
                    </a:lnTo>
                    <a:lnTo>
                      <a:pt x="2114" y="1990"/>
                    </a:lnTo>
                    <a:lnTo>
                      <a:pt x="1907" y="2363"/>
                    </a:lnTo>
                    <a:lnTo>
                      <a:pt x="1741" y="2777"/>
                    </a:lnTo>
                    <a:lnTo>
                      <a:pt x="1617" y="3233"/>
                    </a:lnTo>
                    <a:lnTo>
                      <a:pt x="1203" y="5968"/>
                    </a:lnTo>
                    <a:lnTo>
                      <a:pt x="871" y="8704"/>
                    </a:lnTo>
                    <a:lnTo>
                      <a:pt x="539" y="11439"/>
                    </a:lnTo>
                    <a:lnTo>
                      <a:pt x="332" y="14216"/>
                    </a:lnTo>
                    <a:lnTo>
                      <a:pt x="166" y="16951"/>
                    </a:lnTo>
                    <a:lnTo>
                      <a:pt x="84" y="19728"/>
                    </a:lnTo>
                    <a:lnTo>
                      <a:pt x="84" y="22504"/>
                    </a:lnTo>
                    <a:lnTo>
                      <a:pt x="125" y="25240"/>
                    </a:lnTo>
                    <a:lnTo>
                      <a:pt x="208" y="30793"/>
                    </a:lnTo>
                    <a:lnTo>
                      <a:pt x="249" y="36678"/>
                    </a:lnTo>
                    <a:lnTo>
                      <a:pt x="249" y="42646"/>
                    </a:lnTo>
                    <a:lnTo>
                      <a:pt x="208" y="48240"/>
                    </a:lnTo>
                    <a:lnTo>
                      <a:pt x="84" y="57192"/>
                    </a:lnTo>
                    <a:lnTo>
                      <a:pt x="1" y="60798"/>
                    </a:lnTo>
                    <a:lnTo>
                      <a:pt x="2404" y="60922"/>
                    </a:lnTo>
                    <a:lnTo>
                      <a:pt x="5057" y="61005"/>
                    </a:lnTo>
                    <a:lnTo>
                      <a:pt x="8455" y="61046"/>
                    </a:lnTo>
                    <a:lnTo>
                      <a:pt x="12392" y="61088"/>
                    </a:lnTo>
                    <a:lnTo>
                      <a:pt x="14506" y="61046"/>
                    </a:lnTo>
                    <a:lnTo>
                      <a:pt x="16661" y="61005"/>
                    </a:lnTo>
                    <a:lnTo>
                      <a:pt x="18816" y="60922"/>
                    </a:lnTo>
                    <a:lnTo>
                      <a:pt x="21012" y="60798"/>
                    </a:lnTo>
                    <a:lnTo>
                      <a:pt x="23167" y="60632"/>
                    </a:lnTo>
                    <a:lnTo>
                      <a:pt x="25281" y="60425"/>
                    </a:lnTo>
                    <a:lnTo>
                      <a:pt x="25198" y="58352"/>
                    </a:lnTo>
                    <a:lnTo>
                      <a:pt x="25074" y="56115"/>
                    </a:lnTo>
                    <a:lnTo>
                      <a:pt x="24908" y="53794"/>
                    </a:lnTo>
                    <a:lnTo>
                      <a:pt x="24701" y="51349"/>
                    </a:lnTo>
                    <a:lnTo>
                      <a:pt x="24203" y="46375"/>
                    </a:lnTo>
                    <a:lnTo>
                      <a:pt x="23706" y="41444"/>
                    </a:lnTo>
                    <a:lnTo>
                      <a:pt x="23250" y="36802"/>
                    </a:lnTo>
                    <a:lnTo>
                      <a:pt x="22877" y="32658"/>
                    </a:lnTo>
                    <a:lnTo>
                      <a:pt x="22712" y="30834"/>
                    </a:lnTo>
                    <a:lnTo>
                      <a:pt x="22670" y="29259"/>
                    </a:lnTo>
                    <a:lnTo>
                      <a:pt x="22629" y="27933"/>
                    </a:lnTo>
                    <a:lnTo>
                      <a:pt x="22670" y="26897"/>
                    </a:lnTo>
                    <a:lnTo>
                      <a:pt x="23209" y="21468"/>
                    </a:lnTo>
                    <a:lnTo>
                      <a:pt x="23913" y="15045"/>
                    </a:lnTo>
                    <a:lnTo>
                      <a:pt x="24659" y="8828"/>
                    </a:lnTo>
                    <a:lnTo>
                      <a:pt x="25281" y="4021"/>
                    </a:lnTo>
                    <a:lnTo>
                      <a:pt x="25281" y="3482"/>
                    </a:lnTo>
                    <a:lnTo>
                      <a:pt x="25240" y="2943"/>
                    </a:lnTo>
                    <a:lnTo>
                      <a:pt x="25074" y="2446"/>
                    </a:lnTo>
                    <a:lnTo>
                      <a:pt x="24825" y="1990"/>
                    </a:lnTo>
                    <a:lnTo>
                      <a:pt x="24535" y="1576"/>
                    </a:lnTo>
                    <a:lnTo>
                      <a:pt x="24121" y="1244"/>
                    </a:lnTo>
                    <a:lnTo>
                      <a:pt x="23706" y="954"/>
                    </a:lnTo>
                    <a:lnTo>
                      <a:pt x="23209" y="747"/>
                    </a:lnTo>
                    <a:lnTo>
                      <a:pt x="22256" y="498"/>
                    </a:lnTo>
                    <a:lnTo>
                      <a:pt x="21261" y="332"/>
                    </a:lnTo>
                    <a:lnTo>
                      <a:pt x="20266" y="208"/>
                    </a:lnTo>
                    <a:lnTo>
                      <a:pt x="19313" y="166"/>
                    </a:lnTo>
                    <a:lnTo>
                      <a:pt x="18899" y="705"/>
                    </a:lnTo>
                    <a:lnTo>
                      <a:pt x="18360" y="1285"/>
                    </a:lnTo>
                    <a:lnTo>
                      <a:pt x="17117" y="2570"/>
                    </a:lnTo>
                    <a:lnTo>
                      <a:pt x="15666" y="4021"/>
                    </a:lnTo>
                    <a:lnTo>
                      <a:pt x="14920" y="4808"/>
                    </a:lnTo>
                    <a:lnTo>
                      <a:pt x="14133" y="5637"/>
                    </a:lnTo>
                    <a:lnTo>
                      <a:pt x="13345" y="6507"/>
                    </a:lnTo>
                    <a:lnTo>
                      <a:pt x="12599" y="7460"/>
                    </a:lnTo>
                    <a:lnTo>
                      <a:pt x="11853" y="8455"/>
                    </a:lnTo>
                    <a:lnTo>
                      <a:pt x="11190" y="9491"/>
                    </a:lnTo>
                    <a:lnTo>
                      <a:pt x="10610" y="10569"/>
                    </a:lnTo>
                    <a:lnTo>
                      <a:pt x="10320" y="11149"/>
                    </a:lnTo>
                    <a:lnTo>
                      <a:pt x="10071" y="11729"/>
                    </a:lnTo>
                    <a:lnTo>
                      <a:pt x="9864" y="12309"/>
                    </a:lnTo>
                    <a:lnTo>
                      <a:pt x="9657" y="12931"/>
                    </a:lnTo>
                    <a:lnTo>
                      <a:pt x="9450" y="13553"/>
                    </a:lnTo>
                    <a:lnTo>
                      <a:pt x="9325" y="14216"/>
                    </a:lnTo>
                    <a:lnTo>
                      <a:pt x="8994" y="12972"/>
                    </a:lnTo>
                    <a:lnTo>
                      <a:pt x="8787" y="11688"/>
                    </a:lnTo>
                    <a:lnTo>
                      <a:pt x="8621" y="10444"/>
                    </a:lnTo>
                    <a:lnTo>
                      <a:pt x="8538" y="9201"/>
                    </a:lnTo>
                    <a:lnTo>
                      <a:pt x="8455" y="7958"/>
                    </a:lnTo>
                    <a:lnTo>
                      <a:pt x="8455" y="6797"/>
                    </a:lnTo>
                    <a:lnTo>
                      <a:pt x="8497" y="5678"/>
                    </a:lnTo>
                    <a:lnTo>
                      <a:pt x="8579" y="4601"/>
                    </a:lnTo>
                    <a:lnTo>
                      <a:pt x="8662" y="3648"/>
                    </a:lnTo>
                    <a:lnTo>
                      <a:pt x="8787" y="2736"/>
                    </a:lnTo>
                    <a:lnTo>
                      <a:pt x="8994" y="1285"/>
                    </a:lnTo>
                    <a:lnTo>
                      <a:pt x="9160" y="332"/>
                    </a:lnTo>
                    <a:lnTo>
                      <a:pt x="9243" y="1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483;p61"/>
              <p:cNvSpPr/>
              <p:nvPr/>
            </p:nvSpPr>
            <p:spPr>
              <a:xfrm>
                <a:off x="1972500" y="1612625"/>
                <a:ext cx="632025" cy="1527200"/>
              </a:xfrm>
              <a:custGeom>
                <a:avLst/>
                <a:gdLst/>
                <a:ahLst/>
                <a:cxnLst/>
                <a:rect l="l" t="t" r="r" b="b"/>
                <a:pathLst>
                  <a:path w="25281" h="61088" fill="none" extrusionOk="0">
                    <a:moveTo>
                      <a:pt x="19313" y="166"/>
                    </a:moveTo>
                    <a:lnTo>
                      <a:pt x="19313" y="166"/>
                    </a:lnTo>
                    <a:lnTo>
                      <a:pt x="18899" y="705"/>
                    </a:lnTo>
                    <a:lnTo>
                      <a:pt x="18360" y="1285"/>
                    </a:lnTo>
                    <a:lnTo>
                      <a:pt x="17117" y="2570"/>
                    </a:lnTo>
                    <a:lnTo>
                      <a:pt x="15666" y="4021"/>
                    </a:lnTo>
                    <a:lnTo>
                      <a:pt x="14920" y="4808"/>
                    </a:lnTo>
                    <a:lnTo>
                      <a:pt x="14133" y="5637"/>
                    </a:lnTo>
                    <a:lnTo>
                      <a:pt x="13345" y="6507"/>
                    </a:lnTo>
                    <a:lnTo>
                      <a:pt x="12599" y="7460"/>
                    </a:lnTo>
                    <a:lnTo>
                      <a:pt x="11853" y="8455"/>
                    </a:lnTo>
                    <a:lnTo>
                      <a:pt x="11190" y="9491"/>
                    </a:lnTo>
                    <a:lnTo>
                      <a:pt x="10610" y="10569"/>
                    </a:lnTo>
                    <a:lnTo>
                      <a:pt x="10320" y="11149"/>
                    </a:lnTo>
                    <a:lnTo>
                      <a:pt x="10071" y="11729"/>
                    </a:lnTo>
                    <a:lnTo>
                      <a:pt x="9864" y="12309"/>
                    </a:lnTo>
                    <a:lnTo>
                      <a:pt x="9657" y="12931"/>
                    </a:lnTo>
                    <a:lnTo>
                      <a:pt x="9450" y="13553"/>
                    </a:lnTo>
                    <a:lnTo>
                      <a:pt x="9325" y="14216"/>
                    </a:lnTo>
                    <a:lnTo>
                      <a:pt x="9325" y="14216"/>
                    </a:lnTo>
                    <a:lnTo>
                      <a:pt x="8994" y="12972"/>
                    </a:lnTo>
                    <a:lnTo>
                      <a:pt x="8787" y="11688"/>
                    </a:lnTo>
                    <a:lnTo>
                      <a:pt x="8621" y="10444"/>
                    </a:lnTo>
                    <a:lnTo>
                      <a:pt x="8538" y="9201"/>
                    </a:lnTo>
                    <a:lnTo>
                      <a:pt x="8455" y="7958"/>
                    </a:lnTo>
                    <a:lnTo>
                      <a:pt x="8455" y="6797"/>
                    </a:lnTo>
                    <a:lnTo>
                      <a:pt x="8497" y="5678"/>
                    </a:lnTo>
                    <a:lnTo>
                      <a:pt x="8579" y="4601"/>
                    </a:lnTo>
                    <a:lnTo>
                      <a:pt x="8662" y="3648"/>
                    </a:lnTo>
                    <a:lnTo>
                      <a:pt x="8787" y="2736"/>
                    </a:lnTo>
                    <a:lnTo>
                      <a:pt x="8994" y="1285"/>
                    </a:lnTo>
                    <a:lnTo>
                      <a:pt x="9160" y="332"/>
                    </a:lnTo>
                    <a:lnTo>
                      <a:pt x="9243" y="1"/>
                    </a:lnTo>
                    <a:lnTo>
                      <a:pt x="9243" y="1"/>
                    </a:lnTo>
                    <a:lnTo>
                      <a:pt x="7875" y="42"/>
                    </a:lnTo>
                    <a:lnTo>
                      <a:pt x="6549" y="166"/>
                    </a:lnTo>
                    <a:lnTo>
                      <a:pt x="5181" y="415"/>
                    </a:lnTo>
                    <a:lnTo>
                      <a:pt x="3896" y="747"/>
                    </a:lnTo>
                    <a:lnTo>
                      <a:pt x="3896" y="747"/>
                    </a:lnTo>
                    <a:lnTo>
                      <a:pt x="3440" y="912"/>
                    </a:lnTo>
                    <a:lnTo>
                      <a:pt x="3067" y="1120"/>
                    </a:lnTo>
                    <a:lnTo>
                      <a:pt x="2736" y="1368"/>
                    </a:lnTo>
                    <a:lnTo>
                      <a:pt x="2404" y="1658"/>
                    </a:lnTo>
                    <a:lnTo>
                      <a:pt x="2114" y="1990"/>
                    </a:lnTo>
                    <a:lnTo>
                      <a:pt x="1907" y="2363"/>
                    </a:lnTo>
                    <a:lnTo>
                      <a:pt x="1741" y="2777"/>
                    </a:lnTo>
                    <a:lnTo>
                      <a:pt x="1617" y="3233"/>
                    </a:lnTo>
                    <a:lnTo>
                      <a:pt x="1617" y="3233"/>
                    </a:lnTo>
                    <a:lnTo>
                      <a:pt x="1203" y="5968"/>
                    </a:lnTo>
                    <a:lnTo>
                      <a:pt x="871" y="8704"/>
                    </a:lnTo>
                    <a:lnTo>
                      <a:pt x="539" y="11439"/>
                    </a:lnTo>
                    <a:lnTo>
                      <a:pt x="332" y="14216"/>
                    </a:lnTo>
                    <a:lnTo>
                      <a:pt x="166" y="16951"/>
                    </a:lnTo>
                    <a:lnTo>
                      <a:pt x="84" y="19728"/>
                    </a:lnTo>
                    <a:lnTo>
                      <a:pt x="84" y="22504"/>
                    </a:lnTo>
                    <a:lnTo>
                      <a:pt x="125" y="25240"/>
                    </a:lnTo>
                    <a:lnTo>
                      <a:pt x="125" y="25240"/>
                    </a:lnTo>
                    <a:lnTo>
                      <a:pt x="208" y="30793"/>
                    </a:lnTo>
                    <a:lnTo>
                      <a:pt x="249" y="36678"/>
                    </a:lnTo>
                    <a:lnTo>
                      <a:pt x="249" y="42646"/>
                    </a:lnTo>
                    <a:lnTo>
                      <a:pt x="208" y="48240"/>
                    </a:lnTo>
                    <a:lnTo>
                      <a:pt x="84" y="57192"/>
                    </a:lnTo>
                    <a:lnTo>
                      <a:pt x="1" y="60798"/>
                    </a:lnTo>
                    <a:lnTo>
                      <a:pt x="1" y="60798"/>
                    </a:lnTo>
                    <a:lnTo>
                      <a:pt x="2404" y="60922"/>
                    </a:lnTo>
                    <a:lnTo>
                      <a:pt x="5057" y="61005"/>
                    </a:lnTo>
                    <a:lnTo>
                      <a:pt x="8455" y="61046"/>
                    </a:lnTo>
                    <a:lnTo>
                      <a:pt x="12392" y="61088"/>
                    </a:lnTo>
                    <a:lnTo>
                      <a:pt x="14506" y="61046"/>
                    </a:lnTo>
                    <a:lnTo>
                      <a:pt x="16661" y="61005"/>
                    </a:lnTo>
                    <a:lnTo>
                      <a:pt x="18816" y="60922"/>
                    </a:lnTo>
                    <a:lnTo>
                      <a:pt x="21012" y="60798"/>
                    </a:lnTo>
                    <a:lnTo>
                      <a:pt x="23167" y="60632"/>
                    </a:lnTo>
                    <a:lnTo>
                      <a:pt x="25281" y="60425"/>
                    </a:lnTo>
                    <a:lnTo>
                      <a:pt x="25281" y="60425"/>
                    </a:lnTo>
                    <a:lnTo>
                      <a:pt x="25198" y="58352"/>
                    </a:lnTo>
                    <a:lnTo>
                      <a:pt x="25074" y="56115"/>
                    </a:lnTo>
                    <a:lnTo>
                      <a:pt x="24908" y="53794"/>
                    </a:lnTo>
                    <a:lnTo>
                      <a:pt x="24701" y="51349"/>
                    </a:lnTo>
                    <a:lnTo>
                      <a:pt x="24203" y="46375"/>
                    </a:lnTo>
                    <a:lnTo>
                      <a:pt x="23706" y="41444"/>
                    </a:lnTo>
                    <a:lnTo>
                      <a:pt x="23250" y="36802"/>
                    </a:lnTo>
                    <a:lnTo>
                      <a:pt x="22877" y="32658"/>
                    </a:lnTo>
                    <a:lnTo>
                      <a:pt x="22712" y="30834"/>
                    </a:lnTo>
                    <a:lnTo>
                      <a:pt x="22670" y="29259"/>
                    </a:lnTo>
                    <a:lnTo>
                      <a:pt x="22629" y="27933"/>
                    </a:lnTo>
                    <a:lnTo>
                      <a:pt x="22670" y="26897"/>
                    </a:lnTo>
                    <a:lnTo>
                      <a:pt x="22670" y="26897"/>
                    </a:lnTo>
                    <a:lnTo>
                      <a:pt x="23209" y="21468"/>
                    </a:lnTo>
                    <a:lnTo>
                      <a:pt x="23913" y="15045"/>
                    </a:lnTo>
                    <a:lnTo>
                      <a:pt x="24659" y="8828"/>
                    </a:lnTo>
                    <a:lnTo>
                      <a:pt x="25281" y="4021"/>
                    </a:lnTo>
                    <a:lnTo>
                      <a:pt x="25281" y="4021"/>
                    </a:lnTo>
                    <a:lnTo>
                      <a:pt x="25281" y="3482"/>
                    </a:lnTo>
                    <a:lnTo>
                      <a:pt x="25240" y="2943"/>
                    </a:lnTo>
                    <a:lnTo>
                      <a:pt x="25074" y="2446"/>
                    </a:lnTo>
                    <a:lnTo>
                      <a:pt x="24825" y="1990"/>
                    </a:lnTo>
                    <a:lnTo>
                      <a:pt x="24535" y="1576"/>
                    </a:lnTo>
                    <a:lnTo>
                      <a:pt x="24121" y="1244"/>
                    </a:lnTo>
                    <a:lnTo>
                      <a:pt x="23706" y="954"/>
                    </a:lnTo>
                    <a:lnTo>
                      <a:pt x="23209" y="747"/>
                    </a:lnTo>
                    <a:lnTo>
                      <a:pt x="23209" y="747"/>
                    </a:lnTo>
                    <a:lnTo>
                      <a:pt x="22256" y="498"/>
                    </a:lnTo>
                    <a:lnTo>
                      <a:pt x="21261" y="332"/>
                    </a:lnTo>
                    <a:lnTo>
                      <a:pt x="20266" y="208"/>
                    </a:lnTo>
                    <a:lnTo>
                      <a:pt x="19313" y="16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484;p61"/>
              <p:cNvSpPr/>
              <p:nvPr/>
            </p:nvSpPr>
            <p:spPr>
              <a:xfrm>
                <a:off x="2443925" y="1616775"/>
                <a:ext cx="735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623" extrusionOk="0">
                    <a:moveTo>
                      <a:pt x="456" y="0"/>
                    </a:moveTo>
                    <a:lnTo>
                      <a:pt x="456" y="0"/>
                    </a:lnTo>
                    <a:lnTo>
                      <a:pt x="0" y="622"/>
                    </a:lnTo>
                    <a:lnTo>
                      <a:pt x="0" y="622"/>
                    </a:lnTo>
                    <a:lnTo>
                      <a:pt x="0" y="622"/>
                    </a:lnTo>
                    <a:lnTo>
                      <a:pt x="456" y="0"/>
                    </a:lnTo>
                    <a:lnTo>
                      <a:pt x="456" y="0"/>
                    </a:lnTo>
                    <a:lnTo>
                      <a:pt x="1078" y="42"/>
                    </a:lnTo>
                    <a:lnTo>
                      <a:pt x="1699" y="83"/>
                    </a:lnTo>
                    <a:lnTo>
                      <a:pt x="2321" y="166"/>
                    </a:lnTo>
                    <a:lnTo>
                      <a:pt x="2943" y="249"/>
                    </a:lnTo>
                    <a:lnTo>
                      <a:pt x="2943" y="249"/>
                    </a:lnTo>
                    <a:lnTo>
                      <a:pt x="2321" y="166"/>
                    </a:lnTo>
                    <a:lnTo>
                      <a:pt x="1699" y="83"/>
                    </a:lnTo>
                    <a:lnTo>
                      <a:pt x="1078" y="42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485;p61"/>
              <p:cNvSpPr/>
              <p:nvPr/>
            </p:nvSpPr>
            <p:spPr>
              <a:xfrm>
                <a:off x="2443925" y="1616775"/>
                <a:ext cx="735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623" fill="none" extrusionOk="0">
                    <a:moveTo>
                      <a:pt x="456" y="0"/>
                    </a:moveTo>
                    <a:lnTo>
                      <a:pt x="456" y="0"/>
                    </a:lnTo>
                    <a:lnTo>
                      <a:pt x="0" y="622"/>
                    </a:lnTo>
                    <a:lnTo>
                      <a:pt x="0" y="622"/>
                    </a:lnTo>
                    <a:lnTo>
                      <a:pt x="0" y="622"/>
                    </a:lnTo>
                    <a:lnTo>
                      <a:pt x="456" y="0"/>
                    </a:lnTo>
                    <a:lnTo>
                      <a:pt x="456" y="0"/>
                    </a:lnTo>
                    <a:lnTo>
                      <a:pt x="1078" y="42"/>
                    </a:lnTo>
                    <a:lnTo>
                      <a:pt x="1699" y="83"/>
                    </a:lnTo>
                    <a:lnTo>
                      <a:pt x="2321" y="166"/>
                    </a:lnTo>
                    <a:lnTo>
                      <a:pt x="2943" y="249"/>
                    </a:lnTo>
                    <a:lnTo>
                      <a:pt x="2943" y="249"/>
                    </a:lnTo>
                    <a:lnTo>
                      <a:pt x="2321" y="166"/>
                    </a:lnTo>
                    <a:lnTo>
                      <a:pt x="1699" y="83"/>
                    </a:lnTo>
                    <a:lnTo>
                      <a:pt x="1078" y="42"/>
                    </a:lnTo>
                    <a:lnTo>
                      <a:pt x="45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486;p61"/>
              <p:cNvSpPr/>
              <p:nvPr/>
            </p:nvSpPr>
            <p:spPr>
              <a:xfrm>
                <a:off x="2554775" y="1632325"/>
                <a:ext cx="49750" cy="61150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446" extrusionOk="0">
                    <a:moveTo>
                      <a:pt x="1" y="0"/>
                    </a:moveTo>
                    <a:lnTo>
                      <a:pt x="415" y="166"/>
                    </a:lnTo>
                    <a:lnTo>
                      <a:pt x="747" y="373"/>
                    </a:lnTo>
                    <a:lnTo>
                      <a:pt x="1037" y="591"/>
                    </a:lnTo>
                    <a:lnTo>
                      <a:pt x="788" y="373"/>
                    </a:lnTo>
                    <a:lnTo>
                      <a:pt x="457" y="166"/>
                    </a:lnTo>
                    <a:lnTo>
                      <a:pt x="42" y="0"/>
                    </a:lnTo>
                    <a:close/>
                    <a:moveTo>
                      <a:pt x="1037" y="591"/>
                    </a:moveTo>
                    <a:lnTo>
                      <a:pt x="1120" y="663"/>
                    </a:lnTo>
                    <a:lnTo>
                      <a:pt x="1078" y="622"/>
                    </a:lnTo>
                    <a:lnTo>
                      <a:pt x="1037" y="591"/>
                    </a:lnTo>
                    <a:close/>
                    <a:moveTo>
                      <a:pt x="1151" y="695"/>
                    </a:moveTo>
                    <a:lnTo>
                      <a:pt x="1368" y="912"/>
                    </a:lnTo>
                    <a:lnTo>
                      <a:pt x="1576" y="1285"/>
                    </a:lnTo>
                    <a:lnTo>
                      <a:pt x="1719" y="1514"/>
                    </a:lnTo>
                    <a:lnTo>
                      <a:pt x="1617" y="1285"/>
                    </a:lnTo>
                    <a:lnTo>
                      <a:pt x="1410" y="953"/>
                    </a:lnTo>
                    <a:lnTo>
                      <a:pt x="1151" y="695"/>
                    </a:lnTo>
                    <a:close/>
                    <a:moveTo>
                      <a:pt x="1719" y="1514"/>
                    </a:moveTo>
                    <a:lnTo>
                      <a:pt x="1783" y="1658"/>
                    </a:lnTo>
                    <a:lnTo>
                      <a:pt x="1907" y="2031"/>
                    </a:lnTo>
                    <a:lnTo>
                      <a:pt x="1783" y="1616"/>
                    </a:lnTo>
                    <a:lnTo>
                      <a:pt x="1719" y="1514"/>
                    </a:lnTo>
                    <a:close/>
                    <a:moveTo>
                      <a:pt x="1907" y="2031"/>
                    </a:moveTo>
                    <a:lnTo>
                      <a:pt x="1990" y="2445"/>
                    </a:lnTo>
                    <a:lnTo>
                      <a:pt x="1990" y="2404"/>
                    </a:lnTo>
                    <a:lnTo>
                      <a:pt x="1907" y="20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487;p61"/>
              <p:cNvSpPr/>
              <p:nvPr/>
            </p:nvSpPr>
            <p:spPr>
              <a:xfrm>
                <a:off x="2554775" y="1632325"/>
                <a:ext cx="49750" cy="61150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446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415" y="166"/>
                    </a:lnTo>
                    <a:lnTo>
                      <a:pt x="747" y="373"/>
                    </a:lnTo>
                    <a:lnTo>
                      <a:pt x="1078" y="622"/>
                    </a:lnTo>
                    <a:lnTo>
                      <a:pt x="1368" y="912"/>
                    </a:lnTo>
                    <a:lnTo>
                      <a:pt x="1576" y="1285"/>
                    </a:lnTo>
                    <a:lnTo>
                      <a:pt x="1783" y="1616"/>
                    </a:lnTo>
                    <a:lnTo>
                      <a:pt x="1907" y="2031"/>
                    </a:lnTo>
                    <a:lnTo>
                      <a:pt x="1990" y="2404"/>
                    </a:lnTo>
                    <a:lnTo>
                      <a:pt x="1990" y="2404"/>
                    </a:lnTo>
                    <a:lnTo>
                      <a:pt x="1990" y="2445"/>
                    </a:lnTo>
                    <a:lnTo>
                      <a:pt x="1990" y="2445"/>
                    </a:lnTo>
                    <a:lnTo>
                      <a:pt x="1907" y="2031"/>
                    </a:lnTo>
                    <a:lnTo>
                      <a:pt x="1783" y="1658"/>
                    </a:lnTo>
                    <a:lnTo>
                      <a:pt x="1617" y="1285"/>
                    </a:lnTo>
                    <a:lnTo>
                      <a:pt x="1410" y="953"/>
                    </a:lnTo>
                    <a:lnTo>
                      <a:pt x="1120" y="663"/>
                    </a:lnTo>
                    <a:lnTo>
                      <a:pt x="788" y="373"/>
                    </a:lnTo>
                    <a:lnTo>
                      <a:pt x="457" y="166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488;p61"/>
              <p:cNvSpPr/>
              <p:nvPr/>
            </p:nvSpPr>
            <p:spPr>
              <a:xfrm>
                <a:off x="1972500" y="1612625"/>
                <a:ext cx="632025" cy="1527200"/>
              </a:xfrm>
              <a:custGeom>
                <a:avLst/>
                <a:gdLst/>
                <a:ahLst/>
                <a:cxnLst/>
                <a:rect l="l" t="t" r="r" b="b"/>
                <a:pathLst>
                  <a:path w="25281" h="61088" extrusionOk="0">
                    <a:moveTo>
                      <a:pt x="9118" y="1"/>
                    </a:moveTo>
                    <a:lnTo>
                      <a:pt x="7792" y="42"/>
                    </a:lnTo>
                    <a:lnTo>
                      <a:pt x="6466" y="208"/>
                    </a:lnTo>
                    <a:lnTo>
                      <a:pt x="5181" y="415"/>
                    </a:lnTo>
                    <a:lnTo>
                      <a:pt x="3896" y="747"/>
                    </a:lnTo>
                    <a:lnTo>
                      <a:pt x="3440" y="912"/>
                    </a:lnTo>
                    <a:lnTo>
                      <a:pt x="3067" y="1120"/>
                    </a:lnTo>
                    <a:lnTo>
                      <a:pt x="2736" y="1368"/>
                    </a:lnTo>
                    <a:lnTo>
                      <a:pt x="2404" y="1658"/>
                    </a:lnTo>
                    <a:lnTo>
                      <a:pt x="2114" y="1990"/>
                    </a:lnTo>
                    <a:lnTo>
                      <a:pt x="1907" y="2363"/>
                    </a:lnTo>
                    <a:lnTo>
                      <a:pt x="1741" y="2777"/>
                    </a:lnTo>
                    <a:lnTo>
                      <a:pt x="1617" y="3233"/>
                    </a:lnTo>
                    <a:lnTo>
                      <a:pt x="1285" y="5554"/>
                    </a:lnTo>
                    <a:lnTo>
                      <a:pt x="954" y="7875"/>
                    </a:lnTo>
                    <a:lnTo>
                      <a:pt x="664" y="10237"/>
                    </a:lnTo>
                    <a:lnTo>
                      <a:pt x="457" y="12558"/>
                    </a:lnTo>
                    <a:lnTo>
                      <a:pt x="291" y="14920"/>
                    </a:lnTo>
                    <a:lnTo>
                      <a:pt x="166" y="17282"/>
                    </a:lnTo>
                    <a:lnTo>
                      <a:pt x="84" y="19603"/>
                    </a:lnTo>
                    <a:lnTo>
                      <a:pt x="84" y="21966"/>
                    </a:lnTo>
                    <a:lnTo>
                      <a:pt x="125" y="25240"/>
                    </a:lnTo>
                    <a:lnTo>
                      <a:pt x="166" y="28265"/>
                    </a:lnTo>
                    <a:lnTo>
                      <a:pt x="249" y="31456"/>
                    </a:lnTo>
                    <a:lnTo>
                      <a:pt x="249" y="38087"/>
                    </a:lnTo>
                    <a:lnTo>
                      <a:pt x="249" y="38418"/>
                    </a:lnTo>
                    <a:lnTo>
                      <a:pt x="1990" y="34771"/>
                    </a:lnTo>
                    <a:lnTo>
                      <a:pt x="1990" y="34771"/>
                    </a:lnTo>
                    <a:lnTo>
                      <a:pt x="1949" y="36553"/>
                    </a:lnTo>
                    <a:lnTo>
                      <a:pt x="1866" y="38501"/>
                    </a:lnTo>
                    <a:lnTo>
                      <a:pt x="1741" y="40491"/>
                    </a:lnTo>
                    <a:lnTo>
                      <a:pt x="1576" y="42397"/>
                    </a:lnTo>
                    <a:lnTo>
                      <a:pt x="1327" y="44096"/>
                    </a:lnTo>
                    <a:lnTo>
                      <a:pt x="1203" y="44801"/>
                    </a:lnTo>
                    <a:lnTo>
                      <a:pt x="1078" y="45464"/>
                    </a:lnTo>
                    <a:lnTo>
                      <a:pt x="912" y="45961"/>
                    </a:lnTo>
                    <a:lnTo>
                      <a:pt x="747" y="46375"/>
                    </a:lnTo>
                    <a:lnTo>
                      <a:pt x="581" y="46583"/>
                    </a:lnTo>
                    <a:lnTo>
                      <a:pt x="457" y="46666"/>
                    </a:lnTo>
                    <a:lnTo>
                      <a:pt x="249" y="46666"/>
                    </a:lnTo>
                    <a:lnTo>
                      <a:pt x="208" y="46624"/>
                    </a:lnTo>
                    <a:lnTo>
                      <a:pt x="166" y="52177"/>
                    </a:lnTo>
                    <a:lnTo>
                      <a:pt x="84" y="56695"/>
                    </a:lnTo>
                    <a:lnTo>
                      <a:pt x="1" y="60798"/>
                    </a:lnTo>
                    <a:lnTo>
                      <a:pt x="830" y="60839"/>
                    </a:lnTo>
                    <a:lnTo>
                      <a:pt x="3150" y="60922"/>
                    </a:lnTo>
                    <a:lnTo>
                      <a:pt x="6632" y="61046"/>
                    </a:lnTo>
                    <a:lnTo>
                      <a:pt x="10942" y="61088"/>
                    </a:lnTo>
                    <a:lnTo>
                      <a:pt x="14381" y="61046"/>
                    </a:lnTo>
                    <a:lnTo>
                      <a:pt x="18028" y="60922"/>
                    </a:lnTo>
                    <a:lnTo>
                      <a:pt x="19852" y="60839"/>
                    </a:lnTo>
                    <a:lnTo>
                      <a:pt x="21675" y="60756"/>
                    </a:lnTo>
                    <a:lnTo>
                      <a:pt x="23499" y="60590"/>
                    </a:lnTo>
                    <a:lnTo>
                      <a:pt x="25281" y="60425"/>
                    </a:lnTo>
                    <a:lnTo>
                      <a:pt x="25157" y="57772"/>
                    </a:lnTo>
                    <a:lnTo>
                      <a:pt x="24991" y="54913"/>
                    </a:lnTo>
                    <a:lnTo>
                      <a:pt x="24742" y="51887"/>
                    </a:lnTo>
                    <a:lnTo>
                      <a:pt x="24452" y="48779"/>
                    </a:lnTo>
                    <a:lnTo>
                      <a:pt x="23830" y="42521"/>
                    </a:lnTo>
                    <a:lnTo>
                      <a:pt x="23209" y="36595"/>
                    </a:lnTo>
                    <a:lnTo>
                      <a:pt x="23126" y="37009"/>
                    </a:lnTo>
                    <a:lnTo>
                      <a:pt x="23002" y="37424"/>
                    </a:lnTo>
                    <a:lnTo>
                      <a:pt x="22712" y="38128"/>
                    </a:lnTo>
                    <a:lnTo>
                      <a:pt x="22463" y="38626"/>
                    </a:lnTo>
                    <a:lnTo>
                      <a:pt x="22380" y="38791"/>
                    </a:lnTo>
                    <a:lnTo>
                      <a:pt x="22256" y="39040"/>
                    </a:lnTo>
                    <a:lnTo>
                      <a:pt x="23002" y="39579"/>
                    </a:lnTo>
                    <a:lnTo>
                      <a:pt x="23043" y="40076"/>
                    </a:lnTo>
                    <a:lnTo>
                      <a:pt x="23085" y="40615"/>
                    </a:lnTo>
                    <a:lnTo>
                      <a:pt x="23085" y="41319"/>
                    </a:lnTo>
                    <a:lnTo>
                      <a:pt x="23085" y="42065"/>
                    </a:lnTo>
                    <a:lnTo>
                      <a:pt x="23002" y="42894"/>
                    </a:lnTo>
                    <a:lnTo>
                      <a:pt x="22836" y="43765"/>
                    </a:lnTo>
                    <a:lnTo>
                      <a:pt x="22712" y="44138"/>
                    </a:lnTo>
                    <a:lnTo>
                      <a:pt x="22587" y="44552"/>
                    </a:lnTo>
                    <a:lnTo>
                      <a:pt x="22421" y="44925"/>
                    </a:lnTo>
                    <a:lnTo>
                      <a:pt x="22214" y="45298"/>
                    </a:lnTo>
                    <a:lnTo>
                      <a:pt x="21966" y="45629"/>
                    </a:lnTo>
                    <a:lnTo>
                      <a:pt x="21717" y="45920"/>
                    </a:lnTo>
                    <a:lnTo>
                      <a:pt x="21427" y="46168"/>
                    </a:lnTo>
                    <a:lnTo>
                      <a:pt x="21054" y="46375"/>
                    </a:lnTo>
                    <a:lnTo>
                      <a:pt x="20681" y="46541"/>
                    </a:lnTo>
                    <a:lnTo>
                      <a:pt x="20225" y="46666"/>
                    </a:lnTo>
                    <a:lnTo>
                      <a:pt x="19603" y="46666"/>
                    </a:lnTo>
                    <a:lnTo>
                      <a:pt x="19355" y="46624"/>
                    </a:lnTo>
                    <a:lnTo>
                      <a:pt x="19106" y="46583"/>
                    </a:lnTo>
                    <a:lnTo>
                      <a:pt x="18899" y="46458"/>
                    </a:lnTo>
                    <a:lnTo>
                      <a:pt x="18484" y="46210"/>
                    </a:lnTo>
                    <a:lnTo>
                      <a:pt x="18111" y="45878"/>
                    </a:lnTo>
                    <a:lnTo>
                      <a:pt x="17780" y="45464"/>
                    </a:lnTo>
                    <a:lnTo>
                      <a:pt x="17448" y="44966"/>
                    </a:lnTo>
                    <a:lnTo>
                      <a:pt x="17200" y="44386"/>
                    </a:lnTo>
                    <a:lnTo>
                      <a:pt x="16951" y="43765"/>
                    </a:lnTo>
                    <a:lnTo>
                      <a:pt x="16744" y="43101"/>
                    </a:lnTo>
                    <a:lnTo>
                      <a:pt x="16536" y="42397"/>
                    </a:lnTo>
                    <a:lnTo>
                      <a:pt x="16412" y="41651"/>
                    </a:lnTo>
                    <a:lnTo>
                      <a:pt x="16288" y="40864"/>
                    </a:lnTo>
                    <a:lnTo>
                      <a:pt x="16205" y="40076"/>
                    </a:lnTo>
                    <a:lnTo>
                      <a:pt x="16122" y="39289"/>
                    </a:lnTo>
                    <a:lnTo>
                      <a:pt x="16081" y="38501"/>
                    </a:lnTo>
                    <a:lnTo>
                      <a:pt x="16081" y="37714"/>
                    </a:lnTo>
                    <a:lnTo>
                      <a:pt x="16081" y="36926"/>
                    </a:lnTo>
                    <a:lnTo>
                      <a:pt x="16122" y="36180"/>
                    </a:lnTo>
                    <a:lnTo>
                      <a:pt x="16164" y="35434"/>
                    </a:lnTo>
                    <a:lnTo>
                      <a:pt x="16246" y="34771"/>
                    </a:lnTo>
                    <a:lnTo>
                      <a:pt x="18650" y="36471"/>
                    </a:lnTo>
                    <a:lnTo>
                      <a:pt x="19976" y="34730"/>
                    </a:lnTo>
                    <a:lnTo>
                      <a:pt x="18526" y="33943"/>
                    </a:lnTo>
                    <a:lnTo>
                      <a:pt x="19479" y="32119"/>
                    </a:lnTo>
                    <a:lnTo>
                      <a:pt x="20474" y="30296"/>
                    </a:lnTo>
                    <a:lnTo>
                      <a:pt x="21385" y="28431"/>
                    </a:lnTo>
                    <a:lnTo>
                      <a:pt x="22297" y="26566"/>
                    </a:lnTo>
                    <a:lnTo>
                      <a:pt x="22836" y="25405"/>
                    </a:lnTo>
                    <a:lnTo>
                      <a:pt x="23292" y="20888"/>
                    </a:lnTo>
                    <a:lnTo>
                      <a:pt x="23830" y="15790"/>
                    </a:lnTo>
                    <a:lnTo>
                      <a:pt x="23292" y="14381"/>
                    </a:lnTo>
                    <a:lnTo>
                      <a:pt x="22712" y="12972"/>
                    </a:lnTo>
                    <a:lnTo>
                      <a:pt x="21883" y="11107"/>
                    </a:lnTo>
                    <a:lnTo>
                      <a:pt x="20971" y="9242"/>
                    </a:lnTo>
                    <a:lnTo>
                      <a:pt x="20059" y="7419"/>
                    </a:lnTo>
                    <a:lnTo>
                      <a:pt x="19106" y="5637"/>
                    </a:lnTo>
                    <a:lnTo>
                      <a:pt x="24991" y="2612"/>
                    </a:lnTo>
                    <a:lnTo>
                      <a:pt x="25281" y="3192"/>
                    </a:lnTo>
                    <a:lnTo>
                      <a:pt x="25198" y="2819"/>
                    </a:lnTo>
                    <a:lnTo>
                      <a:pt x="25074" y="2404"/>
                    </a:lnTo>
                    <a:lnTo>
                      <a:pt x="24867" y="2073"/>
                    </a:lnTo>
                    <a:lnTo>
                      <a:pt x="24659" y="1700"/>
                    </a:lnTo>
                    <a:lnTo>
                      <a:pt x="24369" y="1410"/>
                    </a:lnTo>
                    <a:lnTo>
                      <a:pt x="24038" y="1161"/>
                    </a:lnTo>
                    <a:lnTo>
                      <a:pt x="23706" y="954"/>
                    </a:lnTo>
                    <a:lnTo>
                      <a:pt x="23292" y="788"/>
                    </a:lnTo>
                    <a:lnTo>
                      <a:pt x="22546" y="581"/>
                    </a:lnTo>
                    <a:lnTo>
                      <a:pt x="21800" y="415"/>
                    </a:lnTo>
                    <a:lnTo>
                      <a:pt x="21178" y="332"/>
                    </a:lnTo>
                    <a:lnTo>
                      <a:pt x="20556" y="249"/>
                    </a:lnTo>
                    <a:lnTo>
                      <a:pt x="19935" y="208"/>
                    </a:lnTo>
                    <a:lnTo>
                      <a:pt x="19313" y="166"/>
                    </a:lnTo>
                    <a:lnTo>
                      <a:pt x="18857" y="788"/>
                    </a:lnTo>
                    <a:lnTo>
                      <a:pt x="18319" y="1368"/>
                    </a:lnTo>
                    <a:lnTo>
                      <a:pt x="17738" y="1990"/>
                    </a:lnTo>
                    <a:lnTo>
                      <a:pt x="16329" y="3358"/>
                    </a:lnTo>
                    <a:lnTo>
                      <a:pt x="14796" y="4891"/>
                    </a:lnTo>
                    <a:lnTo>
                      <a:pt x="14008" y="5761"/>
                    </a:lnTo>
                    <a:lnTo>
                      <a:pt x="13262" y="6632"/>
                    </a:lnTo>
                    <a:lnTo>
                      <a:pt x="12599" y="7419"/>
                    </a:lnTo>
                    <a:lnTo>
                      <a:pt x="12019" y="8248"/>
                    </a:lnTo>
                    <a:lnTo>
                      <a:pt x="11439" y="9077"/>
                    </a:lnTo>
                    <a:lnTo>
                      <a:pt x="10900" y="9988"/>
                    </a:lnTo>
                    <a:lnTo>
                      <a:pt x="10403" y="10942"/>
                    </a:lnTo>
                    <a:lnTo>
                      <a:pt x="9947" y="11978"/>
                    </a:lnTo>
                    <a:lnTo>
                      <a:pt x="9616" y="13055"/>
                    </a:lnTo>
                    <a:lnTo>
                      <a:pt x="9450" y="13635"/>
                    </a:lnTo>
                    <a:lnTo>
                      <a:pt x="9325" y="14216"/>
                    </a:lnTo>
                    <a:lnTo>
                      <a:pt x="9035" y="13097"/>
                    </a:lnTo>
                    <a:lnTo>
                      <a:pt x="8828" y="11978"/>
                    </a:lnTo>
                    <a:lnTo>
                      <a:pt x="8662" y="10859"/>
                    </a:lnTo>
                    <a:lnTo>
                      <a:pt x="8538" y="9740"/>
                    </a:lnTo>
                    <a:lnTo>
                      <a:pt x="8497" y="8579"/>
                    </a:lnTo>
                    <a:lnTo>
                      <a:pt x="8455" y="7419"/>
                    </a:lnTo>
                    <a:lnTo>
                      <a:pt x="8497" y="5927"/>
                    </a:lnTo>
                    <a:lnTo>
                      <a:pt x="8579" y="4518"/>
                    </a:lnTo>
                    <a:lnTo>
                      <a:pt x="8704" y="3275"/>
                    </a:lnTo>
                    <a:lnTo>
                      <a:pt x="8870" y="2156"/>
                    </a:lnTo>
                    <a:lnTo>
                      <a:pt x="9118" y="581"/>
                    </a:lnTo>
                    <a:lnTo>
                      <a:pt x="9243" y="1"/>
                    </a:lnTo>
                    <a:close/>
                  </a:path>
                </a:pathLst>
              </a:custGeom>
              <a:solidFill>
                <a:srgbClr val="DEEA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489;p61"/>
              <p:cNvSpPr/>
              <p:nvPr/>
            </p:nvSpPr>
            <p:spPr>
              <a:xfrm>
                <a:off x="1972500" y="1612625"/>
                <a:ext cx="632025" cy="1527200"/>
              </a:xfrm>
              <a:custGeom>
                <a:avLst/>
                <a:gdLst/>
                <a:ahLst/>
                <a:cxnLst/>
                <a:rect l="l" t="t" r="r" b="b"/>
                <a:pathLst>
                  <a:path w="25281" h="61088" fill="none" extrusionOk="0">
                    <a:moveTo>
                      <a:pt x="9118" y="1"/>
                    </a:moveTo>
                    <a:lnTo>
                      <a:pt x="9118" y="1"/>
                    </a:lnTo>
                    <a:lnTo>
                      <a:pt x="7792" y="42"/>
                    </a:lnTo>
                    <a:lnTo>
                      <a:pt x="6466" y="208"/>
                    </a:lnTo>
                    <a:lnTo>
                      <a:pt x="5181" y="415"/>
                    </a:lnTo>
                    <a:lnTo>
                      <a:pt x="3896" y="747"/>
                    </a:lnTo>
                    <a:lnTo>
                      <a:pt x="3896" y="747"/>
                    </a:lnTo>
                    <a:lnTo>
                      <a:pt x="3440" y="912"/>
                    </a:lnTo>
                    <a:lnTo>
                      <a:pt x="3067" y="1120"/>
                    </a:lnTo>
                    <a:lnTo>
                      <a:pt x="2736" y="1368"/>
                    </a:lnTo>
                    <a:lnTo>
                      <a:pt x="2404" y="1658"/>
                    </a:lnTo>
                    <a:lnTo>
                      <a:pt x="2114" y="1990"/>
                    </a:lnTo>
                    <a:lnTo>
                      <a:pt x="1907" y="2363"/>
                    </a:lnTo>
                    <a:lnTo>
                      <a:pt x="1741" y="2777"/>
                    </a:lnTo>
                    <a:lnTo>
                      <a:pt x="1617" y="3233"/>
                    </a:lnTo>
                    <a:lnTo>
                      <a:pt x="1617" y="3233"/>
                    </a:lnTo>
                    <a:lnTo>
                      <a:pt x="1285" y="5554"/>
                    </a:lnTo>
                    <a:lnTo>
                      <a:pt x="954" y="7875"/>
                    </a:lnTo>
                    <a:lnTo>
                      <a:pt x="664" y="10237"/>
                    </a:lnTo>
                    <a:lnTo>
                      <a:pt x="457" y="12558"/>
                    </a:lnTo>
                    <a:lnTo>
                      <a:pt x="291" y="14920"/>
                    </a:lnTo>
                    <a:lnTo>
                      <a:pt x="166" y="17282"/>
                    </a:lnTo>
                    <a:lnTo>
                      <a:pt x="84" y="19603"/>
                    </a:lnTo>
                    <a:lnTo>
                      <a:pt x="84" y="21966"/>
                    </a:lnTo>
                    <a:lnTo>
                      <a:pt x="84" y="21966"/>
                    </a:lnTo>
                    <a:lnTo>
                      <a:pt x="125" y="25240"/>
                    </a:lnTo>
                    <a:lnTo>
                      <a:pt x="125" y="25240"/>
                    </a:lnTo>
                    <a:lnTo>
                      <a:pt x="166" y="28265"/>
                    </a:lnTo>
                    <a:lnTo>
                      <a:pt x="249" y="31456"/>
                    </a:lnTo>
                    <a:lnTo>
                      <a:pt x="249" y="38087"/>
                    </a:lnTo>
                    <a:lnTo>
                      <a:pt x="249" y="38087"/>
                    </a:lnTo>
                    <a:lnTo>
                      <a:pt x="249" y="38418"/>
                    </a:lnTo>
                    <a:lnTo>
                      <a:pt x="1990" y="34771"/>
                    </a:lnTo>
                    <a:lnTo>
                      <a:pt x="1990" y="34771"/>
                    </a:lnTo>
                    <a:lnTo>
                      <a:pt x="1990" y="34771"/>
                    </a:lnTo>
                    <a:lnTo>
                      <a:pt x="1990" y="34771"/>
                    </a:lnTo>
                    <a:lnTo>
                      <a:pt x="1990" y="34771"/>
                    </a:lnTo>
                    <a:lnTo>
                      <a:pt x="1949" y="36553"/>
                    </a:lnTo>
                    <a:lnTo>
                      <a:pt x="1866" y="38501"/>
                    </a:lnTo>
                    <a:lnTo>
                      <a:pt x="1741" y="40491"/>
                    </a:lnTo>
                    <a:lnTo>
                      <a:pt x="1576" y="42397"/>
                    </a:lnTo>
                    <a:lnTo>
                      <a:pt x="1327" y="44096"/>
                    </a:lnTo>
                    <a:lnTo>
                      <a:pt x="1203" y="44801"/>
                    </a:lnTo>
                    <a:lnTo>
                      <a:pt x="1078" y="45464"/>
                    </a:lnTo>
                    <a:lnTo>
                      <a:pt x="912" y="45961"/>
                    </a:lnTo>
                    <a:lnTo>
                      <a:pt x="747" y="46375"/>
                    </a:lnTo>
                    <a:lnTo>
                      <a:pt x="581" y="46583"/>
                    </a:lnTo>
                    <a:lnTo>
                      <a:pt x="457" y="46666"/>
                    </a:lnTo>
                    <a:lnTo>
                      <a:pt x="374" y="46666"/>
                    </a:lnTo>
                    <a:lnTo>
                      <a:pt x="374" y="46666"/>
                    </a:lnTo>
                    <a:lnTo>
                      <a:pt x="249" y="46666"/>
                    </a:lnTo>
                    <a:lnTo>
                      <a:pt x="249" y="46666"/>
                    </a:lnTo>
                    <a:lnTo>
                      <a:pt x="208" y="46624"/>
                    </a:lnTo>
                    <a:lnTo>
                      <a:pt x="208" y="46624"/>
                    </a:lnTo>
                    <a:lnTo>
                      <a:pt x="166" y="52177"/>
                    </a:lnTo>
                    <a:lnTo>
                      <a:pt x="84" y="56695"/>
                    </a:lnTo>
                    <a:lnTo>
                      <a:pt x="1" y="60798"/>
                    </a:lnTo>
                    <a:lnTo>
                      <a:pt x="1" y="60798"/>
                    </a:lnTo>
                    <a:lnTo>
                      <a:pt x="1" y="60798"/>
                    </a:lnTo>
                    <a:lnTo>
                      <a:pt x="830" y="60839"/>
                    </a:lnTo>
                    <a:lnTo>
                      <a:pt x="3150" y="60922"/>
                    </a:lnTo>
                    <a:lnTo>
                      <a:pt x="6632" y="61046"/>
                    </a:lnTo>
                    <a:lnTo>
                      <a:pt x="10942" y="61088"/>
                    </a:lnTo>
                    <a:lnTo>
                      <a:pt x="10942" y="61088"/>
                    </a:lnTo>
                    <a:lnTo>
                      <a:pt x="14381" y="61046"/>
                    </a:lnTo>
                    <a:lnTo>
                      <a:pt x="18028" y="60922"/>
                    </a:lnTo>
                    <a:lnTo>
                      <a:pt x="19852" y="60839"/>
                    </a:lnTo>
                    <a:lnTo>
                      <a:pt x="21675" y="60756"/>
                    </a:lnTo>
                    <a:lnTo>
                      <a:pt x="23499" y="60590"/>
                    </a:lnTo>
                    <a:lnTo>
                      <a:pt x="25281" y="60425"/>
                    </a:lnTo>
                    <a:lnTo>
                      <a:pt x="25281" y="60425"/>
                    </a:lnTo>
                    <a:lnTo>
                      <a:pt x="25157" y="57772"/>
                    </a:lnTo>
                    <a:lnTo>
                      <a:pt x="24991" y="54913"/>
                    </a:lnTo>
                    <a:lnTo>
                      <a:pt x="24742" y="51887"/>
                    </a:lnTo>
                    <a:lnTo>
                      <a:pt x="24452" y="48779"/>
                    </a:lnTo>
                    <a:lnTo>
                      <a:pt x="23830" y="42521"/>
                    </a:lnTo>
                    <a:lnTo>
                      <a:pt x="23209" y="36595"/>
                    </a:lnTo>
                    <a:lnTo>
                      <a:pt x="23209" y="36595"/>
                    </a:lnTo>
                    <a:lnTo>
                      <a:pt x="23126" y="37009"/>
                    </a:lnTo>
                    <a:lnTo>
                      <a:pt x="23002" y="37424"/>
                    </a:lnTo>
                    <a:lnTo>
                      <a:pt x="22712" y="38128"/>
                    </a:lnTo>
                    <a:lnTo>
                      <a:pt x="22463" y="38626"/>
                    </a:lnTo>
                    <a:lnTo>
                      <a:pt x="22380" y="38791"/>
                    </a:lnTo>
                    <a:lnTo>
                      <a:pt x="22380" y="38791"/>
                    </a:lnTo>
                    <a:lnTo>
                      <a:pt x="22256" y="39040"/>
                    </a:lnTo>
                    <a:lnTo>
                      <a:pt x="23002" y="39579"/>
                    </a:lnTo>
                    <a:lnTo>
                      <a:pt x="23002" y="39579"/>
                    </a:lnTo>
                    <a:lnTo>
                      <a:pt x="23043" y="40076"/>
                    </a:lnTo>
                    <a:lnTo>
                      <a:pt x="23085" y="40615"/>
                    </a:lnTo>
                    <a:lnTo>
                      <a:pt x="23085" y="41319"/>
                    </a:lnTo>
                    <a:lnTo>
                      <a:pt x="23085" y="41319"/>
                    </a:lnTo>
                    <a:lnTo>
                      <a:pt x="23085" y="42065"/>
                    </a:lnTo>
                    <a:lnTo>
                      <a:pt x="23002" y="42894"/>
                    </a:lnTo>
                    <a:lnTo>
                      <a:pt x="22836" y="43765"/>
                    </a:lnTo>
                    <a:lnTo>
                      <a:pt x="22712" y="44138"/>
                    </a:lnTo>
                    <a:lnTo>
                      <a:pt x="22587" y="44552"/>
                    </a:lnTo>
                    <a:lnTo>
                      <a:pt x="22421" y="44925"/>
                    </a:lnTo>
                    <a:lnTo>
                      <a:pt x="22214" y="45298"/>
                    </a:lnTo>
                    <a:lnTo>
                      <a:pt x="21966" y="45629"/>
                    </a:lnTo>
                    <a:lnTo>
                      <a:pt x="21717" y="45920"/>
                    </a:lnTo>
                    <a:lnTo>
                      <a:pt x="21427" y="46168"/>
                    </a:lnTo>
                    <a:lnTo>
                      <a:pt x="21054" y="46375"/>
                    </a:lnTo>
                    <a:lnTo>
                      <a:pt x="20681" y="46541"/>
                    </a:lnTo>
                    <a:lnTo>
                      <a:pt x="20225" y="46666"/>
                    </a:lnTo>
                    <a:lnTo>
                      <a:pt x="20225" y="46666"/>
                    </a:lnTo>
                    <a:lnTo>
                      <a:pt x="19852" y="46666"/>
                    </a:lnTo>
                    <a:lnTo>
                      <a:pt x="19852" y="46666"/>
                    </a:lnTo>
                    <a:lnTo>
                      <a:pt x="19603" y="46666"/>
                    </a:lnTo>
                    <a:lnTo>
                      <a:pt x="19355" y="46624"/>
                    </a:lnTo>
                    <a:lnTo>
                      <a:pt x="19106" y="46583"/>
                    </a:lnTo>
                    <a:lnTo>
                      <a:pt x="18899" y="46458"/>
                    </a:lnTo>
                    <a:lnTo>
                      <a:pt x="18484" y="46210"/>
                    </a:lnTo>
                    <a:lnTo>
                      <a:pt x="18111" y="45878"/>
                    </a:lnTo>
                    <a:lnTo>
                      <a:pt x="17780" y="45464"/>
                    </a:lnTo>
                    <a:lnTo>
                      <a:pt x="17448" y="44966"/>
                    </a:lnTo>
                    <a:lnTo>
                      <a:pt x="17200" y="44386"/>
                    </a:lnTo>
                    <a:lnTo>
                      <a:pt x="16951" y="43765"/>
                    </a:lnTo>
                    <a:lnTo>
                      <a:pt x="16744" y="43101"/>
                    </a:lnTo>
                    <a:lnTo>
                      <a:pt x="16536" y="42397"/>
                    </a:lnTo>
                    <a:lnTo>
                      <a:pt x="16412" y="41651"/>
                    </a:lnTo>
                    <a:lnTo>
                      <a:pt x="16288" y="40864"/>
                    </a:lnTo>
                    <a:lnTo>
                      <a:pt x="16205" y="40076"/>
                    </a:lnTo>
                    <a:lnTo>
                      <a:pt x="16122" y="39289"/>
                    </a:lnTo>
                    <a:lnTo>
                      <a:pt x="16081" y="38501"/>
                    </a:lnTo>
                    <a:lnTo>
                      <a:pt x="16081" y="37714"/>
                    </a:lnTo>
                    <a:lnTo>
                      <a:pt x="16081" y="37714"/>
                    </a:lnTo>
                    <a:lnTo>
                      <a:pt x="16081" y="36926"/>
                    </a:lnTo>
                    <a:lnTo>
                      <a:pt x="16122" y="36180"/>
                    </a:lnTo>
                    <a:lnTo>
                      <a:pt x="16164" y="35434"/>
                    </a:lnTo>
                    <a:lnTo>
                      <a:pt x="16246" y="34771"/>
                    </a:lnTo>
                    <a:lnTo>
                      <a:pt x="18650" y="36471"/>
                    </a:lnTo>
                    <a:lnTo>
                      <a:pt x="19976" y="34730"/>
                    </a:lnTo>
                    <a:lnTo>
                      <a:pt x="18526" y="33943"/>
                    </a:lnTo>
                    <a:lnTo>
                      <a:pt x="18526" y="33943"/>
                    </a:lnTo>
                    <a:lnTo>
                      <a:pt x="18526" y="33943"/>
                    </a:lnTo>
                    <a:lnTo>
                      <a:pt x="19479" y="32119"/>
                    </a:lnTo>
                    <a:lnTo>
                      <a:pt x="20474" y="30296"/>
                    </a:lnTo>
                    <a:lnTo>
                      <a:pt x="21385" y="28431"/>
                    </a:lnTo>
                    <a:lnTo>
                      <a:pt x="22297" y="26566"/>
                    </a:lnTo>
                    <a:lnTo>
                      <a:pt x="22297" y="26566"/>
                    </a:lnTo>
                    <a:lnTo>
                      <a:pt x="22836" y="25405"/>
                    </a:lnTo>
                    <a:lnTo>
                      <a:pt x="22836" y="25405"/>
                    </a:lnTo>
                    <a:lnTo>
                      <a:pt x="23292" y="20888"/>
                    </a:lnTo>
                    <a:lnTo>
                      <a:pt x="23830" y="15790"/>
                    </a:lnTo>
                    <a:lnTo>
                      <a:pt x="23830" y="15790"/>
                    </a:lnTo>
                    <a:lnTo>
                      <a:pt x="23292" y="14381"/>
                    </a:lnTo>
                    <a:lnTo>
                      <a:pt x="22712" y="12972"/>
                    </a:lnTo>
                    <a:lnTo>
                      <a:pt x="22712" y="12972"/>
                    </a:lnTo>
                    <a:lnTo>
                      <a:pt x="21883" y="11107"/>
                    </a:lnTo>
                    <a:lnTo>
                      <a:pt x="20971" y="9242"/>
                    </a:lnTo>
                    <a:lnTo>
                      <a:pt x="20971" y="9242"/>
                    </a:lnTo>
                    <a:lnTo>
                      <a:pt x="20059" y="7419"/>
                    </a:lnTo>
                    <a:lnTo>
                      <a:pt x="19106" y="5637"/>
                    </a:lnTo>
                    <a:lnTo>
                      <a:pt x="19106" y="5637"/>
                    </a:lnTo>
                    <a:lnTo>
                      <a:pt x="19106" y="5637"/>
                    </a:lnTo>
                    <a:lnTo>
                      <a:pt x="24991" y="2612"/>
                    </a:lnTo>
                    <a:lnTo>
                      <a:pt x="24991" y="2612"/>
                    </a:lnTo>
                    <a:lnTo>
                      <a:pt x="25281" y="3192"/>
                    </a:lnTo>
                    <a:lnTo>
                      <a:pt x="25281" y="3192"/>
                    </a:lnTo>
                    <a:lnTo>
                      <a:pt x="25198" y="2819"/>
                    </a:lnTo>
                    <a:lnTo>
                      <a:pt x="25074" y="2404"/>
                    </a:lnTo>
                    <a:lnTo>
                      <a:pt x="24867" y="2073"/>
                    </a:lnTo>
                    <a:lnTo>
                      <a:pt x="24659" y="1700"/>
                    </a:lnTo>
                    <a:lnTo>
                      <a:pt x="24369" y="1410"/>
                    </a:lnTo>
                    <a:lnTo>
                      <a:pt x="24038" y="1161"/>
                    </a:lnTo>
                    <a:lnTo>
                      <a:pt x="23706" y="954"/>
                    </a:lnTo>
                    <a:lnTo>
                      <a:pt x="23292" y="788"/>
                    </a:lnTo>
                    <a:lnTo>
                      <a:pt x="23292" y="788"/>
                    </a:lnTo>
                    <a:lnTo>
                      <a:pt x="22546" y="581"/>
                    </a:lnTo>
                    <a:lnTo>
                      <a:pt x="21800" y="415"/>
                    </a:lnTo>
                    <a:lnTo>
                      <a:pt x="21800" y="415"/>
                    </a:lnTo>
                    <a:lnTo>
                      <a:pt x="21178" y="332"/>
                    </a:lnTo>
                    <a:lnTo>
                      <a:pt x="20556" y="249"/>
                    </a:lnTo>
                    <a:lnTo>
                      <a:pt x="19935" y="208"/>
                    </a:lnTo>
                    <a:lnTo>
                      <a:pt x="19313" y="166"/>
                    </a:lnTo>
                    <a:lnTo>
                      <a:pt x="19313" y="166"/>
                    </a:lnTo>
                    <a:lnTo>
                      <a:pt x="18857" y="788"/>
                    </a:lnTo>
                    <a:lnTo>
                      <a:pt x="18857" y="788"/>
                    </a:lnTo>
                    <a:lnTo>
                      <a:pt x="18319" y="1368"/>
                    </a:lnTo>
                    <a:lnTo>
                      <a:pt x="17738" y="1990"/>
                    </a:lnTo>
                    <a:lnTo>
                      <a:pt x="16329" y="3358"/>
                    </a:lnTo>
                    <a:lnTo>
                      <a:pt x="14796" y="4891"/>
                    </a:lnTo>
                    <a:lnTo>
                      <a:pt x="14008" y="5761"/>
                    </a:lnTo>
                    <a:lnTo>
                      <a:pt x="13262" y="6632"/>
                    </a:lnTo>
                    <a:lnTo>
                      <a:pt x="13262" y="6632"/>
                    </a:lnTo>
                    <a:lnTo>
                      <a:pt x="12599" y="7419"/>
                    </a:lnTo>
                    <a:lnTo>
                      <a:pt x="12019" y="8248"/>
                    </a:lnTo>
                    <a:lnTo>
                      <a:pt x="11439" y="9077"/>
                    </a:lnTo>
                    <a:lnTo>
                      <a:pt x="10900" y="9988"/>
                    </a:lnTo>
                    <a:lnTo>
                      <a:pt x="10900" y="9988"/>
                    </a:lnTo>
                    <a:lnTo>
                      <a:pt x="10403" y="10942"/>
                    </a:lnTo>
                    <a:lnTo>
                      <a:pt x="9947" y="11978"/>
                    </a:lnTo>
                    <a:lnTo>
                      <a:pt x="9616" y="13055"/>
                    </a:lnTo>
                    <a:lnTo>
                      <a:pt x="9450" y="13635"/>
                    </a:lnTo>
                    <a:lnTo>
                      <a:pt x="9325" y="14216"/>
                    </a:lnTo>
                    <a:lnTo>
                      <a:pt x="9325" y="14216"/>
                    </a:lnTo>
                    <a:lnTo>
                      <a:pt x="9035" y="13097"/>
                    </a:lnTo>
                    <a:lnTo>
                      <a:pt x="8828" y="11978"/>
                    </a:lnTo>
                    <a:lnTo>
                      <a:pt x="8662" y="10859"/>
                    </a:lnTo>
                    <a:lnTo>
                      <a:pt x="8538" y="9740"/>
                    </a:lnTo>
                    <a:lnTo>
                      <a:pt x="8538" y="9740"/>
                    </a:lnTo>
                    <a:lnTo>
                      <a:pt x="8497" y="8579"/>
                    </a:lnTo>
                    <a:lnTo>
                      <a:pt x="8455" y="7419"/>
                    </a:lnTo>
                    <a:lnTo>
                      <a:pt x="8455" y="7419"/>
                    </a:lnTo>
                    <a:lnTo>
                      <a:pt x="8497" y="5927"/>
                    </a:lnTo>
                    <a:lnTo>
                      <a:pt x="8579" y="4518"/>
                    </a:lnTo>
                    <a:lnTo>
                      <a:pt x="8704" y="3275"/>
                    </a:lnTo>
                    <a:lnTo>
                      <a:pt x="8870" y="2156"/>
                    </a:lnTo>
                    <a:lnTo>
                      <a:pt x="9118" y="581"/>
                    </a:lnTo>
                    <a:lnTo>
                      <a:pt x="9243" y="1"/>
                    </a:lnTo>
                    <a:lnTo>
                      <a:pt x="9243" y="1"/>
                    </a:lnTo>
                    <a:lnTo>
                      <a:pt x="911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490;p61"/>
              <p:cNvSpPr/>
              <p:nvPr/>
            </p:nvSpPr>
            <p:spPr>
              <a:xfrm>
                <a:off x="2424225" y="2465325"/>
                <a:ext cx="130575" cy="117100"/>
              </a:xfrm>
              <a:custGeom>
                <a:avLst/>
                <a:gdLst/>
                <a:ahLst/>
                <a:cxnLst/>
                <a:rect l="l" t="t" r="r" b="b"/>
                <a:pathLst>
                  <a:path w="5223" h="4684" extrusionOk="0">
                    <a:moveTo>
                      <a:pt x="2363" y="0"/>
                    </a:moveTo>
                    <a:lnTo>
                      <a:pt x="1" y="3150"/>
                    </a:lnTo>
                    <a:lnTo>
                      <a:pt x="4311" y="4683"/>
                    </a:lnTo>
                    <a:lnTo>
                      <a:pt x="4560" y="4186"/>
                    </a:lnTo>
                    <a:lnTo>
                      <a:pt x="4808" y="3647"/>
                    </a:lnTo>
                    <a:lnTo>
                      <a:pt x="5016" y="3026"/>
                    </a:lnTo>
                    <a:lnTo>
                      <a:pt x="5098" y="2653"/>
                    </a:lnTo>
                    <a:lnTo>
                      <a:pt x="5181" y="2321"/>
                    </a:lnTo>
                    <a:lnTo>
                      <a:pt x="5223" y="1948"/>
                    </a:lnTo>
                    <a:lnTo>
                      <a:pt x="5223" y="1617"/>
                    </a:lnTo>
                    <a:lnTo>
                      <a:pt x="5181" y="1285"/>
                    </a:lnTo>
                    <a:lnTo>
                      <a:pt x="5057" y="954"/>
                    </a:lnTo>
                    <a:lnTo>
                      <a:pt x="4891" y="705"/>
                    </a:lnTo>
                    <a:lnTo>
                      <a:pt x="4684" y="456"/>
                    </a:lnTo>
                    <a:lnTo>
                      <a:pt x="2363" y="0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491;p61"/>
              <p:cNvSpPr/>
              <p:nvPr/>
            </p:nvSpPr>
            <p:spPr>
              <a:xfrm>
                <a:off x="2424225" y="2465325"/>
                <a:ext cx="130575" cy="117100"/>
              </a:xfrm>
              <a:custGeom>
                <a:avLst/>
                <a:gdLst/>
                <a:ahLst/>
                <a:cxnLst/>
                <a:rect l="l" t="t" r="r" b="b"/>
                <a:pathLst>
                  <a:path w="5223" h="4684" fill="none" extrusionOk="0">
                    <a:moveTo>
                      <a:pt x="2363" y="0"/>
                    </a:moveTo>
                    <a:lnTo>
                      <a:pt x="1" y="3150"/>
                    </a:lnTo>
                    <a:lnTo>
                      <a:pt x="4311" y="4683"/>
                    </a:lnTo>
                    <a:lnTo>
                      <a:pt x="4311" y="4683"/>
                    </a:lnTo>
                    <a:lnTo>
                      <a:pt x="4560" y="4186"/>
                    </a:lnTo>
                    <a:lnTo>
                      <a:pt x="4808" y="3647"/>
                    </a:lnTo>
                    <a:lnTo>
                      <a:pt x="5016" y="3026"/>
                    </a:lnTo>
                    <a:lnTo>
                      <a:pt x="5098" y="2653"/>
                    </a:lnTo>
                    <a:lnTo>
                      <a:pt x="5181" y="2321"/>
                    </a:lnTo>
                    <a:lnTo>
                      <a:pt x="5223" y="1948"/>
                    </a:lnTo>
                    <a:lnTo>
                      <a:pt x="5223" y="1617"/>
                    </a:lnTo>
                    <a:lnTo>
                      <a:pt x="5181" y="1285"/>
                    </a:lnTo>
                    <a:lnTo>
                      <a:pt x="5057" y="954"/>
                    </a:lnTo>
                    <a:lnTo>
                      <a:pt x="4891" y="705"/>
                    </a:lnTo>
                    <a:lnTo>
                      <a:pt x="4684" y="456"/>
                    </a:lnTo>
                    <a:lnTo>
                      <a:pt x="2363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492;p61"/>
              <p:cNvSpPr/>
              <p:nvPr/>
            </p:nvSpPr>
            <p:spPr>
              <a:xfrm>
                <a:off x="2409725" y="2544050"/>
                <a:ext cx="122275" cy="106750"/>
              </a:xfrm>
              <a:custGeom>
                <a:avLst/>
                <a:gdLst/>
                <a:ahLst/>
                <a:cxnLst/>
                <a:rect l="l" t="t" r="r" b="b"/>
                <a:pathLst>
                  <a:path w="4891" h="4270" extrusionOk="0">
                    <a:moveTo>
                      <a:pt x="581" y="1"/>
                    </a:moveTo>
                    <a:lnTo>
                      <a:pt x="42" y="2363"/>
                    </a:lnTo>
                    <a:lnTo>
                      <a:pt x="1" y="2612"/>
                    </a:lnTo>
                    <a:lnTo>
                      <a:pt x="1" y="2861"/>
                    </a:lnTo>
                    <a:lnTo>
                      <a:pt x="42" y="3109"/>
                    </a:lnTo>
                    <a:lnTo>
                      <a:pt x="166" y="3316"/>
                    </a:lnTo>
                    <a:lnTo>
                      <a:pt x="332" y="3524"/>
                    </a:lnTo>
                    <a:lnTo>
                      <a:pt x="498" y="3689"/>
                    </a:lnTo>
                    <a:lnTo>
                      <a:pt x="705" y="3814"/>
                    </a:lnTo>
                    <a:lnTo>
                      <a:pt x="954" y="3938"/>
                    </a:lnTo>
                    <a:lnTo>
                      <a:pt x="1037" y="3938"/>
                    </a:lnTo>
                    <a:lnTo>
                      <a:pt x="2653" y="4228"/>
                    </a:lnTo>
                    <a:lnTo>
                      <a:pt x="2902" y="4270"/>
                    </a:lnTo>
                    <a:lnTo>
                      <a:pt x="3109" y="4228"/>
                    </a:lnTo>
                    <a:lnTo>
                      <a:pt x="3358" y="4145"/>
                    </a:lnTo>
                    <a:lnTo>
                      <a:pt x="3565" y="4062"/>
                    </a:lnTo>
                    <a:lnTo>
                      <a:pt x="3772" y="3938"/>
                    </a:lnTo>
                    <a:lnTo>
                      <a:pt x="3938" y="3772"/>
                    </a:lnTo>
                    <a:lnTo>
                      <a:pt x="4062" y="3565"/>
                    </a:lnTo>
                    <a:lnTo>
                      <a:pt x="4186" y="3358"/>
                    </a:lnTo>
                    <a:lnTo>
                      <a:pt x="4891" y="1534"/>
                    </a:lnTo>
                    <a:lnTo>
                      <a:pt x="581" y="1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493;p61"/>
              <p:cNvSpPr/>
              <p:nvPr/>
            </p:nvSpPr>
            <p:spPr>
              <a:xfrm>
                <a:off x="2409725" y="2544050"/>
                <a:ext cx="122275" cy="106750"/>
              </a:xfrm>
              <a:custGeom>
                <a:avLst/>
                <a:gdLst/>
                <a:ahLst/>
                <a:cxnLst/>
                <a:rect l="l" t="t" r="r" b="b"/>
                <a:pathLst>
                  <a:path w="4891" h="4270" fill="none" extrusionOk="0">
                    <a:moveTo>
                      <a:pt x="1037" y="3938"/>
                    </a:moveTo>
                    <a:lnTo>
                      <a:pt x="2653" y="4228"/>
                    </a:lnTo>
                    <a:lnTo>
                      <a:pt x="2653" y="4228"/>
                    </a:lnTo>
                    <a:lnTo>
                      <a:pt x="2902" y="4270"/>
                    </a:lnTo>
                    <a:lnTo>
                      <a:pt x="3109" y="4228"/>
                    </a:lnTo>
                    <a:lnTo>
                      <a:pt x="3358" y="4145"/>
                    </a:lnTo>
                    <a:lnTo>
                      <a:pt x="3565" y="4062"/>
                    </a:lnTo>
                    <a:lnTo>
                      <a:pt x="3772" y="3938"/>
                    </a:lnTo>
                    <a:lnTo>
                      <a:pt x="3938" y="3772"/>
                    </a:lnTo>
                    <a:lnTo>
                      <a:pt x="4062" y="3565"/>
                    </a:lnTo>
                    <a:lnTo>
                      <a:pt x="4186" y="3358"/>
                    </a:lnTo>
                    <a:lnTo>
                      <a:pt x="4891" y="1534"/>
                    </a:lnTo>
                    <a:lnTo>
                      <a:pt x="581" y="1"/>
                    </a:lnTo>
                    <a:lnTo>
                      <a:pt x="42" y="2363"/>
                    </a:lnTo>
                    <a:lnTo>
                      <a:pt x="42" y="2363"/>
                    </a:lnTo>
                    <a:lnTo>
                      <a:pt x="1" y="2612"/>
                    </a:lnTo>
                    <a:lnTo>
                      <a:pt x="1" y="2861"/>
                    </a:lnTo>
                    <a:lnTo>
                      <a:pt x="42" y="3109"/>
                    </a:lnTo>
                    <a:lnTo>
                      <a:pt x="166" y="3316"/>
                    </a:lnTo>
                    <a:lnTo>
                      <a:pt x="332" y="3524"/>
                    </a:lnTo>
                    <a:lnTo>
                      <a:pt x="498" y="3689"/>
                    </a:lnTo>
                    <a:lnTo>
                      <a:pt x="705" y="3814"/>
                    </a:lnTo>
                    <a:lnTo>
                      <a:pt x="954" y="3938"/>
                    </a:lnTo>
                    <a:lnTo>
                      <a:pt x="954" y="3938"/>
                    </a:lnTo>
                    <a:lnTo>
                      <a:pt x="1037" y="393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494;p61"/>
              <p:cNvSpPr/>
              <p:nvPr/>
            </p:nvSpPr>
            <p:spPr>
              <a:xfrm>
                <a:off x="2435625" y="1677900"/>
                <a:ext cx="305675" cy="853750"/>
              </a:xfrm>
              <a:custGeom>
                <a:avLst/>
                <a:gdLst/>
                <a:ahLst/>
                <a:cxnLst/>
                <a:rect l="l" t="t" r="r" b="b"/>
                <a:pathLst>
                  <a:path w="12227" h="34150" extrusionOk="0">
                    <a:moveTo>
                      <a:pt x="6466" y="1"/>
                    </a:moveTo>
                    <a:lnTo>
                      <a:pt x="581" y="3026"/>
                    </a:lnTo>
                    <a:lnTo>
                      <a:pt x="1534" y="4808"/>
                    </a:lnTo>
                    <a:lnTo>
                      <a:pt x="2446" y="6631"/>
                    </a:lnTo>
                    <a:lnTo>
                      <a:pt x="3358" y="8496"/>
                    </a:lnTo>
                    <a:lnTo>
                      <a:pt x="4187" y="10361"/>
                    </a:lnTo>
                    <a:lnTo>
                      <a:pt x="4932" y="12226"/>
                    </a:lnTo>
                    <a:lnTo>
                      <a:pt x="5596" y="14091"/>
                    </a:lnTo>
                    <a:lnTo>
                      <a:pt x="5886" y="15003"/>
                    </a:lnTo>
                    <a:lnTo>
                      <a:pt x="6134" y="15832"/>
                    </a:lnTo>
                    <a:lnTo>
                      <a:pt x="6300" y="16661"/>
                    </a:lnTo>
                    <a:lnTo>
                      <a:pt x="6342" y="16992"/>
                    </a:lnTo>
                    <a:lnTo>
                      <a:pt x="6342" y="17199"/>
                    </a:lnTo>
                    <a:lnTo>
                      <a:pt x="6342" y="17324"/>
                    </a:lnTo>
                    <a:lnTo>
                      <a:pt x="6300" y="17448"/>
                    </a:lnTo>
                    <a:lnTo>
                      <a:pt x="6259" y="17614"/>
                    </a:lnTo>
                    <a:lnTo>
                      <a:pt x="6176" y="18028"/>
                    </a:lnTo>
                    <a:lnTo>
                      <a:pt x="6051" y="18443"/>
                    </a:lnTo>
                    <a:lnTo>
                      <a:pt x="5720" y="19313"/>
                    </a:lnTo>
                    <a:lnTo>
                      <a:pt x="5388" y="20225"/>
                    </a:lnTo>
                    <a:lnTo>
                      <a:pt x="4601" y="22090"/>
                    </a:lnTo>
                    <a:lnTo>
                      <a:pt x="3772" y="23955"/>
                    </a:lnTo>
                    <a:lnTo>
                      <a:pt x="2860" y="25820"/>
                    </a:lnTo>
                    <a:lnTo>
                      <a:pt x="1949" y="27685"/>
                    </a:lnTo>
                    <a:lnTo>
                      <a:pt x="954" y="29508"/>
                    </a:lnTo>
                    <a:lnTo>
                      <a:pt x="1" y="31332"/>
                    </a:lnTo>
                    <a:lnTo>
                      <a:pt x="5264" y="34150"/>
                    </a:lnTo>
                    <a:lnTo>
                      <a:pt x="7170" y="30295"/>
                    </a:lnTo>
                    <a:lnTo>
                      <a:pt x="8124" y="28348"/>
                    </a:lnTo>
                    <a:lnTo>
                      <a:pt x="9035" y="26400"/>
                    </a:lnTo>
                    <a:lnTo>
                      <a:pt x="9906" y="24411"/>
                    </a:lnTo>
                    <a:lnTo>
                      <a:pt x="10776" y="22380"/>
                    </a:lnTo>
                    <a:lnTo>
                      <a:pt x="11190" y="21344"/>
                    </a:lnTo>
                    <a:lnTo>
                      <a:pt x="11605" y="20225"/>
                    </a:lnTo>
                    <a:lnTo>
                      <a:pt x="11978" y="19023"/>
                    </a:lnTo>
                    <a:lnTo>
                      <a:pt x="12144" y="18318"/>
                    </a:lnTo>
                    <a:lnTo>
                      <a:pt x="12185" y="17904"/>
                    </a:lnTo>
                    <a:lnTo>
                      <a:pt x="12226" y="17365"/>
                    </a:lnTo>
                    <a:lnTo>
                      <a:pt x="12226" y="16619"/>
                    </a:lnTo>
                    <a:lnTo>
                      <a:pt x="12144" y="15832"/>
                    </a:lnTo>
                    <a:lnTo>
                      <a:pt x="12061" y="15169"/>
                    </a:lnTo>
                    <a:lnTo>
                      <a:pt x="11936" y="14547"/>
                    </a:lnTo>
                    <a:lnTo>
                      <a:pt x="11646" y="13387"/>
                    </a:lnTo>
                    <a:lnTo>
                      <a:pt x="11356" y="12268"/>
                    </a:lnTo>
                    <a:lnTo>
                      <a:pt x="10652" y="10113"/>
                    </a:lnTo>
                    <a:lnTo>
                      <a:pt x="9906" y="8041"/>
                    </a:lnTo>
                    <a:lnTo>
                      <a:pt x="9077" y="6010"/>
                    </a:lnTo>
                    <a:lnTo>
                      <a:pt x="8248" y="3979"/>
                    </a:lnTo>
                    <a:lnTo>
                      <a:pt x="7378" y="1990"/>
                    </a:lnTo>
                    <a:lnTo>
                      <a:pt x="6466" y="1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495;p61"/>
              <p:cNvSpPr/>
              <p:nvPr/>
            </p:nvSpPr>
            <p:spPr>
              <a:xfrm>
                <a:off x="2435625" y="1677900"/>
                <a:ext cx="305675" cy="853750"/>
              </a:xfrm>
              <a:custGeom>
                <a:avLst/>
                <a:gdLst/>
                <a:ahLst/>
                <a:cxnLst/>
                <a:rect l="l" t="t" r="r" b="b"/>
                <a:pathLst>
                  <a:path w="12227" h="34150" fill="none" extrusionOk="0">
                    <a:moveTo>
                      <a:pt x="6466" y="1"/>
                    </a:moveTo>
                    <a:lnTo>
                      <a:pt x="6466" y="1"/>
                    </a:lnTo>
                    <a:lnTo>
                      <a:pt x="7378" y="1990"/>
                    </a:lnTo>
                    <a:lnTo>
                      <a:pt x="8248" y="3979"/>
                    </a:lnTo>
                    <a:lnTo>
                      <a:pt x="8248" y="3979"/>
                    </a:lnTo>
                    <a:lnTo>
                      <a:pt x="9077" y="6010"/>
                    </a:lnTo>
                    <a:lnTo>
                      <a:pt x="9906" y="8041"/>
                    </a:lnTo>
                    <a:lnTo>
                      <a:pt x="9906" y="8041"/>
                    </a:lnTo>
                    <a:lnTo>
                      <a:pt x="10652" y="10113"/>
                    </a:lnTo>
                    <a:lnTo>
                      <a:pt x="11356" y="12268"/>
                    </a:lnTo>
                    <a:lnTo>
                      <a:pt x="11356" y="12268"/>
                    </a:lnTo>
                    <a:lnTo>
                      <a:pt x="11646" y="13387"/>
                    </a:lnTo>
                    <a:lnTo>
                      <a:pt x="11936" y="14547"/>
                    </a:lnTo>
                    <a:lnTo>
                      <a:pt x="11936" y="14547"/>
                    </a:lnTo>
                    <a:lnTo>
                      <a:pt x="12061" y="15169"/>
                    </a:lnTo>
                    <a:lnTo>
                      <a:pt x="12144" y="15832"/>
                    </a:lnTo>
                    <a:lnTo>
                      <a:pt x="12144" y="15832"/>
                    </a:lnTo>
                    <a:lnTo>
                      <a:pt x="12226" y="16619"/>
                    </a:lnTo>
                    <a:lnTo>
                      <a:pt x="12226" y="17365"/>
                    </a:lnTo>
                    <a:lnTo>
                      <a:pt x="12226" y="17365"/>
                    </a:lnTo>
                    <a:lnTo>
                      <a:pt x="12185" y="17904"/>
                    </a:lnTo>
                    <a:lnTo>
                      <a:pt x="12144" y="18318"/>
                    </a:lnTo>
                    <a:lnTo>
                      <a:pt x="12144" y="18318"/>
                    </a:lnTo>
                    <a:lnTo>
                      <a:pt x="11978" y="19023"/>
                    </a:lnTo>
                    <a:lnTo>
                      <a:pt x="11978" y="19023"/>
                    </a:lnTo>
                    <a:lnTo>
                      <a:pt x="11605" y="20225"/>
                    </a:lnTo>
                    <a:lnTo>
                      <a:pt x="11605" y="20225"/>
                    </a:lnTo>
                    <a:lnTo>
                      <a:pt x="11190" y="21344"/>
                    </a:lnTo>
                    <a:lnTo>
                      <a:pt x="10776" y="22380"/>
                    </a:lnTo>
                    <a:lnTo>
                      <a:pt x="10776" y="22380"/>
                    </a:lnTo>
                    <a:lnTo>
                      <a:pt x="9906" y="24411"/>
                    </a:lnTo>
                    <a:lnTo>
                      <a:pt x="9035" y="26400"/>
                    </a:lnTo>
                    <a:lnTo>
                      <a:pt x="9035" y="26400"/>
                    </a:lnTo>
                    <a:lnTo>
                      <a:pt x="8124" y="28348"/>
                    </a:lnTo>
                    <a:lnTo>
                      <a:pt x="7170" y="30295"/>
                    </a:lnTo>
                    <a:lnTo>
                      <a:pt x="7170" y="30295"/>
                    </a:lnTo>
                    <a:lnTo>
                      <a:pt x="5264" y="34150"/>
                    </a:lnTo>
                    <a:lnTo>
                      <a:pt x="1" y="31332"/>
                    </a:lnTo>
                    <a:lnTo>
                      <a:pt x="1" y="31332"/>
                    </a:lnTo>
                    <a:lnTo>
                      <a:pt x="954" y="29508"/>
                    </a:lnTo>
                    <a:lnTo>
                      <a:pt x="1949" y="27685"/>
                    </a:lnTo>
                    <a:lnTo>
                      <a:pt x="2860" y="25820"/>
                    </a:lnTo>
                    <a:lnTo>
                      <a:pt x="3772" y="23955"/>
                    </a:lnTo>
                    <a:lnTo>
                      <a:pt x="3772" y="23955"/>
                    </a:lnTo>
                    <a:lnTo>
                      <a:pt x="4601" y="22090"/>
                    </a:lnTo>
                    <a:lnTo>
                      <a:pt x="5388" y="20225"/>
                    </a:lnTo>
                    <a:lnTo>
                      <a:pt x="5388" y="20225"/>
                    </a:lnTo>
                    <a:lnTo>
                      <a:pt x="5720" y="19313"/>
                    </a:lnTo>
                    <a:lnTo>
                      <a:pt x="6051" y="18443"/>
                    </a:lnTo>
                    <a:lnTo>
                      <a:pt x="6176" y="18028"/>
                    </a:lnTo>
                    <a:lnTo>
                      <a:pt x="6259" y="17614"/>
                    </a:lnTo>
                    <a:lnTo>
                      <a:pt x="6259" y="17614"/>
                    </a:lnTo>
                    <a:lnTo>
                      <a:pt x="6300" y="17448"/>
                    </a:lnTo>
                    <a:lnTo>
                      <a:pt x="6342" y="17324"/>
                    </a:lnTo>
                    <a:lnTo>
                      <a:pt x="6342" y="17199"/>
                    </a:lnTo>
                    <a:lnTo>
                      <a:pt x="6342" y="16992"/>
                    </a:lnTo>
                    <a:lnTo>
                      <a:pt x="6342" y="16992"/>
                    </a:lnTo>
                    <a:lnTo>
                      <a:pt x="6300" y="16661"/>
                    </a:lnTo>
                    <a:lnTo>
                      <a:pt x="6300" y="16661"/>
                    </a:lnTo>
                    <a:lnTo>
                      <a:pt x="6134" y="15832"/>
                    </a:lnTo>
                    <a:lnTo>
                      <a:pt x="6134" y="15832"/>
                    </a:lnTo>
                    <a:lnTo>
                      <a:pt x="5886" y="15003"/>
                    </a:lnTo>
                    <a:lnTo>
                      <a:pt x="5596" y="14091"/>
                    </a:lnTo>
                    <a:lnTo>
                      <a:pt x="5596" y="14091"/>
                    </a:lnTo>
                    <a:lnTo>
                      <a:pt x="4932" y="12226"/>
                    </a:lnTo>
                    <a:lnTo>
                      <a:pt x="4187" y="10361"/>
                    </a:lnTo>
                    <a:lnTo>
                      <a:pt x="4187" y="10361"/>
                    </a:lnTo>
                    <a:lnTo>
                      <a:pt x="3358" y="8496"/>
                    </a:lnTo>
                    <a:lnTo>
                      <a:pt x="2446" y="6631"/>
                    </a:lnTo>
                    <a:lnTo>
                      <a:pt x="2446" y="6631"/>
                    </a:lnTo>
                    <a:lnTo>
                      <a:pt x="1534" y="4808"/>
                    </a:lnTo>
                    <a:lnTo>
                      <a:pt x="581" y="3026"/>
                    </a:lnTo>
                    <a:lnTo>
                      <a:pt x="646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496;p61"/>
              <p:cNvSpPr/>
              <p:nvPr/>
            </p:nvSpPr>
            <p:spPr>
              <a:xfrm>
                <a:off x="2435625" y="1677900"/>
                <a:ext cx="305675" cy="853750"/>
              </a:xfrm>
              <a:custGeom>
                <a:avLst/>
                <a:gdLst/>
                <a:ahLst/>
                <a:cxnLst/>
                <a:rect l="l" t="t" r="r" b="b"/>
                <a:pathLst>
                  <a:path w="12227" h="34150" extrusionOk="0">
                    <a:moveTo>
                      <a:pt x="6466" y="1"/>
                    </a:moveTo>
                    <a:lnTo>
                      <a:pt x="581" y="3026"/>
                    </a:lnTo>
                    <a:lnTo>
                      <a:pt x="1534" y="4808"/>
                    </a:lnTo>
                    <a:lnTo>
                      <a:pt x="2446" y="6631"/>
                    </a:lnTo>
                    <a:lnTo>
                      <a:pt x="3358" y="8496"/>
                    </a:lnTo>
                    <a:lnTo>
                      <a:pt x="4187" y="10361"/>
                    </a:lnTo>
                    <a:lnTo>
                      <a:pt x="4932" y="12226"/>
                    </a:lnTo>
                    <a:lnTo>
                      <a:pt x="5596" y="14091"/>
                    </a:lnTo>
                    <a:lnTo>
                      <a:pt x="5886" y="15003"/>
                    </a:lnTo>
                    <a:lnTo>
                      <a:pt x="6134" y="15832"/>
                    </a:lnTo>
                    <a:lnTo>
                      <a:pt x="6300" y="16661"/>
                    </a:lnTo>
                    <a:lnTo>
                      <a:pt x="6342" y="16992"/>
                    </a:lnTo>
                    <a:lnTo>
                      <a:pt x="6342" y="17199"/>
                    </a:lnTo>
                    <a:lnTo>
                      <a:pt x="6342" y="17324"/>
                    </a:lnTo>
                    <a:lnTo>
                      <a:pt x="6300" y="17448"/>
                    </a:lnTo>
                    <a:lnTo>
                      <a:pt x="6259" y="17614"/>
                    </a:lnTo>
                    <a:lnTo>
                      <a:pt x="6176" y="18028"/>
                    </a:lnTo>
                    <a:lnTo>
                      <a:pt x="6051" y="18443"/>
                    </a:lnTo>
                    <a:lnTo>
                      <a:pt x="5720" y="19313"/>
                    </a:lnTo>
                    <a:lnTo>
                      <a:pt x="5388" y="20225"/>
                    </a:lnTo>
                    <a:lnTo>
                      <a:pt x="4850" y="21510"/>
                    </a:lnTo>
                    <a:lnTo>
                      <a:pt x="4311" y="22794"/>
                    </a:lnTo>
                    <a:lnTo>
                      <a:pt x="3772" y="23955"/>
                    </a:lnTo>
                    <a:lnTo>
                      <a:pt x="2860" y="25820"/>
                    </a:lnTo>
                    <a:lnTo>
                      <a:pt x="1949" y="27685"/>
                    </a:lnTo>
                    <a:lnTo>
                      <a:pt x="954" y="29508"/>
                    </a:lnTo>
                    <a:lnTo>
                      <a:pt x="1" y="31332"/>
                    </a:lnTo>
                    <a:lnTo>
                      <a:pt x="5264" y="34150"/>
                    </a:lnTo>
                    <a:lnTo>
                      <a:pt x="7170" y="30295"/>
                    </a:lnTo>
                    <a:lnTo>
                      <a:pt x="8124" y="28348"/>
                    </a:lnTo>
                    <a:lnTo>
                      <a:pt x="9035" y="26400"/>
                    </a:lnTo>
                    <a:lnTo>
                      <a:pt x="9906" y="24411"/>
                    </a:lnTo>
                    <a:lnTo>
                      <a:pt x="10776" y="22380"/>
                    </a:lnTo>
                    <a:lnTo>
                      <a:pt x="11190" y="21344"/>
                    </a:lnTo>
                    <a:lnTo>
                      <a:pt x="11605" y="20225"/>
                    </a:lnTo>
                    <a:lnTo>
                      <a:pt x="11978" y="19023"/>
                    </a:lnTo>
                    <a:lnTo>
                      <a:pt x="12144" y="18318"/>
                    </a:lnTo>
                    <a:lnTo>
                      <a:pt x="12185" y="17904"/>
                    </a:lnTo>
                    <a:lnTo>
                      <a:pt x="12226" y="17365"/>
                    </a:lnTo>
                    <a:lnTo>
                      <a:pt x="12226" y="17075"/>
                    </a:lnTo>
                    <a:lnTo>
                      <a:pt x="12226" y="16453"/>
                    </a:lnTo>
                    <a:lnTo>
                      <a:pt x="12144" y="15832"/>
                    </a:lnTo>
                    <a:lnTo>
                      <a:pt x="12061" y="15169"/>
                    </a:lnTo>
                    <a:lnTo>
                      <a:pt x="11936" y="14547"/>
                    </a:lnTo>
                    <a:lnTo>
                      <a:pt x="11646" y="13387"/>
                    </a:lnTo>
                    <a:lnTo>
                      <a:pt x="11356" y="12268"/>
                    </a:lnTo>
                    <a:lnTo>
                      <a:pt x="10652" y="10113"/>
                    </a:lnTo>
                    <a:lnTo>
                      <a:pt x="9906" y="8041"/>
                    </a:lnTo>
                    <a:lnTo>
                      <a:pt x="9077" y="6010"/>
                    </a:lnTo>
                    <a:lnTo>
                      <a:pt x="8248" y="3979"/>
                    </a:lnTo>
                    <a:lnTo>
                      <a:pt x="7378" y="1990"/>
                    </a:lnTo>
                    <a:lnTo>
                      <a:pt x="6466" y="1"/>
                    </a:lnTo>
                    <a:close/>
                  </a:path>
                </a:pathLst>
              </a:custGeom>
              <a:solidFill>
                <a:srgbClr val="DEEA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497;p61"/>
              <p:cNvSpPr/>
              <p:nvPr/>
            </p:nvSpPr>
            <p:spPr>
              <a:xfrm>
                <a:off x="2435625" y="1677900"/>
                <a:ext cx="305675" cy="853750"/>
              </a:xfrm>
              <a:custGeom>
                <a:avLst/>
                <a:gdLst/>
                <a:ahLst/>
                <a:cxnLst/>
                <a:rect l="l" t="t" r="r" b="b"/>
                <a:pathLst>
                  <a:path w="12227" h="34150" fill="none" extrusionOk="0">
                    <a:moveTo>
                      <a:pt x="6466" y="1"/>
                    </a:moveTo>
                    <a:lnTo>
                      <a:pt x="581" y="3026"/>
                    </a:lnTo>
                    <a:lnTo>
                      <a:pt x="581" y="3026"/>
                    </a:lnTo>
                    <a:lnTo>
                      <a:pt x="1534" y="4808"/>
                    </a:lnTo>
                    <a:lnTo>
                      <a:pt x="2446" y="6631"/>
                    </a:lnTo>
                    <a:lnTo>
                      <a:pt x="2446" y="6631"/>
                    </a:lnTo>
                    <a:lnTo>
                      <a:pt x="3358" y="8496"/>
                    </a:lnTo>
                    <a:lnTo>
                      <a:pt x="4187" y="10361"/>
                    </a:lnTo>
                    <a:lnTo>
                      <a:pt x="4187" y="10361"/>
                    </a:lnTo>
                    <a:lnTo>
                      <a:pt x="4932" y="12226"/>
                    </a:lnTo>
                    <a:lnTo>
                      <a:pt x="5596" y="14091"/>
                    </a:lnTo>
                    <a:lnTo>
                      <a:pt x="5596" y="14091"/>
                    </a:lnTo>
                    <a:lnTo>
                      <a:pt x="5886" y="15003"/>
                    </a:lnTo>
                    <a:lnTo>
                      <a:pt x="6134" y="15832"/>
                    </a:lnTo>
                    <a:lnTo>
                      <a:pt x="6134" y="15832"/>
                    </a:lnTo>
                    <a:lnTo>
                      <a:pt x="6300" y="16661"/>
                    </a:lnTo>
                    <a:lnTo>
                      <a:pt x="6300" y="16661"/>
                    </a:lnTo>
                    <a:lnTo>
                      <a:pt x="6342" y="16992"/>
                    </a:lnTo>
                    <a:lnTo>
                      <a:pt x="6342" y="17199"/>
                    </a:lnTo>
                    <a:lnTo>
                      <a:pt x="6342" y="17324"/>
                    </a:lnTo>
                    <a:lnTo>
                      <a:pt x="6342" y="17324"/>
                    </a:lnTo>
                    <a:lnTo>
                      <a:pt x="6342" y="17324"/>
                    </a:lnTo>
                    <a:lnTo>
                      <a:pt x="6300" y="17448"/>
                    </a:lnTo>
                    <a:lnTo>
                      <a:pt x="6259" y="17614"/>
                    </a:lnTo>
                    <a:lnTo>
                      <a:pt x="6176" y="18028"/>
                    </a:lnTo>
                    <a:lnTo>
                      <a:pt x="6051" y="18443"/>
                    </a:lnTo>
                    <a:lnTo>
                      <a:pt x="6051" y="18443"/>
                    </a:lnTo>
                    <a:lnTo>
                      <a:pt x="5720" y="19313"/>
                    </a:lnTo>
                    <a:lnTo>
                      <a:pt x="5388" y="20225"/>
                    </a:lnTo>
                    <a:lnTo>
                      <a:pt x="5388" y="20225"/>
                    </a:lnTo>
                    <a:lnTo>
                      <a:pt x="4850" y="21510"/>
                    </a:lnTo>
                    <a:lnTo>
                      <a:pt x="4311" y="22794"/>
                    </a:lnTo>
                    <a:lnTo>
                      <a:pt x="4311" y="22794"/>
                    </a:lnTo>
                    <a:lnTo>
                      <a:pt x="3772" y="23955"/>
                    </a:lnTo>
                    <a:lnTo>
                      <a:pt x="3772" y="23955"/>
                    </a:lnTo>
                    <a:lnTo>
                      <a:pt x="2860" y="25820"/>
                    </a:lnTo>
                    <a:lnTo>
                      <a:pt x="1949" y="27685"/>
                    </a:lnTo>
                    <a:lnTo>
                      <a:pt x="954" y="29508"/>
                    </a:lnTo>
                    <a:lnTo>
                      <a:pt x="1" y="31332"/>
                    </a:lnTo>
                    <a:lnTo>
                      <a:pt x="5264" y="34150"/>
                    </a:lnTo>
                    <a:lnTo>
                      <a:pt x="5264" y="34150"/>
                    </a:lnTo>
                    <a:lnTo>
                      <a:pt x="7170" y="30295"/>
                    </a:lnTo>
                    <a:lnTo>
                      <a:pt x="7170" y="30295"/>
                    </a:lnTo>
                    <a:lnTo>
                      <a:pt x="8124" y="28348"/>
                    </a:lnTo>
                    <a:lnTo>
                      <a:pt x="9035" y="26400"/>
                    </a:lnTo>
                    <a:lnTo>
                      <a:pt x="9035" y="26400"/>
                    </a:lnTo>
                    <a:lnTo>
                      <a:pt x="9906" y="24411"/>
                    </a:lnTo>
                    <a:lnTo>
                      <a:pt x="10776" y="22380"/>
                    </a:lnTo>
                    <a:lnTo>
                      <a:pt x="10776" y="22380"/>
                    </a:lnTo>
                    <a:lnTo>
                      <a:pt x="11190" y="21344"/>
                    </a:lnTo>
                    <a:lnTo>
                      <a:pt x="11605" y="20225"/>
                    </a:lnTo>
                    <a:lnTo>
                      <a:pt x="11605" y="20225"/>
                    </a:lnTo>
                    <a:lnTo>
                      <a:pt x="11978" y="19023"/>
                    </a:lnTo>
                    <a:lnTo>
                      <a:pt x="11978" y="19023"/>
                    </a:lnTo>
                    <a:lnTo>
                      <a:pt x="12144" y="18318"/>
                    </a:lnTo>
                    <a:lnTo>
                      <a:pt x="12185" y="17904"/>
                    </a:lnTo>
                    <a:lnTo>
                      <a:pt x="12185" y="17904"/>
                    </a:lnTo>
                    <a:lnTo>
                      <a:pt x="12226" y="17365"/>
                    </a:lnTo>
                    <a:lnTo>
                      <a:pt x="12226" y="17365"/>
                    </a:lnTo>
                    <a:lnTo>
                      <a:pt x="12226" y="17075"/>
                    </a:lnTo>
                    <a:lnTo>
                      <a:pt x="12226" y="17075"/>
                    </a:lnTo>
                    <a:lnTo>
                      <a:pt x="12226" y="16453"/>
                    </a:lnTo>
                    <a:lnTo>
                      <a:pt x="12144" y="15832"/>
                    </a:lnTo>
                    <a:lnTo>
                      <a:pt x="12144" y="15832"/>
                    </a:lnTo>
                    <a:lnTo>
                      <a:pt x="12061" y="15169"/>
                    </a:lnTo>
                    <a:lnTo>
                      <a:pt x="11936" y="14547"/>
                    </a:lnTo>
                    <a:lnTo>
                      <a:pt x="11936" y="14547"/>
                    </a:lnTo>
                    <a:lnTo>
                      <a:pt x="11646" y="13387"/>
                    </a:lnTo>
                    <a:lnTo>
                      <a:pt x="11356" y="12268"/>
                    </a:lnTo>
                    <a:lnTo>
                      <a:pt x="11356" y="12268"/>
                    </a:lnTo>
                    <a:lnTo>
                      <a:pt x="10652" y="10113"/>
                    </a:lnTo>
                    <a:lnTo>
                      <a:pt x="9906" y="8041"/>
                    </a:lnTo>
                    <a:lnTo>
                      <a:pt x="9906" y="8041"/>
                    </a:lnTo>
                    <a:lnTo>
                      <a:pt x="9077" y="6010"/>
                    </a:lnTo>
                    <a:lnTo>
                      <a:pt x="8248" y="3979"/>
                    </a:lnTo>
                    <a:lnTo>
                      <a:pt x="8248" y="3979"/>
                    </a:lnTo>
                    <a:lnTo>
                      <a:pt x="7378" y="1990"/>
                    </a:lnTo>
                    <a:lnTo>
                      <a:pt x="646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498;p61"/>
              <p:cNvSpPr/>
              <p:nvPr/>
            </p:nvSpPr>
            <p:spPr>
              <a:xfrm>
                <a:off x="2374500" y="2481900"/>
                <a:ext cx="175125" cy="297375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11895" extrusionOk="0">
                    <a:moveTo>
                      <a:pt x="166" y="0"/>
                    </a:moveTo>
                    <a:lnTo>
                      <a:pt x="84" y="912"/>
                    </a:lnTo>
                    <a:lnTo>
                      <a:pt x="1" y="1865"/>
                    </a:lnTo>
                    <a:lnTo>
                      <a:pt x="1" y="2860"/>
                    </a:lnTo>
                    <a:lnTo>
                      <a:pt x="1" y="3896"/>
                    </a:lnTo>
                    <a:lnTo>
                      <a:pt x="84" y="4932"/>
                    </a:lnTo>
                    <a:lnTo>
                      <a:pt x="166" y="5968"/>
                    </a:lnTo>
                    <a:lnTo>
                      <a:pt x="332" y="6963"/>
                    </a:lnTo>
                    <a:lnTo>
                      <a:pt x="539" y="7916"/>
                    </a:lnTo>
                    <a:lnTo>
                      <a:pt x="788" y="8786"/>
                    </a:lnTo>
                    <a:lnTo>
                      <a:pt x="1120" y="9615"/>
                    </a:lnTo>
                    <a:lnTo>
                      <a:pt x="1493" y="10320"/>
                    </a:lnTo>
                    <a:lnTo>
                      <a:pt x="1658" y="10651"/>
                    </a:lnTo>
                    <a:lnTo>
                      <a:pt x="1907" y="10941"/>
                    </a:lnTo>
                    <a:lnTo>
                      <a:pt x="2114" y="11190"/>
                    </a:lnTo>
                    <a:lnTo>
                      <a:pt x="2363" y="11397"/>
                    </a:lnTo>
                    <a:lnTo>
                      <a:pt x="2612" y="11604"/>
                    </a:lnTo>
                    <a:lnTo>
                      <a:pt x="2902" y="11729"/>
                    </a:lnTo>
                    <a:lnTo>
                      <a:pt x="3192" y="11853"/>
                    </a:lnTo>
                    <a:lnTo>
                      <a:pt x="3482" y="11895"/>
                    </a:lnTo>
                    <a:lnTo>
                      <a:pt x="4145" y="11895"/>
                    </a:lnTo>
                    <a:lnTo>
                      <a:pt x="4476" y="11812"/>
                    </a:lnTo>
                    <a:lnTo>
                      <a:pt x="4808" y="11687"/>
                    </a:lnTo>
                    <a:lnTo>
                      <a:pt x="5098" y="11563"/>
                    </a:lnTo>
                    <a:lnTo>
                      <a:pt x="5347" y="11397"/>
                    </a:lnTo>
                    <a:lnTo>
                      <a:pt x="5554" y="11190"/>
                    </a:lnTo>
                    <a:lnTo>
                      <a:pt x="5803" y="10983"/>
                    </a:lnTo>
                    <a:lnTo>
                      <a:pt x="5968" y="10776"/>
                    </a:lnTo>
                    <a:lnTo>
                      <a:pt x="6134" y="10485"/>
                    </a:lnTo>
                    <a:lnTo>
                      <a:pt x="6424" y="9947"/>
                    </a:lnTo>
                    <a:lnTo>
                      <a:pt x="6632" y="9367"/>
                    </a:lnTo>
                    <a:lnTo>
                      <a:pt x="6797" y="8745"/>
                    </a:lnTo>
                    <a:lnTo>
                      <a:pt x="6922" y="8082"/>
                    </a:lnTo>
                    <a:lnTo>
                      <a:pt x="6963" y="7460"/>
                    </a:lnTo>
                    <a:lnTo>
                      <a:pt x="7005" y="6880"/>
                    </a:lnTo>
                    <a:lnTo>
                      <a:pt x="7005" y="5802"/>
                    </a:lnTo>
                    <a:lnTo>
                      <a:pt x="6922" y="5056"/>
                    </a:lnTo>
                    <a:lnTo>
                      <a:pt x="6922" y="4808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499;p61"/>
              <p:cNvSpPr/>
              <p:nvPr/>
            </p:nvSpPr>
            <p:spPr>
              <a:xfrm>
                <a:off x="2374500" y="2481900"/>
                <a:ext cx="175125" cy="297375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11895" fill="none" extrusionOk="0">
                    <a:moveTo>
                      <a:pt x="166" y="0"/>
                    </a:moveTo>
                    <a:lnTo>
                      <a:pt x="6922" y="4808"/>
                    </a:lnTo>
                    <a:lnTo>
                      <a:pt x="6922" y="4808"/>
                    </a:lnTo>
                    <a:lnTo>
                      <a:pt x="6922" y="5056"/>
                    </a:lnTo>
                    <a:lnTo>
                      <a:pt x="7005" y="5802"/>
                    </a:lnTo>
                    <a:lnTo>
                      <a:pt x="7005" y="6880"/>
                    </a:lnTo>
                    <a:lnTo>
                      <a:pt x="6963" y="7460"/>
                    </a:lnTo>
                    <a:lnTo>
                      <a:pt x="6922" y="8082"/>
                    </a:lnTo>
                    <a:lnTo>
                      <a:pt x="6797" y="8745"/>
                    </a:lnTo>
                    <a:lnTo>
                      <a:pt x="6632" y="9367"/>
                    </a:lnTo>
                    <a:lnTo>
                      <a:pt x="6424" y="9947"/>
                    </a:lnTo>
                    <a:lnTo>
                      <a:pt x="6134" y="10485"/>
                    </a:lnTo>
                    <a:lnTo>
                      <a:pt x="5968" y="10776"/>
                    </a:lnTo>
                    <a:lnTo>
                      <a:pt x="5803" y="10983"/>
                    </a:lnTo>
                    <a:lnTo>
                      <a:pt x="5554" y="11190"/>
                    </a:lnTo>
                    <a:lnTo>
                      <a:pt x="5347" y="11397"/>
                    </a:lnTo>
                    <a:lnTo>
                      <a:pt x="5098" y="11563"/>
                    </a:lnTo>
                    <a:lnTo>
                      <a:pt x="4808" y="11687"/>
                    </a:lnTo>
                    <a:lnTo>
                      <a:pt x="4476" y="11812"/>
                    </a:lnTo>
                    <a:lnTo>
                      <a:pt x="4145" y="11895"/>
                    </a:lnTo>
                    <a:lnTo>
                      <a:pt x="4145" y="11895"/>
                    </a:lnTo>
                    <a:lnTo>
                      <a:pt x="3813" y="11895"/>
                    </a:lnTo>
                    <a:lnTo>
                      <a:pt x="3482" y="11895"/>
                    </a:lnTo>
                    <a:lnTo>
                      <a:pt x="3192" y="11853"/>
                    </a:lnTo>
                    <a:lnTo>
                      <a:pt x="2902" y="11729"/>
                    </a:lnTo>
                    <a:lnTo>
                      <a:pt x="2612" y="11604"/>
                    </a:lnTo>
                    <a:lnTo>
                      <a:pt x="2363" y="11397"/>
                    </a:lnTo>
                    <a:lnTo>
                      <a:pt x="2114" y="11190"/>
                    </a:lnTo>
                    <a:lnTo>
                      <a:pt x="1907" y="10941"/>
                    </a:lnTo>
                    <a:lnTo>
                      <a:pt x="1658" y="10651"/>
                    </a:lnTo>
                    <a:lnTo>
                      <a:pt x="1493" y="10320"/>
                    </a:lnTo>
                    <a:lnTo>
                      <a:pt x="1120" y="9615"/>
                    </a:lnTo>
                    <a:lnTo>
                      <a:pt x="788" y="8786"/>
                    </a:lnTo>
                    <a:lnTo>
                      <a:pt x="539" y="7916"/>
                    </a:lnTo>
                    <a:lnTo>
                      <a:pt x="332" y="6963"/>
                    </a:lnTo>
                    <a:lnTo>
                      <a:pt x="166" y="5968"/>
                    </a:lnTo>
                    <a:lnTo>
                      <a:pt x="84" y="4932"/>
                    </a:lnTo>
                    <a:lnTo>
                      <a:pt x="1" y="3896"/>
                    </a:lnTo>
                    <a:lnTo>
                      <a:pt x="1" y="2860"/>
                    </a:lnTo>
                    <a:lnTo>
                      <a:pt x="1" y="1865"/>
                    </a:lnTo>
                    <a:lnTo>
                      <a:pt x="84" y="912"/>
                    </a:lnTo>
                    <a:lnTo>
                      <a:pt x="16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500;p61"/>
              <p:cNvSpPr/>
              <p:nvPr/>
            </p:nvSpPr>
            <p:spPr>
              <a:xfrm>
                <a:off x="2374500" y="2481900"/>
                <a:ext cx="175125" cy="297375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11895" extrusionOk="0">
                    <a:moveTo>
                      <a:pt x="166" y="0"/>
                    </a:moveTo>
                    <a:lnTo>
                      <a:pt x="84" y="663"/>
                    </a:lnTo>
                    <a:lnTo>
                      <a:pt x="42" y="1409"/>
                    </a:lnTo>
                    <a:lnTo>
                      <a:pt x="1" y="2155"/>
                    </a:lnTo>
                    <a:lnTo>
                      <a:pt x="1" y="2943"/>
                    </a:lnTo>
                    <a:lnTo>
                      <a:pt x="1" y="3730"/>
                    </a:lnTo>
                    <a:lnTo>
                      <a:pt x="42" y="4518"/>
                    </a:lnTo>
                    <a:lnTo>
                      <a:pt x="125" y="5305"/>
                    </a:lnTo>
                    <a:lnTo>
                      <a:pt x="208" y="6093"/>
                    </a:lnTo>
                    <a:lnTo>
                      <a:pt x="332" y="6880"/>
                    </a:lnTo>
                    <a:lnTo>
                      <a:pt x="456" y="7626"/>
                    </a:lnTo>
                    <a:lnTo>
                      <a:pt x="664" y="8330"/>
                    </a:lnTo>
                    <a:lnTo>
                      <a:pt x="871" y="8994"/>
                    </a:lnTo>
                    <a:lnTo>
                      <a:pt x="1120" y="9615"/>
                    </a:lnTo>
                    <a:lnTo>
                      <a:pt x="1368" y="10195"/>
                    </a:lnTo>
                    <a:lnTo>
                      <a:pt x="1700" y="10693"/>
                    </a:lnTo>
                    <a:lnTo>
                      <a:pt x="2031" y="11107"/>
                    </a:lnTo>
                    <a:lnTo>
                      <a:pt x="2404" y="11439"/>
                    </a:lnTo>
                    <a:lnTo>
                      <a:pt x="2819" y="11687"/>
                    </a:lnTo>
                    <a:lnTo>
                      <a:pt x="3026" y="11812"/>
                    </a:lnTo>
                    <a:lnTo>
                      <a:pt x="3275" y="11853"/>
                    </a:lnTo>
                    <a:lnTo>
                      <a:pt x="3523" y="11895"/>
                    </a:lnTo>
                    <a:lnTo>
                      <a:pt x="4145" y="11895"/>
                    </a:lnTo>
                    <a:lnTo>
                      <a:pt x="4601" y="11770"/>
                    </a:lnTo>
                    <a:lnTo>
                      <a:pt x="4974" y="11604"/>
                    </a:lnTo>
                    <a:lnTo>
                      <a:pt x="5347" y="11397"/>
                    </a:lnTo>
                    <a:lnTo>
                      <a:pt x="5637" y="11149"/>
                    </a:lnTo>
                    <a:lnTo>
                      <a:pt x="5886" y="10858"/>
                    </a:lnTo>
                    <a:lnTo>
                      <a:pt x="6134" y="10527"/>
                    </a:lnTo>
                    <a:lnTo>
                      <a:pt x="6341" y="10154"/>
                    </a:lnTo>
                    <a:lnTo>
                      <a:pt x="6507" y="9781"/>
                    </a:lnTo>
                    <a:lnTo>
                      <a:pt x="6632" y="9367"/>
                    </a:lnTo>
                    <a:lnTo>
                      <a:pt x="6756" y="8994"/>
                    </a:lnTo>
                    <a:lnTo>
                      <a:pt x="6922" y="8123"/>
                    </a:lnTo>
                    <a:lnTo>
                      <a:pt x="7005" y="7294"/>
                    </a:lnTo>
                    <a:lnTo>
                      <a:pt x="7005" y="6548"/>
                    </a:lnTo>
                    <a:lnTo>
                      <a:pt x="7005" y="5844"/>
                    </a:lnTo>
                    <a:lnTo>
                      <a:pt x="6963" y="5305"/>
                    </a:lnTo>
                    <a:lnTo>
                      <a:pt x="6922" y="4808"/>
                    </a:lnTo>
                    <a:lnTo>
                      <a:pt x="5388" y="3689"/>
                    </a:lnTo>
                    <a:lnTo>
                      <a:pt x="2570" y="1700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C8D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501;p61"/>
              <p:cNvSpPr/>
              <p:nvPr/>
            </p:nvSpPr>
            <p:spPr>
              <a:xfrm>
                <a:off x="2374500" y="2481900"/>
                <a:ext cx="175125" cy="297375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11895" fill="none" extrusionOk="0">
                    <a:moveTo>
                      <a:pt x="166" y="0"/>
                    </a:moveTo>
                    <a:lnTo>
                      <a:pt x="166" y="0"/>
                    </a:lnTo>
                    <a:lnTo>
                      <a:pt x="84" y="663"/>
                    </a:lnTo>
                    <a:lnTo>
                      <a:pt x="42" y="1409"/>
                    </a:lnTo>
                    <a:lnTo>
                      <a:pt x="1" y="2155"/>
                    </a:lnTo>
                    <a:lnTo>
                      <a:pt x="1" y="2943"/>
                    </a:lnTo>
                    <a:lnTo>
                      <a:pt x="1" y="2943"/>
                    </a:lnTo>
                    <a:lnTo>
                      <a:pt x="1" y="3730"/>
                    </a:lnTo>
                    <a:lnTo>
                      <a:pt x="42" y="4518"/>
                    </a:lnTo>
                    <a:lnTo>
                      <a:pt x="125" y="5305"/>
                    </a:lnTo>
                    <a:lnTo>
                      <a:pt x="208" y="6093"/>
                    </a:lnTo>
                    <a:lnTo>
                      <a:pt x="332" y="6880"/>
                    </a:lnTo>
                    <a:lnTo>
                      <a:pt x="456" y="7626"/>
                    </a:lnTo>
                    <a:lnTo>
                      <a:pt x="664" y="8330"/>
                    </a:lnTo>
                    <a:lnTo>
                      <a:pt x="871" y="8994"/>
                    </a:lnTo>
                    <a:lnTo>
                      <a:pt x="1120" y="9615"/>
                    </a:lnTo>
                    <a:lnTo>
                      <a:pt x="1368" y="10195"/>
                    </a:lnTo>
                    <a:lnTo>
                      <a:pt x="1700" y="10693"/>
                    </a:lnTo>
                    <a:lnTo>
                      <a:pt x="2031" y="11107"/>
                    </a:lnTo>
                    <a:lnTo>
                      <a:pt x="2404" y="11439"/>
                    </a:lnTo>
                    <a:lnTo>
                      <a:pt x="2819" y="11687"/>
                    </a:lnTo>
                    <a:lnTo>
                      <a:pt x="3026" y="11812"/>
                    </a:lnTo>
                    <a:lnTo>
                      <a:pt x="3275" y="11853"/>
                    </a:lnTo>
                    <a:lnTo>
                      <a:pt x="3523" y="11895"/>
                    </a:lnTo>
                    <a:lnTo>
                      <a:pt x="3772" y="11895"/>
                    </a:lnTo>
                    <a:lnTo>
                      <a:pt x="3772" y="11895"/>
                    </a:lnTo>
                    <a:lnTo>
                      <a:pt x="4145" y="11895"/>
                    </a:lnTo>
                    <a:lnTo>
                      <a:pt x="4145" y="11895"/>
                    </a:lnTo>
                    <a:lnTo>
                      <a:pt x="4601" y="11770"/>
                    </a:lnTo>
                    <a:lnTo>
                      <a:pt x="4974" y="11604"/>
                    </a:lnTo>
                    <a:lnTo>
                      <a:pt x="5347" y="11397"/>
                    </a:lnTo>
                    <a:lnTo>
                      <a:pt x="5637" y="11149"/>
                    </a:lnTo>
                    <a:lnTo>
                      <a:pt x="5886" y="10858"/>
                    </a:lnTo>
                    <a:lnTo>
                      <a:pt x="6134" y="10527"/>
                    </a:lnTo>
                    <a:lnTo>
                      <a:pt x="6341" y="10154"/>
                    </a:lnTo>
                    <a:lnTo>
                      <a:pt x="6507" y="9781"/>
                    </a:lnTo>
                    <a:lnTo>
                      <a:pt x="6632" y="9367"/>
                    </a:lnTo>
                    <a:lnTo>
                      <a:pt x="6756" y="8994"/>
                    </a:lnTo>
                    <a:lnTo>
                      <a:pt x="6922" y="8123"/>
                    </a:lnTo>
                    <a:lnTo>
                      <a:pt x="7005" y="7294"/>
                    </a:lnTo>
                    <a:lnTo>
                      <a:pt x="7005" y="6548"/>
                    </a:lnTo>
                    <a:lnTo>
                      <a:pt x="7005" y="6548"/>
                    </a:lnTo>
                    <a:lnTo>
                      <a:pt x="7005" y="5844"/>
                    </a:lnTo>
                    <a:lnTo>
                      <a:pt x="6963" y="5305"/>
                    </a:lnTo>
                    <a:lnTo>
                      <a:pt x="6922" y="4808"/>
                    </a:lnTo>
                    <a:lnTo>
                      <a:pt x="5388" y="3689"/>
                    </a:lnTo>
                    <a:lnTo>
                      <a:pt x="2570" y="1700"/>
                    </a:lnTo>
                    <a:lnTo>
                      <a:pt x="16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502;p61"/>
              <p:cNvSpPr/>
              <p:nvPr/>
            </p:nvSpPr>
            <p:spPr>
              <a:xfrm>
                <a:off x="1962150" y="2481900"/>
                <a:ext cx="60100" cy="297375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11895" extrusionOk="0">
                    <a:moveTo>
                      <a:pt x="2404" y="0"/>
                    </a:moveTo>
                    <a:lnTo>
                      <a:pt x="125" y="4808"/>
                    </a:lnTo>
                    <a:lnTo>
                      <a:pt x="83" y="5802"/>
                    </a:lnTo>
                    <a:lnTo>
                      <a:pt x="0" y="6880"/>
                    </a:lnTo>
                    <a:lnTo>
                      <a:pt x="0" y="8082"/>
                    </a:lnTo>
                    <a:lnTo>
                      <a:pt x="0" y="9367"/>
                    </a:lnTo>
                    <a:lnTo>
                      <a:pt x="42" y="9947"/>
                    </a:lnTo>
                    <a:lnTo>
                      <a:pt x="125" y="10485"/>
                    </a:lnTo>
                    <a:lnTo>
                      <a:pt x="207" y="10983"/>
                    </a:lnTo>
                    <a:lnTo>
                      <a:pt x="332" y="11397"/>
                    </a:lnTo>
                    <a:lnTo>
                      <a:pt x="498" y="11687"/>
                    </a:lnTo>
                    <a:lnTo>
                      <a:pt x="580" y="11812"/>
                    </a:lnTo>
                    <a:lnTo>
                      <a:pt x="663" y="11895"/>
                    </a:lnTo>
                    <a:lnTo>
                      <a:pt x="871" y="11895"/>
                    </a:lnTo>
                    <a:lnTo>
                      <a:pt x="953" y="11853"/>
                    </a:lnTo>
                    <a:lnTo>
                      <a:pt x="1036" y="11729"/>
                    </a:lnTo>
                    <a:lnTo>
                      <a:pt x="1244" y="11397"/>
                    </a:lnTo>
                    <a:lnTo>
                      <a:pt x="1409" y="10941"/>
                    </a:lnTo>
                    <a:lnTo>
                      <a:pt x="1534" y="10320"/>
                    </a:lnTo>
                    <a:lnTo>
                      <a:pt x="1699" y="9615"/>
                    </a:lnTo>
                    <a:lnTo>
                      <a:pt x="1948" y="7916"/>
                    </a:lnTo>
                    <a:lnTo>
                      <a:pt x="2155" y="5968"/>
                    </a:lnTo>
                    <a:lnTo>
                      <a:pt x="2280" y="3896"/>
                    </a:lnTo>
                    <a:lnTo>
                      <a:pt x="2363" y="1865"/>
                    </a:lnTo>
                    <a:lnTo>
                      <a:pt x="2404" y="0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503;p61"/>
              <p:cNvSpPr/>
              <p:nvPr/>
            </p:nvSpPr>
            <p:spPr>
              <a:xfrm>
                <a:off x="1962150" y="2481900"/>
                <a:ext cx="60100" cy="297375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11895" fill="none" extrusionOk="0">
                    <a:moveTo>
                      <a:pt x="2404" y="0"/>
                    </a:moveTo>
                    <a:lnTo>
                      <a:pt x="125" y="4808"/>
                    </a:lnTo>
                    <a:lnTo>
                      <a:pt x="125" y="4808"/>
                    </a:lnTo>
                    <a:lnTo>
                      <a:pt x="83" y="5802"/>
                    </a:lnTo>
                    <a:lnTo>
                      <a:pt x="0" y="6880"/>
                    </a:lnTo>
                    <a:lnTo>
                      <a:pt x="0" y="8082"/>
                    </a:lnTo>
                    <a:lnTo>
                      <a:pt x="0" y="9367"/>
                    </a:lnTo>
                    <a:lnTo>
                      <a:pt x="42" y="9947"/>
                    </a:lnTo>
                    <a:lnTo>
                      <a:pt x="125" y="10485"/>
                    </a:lnTo>
                    <a:lnTo>
                      <a:pt x="207" y="10983"/>
                    </a:lnTo>
                    <a:lnTo>
                      <a:pt x="332" y="11397"/>
                    </a:lnTo>
                    <a:lnTo>
                      <a:pt x="498" y="11687"/>
                    </a:lnTo>
                    <a:lnTo>
                      <a:pt x="580" y="11812"/>
                    </a:lnTo>
                    <a:lnTo>
                      <a:pt x="663" y="11895"/>
                    </a:lnTo>
                    <a:lnTo>
                      <a:pt x="663" y="11895"/>
                    </a:lnTo>
                    <a:lnTo>
                      <a:pt x="746" y="11895"/>
                    </a:lnTo>
                    <a:lnTo>
                      <a:pt x="871" y="11895"/>
                    </a:lnTo>
                    <a:lnTo>
                      <a:pt x="953" y="11853"/>
                    </a:lnTo>
                    <a:lnTo>
                      <a:pt x="1036" y="11729"/>
                    </a:lnTo>
                    <a:lnTo>
                      <a:pt x="1244" y="11397"/>
                    </a:lnTo>
                    <a:lnTo>
                      <a:pt x="1409" y="10941"/>
                    </a:lnTo>
                    <a:lnTo>
                      <a:pt x="1534" y="10320"/>
                    </a:lnTo>
                    <a:lnTo>
                      <a:pt x="1699" y="9615"/>
                    </a:lnTo>
                    <a:lnTo>
                      <a:pt x="1948" y="7916"/>
                    </a:lnTo>
                    <a:lnTo>
                      <a:pt x="2155" y="5968"/>
                    </a:lnTo>
                    <a:lnTo>
                      <a:pt x="2280" y="3896"/>
                    </a:lnTo>
                    <a:lnTo>
                      <a:pt x="2363" y="1865"/>
                    </a:lnTo>
                    <a:lnTo>
                      <a:pt x="240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504;p61"/>
              <p:cNvSpPr/>
              <p:nvPr/>
            </p:nvSpPr>
            <p:spPr>
              <a:xfrm>
                <a:off x="1962150" y="2481900"/>
                <a:ext cx="60100" cy="297375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11895" extrusionOk="0">
                    <a:moveTo>
                      <a:pt x="2404" y="0"/>
                    </a:moveTo>
                    <a:lnTo>
                      <a:pt x="125" y="4808"/>
                    </a:lnTo>
                    <a:lnTo>
                      <a:pt x="83" y="5844"/>
                    </a:lnTo>
                    <a:lnTo>
                      <a:pt x="0" y="6921"/>
                    </a:lnTo>
                    <a:lnTo>
                      <a:pt x="0" y="8206"/>
                    </a:lnTo>
                    <a:lnTo>
                      <a:pt x="42" y="9449"/>
                    </a:lnTo>
                    <a:lnTo>
                      <a:pt x="83" y="10030"/>
                    </a:lnTo>
                    <a:lnTo>
                      <a:pt x="125" y="10527"/>
                    </a:lnTo>
                    <a:lnTo>
                      <a:pt x="207" y="11024"/>
                    </a:lnTo>
                    <a:lnTo>
                      <a:pt x="332" y="11397"/>
                    </a:lnTo>
                    <a:lnTo>
                      <a:pt x="498" y="11687"/>
                    </a:lnTo>
                    <a:lnTo>
                      <a:pt x="580" y="11812"/>
                    </a:lnTo>
                    <a:lnTo>
                      <a:pt x="663" y="11895"/>
                    </a:lnTo>
                    <a:lnTo>
                      <a:pt x="871" y="11895"/>
                    </a:lnTo>
                    <a:lnTo>
                      <a:pt x="995" y="11812"/>
                    </a:lnTo>
                    <a:lnTo>
                      <a:pt x="1161" y="11604"/>
                    </a:lnTo>
                    <a:lnTo>
                      <a:pt x="1326" y="11190"/>
                    </a:lnTo>
                    <a:lnTo>
                      <a:pt x="1492" y="10693"/>
                    </a:lnTo>
                    <a:lnTo>
                      <a:pt x="1617" y="10030"/>
                    </a:lnTo>
                    <a:lnTo>
                      <a:pt x="1741" y="9325"/>
                    </a:lnTo>
                    <a:lnTo>
                      <a:pt x="1990" y="7626"/>
                    </a:lnTo>
                    <a:lnTo>
                      <a:pt x="2155" y="5720"/>
                    </a:lnTo>
                    <a:lnTo>
                      <a:pt x="2280" y="3730"/>
                    </a:lnTo>
                    <a:lnTo>
                      <a:pt x="2363" y="1782"/>
                    </a:lnTo>
                    <a:lnTo>
                      <a:pt x="2404" y="0"/>
                    </a:lnTo>
                    <a:close/>
                  </a:path>
                </a:pathLst>
              </a:custGeom>
              <a:solidFill>
                <a:srgbClr val="C8D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505;p61"/>
              <p:cNvSpPr/>
              <p:nvPr/>
            </p:nvSpPr>
            <p:spPr>
              <a:xfrm>
                <a:off x="1962150" y="2481900"/>
                <a:ext cx="60100" cy="297375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11895" fill="none" extrusionOk="0">
                    <a:moveTo>
                      <a:pt x="2404" y="0"/>
                    </a:moveTo>
                    <a:lnTo>
                      <a:pt x="125" y="4808"/>
                    </a:lnTo>
                    <a:lnTo>
                      <a:pt x="125" y="4808"/>
                    </a:lnTo>
                    <a:lnTo>
                      <a:pt x="83" y="5844"/>
                    </a:lnTo>
                    <a:lnTo>
                      <a:pt x="0" y="6921"/>
                    </a:lnTo>
                    <a:lnTo>
                      <a:pt x="0" y="8206"/>
                    </a:lnTo>
                    <a:lnTo>
                      <a:pt x="0" y="8206"/>
                    </a:lnTo>
                    <a:lnTo>
                      <a:pt x="42" y="9449"/>
                    </a:lnTo>
                    <a:lnTo>
                      <a:pt x="83" y="10030"/>
                    </a:lnTo>
                    <a:lnTo>
                      <a:pt x="125" y="10527"/>
                    </a:lnTo>
                    <a:lnTo>
                      <a:pt x="207" y="11024"/>
                    </a:lnTo>
                    <a:lnTo>
                      <a:pt x="332" y="11397"/>
                    </a:lnTo>
                    <a:lnTo>
                      <a:pt x="498" y="11687"/>
                    </a:lnTo>
                    <a:lnTo>
                      <a:pt x="580" y="11812"/>
                    </a:lnTo>
                    <a:lnTo>
                      <a:pt x="663" y="11895"/>
                    </a:lnTo>
                    <a:lnTo>
                      <a:pt x="663" y="11895"/>
                    </a:lnTo>
                    <a:lnTo>
                      <a:pt x="788" y="11895"/>
                    </a:lnTo>
                    <a:lnTo>
                      <a:pt x="788" y="11895"/>
                    </a:lnTo>
                    <a:lnTo>
                      <a:pt x="871" y="11895"/>
                    </a:lnTo>
                    <a:lnTo>
                      <a:pt x="995" y="11812"/>
                    </a:lnTo>
                    <a:lnTo>
                      <a:pt x="1161" y="11604"/>
                    </a:lnTo>
                    <a:lnTo>
                      <a:pt x="1326" y="11190"/>
                    </a:lnTo>
                    <a:lnTo>
                      <a:pt x="1492" y="10693"/>
                    </a:lnTo>
                    <a:lnTo>
                      <a:pt x="1617" y="10030"/>
                    </a:lnTo>
                    <a:lnTo>
                      <a:pt x="1741" y="9325"/>
                    </a:lnTo>
                    <a:lnTo>
                      <a:pt x="1990" y="7626"/>
                    </a:lnTo>
                    <a:lnTo>
                      <a:pt x="2155" y="5720"/>
                    </a:lnTo>
                    <a:lnTo>
                      <a:pt x="2280" y="3730"/>
                    </a:lnTo>
                    <a:lnTo>
                      <a:pt x="2363" y="1782"/>
                    </a:lnTo>
                    <a:lnTo>
                      <a:pt x="240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506;p61"/>
              <p:cNvSpPr/>
              <p:nvPr/>
            </p:nvSpPr>
            <p:spPr>
              <a:xfrm>
                <a:off x="2199400" y="1986650"/>
                <a:ext cx="28000" cy="111380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4552" extrusionOk="0">
                    <a:moveTo>
                      <a:pt x="42" y="1"/>
                    </a:moveTo>
                    <a:lnTo>
                      <a:pt x="42" y="2114"/>
                    </a:lnTo>
                    <a:lnTo>
                      <a:pt x="1" y="6134"/>
                    </a:lnTo>
                    <a:lnTo>
                      <a:pt x="1" y="11646"/>
                    </a:lnTo>
                    <a:lnTo>
                      <a:pt x="42" y="18153"/>
                    </a:lnTo>
                    <a:lnTo>
                      <a:pt x="125" y="25157"/>
                    </a:lnTo>
                    <a:lnTo>
                      <a:pt x="291" y="32202"/>
                    </a:lnTo>
                    <a:lnTo>
                      <a:pt x="415" y="35600"/>
                    </a:lnTo>
                    <a:lnTo>
                      <a:pt x="540" y="38833"/>
                    </a:lnTo>
                    <a:lnTo>
                      <a:pt x="705" y="41817"/>
                    </a:lnTo>
                    <a:lnTo>
                      <a:pt x="871" y="44552"/>
                    </a:lnTo>
                    <a:lnTo>
                      <a:pt x="1120" y="44510"/>
                    </a:lnTo>
                    <a:lnTo>
                      <a:pt x="954" y="41817"/>
                    </a:lnTo>
                    <a:lnTo>
                      <a:pt x="788" y="38791"/>
                    </a:lnTo>
                    <a:lnTo>
                      <a:pt x="664" y="35600"/>
                    </a:lnTo>
                    <a:lnTo>
                      <a:pt x="540" y="32202"/>
                    </a:lnTo>
                    <a:lnTo>
                      <a:pt x="374" y="25157"/>
                    </a:lnTo>
                    <a:lnTo>
                      <a:pt x="291" y="18111"/>
                    </a:lnTo>
                    <a:lnTo>
                      <a:pt x="249" y="11646"/>
                    </a:lnTo>
                    <a:lnTo>
                      <a:pt x="249" y="6134"/>
                    </a:lnTo>
                    <a:lnTo>
                      <a:pt x="249" y="2114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507;p61"/>
              <p:cNvSpPr/>
              <p:nvPr/>
            </p:nvSpPr>
            <p:spPr>
              <a:xfrm>
                <a:off x="2938125" y="1379525"/>
                <a:ext cx="491125" cy="488000"/>
              </a:xfrm>
              <a:custGeom>
                <a:avLst/>
                <a:gdLst/>
                <a:ahLst/>
                <a:cxnLst/>
                <a:rect l="l" t="t" r="r" b="b"/>
                <a:pathLst>
                  <a:path w="19645" h="19520" extrusionOk="0">
                    <a:moveTo>
                      <a:pt x="7419" y="0"/>
                    </a:moveTo>
                    <a:lnTo>
                      <a:pt x="6466" y="83"/>
                    </a:lnTo>
                    <a:lnTo>
                      <a:pt x="5678" y="207"/>
                    </a:lnTo>
                    <a:lnTo>
                      <a:pt x="5015" y="414"/>
                    </a:lnTo>
                    <a:lnTo>
                      <a:pt x="4477" y="663"/>
                    </a:lnTo>
                    <a:lnTo>
                      <a:pt x="4021" y="953"/>
                    </a:lnTo>
                    <a:lnTo>
                      <a:pt x="3689" y="1285"/>
                    </a:lnTo>
                    <a:lnTo>
                      <a:pt x="3440" y="1575"/>
                    </a:lnTo>
                    <a:lnTo>
                      <a:pt x="3233" y="1906"/>
                    </a:lnTo>
                    <a:lnTo>
                      <a:pt x="3150" y="2196"/>
                    </a:lnTo>
                    <a:lnTo>
                      <a:pt x="3067" y="2487"/>
                    </a:lnTo>
                    <a:lnTo>
                      <a:pt x="3026" y="2901"/>
                    </a:lnTo>
                    <a:lnTo>
                      <a:pt x="3026" y="3067"/>
                    </a:lnTo>
                    <a:lnTo>
                      <a:pt x="2736" y="3315"/>
                    </a:lnTo>
                    <a:lnTo>
                      <a:pt x="2487" y="3564"/>
                    </a:lnTo>
                    <a:lnTo>
                      <a:pt x="2197" y="3854"/>
                    </a:lnTo>
                    <a:lnTo>
                      <a:pt x="1948" y="4186"/>
                    </a:lnTo>
                    <a:lnTo>
                      <a:pt x="1451" y="4932"/>
                    </a:lnTo>
                    <a:lnTo>
                      <a:pt x="995" y="5761"/>
                    </a:lnTo>
                    <a:lnTo>
                      <a:pt x="622" y="6672"/>
                    </a:lnTo>
                    <a:lnTo>
                      <a:pt x="457" y="7170"/>
                    </a:lnTo>
                    <a:lnTo>
                      <a:pt x="332" y="7667"/>
                    </a:lnTo>
                    <a:lnTo>
                      <a:pt x="208" y="8164"/>
                    </a:lnTo>
                    <a:lnTo>
                      <a:pt x="125" y="8703"/>
                    </a:lnTo>
                    <a:lnTo>
                      <a:pt x="42" y="9200"/>
                    </a:lnTo>
                    <a:lnTo>
                      <a:pt x="1" y="9739"/>
                    </a:lnTo>
                    <a:lnTo>
                      <a:pt x="1" y="10278"/>
                    </a:lnTo>
                    <a:lnTo>
                      <a:pt x="42" y="10817"/>
                    </a:lnTo>
                    <a:lnTo>
                      <a:pt x="84" y="11355"/>
                    </a:lnTo>
                    <a:lnTo>
                      <a:pt x="208" y="11894"/>
                    </a:lnTo>
                    <a:lnTo>
                      <a:pt x="332" y="12433"/>
                    </a:lnTo>
                    <a:lnTo>
                      <a:pt x="498" y="12972"/>
                    </a:lnTo>
                    <a:lnTo>
                      <a:pt x="705" y="13469"/>
                    </a:lnTo>
                    <a:lnTo>
                      <a:pt x="954" y="14008"/>
                    </a:lnTo>
                    <a:lnTo>
                      <a:pt x="1244" y="14464"/>
                    </a:lnTo>
                    <a:lnTo>
                      <a:pt x="1617" y="14961"/>
                    </a:lnTo>
                    <a:lnTo>
                      <a:pt x="1990" y="15417"/>
                    </a:lnTo>
                    <a:lnTo>
                      <a:pt x="2446" y="15873"/>
                    </a:lnTo>
                    <a:lnTo>
                      <a:pt x="2943" y="16287"/>
                    </a:lnTo>
                    <a:lnTo>
                      <a:pt x="3482" y="16660"/>
                    </a:lnTo>
                    <a:lnTo>
                      <a:pt x="4062" y="17033"/>
                    </a:lnTo>
                    <a:lnTo>
                      <a:pt x="4725" y="17365"/>
                    </a:lnTo>
                    <a:lnTo>
                      <a:pt x="5388" y="17696"/>
                    </a:lnTo>
                    <a:lnTo>
                      <a:pt x="6093" y="17986"/>
                    </a:lnTo>
                    <a:lnTo>
                      <a:pt x="6797" y="18276"/>
                    </a:lnTo>
                    <a:lnTo>
                      <a:pt x="7543" y="18525"/>
                    </a:lnTo>
                    <a:lnTo>
                      <a:pt x="8248" y="18732"/>
                    </a:lnTo>
                    <a:lnTo>
                      <a:pt x="8994" y="18939"/>
                    </a:lnTo>
                    <a:lnTo>
                      <a:pt x="9740" y="19105"/>
                    </a:lnTo>
                    <a:lnTo>
                      <a:pt x="10444" y="19230"/>
                    </a:lnTo>
                    <a:lnTo>
                      <a:pt x="11149" y="19354"/>
                    </a:lnTo>
                    <a:lnTo>
                      <a:pt x="11895" y="19437"/>
                    </a:lnTo>
                    <a:lnTo>
                      <a:pt x="12558" y="19520"/>
                    </a:lnTo>
                    <a:lnTo>
                      <a:pt x="14547" y="19520"/>
                    </a:lnTo>
                    <a:lnTo>
                      <a:pt x="15169" y="19437"/>
                    </a:lnTo>
                    <a:lnTo>
                      <a:pt x="15790" y="19354"/>
                    </a:lnTo>
                    <a:lnTo>
                      <a:pt x="16329" y="19230"/>
                    </a:lnTo>
                    <a:lnTo>
                      <a:pt x="16868" y="19064"/>
                    </a:lnTo>
                    <a:lnTo>
                      <a:pt x="17365" y="18857"/>
                    </a:lnTo>
                    <a:lnTo>
                      <a:pt x="17821" y="18649"/>
                    </a:lnTo>
                    <a:lnTo>
                      <a:pt x="18194" y="18401"/>
                    </a:lnTo>
                    <a:lnTo>
                      <a:pt x="18567" y="18069"/>
                    </a:lnTo>
                    <a:lnTo>
                      <a:pt x="18899" y="17738"/>
                    </a:lnTo>
                    <a:lnTo>
                      <a:pt x="19147" y="17365"/>
                    </a:lnTo>
                    <a:lnTo>
                      <a:pt x="19355" y="16992"/>
                    </a:lnTo>
                    <a:lnTo>
                      <a:pt x="19520" y="16536"/>
                    </a:lnTo>
                    <a:lnTo>
                      <a:pt x="19603" y="16038"/>
                    </a:lnTo>
                    <a:lnTo>
                      <a:pt x="19645" y="15500"/>
                    </a:lnTo>
                    <a:lnTo>
                      <a:pt x="19603" y="14961"/>
                    </a:lnTo>
                    <a:lnTo>
                      <a:pt x="19520" y="14339"/>
                    </a:lnTo>
                    <a:lnTo>
                      <a:pt x="19355" y="13718"/>
                    </a:lnTo>
                    <a:lnTo>
                      <a:pt x="19106" y="13013"/>
                    </a:lnTo>
                    <a:lnTo>
                      <a:pt x="18567" y="11646"/>
                    </a:lnTo>
                    <a:lnTo>
                      <a:pt x="18111" y="10319"/>
                    </a:lnTo>
                    <a:lnTo>
                      <a:pt x="17365" y="7916"/>
                    </a:lnTo>
                    <a:lnTo>
                      <a:pt x="16702" y="5843"/>
                    </a:lnTo>
                    <a:lnTo>
                      <a:pt x="16371" y="4890"/>
                    </a:lnTo>
                    <a:lnTo>
                      <a:pt x="16039" y="4061"/>
                    </a:lnTo>
                    <a:lnTo>
                      <a:pt x="15625" y="3274"/>
                    </a:lnTo>
                    <a:lnTo>
                      <a:pt x="15376" y="2901"/>
                    </a:lnTo>
                    <a:lnTo>
                      <a:pt x="15127" y="2569"/>
                    </a:lnTo>
                    <a:lnTo>
                      <a:pt x="14879" y="2279"/>
                    </a:lnTo>
                    <a:lnTo>
                      <a:pt x="14589" y="1948"/>
                    </a:lnTo>
                    <a:lnTo>
                      <a:pt x="14257" y="1699"/>
                    </a:lnTo>
                    <a:lnTo>
                      <a:pt x="13884" y="1451"/>
                    </a:lnTo>
                    <a:lnTo>
                      <a:pt x="13511" y="1202"/>
                    </a:lnTo>
                    <a:lnTo>
                      <a:pt x="13097" y="995"/>
                    </a:lnTo>
                    <a:lnTo>
                      <a:pt x="12682" y="787"/>
                    </a:lnTo>
                    <a:lnTo>
                      <a:pt x="12185" y="622"/>
                    </a:lnTo>
                    <a:lnTo>
                      <a:pt x="11646" y="456"/>
                    </a:lnTo>
                    <a:lnTo>
                      <a:pt x="11066" y="332"/>
                    </a:lnTo>
                    <a:lnTo>
                      <a:pt x="10486" y="207"/>
                    </a:lnTo>
                    <a:lnTo>
                      <a:pt x="9823" y="124"/>
                    </a:lnTo>
                    <a:lnTo>
                      <a:pt x="853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508;p61"/>
              <p:cNvSpPr/>
              <p:nvPr/>
            </p:nvSpPr>
            <p:spPr>
              <a:xfrm>
                <a:off x="2938125" y="1379525"/>
                <a:ext cx="491125" cy="488000"/>
              </a:xfrm>
              <a:custGeom>
                <a:avLst/>
                <a:gdLst/>
                <a:ahLst/>
                <a:cxnLst/>
                <a:rect l="l" t="t" r="r" b="b"/>
                <a:pathLst>
                  <a:path w="19645" h="19520" fill="none" extrusionOk="0">
                    <a:moveTo>
                      <a:pt x="3026" y="3067"/>
                    </a:moveTo>
                    <a:lnTo>
                      <a:pt x="3026" y="3067"/>
                    </a:lnTo>
                    <a:lnTo>
                      <a:pt x="2736" y="3315"/>
                    </a:lnTo>
                    <a:lnTo>
                      <a:pt x="2487" y="3564"/>
                    </a:lnTo>
                    <a:lnTo>
                      <a:pt x="2197" y="3854"/>
                    </a:lnTo>
                    <a:lnTo>
                      <a:pt x="1948" y="4186"/>
                    </a:lnTo>
                    <a:lnTo>
                      <a:pt x="1451" y="4932"/>
                    </a:lnTo>
                    <a:lnTo>
                      <a:pt x="995" y="5761"/>
                    </a:lnTo>
                    <a:lnTo>
                      <a:pt x="622" y="6672"/>
                    </a:lnTo>
                    <a:lnTo>
                      <a:pt x="457" y="7170"/>
                    </a:lnTo>
                    <a:lnTo>
                      <a:pt x="332" y="7667"/>
                    </a:lnTo>
                    <a:lnTo>
                      <a:pt x="208" y="8164"/>
                    </a:lnTo>
                    <a:lnTo>
                      <a:pt x="125" y="8703"/>
                    </a:lnTo>
                    <a:lnTo>
                      <a:pt x="42" y="9200"/>
                    </a:lnTo>
                    <a:lnTo>
                      <a:pt x="1" y="9739"/>
                    </a:lnTo>
                    <a:lnTo>
                      <a:pt x="1" y="10278"/>
                    </a:lnTo>
                    <a:lnTo>
                      <a:pt x="42" y="10817"/>
                    </a:lnTo>
                    <a:lnTo>
                      <a:pt x="84" y="11355"/>
                    </a:lnTo>
                    <a:lnTo>
                      <a:pt x="208" y="11894"/>
                    </a:lnTo>
                    <a:lnTo>
                      <a:pt x="332" y="12433"/>
                    </a:lnTo>
                    <a:lnTo>
                      <a:pt x="498" y="12972"/>
                    </a:lnTo>
                    <a:lnTo>
                      <a:pt x="705" y="13469"/>
                    </a:lnTo>
                    <a:lnTo>
                      <a:pt x="954" y="14008"/>
                    </a:lnTo>
                    <a:lnTo>
                      <a:pt x="1244" y="14464"/>
                    </a:lnTo>
                    <a:lnTo>
                      <a:pt x="1617" y="14961"/>
                    </a:lnTo>
                    <a:lnTo>
                      <a:pt x="1990" y="15417"/>
                    </a:lnTo>
                    <a:lnTo>
                      <a:pt x="2446" y="15873"/>
                    </a:lnTo>
                    <a:lnTo>
                      <a:pt x="2943" y="16287"/>
                    </a:lnTo>
                    <a:lnTo>
                      <a:pt x="3482" y="16660"/>
                    </a:lnTo>
                    <a:lnTo>
                      <a:pt x="4062" y="17033"/>
                    </a:lnTo>
                    <a:lnTo>
                      <a:pt x="4725" y="17365"/>
                    </a:lnTo>
                    <a:lnTo>
                      <a:pt x="4725" y="17365"/>
                    </a:lnTo>
                    <a:lnTo>
                      <a:pt x="5388" y="17696"/>
                    </a:lnTo>
                    <a:lnTo>
                      <a:pt x="6093" y="17986"/>
                    </a:lnTo>
                    <a:lnTo>
                      <a:pt x="6797" y="18276"/>
                    </a:lnTo>
                    <a:lnTo>
                      <a:pt x="7543" y="18525"/>
                    </a:lnTo>
                    <a:lnTo>
                      <a:pt x="8248" y="18732"/>
                    </a:lnTo>
                    <a:lnTo>
                      <a:pt x="8994" y="18939"/>
                    </a:lnTo>
                    <a:lnTo>
                      <a:pt x="9740" y="19105"/>
                    </a:lnTo>
                    <a:lnTo>
                      <a:pt x="10444" y="19230"/>
                    </a:lnTo>
                    <a:lnTo>
                      <a:pt x="11149" y="19354"/>
                    </a:lnTo>
                    <a:lnTo>
                      <a:pt x="11895" y="19437"/>
                    </a:lnTo>
                    <a:lnTo>
                      <a:pt x="12558" y="19520"/>
                    </a:lnTo>
                    <a:lnTo>
                      <a:pt x="13262" y="19520"/>
                    </a:lnTo>
                    <a:lnTo>
                      <a:pt x="13926" y="19520"/>
                    </a:lnTo>
                    <a:lnTo>
                      <a:pt x="14547" y="19520"/>
                    </a:lnTo>
                    <a:lnTo>
                      <a:pt x="15169" y="19437"/>
                    </a:lnTo>
                    <a:lnTo>
                      <a:pt x="15790" y="19354"/>
                    </a:lnTo>
                    <a:lnTo>
                      <a:pt x="16329" y="19230"/>
                    </a:lnTo>
                    <a:lnTo>
                      <a:pt x="16868" y="19064"/>
                    </a:lnTo>
                    <a:lnTo>
                      <a:pt x="17365" y="18857"/>
                    </a:lnTo>
                    <a:lnTo>
                      <a:pt x="17821" y="18649"/>
                    </a:lnTo>
                    <a:lnTo>
                      <a:pt x="18194" y="18401"/>
                    </a:lnTo>
                    <a:lnTo>
                      <a:pt x="18567" y="18069"/>
                    </a:lnTo>
                    <a:lnTo>
                      <a:pt x="18899" y="17738"/>
                    </a:lnTo>
                    <a:lnTo>
                      <a:pt x="19147" y="17365"/>
                    </a:lnTo>
                    <a:lnTo>
                      <a:pt x="19355" y="16992"/>
                    </a:lnTo>
                    <a:lnTo>
                      <a:pt x="19520" y="16536"/>
                    </a:lnTo>
                    <a:lnTo>
                      <a:pt x="19603" y="16038"/>
                    </a:lnTo>
                    <a:lnTo>
                      <a:pt x="19645" y="15500"/>
                    </a:lnTo>
                    <a:lnTo>
                      <a:pt x="19603" y="14961"/>
                    </a:lnTo>
                    <a:lnTo>
                      <a:pt x="19520" y="14339"/>
                    </a:lnTo>
                    <a:lnTo>
                      <a:pt x="19355" y="13718"/>
                    </a:lnTo>
                    <a:lnTo>
                      <a:pt x="19106" y="13013"/>
                    </a:lnTo>
                    <a:lnTo>
                      <a:pt x="19106" y="13013"/>
                    </a:lnTo>
                    <a:lnTo>
                      <a:pt x="18567" y="11646"/>
                    </a:lnTo>
                    <a:lnTo>
                      <a:pt x="18111" y="10319"/>
                    </a:lnTo>
                    <a:lnTo>
                      <a:pt x="17365" y="7916"/>
                    </a:lnTo>
                    <a:lnTo>
                      <a:pt x="16702" y="5843"/>
                    </a:lnTo>
                    <a:lnTo>
                      <a:pt x="16371" y="4890"/>
                    </a:lnTo>
                    <a:lnTo>
                      <a:pt x="16039" y="4061"/>
                    </a:lnTo>
                    <a:lnTo>
                      <a:pt x="15625" y="3274"/>
                    </a:lnTo>
                    <a:lnTo>
                      <a:pt x="15376" y="2901"/>
                    </a:lnTo>
                    <a:lnTo>
                      <a:pt x="15127" y="2569"/>
                    </a:lnTo>
                    <a:lnTo>
                      <a:pt x="14879" y="2279"/>
                    </a:lnTo>
                    <a:lnTo>
                      <a:pt x="14589" y="1948"/>
                    </a:lnTo>
                    <a:lnTo>
                      <a:pt x="14257" y="1699"/>
                    </a:lnTo>
                    <a:lnTo>
                      <a:pt x="13884" y="1451"/>
                    </a:lnTo>
                    <a:lnTo>
                      <a:pt x="13511" y="1202"/>
                    </a:lnTo>
                    <a:lnTo>
                      <a:pt x="13097" y="995"/>
                    </a:lnTo>
                    <a:lnTo>
                      <a:pt x="12682" y="787"/>
                    </a:lnTo>
                    <a:lnTo>
                      <a:pt x="12185" y="622"/>
                    </a:lnTo>
                    <a:lnTo>
                      <a:pt x="11646" y="456"/>
                    </a:lnTo>
                    <a:lnTo>
                      <a:pt x="11066" y="332"/>
                    </a:lnTo>
                    <a:lnTo>
                      <a:pt x="10486" y="207"/>
                    </a:lnTo>
                    <a:lnTo>
                      <a:pt x="9823" y="124"/>
                    </a:lnTo>
                    <a:lnTo>
                      <a:pt x="9823" y="124"/>
                    </a:lnTo>
                    <a:lnTo>
                      <a:pt x="8538" y="0"/>
                    </a:lnTo>
                    <a:lnTo>
                      <a:pt x="7419" y="0"/>
                    </a:lnTo>
                    <a:lnTo>
                      <a:pt x="6466" y="83"/>
                    </a:lnTo>
                    <a:lnTo>
                      <a:pt x="5678" y="207"/>
                    </a:lnTo>
                    <a:lnTo>
                      <a:pt x="5015" y="414"/>
                    </a:lnTo>
                    <a:lnTo>
                      <a:pt x="4477" y="663"/>
                    </a:lnTo>
                    <a:lnTo>
                      <a:pt x="4021" y="953"/>
                    </a:lnTo>
                    <a:lnTo>
                      <a:pt x="3689" y="1285"/>
                    </a:lnTo>
                    <a:lnTo>
                      <a:pt x="3440" y="1575"/>
                    </a:lnTo>
                    <a:lnTo>
                      <a:pt x="3233" y="1906"/>
                    </a:lnTo>
                    <a:lnTo>
                      <a:pt x="3150" y="2196"/>
                    </a:lnTo>
                    <a:lnTo>
                      <a:pt x="3067" y="2487"/>
                    </a:lnTo>
                    <a:lnTo>
                      <a:pt x="3026" y="2901"/>
                    </a:lnTo>
                    <a:lnTo>
                      <a:pt x="3026" y="306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509;p61"/>
              <p:cNvSpPr/>
              <p:nvPr/>
            </p:nvSpPr>
            <p:spPr>
              <a:xfrm>
                <a:off x="3491400" y="2590675"/>
                <a:ext cx="102600" cy="16062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425" extrusionOk="0">
                    <a:moveTo>
                      <a:pt x="415" y="1"/>
                    </a:moveTo>
                    <a:lnTo>
                      <a:pt x="249" y="250"/>
                    </a:lnTo>
                    <a:lnTo>
                      <a:pt x="166" y="498"/>
                    </a:lnTo>
                    <a:lnTo>
                      <a:pt x="83" y="788"/>
                    </a:lnTo>
                    <a:lnTo>
                      <a:pt x="0" y="1078"/>
                    </a:lnTo>
                    <a:lnTo>
                      <a:pt x="0" y="1369"/>
                    </a:lnTo>
                    <a:lnTo>
                      <a:pt x="0" y="1659"/>
                    </a:lnTo>
                    <a:lnTo>
                      <a:pt x="42" y="2239"/>
                    </a:lnTo>
                    <a:lnTo>
                      <a:pt x="166" y="2736"/>
                    </a:lnTo>
                    <a:lnTo>
                      <a:pt x="290" y="3151"/>
                    </a:lnTo>
                    <a:lnTo>
                      <a:pt x="415" y="3524"/>
                    </a:lnTo>
                    <a:lnTo>
                      <a:pt x="663" y="5803"/>
                    </a:lnTo>
                    <a:lnTo>
                      <a:pt x="746" y="6052"/>
                    </a:lnTo>
                    <a:lnTo>
                      <a:pt x="912" y="6259"/>
                    </a:lnTo>
                    <a:lnTo>
                      <a:pt x="1119" y="6383"/>
                    </a:lnTo>
                    <a:lnTo>
                      <a:pt x="1368" y="6425"/>
                    </a:lnTo>
                    <a:lnTo>
                      <a:pt x="3316" y="6342"/>
                    </a:lnTo>
                    <a:lnTo>
                      <a:pt x="3564" y="6300"/>
                    </a:lnTo>
                    <a:lnTo>
                      <a:pt x="3772" y="6176"/>
                    </a:lnTo>
                    <a:lnTo>
                      <a:pt x="3896" y="5969"/>
                    </a:lnTo>
                    <a:lnTo>
                      <a:pt x="3979" y="5720"/>
                    </a:lnTo>
                    <a:lnTo>
                      <a:pt x="4103" y="4725"/>
                    </a:lnTo>
                    <a:lnTo>
                      <a:pt x="4103" y="4352"/>
                    </a:lnTo>
                    <a:lnTo>
                      <a:pt x="4020" y="4021"/>
                    </a:lnTo>
                    <a:lnTo>
                      <a:pt x="3937" y="3648"/>
                    </a:lnTo>
                    <a:lnTo>
                      <a:pt x="3730" y="3358"/>
                    </a:lnTo>
                    <a:lnTo>
                      <a:pt x="1865" y="540"/>
                    </a:lnTo>
                    <a:lnTo>
                      <a:pt x="415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510;p61"/>
              <p:cNvSpPr/>
              <p:nvPr/>
            </p:nvSpPr>
            <p:spPr>
              <a:xfrm>
                <a:off x="3491400" y="2590675"/>
                <a:ext cx="102600" cy="16062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425" fill="none" extrusionOk="0">
                    <a:moveTo>
                      <a:pt x="415" y="1"/>
                    </a:moveTo>
                    <a:lnTo>
                      <a:pt x="1865" y="540"/>
                    </a:lnTo>
                    <a:lnTo>
                      <a:pt x="3730" y="3358"/>
                    </a:lnTo>
                    <a:lnTo>
                      <a:pt x="3730" y="3358"/>
                    </a:lnTo>
                    <a:lnTo>
                      <a:pt x="3937" y="3648"/>
                    </a:lnTo>
                    <a:lnTo>
                      <a:pt x="4020" y="4021"/>
                    </a:lnTo>
                    <a:lnTo>
                      <a:pt x="4103" y="4352"/>
                    </a:lnTo>
                    <a:lnTo>
                      <a:pt x="4103" y="4725"/>
                    </a:lnTo>
                    <a:lnTo>
                      <a:pt x="3979" y="5720"/>
                    </a:lnTo>
                    <a:lnTo>
                      <a:pt x="3979" y="5720"/>
                    </a:lnTo>
                    <a:lnTo>
                      <a:pt x="3896" y="5969"/>
                    </a:lnTo>
                    <a:lnTo>
                      <a:pt x="3772" y="6176"/>
                    </a:lnTo>
                    <a:lnTo>
                      <a:pt x="3564" y="6300"/>
                    </a:lnTo>
                    <a:lnTo>
                      <a:pt x="3316" y="6342"/>
                    </a:lnTo>
                    <a:lnTo>
                      <a:pt x="1368" y="6425"/>
                    </a:lnTo>
                    <a:lnTo>
                      <a:pt x="1368" y="6425"/>
                    </a:lnTo>
                    <a:lnTo>
                      <a:pt x="1119" y="6383"/>
                    </a:lnTo>
                    <a:lnTo>
                      <a:pt x="912" y="6259"/>
                    </a:lnTo>
                    <a:lnTo>
                      <a:pt x="746" y="6052"/>
                    </a:lnTo>
                    <a:lnTo>
                      <a:pt x="663" y="5803"/>
                    </a:lnTo>
                    <a:lnTo>
                      <a:pt x="415" y="3524"/>
                    </a:lnTo>
                    <a:lnTo>
                      <a:pt x="415" y="3524"/>
                    </a:lnTo>
                    <a:lnTo>
                      <a:pt x="290" y="3151"/>
                    </a:lnTo>
                    <a:lnTo>
                      <a:pt x="166" y="2736"/>
                    </a:lnTo>
                    <a:lnTo>
                      <a:pt x="42" y="2239"/>
                    </a:lnTo>
                    <a:lnTo>
                      <a:pt x="0" y="1659"/>
                    </a:lnTo>
                    <a:lnTo>
                      <a:pt x="0" y="1369"/>
                    </a:lnTo>
                    <a:lnTo>
                      <a:pt x="0" y="1078"/>
                    </a:lnTo>
                    <a:lnTo>
                      <a:pt x="83" y="788"/>
                    </a:lnTo>
                    <a:lnTo>
                      <a:pt x="166" y="498"/>
                    </a:lnTo>
                    <a:lnTo>
                      <a:pt x="249" y="250"/>
                    </a:lnTo>
                    <a:lnTo>
                      <a:pt x="41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511;p61"/>
              <p:cNvSpPr/>
              <p:nvPr/>
            </p:nvSpPr>
            <p:spPr>
              <a:xfrm>
                <a:off x="3306975" y="2016700"/>
                <a:ext cx="249725" cy="632025"/>
              </a:xfrm>
              <a:custGeom>
                <a:avLst/>
                <a:gdLst/>
                <a:ahLst/>
                <a:cxnLst/>
                <a:rect l="l" t="t" r="r" b="b"/>
                <a:pathLst>
                  <a:path w="9989" h="25281" extrusionOk="0">
                    <a:moveTo>
                      <a:pt x="0" y="0"/>
                    </a:moveTo>
                    <a:lnTo>
                      <a:pt x="83" y="1783"/>
                    </a:lnTo>
                    <a:lnTo>
                      <a:pt x="208" y="3482"/>
                    </a:lnTo>
                    <a:lnTo>
                      <a:pt x="373" y="5222"/>
                    </a:lnTo>
                    <a:lnTo>
                      <a:pt x="539" y="6921"/>
                    </a:lnTo>
                    <a:lnTo>
                      <a:pt x="705" y="8621"/>
                    </a:lnTo>
                    <a:lnTo>
                      <a:pt x="954" y="10361"/>
                    </a:lnTo>
                    <a:lnTo>
                      <a:pt x="1202" y="12060"/>
                    </a:lnTo>
                    <a:lnTo>
                      <a:pt x="1534" y="13801"/>
                    </a:lnTo>
                    <a:lnTo>
                      <a:pt x="1492" y="13552"/>
                    </a:lnTo>
                    <a:lnTo>
                      <a:pt x="1575" y="13967"/>
                    </a:lnTo>
                    <a:lnTo>
                      <a:pt x="1617" y="14298"/>
                    </a:lnTo>
                    <a:lnTo>
                      <a:pt x="1700" y="14547"/>
                    </a:lnTo>
                    <a:lnTo>
                      <a:pt x="1741" y="14754"/>
                    </a:lnTo>
                    <a:lnTo>
                      <a:pt x="2031" y="15583"/>
                    </a:lnTo>
                    <a:lnTo>
                      <a:pt x="2653" y="17075"/>
                    </a:lnTo>
                    <a:lnTo>
                      <a:pt x="3274" y="18484"/>
                    </a:lnTo>
                    <a:lnTo>
                      <a:pt x="3937" y="19852"/>
                    </a:lnTo>
                    <a:lnTo>
                      <a:pt x="4642" y="21178"/>
                    </a:lnTo>
                    <a:lnTo>
                      <a:pt x="5347" y="22545"/>
                    </a:lnTo>
                    <a:lnTo>
                      <a:pt x="6051" y="23913"/>
                    </a:lnTo>
                    <a:lnTo>
                      <a:pt x="6880" y="25281"/>
                    </a:lnTo>
                    <a:lnTo>
                      <a:pt x="9988" y="23457"/>
                    </a:lnTo>
                    <a:lnTo>
                      <a:pt x="9367" y="22214"/>
                    </a:lnTo>
                    <a:lnTo>
                      <a:pt x="8786" y="20888"/>
                    </a:lnTo>
                    <a:lnTo>
                      <a:pt x="7667" y="18194"/>
                    </a:lnTo>
                    <a:lnTo>
                      <a:pt x="7129" y="16826"/>
                    </a:lnTo>
                    <a:lnTo>
                      <a:pt x="6673" y="15500"/>
                    </a:lnTo>
                    <a:lnTo>
                      <a:pt x="6258" y="14174"/>
                    </a:lnTo>
                    <a:lnTo>
                      <a:pt x="6093" y="13552"/>
                    </a:lnTo>
                    <a:lnTo>
                      <a:pt x="6051" y="13428"/>
                    </a:lnTo>
                    <a:lnTo>
                      <a:pt x="6051" y="13345"/>
                    </a:lnTo>
                    <a:lnTo>
                      <a:pt x="6010" y="13055"/>
                    </a:lnTo>
                    <a:lnTo>
                      <a:pt x="5844" y="11480"/>
                    </a:lnTo>
                    <a:lnTo>
                      <a:pt x="5720" y="9864"/>
                    </a:lnTo>
                    <a:lnTo>
                      <a:pt x="5595" y="8206"/>
                    </a:lnTo>
                    <a:lnTo>
                      <a:pt x="5512" y="6590"/>
                    </a:lnTo>
                    <a:lnTo>
                      <a:pt x="5471" y="3274"/>
                    </a:lnTo>
                    <a:lnTo>
                      <a:pt x="5471" y="1617"/>
                    </a:ln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512;p61"/>
              <p:cNvSpPr/>
              <p:nvPr/>
            </p:nvSpPr>
            <p:spPr>
              <a:xfrm>
                <a:off x="3306975" y="2016700"/>
                <a:ext cx="249725" cy="632025"/>
              </a:xfrm>
              <a:custGeom>
                <a:avLst/>
                <a:gdLst/>
                <a:ahLst/>
                <a:cxnLst/>
                <a:rect l="l" t="t" r="r" b="b"/>
                <a:pathLst>
                  <a:path w="9989" h="25281" fill="none" extrusionOk="0">
                    <a:moveTo>
                      <a:pt x="5471" y="0"/>
                    </a:moveTo>
                    <a:lnTo>
                      <a:pt x="5471" y="0"/>
                    </a:lnTo>
                    <a:lnTo>
                      <a:pt x="5471" y="1617"/>
                    </a:lnTo>
                    <a:lnTo>
                      <a:pt x="5471" y="3274"/>
                    </a:lnTo>
                    <a:lnTo>
                      <a:pt x="5471" y="3274"/>
                    </a:lnTo>
                    <a:lnTo>
                      <a:pt x="5512" y="6590"/>
                    </a:lnTo>
                    <a:lnTo>
                      <a:pt x="5512" y="6590"/>
                    </a:lnTo>
                    <a:lnTo>
                      <a:pt x="5595" y="8206"/>
                    </a:lnTo>
                    <a:lnTo>
                      <a:pt x="5720" y="9864"/>
                    </a:lnTo>
                    <a:lnTo>
                      <a:pt x="5844" y="11480"/>
                    </a:lnTo>
                    <a:lnTo>
                      <a:pt x="6010" y="13055"/>
                    </a:lnTo>
                    <a:lnTo>
                      <a:pt x="6051" y="13345"/>
                    </a:lnTo>
                    <a:lnTo>
                      <a:pt x="6051" y="13345"/>
                    </a:lnTo>
                    <a:lnTo>
                      <a:pt x="6051" y="13262"/>
                    </a:lnTo>
                    <a:lnTo>
                      <a:pt x="6051" y="13262"/>
                    </a:lnTo>
                    <a:lnTo>
                      <a:pt x="6051" y="13345"/>
                    </a:lnTo>
                    <a:lnTo>
                      <a:pt x="6051" y="13428"/>
                    </a:lnTo>
                    <a:lnTo>
                      <a:pt x="6093" y="13552"/>
                    </a:lnTo>
                    <a:lnTo>
                      <a:pt x="6093" y="13552"/>
                    </a:lnTo>
                    <a:lnTo>
                      <a:pt x="6258" y="14174"/>
                    </a:lnTo>
                    <a:lnTo>
                      <a:pt x="6258" y="14174"/>
                    </a:lnTo>
                    <a:lnTo>
                      <a:pt x="6673" y="15500"/>
                    </a:lnTo>
                    <a:lnTo>
                      <a:pt x="6673" y="15500"/>
                    </a:lnTo>
                    <a:lnTo>
                      <a:pt x="7129" y="16826"/>
                    </a:lnTo>
                    <a:lnTo>
                      <a:pt x="7667" y="18194"/>
                    </a:lnTo>
                    <a:lnTo>
                      <a:pt x="7667" y="18194"/>
                    </a:lnTo>
                    <a:lnTo>
                      <a:pt x="8786" y="20888"/>
                    </a:lnTo>
                    <a:lnTo>
                      <a:pt x="8786" y="20888"/>
                    </a:lnTo>
                    <a:lnTo>
                      <a:pt x="9367" y="22214"/>
                    </a:lnTo>
                    <a:lnTo>
                      <a:pt x="9988" y="23457"/>
                    </a:lnTo>
                    <a:lnTo>
                      <a:pt x="6880" y="25281"/>
                    </a:lnTo>
                    <a:lnTo>
                      <a:pt x="6880" y="25281"/>
                    </a:lnTo>
                    <a:lnTo>
                      <a:pt x="6051" y="23913"/>
                    </a:lnTo>
                    <a:lnTo>
                      <a:pt x="5347" y="22545"/>
                    </a:lnTo>
                    <a:lnTo>
                      <a:pt x="5347" y="22545"/>
                    </a:lnTo>
                    <a:lnTo>
                      <a:pt x="4642" y="21178"/>
                    </a:lnTo>
                    <a:lnTo>
                      <a:pt x="3937" y="19852"/>
                    </a:lnTo>
                    <a:lnTo>
                      <a:pt x="3937" y="19852"/>
                    </a:lnTo>
                    <a:lnTo>
                      <a:pt x="3274" y="18484"/>
                    </a:lnTo>
                    <a:lnTo>
                      <a:pt x="2653" y="17075"/>
                    </a:lnTo>
                    <a:lnTo>
                      <a:pt x="2653" y="17075"/>
                    </a:lnTo>
                    <a:lnTo>
                      <a:pt x="2031" y="15583"/>
                    </a:lnTo>
                    <a:lnTo>
                      <a:pt x="2031" y="15583"/>
                    </a:lnTo>
                    <a:lnTo>
                      <a:pt x="1741" y="14754"/>
                    </a:lnTo>
                    <a:lnTo>
                      <a:pt x="1700" y="14547"/>
                    </a:lnTo>
                    <a:lnTo>
                      <a:pt x="1617" y="14298"/>
                    </a:lnTo>
                    <a:lnTo>
                      <a:pt x="1617" y="14298"/>
                    </a:lnTo>
                    <a:lnTo>
                      <a:pt x="1575" y="13967"/>
                    </a:lnTo>
                    <a:lnTo>
                      <a:pt x="1575" y="13967"/>
                    </a:lnTo>
                    <a:lnTo>
                      <a:pt x="1492" y="13552"/>
                    </a:lnTo>
                    <a:lnTo>
                      <a:pt x="1534" y="13801"/>
                    </a:lnTo>
                    <a:lnTo>
                      <a:pt x="1534" y="13801"/>
                    </a:lnTo>
                    <a:lnTo>
                      <a:pt x="1202" y="12060"/>
                    </a:lnTo>
                    <a:lnTo>
                      <a:pt x="954" y="10361"/>
                    </a:lnTo>
                    <a:lnTo>
                      <a:pt x="705" y="8621"/>
                    </a:lnTo>
                    <a:lnTo>
                      <a:pt x="539" y="6921"/>
                    </a:lnTo>
                    <a:lnTo>
                      <a:pt x="539" y="6921"/>
                    </a:lnTo>
                    <a:lnTo>
                      <a:pt x="373" y="5222"/>
                    </a:lnTo>
                    <a:lnTo>
                      <a:pt x="208" y="3482"/>
                    </a:lnTo>
                    <a:lnTo>
                      <a:pt x="208" y="3482"/>
                    </a:lnTo>
                    <a:lnTo>
                      <a:pt x="83" y="1783"/>
                    </a:lnTo>
                    <a:lnTo>
                      <a:pt x="0" y="0"/>
                    </a:lnTo>
                    <a:lnTo>
                      <a:pt x="547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513;p61"/>
              <p:cNvSpPr/>
              <p:nvPr/>
            </p:nvSpPr>
            <p:spPr>
              <a:xfrm>
                <a:off x="3458250" y="2348250"/>
                <a:ext cx="98450" cy="254900"/>
              </a:xfrm>
              <a:custGeom>
                <a:avLst/>
                <a:gdLst/>
                <a:ahLst/>
                <a:cxnLst/>
                <a:rect l="l" t="t" r="r" b="b"/>
                <a:pathLst>
                  <a:path w="3938" h="10196" extrusionOk="0">
                    <a:moveTo>
                      <a:pt x="0" y="0"/>
                    </a:moveTo>
                    <a:lnTo>
                      <a:pt x="0" y="83"/>
                    </a:lnTo>
                    <a:lnTo>
                      <a:pt x="0" y="166"/>
                    </a:lnTo>
                    <a:lnTo>
                      <a:pt x="42" y="290"/>
                    </a:lnTo>
                    <a:lnTo>
                      <a:pt x="42" y="290"/>
                    </a:lnTo>
                    <a:lnTo>
                      <a:pt x="207" y="912"/>
                    </a:lnTo>
                    <a:lnTo>
                      <a:pt x="207" y="912"/>
                    </a:lnTo>
                    <a:lnTo>
                      <a:pt x="622" y="2238"/>
                    </a:lnTo>
                    <a:lnTo>
                      <a:pt x="622" y="2238"/>
                    </a:lnTo>
                    <a:lnTo>
                      <a:pt x="1078" y="3564"/>
                    </a:lnTo>
                    <a:lnTo>
                      <a:pt x="1616" y="4932"/>
                    </a:lnTo>
                    <a:lnTo>
                      <a:pt x="1616" y="4932"/>
                    </a:lnTo>
                    <a:lnTo>
                      <a:pt x="2735" y="7626"/>
                    </a:lnTo>
                    <a:lnTo>
                      <a:pt x="2735" y="7626"/>
                    </a:lnTo>
                    <a:lnTo>
                      <a:pt x="3316" y="8952"/>
                    </a:lnTo>
                    <a:lnTo>
                      <a:pt x="3937" y="10195"/>
                    </a:lnTo>
                    <a:lnTo>
                      <a:pt x="3937" y="10195"/>
                    </a:lnTo>
                    <a:lnTo>
                      <a:pt x="3937" y="10195"/>
                    </a:lnTo>
                    <a:lnTo>
                      <a:pt x="3316" y="8952"/>
                    </a:lnTo>
                    <a:lnTo>
                      <a:pt x="2735" y="7626"/>
                    </a:lnTo>
                    <a:lnTo>
                      <a:pt x="2735" y="7626"/>
                    </a:lnTo>
                    <a:lnTo>
                      <a:pt x="1616" y="4932"/>
                    </a:lnTo>
                    <a:lnTo>
                      <a:pt x="1616" y="4932"/>
                    </a:lnTo>
                    <a:lnTo>
                      <a:pt x="1078" y="3564"/>
                    </a:lnTo>
                    <a:lnTo>
                      <a:pt x="622" y="2238"/>
                    </a:lnTo>
                    <a:lnTo>
                      <a:pt x="622" y="2238"/>
                    </a:lnTo>
                    <a:lnTo>
                      <a:pt x="207" y="912"/>
                    </a:lnTo>
                    <a:lnTo>
                      <a:pt x="207" y="912"/>
                    </a:lnTo>
                    <a:lnTo>
                      <a:pt x="42" y="290"/>
                    </a:lnTo>
                    <a:lnTo>
                      <a:pt x="0" y="166"/>
                    </a:lnTo>
                    <a:lnTo>
                      <a:pt x="0" y="83"/>
                    </a:lnTo>
                    <a:lnTo>
                      <a:pt x="0" y="8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FC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514;p61"/>
              <p:cNvSpPr/>
              <p:nvPr/>
            </p:nvSpPr>
            <p:spPr>
              <a:xfrm>
                <a:off x="3458250" y="2348250"/>
                <a:ext cx="98450" cy="254900"/>
              </a:xfrm>
              <a:custGeom>
                <a:avLst/>
                <a:gdLst/>
                <a:ahLst/>
                <a:cxnLst/>
                <a:rect l="l" t="t" r="r" b="b"/>
                <a:pathLst>
                  <a:path w="3938" h="10196" fill="none" extrusionOk="0">
                    <a:moveTo>
                      <a:pt x="0" y="0"/>
                    </a:moveTo>
                    <a:lnTo>
                      <a:pt x="0" y="83"/>
                    </a:lnTo>
                    <a:lnTo>
                      <a:pt x="0" y="166"/>
                    </a:lnTo>
                    <a:lnTo>
                      <a:pt x="42" y="290"/>
                    </a:lnTo>
                    <a:lnTo>
                      <a:pt x="42" y="290"/>
                    </a:lnTo>
                    <a:lnTo>
                      <a:pt x="207" y="912"/>
                    </a:lnTo>
                    <a:lnTo>
                      <a:pt x="207" y="912"/>
                    </a:lnTo>
                    <a:lnTo>
                      <a:pt x="622" y="2238"/>
                    </a:lnTo>
                    <a:lnTo>
                      <a:pt x="622" y="2238"/>
                    </a:lnTo>
                    <a:lnTo>
                      <a:pt x="1078" y="3564"/>
                    </a:lnTo>
                    <a:lnTo>
                      <a:pt x="1616" y="4932"/>
                    </a:lnTo>
                    <a:lnTo>
                      <a:pt x="1616" y="4932"/>
                    </a:lnTo>
                    <a:lnTo>
                      <a:pt x="2735" y="7626"/>
                    </a:lnTo>
                    <a:lnTo>
                      <a:pt x="2735" y="7626"/>
                    </a:lnTo>
                    <a:lnTo>
                      <a:pt x="3316" y="8952"/>
                    </a:lnTo>
                    <a:lnTo>
                      <a:pt x="3937" y="10195"/>
                    </a:lnTo>
                    <a:lnTo>
                      <a:pt x="3937" y="10195"/>
                    </a:lnTo>
                    <a:lnTo>
                      <a:pt x="3937" y="10195"/>
                    </a:lnTo>
                    <a:lnTo>
                      <a:pt x="3316" y="8952"/>
                    </a:lnTo>
                    <a:lnTo>
                      <a:pt x="2735" y="7626"/>
                    </a:lnTo>
                    <a:lnTo>
                      <a:pt x="2735" y="7626"/>
                    </a:lnTo>
                    <a:lnTo>
                      <a:pt x="1616" y="4932"/>
                    </a:lnTo>
                    <a:lnTo>
                      <a:pt x="1616" y="4932"/>
                    </a:lnTo>
                    <a:lnTo>
                      <a:pt x="1078" y="3564"/>
                    </a:lnTo>
                    <a:lnTo>
                      <a:pt x="622" y="2238"/>
                    </a:lnTo>
                    <a:lnTo>
                      <a:pt x="622" y="2238"/>
                    </a:lnTo>
                    <a:lnTo>
                      <a:pt x="207" y="912"/>
                    </a:lnTo>
                    <a:lnTo>
                      <a:pt x="207" y="912"/>
                    </a:lnTo>
                    <a:lnTo>
                      <a:pt x="42" y="290"/>
                    </a:lnTo>
                    <a:lnTo>
                      <a:pt x="0" y="166"/>
                    </a:lnTo>
                    <a:lnTo>
                      <a:pt x="0" y="83"/>
                    </a:lnTo>
                    <a:lnTo>
                      <a:pt x="0" y="8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515;p61"/>
              <p:cNvSpPr/>
              <p:nvPr/>
            </p:nvSpPr>
            <p:spPr>
              <a:xfrm>
                <a:off x="3409550" y="2152425"/>
                <a:ext cx="147150" cy="496300"/>
              </a:xfrm>
              <a:custGeom>
                <a:avLst/>
                <a:gdLst/>
                <a:ahLst/>
                <a:cxnLst/>
                <a:rect l="l" t="t" r="r" b="b"/>
                <a:pathLst>
                  <a:path w="5886" h="19852" extrusionOk="0">
                    <a:moveTo>
                      <a:pt x="1368" y="1"/>
                    </a:moveTo>
                    <a:lnTo>
                      <a:pt x="1119" y="3606"/>
                    </a:lnTo>
                    <a:lnTo>
                      <a:pt x="746" y="7543"/>
                    </a:lnTo>
                    <a:lnTo>
                      <a:pt x="332" y="11356"/>
                    </a:lnTo>
                    <a:lnTo>
                      <a:pt x="0" y="14671"/>
                    </a:lnTo>
                    <a:lnTo>
                      <a:pt x="622" y="15915"/>
                    </a:lnTo>
                    <a:lnTo>
                      <a:pt x="1244" y="17116"/>
                    </a:lnTo>
                    <a:lnTo>
                      <a:pt x="1948" y="18484"/>
                    </a:lnTo>
                    <a:lnTo>
                      <a:pt x="2777" y="19852"/>
                    </a:lnTo>
                    <a:lnTo>
                      <a:pt x="5885" y="18028"/>
                    </a:lnTo>
                    <a:lnTo>
                      <a:pt x="5264" y="16785"/>
                    </a:lnTo>
                    <a:lnTo>
                      <a:pt x="4683" y="15459"/>
                    </a:lnTo>
                    <a:lnTo>
                      <a:pt x="3564" y="12765"/>
                    </a:lnTo>
                    <a:lnTo>
                      <a:pt x="3026" y="11397"/>
                    </a:lnTo>
                    <a:lnTo>
                      <a:pt x="2570" y="10071"/>
                    </a:lnTo>
                    <a:lnTo>
                      <a:pt x="2155" y="8745"/>
                    </a:lnTo>
                    <a:lnTo>
                      <a:pt x="1990" y="8123"/>
                    </a:lnTo>
                    <a:lnTo>
                      <a:pt x="1948" y="7999"/>
                    </a:lnTo>
                    <a:lnTo>
                      <a:pt x="1948" y="7916"/>
                    </a:lnTo>
                    <a:lnTo>
                      <a:pt x="1907" y="7626"/>
                    </a:lnTo>
                    <a:lnTo>
                      <a:pt x="1741" y="6051"/>
                    </a:lnTo>
                    <a:lnTo>
                      <a:pt x="1617" y="4435"/>
                    </a:lnTo>
                    <a:lnTo>
                      <a:pt x="1492" y="2777"/>
                    </a:lnTo>
                    <a:lnTo>
                      <a:pt x="1409" y="1161"/>
                    </a:lnTo>
                    <a:lnTo>
                      <a:pt x="1368" y="1"/>
                    </a:lnTo>
                    <a:close/>
                  </a:path>
                </a:pathLst>
              </a:custGeom>
              <a:solidFill>
                <a:srgbClr val="C8D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516;p61"/>
              <p:cNvSpPr/>
              <p:nvPr/>
            </p:nvSpPr>
            <p:spPr>
              <a:xfrm>
                <a:off x="3409550" y="2152425"/>
                <a:ext cx="147150" cy="496300"/>
              </a:xfrm>
              <a:custGeom>
                <a:avLst/>
                <a:gdLst/>
                <a:ahLst/>
                <a:cxnLst/>
                <a:rect l="l" t="t" r="r" b="b"/>
                <a:pathLst>
                  <a:path w="5886" h="19852" fill="none" extrusionOk="0">
                    <a:moveTo>
                      <a:pt x="1368" y="1"/>
                    </a:moveTo>
                    <a:lnTo>
                      <a:pt x="1368" y="1"/>
                    </a:lnTo>
                    <a:lnTo>
                      <a:pt x="1119" y="3606"/>
                    </a:lnTo>
                    <a:lnTo>
                      <a:pt x="746" y="7543"/>
                    </a:lnTo>
                    <a:lnTo>
                      <a:pt x="332" y="11356"/>
                    </a:lnTo>
                    <a:lnTo>
                      <a:pt x="0" y="14671"/>
                    </a:lnTo>
                    <a:lnTo>
                      <a:pt x="0" y="14671"/>
                    </a:lnTo>
                    <a:lnTo>
                      <a:pt x="622" y="15915"/>
                    </a:lnTo>
                    <a:lnTo>
                      <a:pt x="1244" y="17116"/>
                    </a:lnTo>
                    <a:lnTo>
                      <a:pt x="1244" y="17116"/>
                    </a:lnTo>
                    <a:lnTo>
                      <a:pt x="1948" y="18484"/>
                    </a:lnTo>
                    <a:lnTo>
                      <a:pt x="2777" y="19852"/>
                    </a:lnTo>
                    <a:lnTo>
                      <a:pt x="5885" y="18028"/>
                    </a:lnTo>
                    <a:lnTo>
                      <a:pt x="5885" y="18028"/>
                    </a:lnTo>
                    <a:lnTo>
                      <a:pt x="5264" y="16785"/>
                    </a:lnTo>
                    <a:lnTo>
                      <a:pt x="4683" y="15459"/>
                    </a:lnTo>
                    <a:lnTo>
                      <a:pt x="4683" y="15459"/>
                    </a:lnTo>
                    <a:lnTo>
                      <a:pt x="3564" y="12765"/>
                    </a:lnTo>
                    <a:lnTo>
                      <a:pt x="3564" y="12765"/>
                    </a:lnTo>
                    <a:lnTo>
                      <a:pt x="3026" y="11397"/>
                    </a:lnTo>
                    <a:lnTo>
                      <a:pt x="2570" y="10071"/>
                    </a:lnTo>
                    <a:lnTo>
                      <a:pt x="2570" y="10071"/>
                    </a:lnTo>
                    <a:lnTo>
                      <a:pt x="2155" y="8745"/>
                    </a:lnTo>
                    <a:lnTo>
                      <a:pt x="2155" y="8745"/>
                    </a:lnTo>
                    <a:lnTo>
                      <a:pt x="1990" y="8123"/>
                    </a:lnTo>
                    <a:lnTo>
                      <a:pt x="1948" y="7999"/>
                    </a:lnTo>
                    <a:lnTo>
                      <a:pt x="1948" y="7916"/>
                    </a:lnTo>
                    <a:lnTo>
                      <a:pt x="1948" y="7916"/>
                    </a:lnTo>
                    <a:lnTo>
                      <a:pt x="1907" y="7626"/>
                    </a:lnTo>
                    <a:lnTo>
                      <a:pt x="1907" y="7626"/>
                    </a:lnTo>
                    <a:lnTo>
                      <a:pt x="1741" y="6051"/>
                    </a:lnTo>
                    <a:lnTo>
                      <a:pt x="1617" y="4435"/>
                    </a:lnTo>
                    <a:lnTo>
                      <a:pt x="1492" y="2777"/>
                    </a:lnTo>
                    <a:lnTo>
                      <a:pt x="1409" y="1161"/>
                    </a:lnTo>
                    <a:lnTo>
                      <a:pt x="1409" y="1161"/>
                    </a:lnTo>
                    <a:lnTo>
                      <a:pt x="136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517;p61"/>
              <p:cNvSpPr/>
              <p:nvPr/>
            </p:nvSpPr>
            <p:spPr>
              <a:xfrm>
                <a:off x="3093550" y="2491225"/>
                <a:ext cx="285975" cy="1933350"/>
              </a:xfrm>
              <a:custGeom>
                <a:avLst/>
                <a:gdLst/>
                <a:ahLst/>
                <a:cxnLst/>
                <a:rect l="l" t="t" r="r" b="b"/>
                <a:pathLst>
                  <a:path w="11439" h="77334" extrusionOk="0">
                    <a:moveTo>
                      <a:pt x="0" y="0"/>
                    </a:moveTo>
                    <a:lnTo>
                      <a:pt x="83" y="4393"/>
                    </a:lnTo>
                    <a:lnTo>
                      <a:pt x="166" y="9201"/>
                    </a:lnTo>
                    <a:lnTo>
                      <a:pt x="373" y="15044"/>
                    </a:lnTo>
                    <a:lnTo>
                      <a:pt x="539" y="18235"/>
                    </a:lnTo>
                    <a:lnTo>
                      <a:pt x="746" y="21509"/>
                    </a:lnTo>
                    <a:lnTo>
                      <a:pt x="953" y="24783"/>
                    </a:lnTo>
                    <a:lnTo>
                      <a:pt x="1243" y="28057"/>
                    </a:lnTo>
                    <a:lnTo>
                      <a:pt x="1534" y="31248"/>
                    </a:lnTo>
                    <a:lnTo>
                      <a:pt x="1906" y="34274"/>
                    </a:lnTo>
                    <a:lnTo>
                      <a:pt x="2321" y="37092"/>
                    </a:lnTo>
                    <a:lnTo>
                      <a:pt x="2570" y="38418"/>
                    </a:lnTo>
                    <a:lnTo>
                      <a:pt x="2818" y="39661"/>
                    </a:lnTo>
                    <a:lnTo>
                      <a:pt x="2528" y="40822"/>
                    </a:lnTo>
                    <a:lnTo>
                      <a:pt x="2279" y="42065"/>
                    </a:lnTo>
                    <a:lnTo>
                      <a:pt x="2031" y="43350"/>
                    </a:lnTo>
                    <a:lnTo>
                      <a:pt x="1824" y="44717"/>
                    </a:lnTo>
                    <a:lnTo>
                      <a:pt x="1451" y="47536"/>
                    </a:lnTo>
                    <a:lnTo>
                      <a:pt x="1119" y="50519"/>
                    </a:lnTo>
                    <a:lnTo>
                      <a:pt x="829" y="53586"/>
                    </a:lnTo>
                    <a:lnTo>
                      <a:pt x="622" y="56694"/>
                    </a:lnTo>
                    <a:lnTo>
                      <a:pt x="415" y="59761"/>
                    </a:lnTo>
                    <a:lnTo>
                      <a:pt x="290" y="62745"/>
                    </a:lnTo>
                    <a:lnTo>
                      <a:pt x="166" y="65605"/>
                    </a:lnTo>
                    <a:lnTo>
                      <a:pt x="83" y="68257"/>
                    </a:lnTo>
                    <a:lnTo>
                      <a:pt x="42" y="72733"/>
                    </a:lnTo>
                    <a:lnTo>
                      <a:pt x="0" y="75717"/>
                    </a:lnTo>
                    <a:lnTo>
                      <a:pt x="0" y="76836"/>
                    </a:lnTo>
                    <a:lnTo>
                      <a:pt x="3316" y="77333"/>
                    </a:lnTo>
                    <a:lnTo>
                      <a:pt x="3564" y="75344"/>
                    </a:lnTo>
                    <a:lnTo>
                      <a:pt x="3813" y="73355"/>
                    </a:lnTo>
                    <a:lnTo>
                      <a:pt x="4144" y="71282"/>
                    </a:lnTo>
                    <a:lnTo>
                      <a:pt x="4517" y="69169"/>
                    </a:lnTo>
                    <a:lnTo>
                      <a:pt x="5388" y="64776"/>
                    </a:lnTo>
                    <a:lnTo>
                      <a:pt x="6341" y="60176"/>
                    </a:lnTo>
                    <a:lnTo>
                      <a:pt x="7336" y="55368"/>
                    </a:lnTo>
                    <a:lnTo>
                      <a:pt x="7833" y="52882"/>
                    </a:lnTo>
                    <a:lnTo>
                      <a:pt x="8289" y="50312"/>
                    </a:lnTo>
                    <a:lnTo>
                      <a:pt x="8703" y="47701"/>
                    </a:lnTo>
                    <a:lnTo>
                      <a:pt x="9118" y="45049"/>
                    </a:lnTo>
                    <a:lnTo>
                      <a:pt x="9491" y="42355"/>
                    </a:lnTo>
                    <a:lnTo>
                      <a:pt x="9781" y="39578"/>
                    </a:lnTo>
                    <a:lnTo>
                      <a:pt x="9988" y="37258"/>
                    </a:lnTo>
                    <a:lnTo>
                      <a:pt x="10195" y="34605"/>
                    </a:lnTo>
                    <a:lnTo>
                      <a:pt x="10361" y="31704"/>
                    </a:lnTo>
                    <a:lnTo>
                      <a:pt x="10527" y="28596"/>
                    </a:lnTo>
                    <a:lnTo>
                      <a:pt x="10817" y="22048"/>
                    </a:lnTo>
                    <a:lnTo>
                      <a:pt x="11065" y="15500"/>
                    </a:lnTo>
                    <a:lnTo>
                      <a:pt x="11231" y="9532"/>
                    </a:lnTo>
                    <a:lnTo>
                      <a:pt x="11356" y="4559"/>
                    </a:lnTo>
                    <a:lnTo>
                      <a:pt x="11438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518;p61"/>
              <p:cNvSpPr/>
              <p:nvPr/>
            </p:nvSpPr>
            <p:spPr>
              <a:xfrm>
                <a:off x="3093550" y="2491225"/>
                <a:ext cx="285975" cy="1933350"/>
              </a:xfrm>
              <a:custGeom>
                <a:avLst/>
                <a:gdLst/>
                <a:ahLst/>
                <a:cxnLst/>
                <a:rect l="l" t="t" r="r" b="b"/>
                <a:pathLst>
                  <a:path w="11439" h="77334" fill="none" extrusionOk="0">
                    <a:moveTo>
                      <a:pt x="11438" y="0"/>
                    </a:moveTo>
                    <a:lnTo>
                      <a:pt x="11438" y="0"/>
                    </a:lnTo>
                    <a:lnTo>
                      <a:pt x="11356" y="4559"/>
                    </a:lnTo>
                    <a:lnTo>
                      <a:pt x="11231" y="9532"/>
                    </a:lnTo>
                    <a:lnTo>
                      <a:pt x="11065" y="15500"/>
                    </a:lnTo>
                    <a:lnTo>
                      <a:pt x="10817" y="22048"/>
                    </a:lnTo>
                    <a:lnTo>
                      <a:pt x="10527" y="28596"/>
                    </a:lnTo>
                    <a:lnTo>
                      <a:pt x="10361" y="31704"/>
                    </a:lnTo>
                    <a:lnTo>
                      <a:pt x="10195" y="34605"/>
                    </a:lnTo>
                    <a:lnTo>
                      <a:pt x="9988" y="37258"/>
                    </a:lnTo>
                    <a:lnTo>
                      <a:pt x="9781" y="39578"/>
                    </a:lnTo>
                    <a:lnTo>
                      <a:pt x="9781" y="39578"/>
                    </a:lnTo>
                    <a:lnTo>
                      <a:pt x="9491" y="42355"/>
                    </a:lnTo>
                    <a:lnTo>
                      <a:pt x="9118" y="45049"/>
                    </a:lnTo>
                    <a:lnTo>
                      <a:pt x="8703" y="47701"/>
                    </a:lnTo>
                    <a:lnTo>
                      <a:pt x="8289" y="50312"/>
                    </a:lnTo>
                    <a:lnTo>
                      <a:pt x="7833" y="52882"/>
                    </a:lnTo>
                    <a:lnTo>
                      <a:pt x="7336" y="55368"/>
                    </a:lnTo>
                    <a:lnTo>
                      <a:pt x="6341" y="60176"/>
                    </a:lnTo>
                    <a:lnTo>
                      <a:pt x="5388" y="64776"/>
                    </a:lnTo>
                    <a:lnTo>
                      <a:pt x="4517" y="69169"/>
                    </a:lnTo>
                    <a:lnTo>
                      <a:pt x="4144" y="71282"/>
                    </a:lnTo>
                    <a:lnTo>
                      <a:pt x="3813" y="73355"/>
                    </a:lnTo>
                    <a:lnTo>
                      <a:pt x="3564" y="75344"/>
                    </a:lnTo>
                    <a:lnTo>
                      <a:pt x="3316" y="77333"/>
                    </a:lnTo>
                    <a:lnTo>
                      <a:pt x="0" y="76836"/>
                    </a:lnTo>
                    <a:lnTo>
                      <a:pt x="0" y="76836"/>
                    </a:lnTo>
                    <a:lnTo>
                      <a:pt x="0" y="75717"/>
                    </a:lnTo>
                    <a:lnTo>
                      <a:pt x="42" y="72733"/>
                    </a:lnTo>
                    <a:lnTo>
                      <a:pt x="83" y="68257"/>
                    </a:lnTo>
                    <a:lnTo>
                      <a:pt x="166" y="65605"/>
                    </a:lnTo>
                    <a:lnTo>
                      <a:pt x="290" y="62745"/>
                    </a:lnTo>
                    <a:lnTo>
                      <a:pt x="415" y="59761"/>
                    </a:lnTo>
                    <a:lnTo>
                      <a:pt x="622" y="56694"/>
                    </a:lnTo>
                    <a:lnTo>
                      <a:pt x="829" y="53586"/>
                    </a:lnTo>
                    <a:lnTo>
                      <a:pt x="1119" y="50519"/>
                    </a:lnTo>
                    <a:lnTo>
                      <a:pt x="1451" y="47536"/>
                    </a:lnTo>
                    <a:lnTo>
                      <a:pt x="1824" y="44717"/>
                    </a:lnTo>
                    <a:lnTo>
                      <a:pt x="2031" y="43350"/>
                    </a:lnTo>
                    <a:lnTo>
                      <a:pt x="2279" y="42065"/>
                    </a:lnTo>
                    <a:lnTo>
                      <a:pt x="2528" y="40822"/>
                    </a:lnTo>
                    <a:lnTo>
                      <a:pt x="2818" y="39661"/>
                    </a:lnTo>
                    <a:lnTo>
                      <a:pt x="2818" y="39661"/>
                    </a:lnTo>
                    <a:lnTo>
                      <a:pt x="2570" y="38418"/>
                    </a:lnTo>
                    <a:lnTo>
                      <a:pt x="2321" y="37092"/>
                    </a:lnTo>
                    <a:lnTo>
                      <a:pt x="1906" y="34274"/>
                    </a:lnTo>
                    <a:lnTo>
                      <a:pt x="1534" y="31248"/>
                    </a:lnTo>
                    <a:lnTo>
                      <a:pt x="1243" y="28057"/>
                    </a:lnTo>
                    <a:lnTo>
                      <a:pt x="953" y="24783"/>
                    </a:lnTo>
                    <a:lnTo>
                      <a:pt x="746" y="21509"/>
                    </a:lnTo>
                    <a:lnTo>
                      <a:pt x="539" y="18235"/>
                    </a:lnTo>
                    <a:lnTo>
                      <a:pt x="373" y="15044"/>
                    </a:lnTo>
                    <a:lnTo>
                      <a:pt x="166" y="9201"/>
                    </a:lnTo>
                    <a:lnTo>
                      <a:pt x="83" y="4393"/>
                    </a:lnTo>
                    <a:lnTo>
                      <a:pt x="0" y="0"/>
                    </a:lnTo>
                    <a:lnTo>
                      <a:pt x="11438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519;p61"/>
              <p:cNvSpPr/>
              <p:nvPr/>
            </p:nvSpPr>
            <p:spPr>
              <a:xfrm>
                <a:off x="3087325" y="4443200"/>
                <a:ext cx="249725" cy="205150"/>
              </a:xfrm>
              <a:custGeom>
                <a:avLst/>
                <a:gdLst/>
                <a:ahLst/>
                <a:cxnLst/>
                <a:rect l="l" t="t" r="r" b="b"/>
                <a:pathLst>
                  <a:path w="9989" h="8206" extrusionOk="0">
                    <a:moveTo>
                      <a:pt x="1327" y="0"/>
                    </a:moveTo>
                    <a:lnTo>
                      <a:pt x="1078" y="42"/>
                    </a:lnTo>
                    <a:lnTo>
                      <a:pt x="829" y="124"/>
                    </a:lnTo>
                    <a:lnTo>
                      <a:pt x="622" y="249"/>
                    </a:lnTo>
                    <a:lnTo>
                      <a:pt x="415" y="415"/>
                    </a:lnTo>
                    <a:lnTo>
                      <a:pt x="249" y="580"/>
                    </a:lnTo>
                    <a:lnTo>
                      <a:pt x="83" y="787"/>
                    </a:lnTo>
                    <a:lnTo>
                      <a:pt x="42" y="912"/>
                    </a:lnTo>
                    <a:lnTo>
                      <a:pt x="0" y="1036"/>
                    </a:lnTo>
                    <a:lnTo>
                      <a:pt x="0" y="1824"/>
                    </a:lnTo>
                    <a:lnTo>
                      <a:pt x="42" y="2528"/>
                    </a:lnTo>
                    <a:lnTo>
                      <a:pt x="249" y="5636"/>
                    </a:lnTo>
                    <a:lnTo>
                      <a:pt x="373" y="7584"/>
                    </a:lnTo>
                    <a:lnTo>
                      <a:pt x="746" y="7584"/>
                    </a:lnTo>
                    <a:lnTo>
                      <a:pt x="746" y="6009"/>
                    </a:lnTo>
                    <a:lnTo>
                      <a:pt x="871" y="4434"/>
                    </a:lnTo>
                    <a:lnTo>
                      <a:pt x="871" y="4269"/>
                    </a:lnTo>
                    <a:lnTo>
                      <a:pt x="954" y="4144"/>
                    </a:lnTo>
                    <a:lnTo>
                      <a:pt x="995" y="4061"/>
                    </a:lnTo>
                    <a:lnTo>
                      <a:pt x="1078" y="4020"/>
                    </a:lnTo>
                    <a:lnTo>
                      <a:pt x="1161" y="4061"/>
                    </a:lnTo>
                    <a:lnTo>
                      <a:pt x="1244" y="4103"/>
                    </a:lnTo>
                    <a:lnTo>
                      <a:pt x="1410" y="4269"/>
                    </a:lnTo>
                    <a:lnTo>
                      <a:pt x="1617" y="4559"/>
                    </a:lnTo>
                    <a:lnTo>
                      <a:pt x="1824" y="4932"/>
                    </a:lnTo>
                    <a:lnTo>
                      <a:pt x="2031" y="5346"/>
                    </a:lnTo>
                    <a:lnTo>
                      <a:pt x="2197" y="5761"/>
                    </a:lnTo>
                    <a:lnTo>
                      <a:pt x="2404" y="6217"/>
                    </a:lnTo>
                    <a:lnTo>
                      <a:pt x="2736" y="6631"/>
                    </a:lnTo>
                    <a:lnTo>
                      <a:pt x="3150" y="7045"/>
                    </a:lnTo>
                    <a:lnTo>
                      <a:pt x="3689" y="7418"/>
                    </a:lnTo>
                    <a:lnTo>
                      <a:pt x="4311" y="7708"/>
                    </a:lnTo>
                    <a:lnTo>
                      <a:pt x="5015" y="7957"/>
                    </a:lnTo>
                    <a:lnTo>
                      <a:pt x="5388" y="8081"/>
                    </a:lnTo>
                    <a:lnTo>
                      <a:pt x="5802" y="8123"/>
                    </a:lnTo>
                    <a:lnTo>
                      <a:pt x="6217" y="8206"/>
                    </a:lnTo>
                    <a:lnTo>
                      <a:pt x="9035" y="8206"/>
                    </a:lnTo>
                    <a:lnTo>
                      <a:pt x="9532" y="8123"/>
                    </a:lnTo>
                    <a:lnTo>
                      <a:pt x="9822" y="8040"/>
                    </a:lnTo>
                    <a:lnTo>
                      <a:pt x="9947" y="7957"/>
                    </a:lnTo>
                    <a:lnTo>
                      <a:pt x="9988" y="7874"/>
                    </a:lnTo>
                    <a:lnTo>
                      <a:pt x="9988" y="7791"/>
                    </a:lnTo>
                    <a:lnTo>
                      <a:pt x="9947" y="7708"/>
                    </a:lnTo>
                    <a:lnTo>
                      <a:pt x="9740" y="7501"/>
                    </a:lnTo>
                    <a:lnTo>
                      <a:pt x="9367" y="7253"/>
                    </a:lnTo>
                    <a:lnTo>
                      <a:pt x="8994" y="7045"/>
                    </a:lnTo>
                    <a:lnTo>
                      <a:pt x="8579" y="6880"/>
                    </a:lnTo>
                    <a:lnTo>
                      <a:pt x="8165" y="6714"/>
                    </a:lnTo>
                    <a:lnTo>
                      <a:pt x="8082" y="6631"/>
                    </a:lnTo>
                    <a:lnTo>
                      <a:pt x="7750" y="6424"/>
                    </a:lnTo>
                    <a:lnTo>
                      <a:pt x="7253" y="6009"/>
                    </a:lnTo>
                    <a:lnTo>
                      <a:pt x="6631" y="5388"/>
                    </a:lnTo>
                    <a:lnTo>
                      <a:pt x="6300" y="5015"/>
                    </a:lnTo>
                    <a:lnTo>
                      <a:pt x="5927" y="4559"/>
                    </a:lnTo>
                    <a:lnTo>
                      <a:pt x="5595" y="4061"/>
                    </a:lnTo>
                    <a:lnTo>
                      <a:pt x="5222" y="3481"/>
                    </a:lnTo>
                    <a:lnTo>
                      <a:pt x="4891" y="2860"/>
                    </a:lnTo>
                    <a:lnTo>
                      <a:pt x="4559" y="2197"/>
                    </a:lnTo>
                    <a:lnTo>
                      <a:pt x="4228" y="1409"/>
                    </a:lnTo>
                    <a:lnTo>
                      <a:pt x="3938" y="622"/>
                    </a:lnTo>
                    <a:lnTo>
                      <a:pt x="1824" y="83"/>
                    </a:lnTo>
                    <a:lnTo>
                      <a:pt x="1575" y="42"/>
                    </a:lnTo>
                    <a:lnTo>
                      <a:pt x="132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520;p61"/>
              <p:cNvSpPr/>
              <p:nvPr/>
            </p:nvSpPr>
            <p:spPr>
              <a:xfrm>
                <a:off x="3087325" y="4390350"/>
                <a:ext cx="116075" cy="111925"/>
              </a:xfrm>
              <a:custGeom>
                <a:avLst/>
                <a:gdLst/>
                <a:ahLst/>
                <a:cxnLst/>
                <a:rect l="l" t="t" r="r" b="b"/>
                <a:pathLst>
                  <a:path w="4643" h="4477" extrusionOk="0">
                    <a:moveTo>
                      <a:pt x="0" y="0"/>
                    </a:moveTo>
                    <a:lnTo>
                      <a:pt x="83" y="746"/>
                    </a:lnTo>
                    <a:lnTo>
                      <a:pt x="208" y="1492"/>
                    </a:lnTo>
                    <a:lnTo>
                      <a:pt x="332" y="2197"/>
                    </a:lnTo>
                    <a:lnTo>
                      <a:pt x="498" y="2943"/>
                    </a:lnTo>
                    <a:lnTo>
                      <a:pt x="1492" y="3399"/>
                    </a:lnTo>
                    <a:lnTo>
                      <a:pt x="2528" y="3813"/>
                    </a:lnTo>
                    <a:lnTo>
                      <a:pt x="3565" y="4186"/>
                    </a:lnTo>
                    <a:lnTo>
                      <a:pt x="4642" y="4476"/>
                    </a:lnTo>
                    <a:lnTo>
                      <a:pt x="4393" y="3855"/>
                    </a:lnTo>
                    <a:lnTo>
                      <a:pt x="4228" y="3192"/>
                    </a:lnTo>
                    <a:lnTo>
                      <a:pt x="4103" y="2529"/>
                    </a:lnTo>
                    <a:lnTo>
                      <a:pt x="4020" y="1865"/>
                    </a:lnTo>
                    <a:lnTo>
                      <a:pt x="3938" y="871"/>
                    </a:lnTo>
                    <a:lnTo>
                      <a:pt x="3938" y="4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521;p61"/>
              <p:cNvSpPr/>
              <p:nvPr/>
            </p:nvSpPr>
            <p:spPr>
              <a:xfrm>
                <a:off x="2909125" y="2491225"/>
                <a:ext cx="397875" cy="1958200"/>
              </a:xfrm>
              <a:custGeom>
                <a:avLst/>
                <a:gdLst/>
                <a:ahLst/>
                <a:cxnLst/>
                <a:rect l="l" t="t" r="r" b="b"/>
                <a:pathLst>
                  <a:path w="15915" h="78328" extrusionOk="0">
                    <a:moveTo>
                      <a:pt x="3979" y="0"/>
                    </a:moveTo>
                    <a:lnTo>
                      <a:pt x="3606" y="4435"/>
                    </a:lnTo>
                    <a:lnTo>
                      <a:pt x="3233" y="9242"/>
                    </a:lnTo>
                    <a:lnTo>
                      <a:pt x="2777" y="15169"/>
                    </a:lnTo>
                    <a:lnTo>
                      <a:pt x="2363" y="21675"/>
                    </a:lnTo>
                    <a:lnTo>
                      <a:pt x="2155" y="24991"/>
                    </a:lnTo>
                    <a:lnTo>
                      <a:pt x="1990" y="28265"/>
                    </a:lnTo>
                    <a:lnTo>
                      <a:pt x="1865" y="31497"/>
                    </a:lnTo>
                    <a:lnTo>
                      <a:pt x="1782" y="34522"/>
                    </a:lnTo>
                    <a:lnTo>
                      <a:pt x="1741" y="37382"/>
                    </a:lnTo>
                    <a:lnTo>
                      <a:pt x="1782" y="39910"/>
                    </a:lnTo>
                    <a:lnTo>
                      <a:pt x="1451" y="41485"/>
                    </a:lnTo>
                    <a:lnTo>
                      <a:pt x="1161" y="43101"/>
                    </a:lnTo>
                    <a:lnTo>
                      <a:pt x="871" y="44717"/>
                    </a:lnTo>
                    <a:lnTo>
                      <a:pt x="663" y="46334"/>
                    </a:lnTo>
                    <a:lnTo>
                      <a:pt x="456" y="47991"/>
                    </a:lnTo>
                    <a:lnTo>
                      <a:pt x="332" y="49649"/>
                    </a:lnTo>
                    <a:lnTo>
                      <a:pt x="207" y="51265"/>
                    </a:lnTo>
                    <a:lnTo>
                      <a:pt x="125" y="52923"/>
                    </a:lnTo>
                    <a:lnTo>
                      <a:pt x="42" y="54539"/>
                    </a:lnTo>
                    <a:lnTo>
                      <a:pt x="0" y="56156"/>
                    </a:lnTo>
                    <a:lnTo>
                      <a:pt x="0" y="59305"/>
                    </a:lnTo>
                    <a:lnTo>
                      <a:pt x="83" y="62372"/>
                    </a:lnTo>
                    <a:lnTo>
                      <a:pt x="207" y="65232"/>
                    </a:lnTo>
                    <a:lnTo>
                      <a:pt x="373" y="67926"/>
                    </a:lnTo>
                    <a:lnTo>
                      <a:pt x="580" y="70371"/>
                    </a:lnTo>
                    <a:lnTo>
                      <a:pt x="788" y="72567"/>
                    </a:lnTo>
                    <a:lnTo>
                      <a:pt x="995" y="74432"/>
                    </a:lnTo>
                    <a:lnTo>
                      <a:pt x="1368" y="77084"/>
                    </a:lnTo>
                    <a:lnTo>
                      <a:pt x="1492" y="78038"/>
                    </a:lnTo>
                    <a:lnTo>
                      <a:pt x="4642" y="78328"/>
                    </a:lnTo>
                    <a:lnTo>
                      <a:pt x="4642" y="77292"/>
                    </a:lnTo>
                    <a:lnTo>
                      <a:pt x="4766" y="74432"/>
                    </a:lnTo>
                    <a:lnTo>
                      <a:pt x="4973" y="70122"/>
                    </a:lnTo>
                    <a:lnTo>
                      <a:pt x="5098" y="67553"/>
                    </a:lnTo>
                    <a:lnTo>
                      <a:pt x="5305" y="64734"/>
                    </a:lnTo>
                    <a:lnTo>
                      <a:pt x="5512" y="61751"/>
                    </a:lnTo>
                    <a:lnTo>
                      <a:pt x="5802" y="58642"/>
                    </a:lnTo>
                    <a:lnTo>
                      <a:pt x="6134" y="55451"/>
                    </a:lnTo>
                    <a:lnTo>
                      <a:pt x="6507" y="52219"/>
                    </a:lnTo>
                    <a:lnTo>
                      <a:pt x="6921" y="49028"/>
                    </a:lnTo>
                    <a:lnTo>
                      <a:pt x="7419" y="45836"/>
                    </a:lnTo>
                    <a:lnTo>
                      <a:pt x="7957" y="42811"/>
                    </a:lnTo>
                    <a:lnTo>
                      <a:pt x="8247" y="41361"/>
                    </a:lnTo>
                    <a:lnTo>
                      <a:pt x="8579" y="39910"/>
                    </a:lnTo>
                    <a:lnTo>
                      <a:pt x="9076" y="37589"/>
                    </a:lnTo>
                    <a:lnTo>
                      <a:pt x="9656" y="34937"/>
                    </a:lnTo>
                    <a:lnTo>
                      <a:pt x="10817" y="28845"/>
                    </a:lnTo>
                    <a:lnTo>
                      <a:pt x="12060" y="22255"/>
                    </a:lnTo>
                    <a:lnTo>
                      <a:pt x="13262" y="15666"/>
                    </a:lnTo>
                    <a:lnTo>
                      <a:pt x="15168" y="4642"/>
                    </a:lnTo>
                    <a:lnTo>
                      <a:pt x="15914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522;p61"/>
              <p:cNvSpPr/>
              <p:nvPr/>
            </p:nvSpPr>
            <p:spPr>
              <a:xfrm>
                <a:off x="2909125" y="2491225"/>
                <a:ext cx="397875" cy="1958200"/>
              </a:xfrm>
              <a:custGeom>
                <a:avLst/>
                <a:gdLst/>
                <a:ahLst/>
                <a:cxnLst/>
                <a:rect l="l" t="t" r="r" b="b"/>
                <a:pathLst>
                  <a:path w="15915" h="78328" fill="none" extrusionOk="0">
                    <a:moveTo>
                      <a:pt x="15914" y="0"/>
                    </a:moveTo>
                    <a:lnTo>
                      <a:pt x="15914" y="0"/>
                    </a:lnTo>
                    <a:lnTo>
                      <a:pt x="15168" y="4642"/>
                    </a:lnTo>
                    <a:lnTo>
                      <a:pt x="13262" y="15666"/>
                    </a:lnTo>
                    <a:lnTo>
                      <a:pt x="12060" y="22255"/>
                    </a:lnTo>
                    <a:lnTo>
                      <a:pt x="10817" y="28845"/>
                    </a:lnTo>
                    <a:lnTo>
                      <a:pt x="9656" y="34937"/>
                    </a:lnTo>
                    <a:lnTo>
                      <a:pt x="9076" y="37589"/>
                    </a:lnTo>
                    <a:lnTo>
                      <a:pt x="8579" y="39910"/>
                    </a:lnTo>
                    <a:lnTo>
                      <a:pt x="8579" y="39910"/>
                    </a:lnTo>
                    <a:lnTo>
                      <a:pt x="8247" y="41361"/>
                    </a:lnTo>
                    <a:lnTo>
                      <a:pt x="7957" y="42811"/>
                    </a:lnTo>
                    <a:lnTo>
                      <a:pt x="7419" y="45836"/>
                    </a:lnTo>
                    <a:lnTo>
                      <a:pt x="6921" y="49028"/>
                    </a:lnTo>
                    <a:lnTo>
                      <a:pt x="6507" y="52219"/>
                    </a:lnTo>
                    <a:lnTo>
                      <a:pt x="6134" y="55451"/>
                    </a:lnTo>
                    <a:lnTo>
                      <a:pt x="5802" y="58642"/>
                    </a:lnTo>
                    <a:lnTo>
                      <a:pt x="5512" y="61751"/>
                    </a:lnTo>
                    <a:lnTo>
                      <a:pt x="5305" y="64734"/>
                    </a:lnTo>
                    <a:lnTo>
                      <a:pt x="5098" y="67553"/>
                    </a:lnTo>
                    <a:lnTo>
                      <a:pt x="4973" y="70122"/>
                    </a:lnTo>
                    <a:lnTo>
                      <a:pt x="4766" y="74432"/>
                    </a:lnTo>
                    <a:lnTo>
                      <a:pt x="4642" y="77292"/>
                    </a:lnTo>
                    <a:lnTo>
                      <a:pt x="4642" y="78328"/>
                    </a:lnTo>
                    <a:lnTo>
                      <a:pt x="1492" y="78038"/>
                    </a:lnTo>
                    <a:lnTo>
                      <a:pt x="1492" y="78038"/>
                    </a:lnTo>
                    <a:lnTo>
                      <a:pt x="1368" y="77084"/>
                    </a:lnTo>
                    <a:lnTo>
                      <a:pt x="995" y="74432"/>
                    </a:lnTo>
                    <a:lnTo>
                      <a:pt x="788" y="72567"/>
                    </a:lnTo>
                    <a:lnTo>
                      <a:pt x="580" y="70371"/>
                    </a:lnTo>
                    <a:lnTo>
                      <a:pt x="373" y="67926"/>
                    </a:lnTo>
                    <a:lnTo>
                      <a:pt x="207" y="65232"/>
                    </a:lnTo>
                    <a:lnTo>
                      <a:pt x="83" y="62372"/>
                    </a:lnTo>
                    <a:lnTo>
                      <a:pt x="0" y="59305"/>
                    </a:lnTo>
                    <a:lnTo>
                      <a:pt x="0" y="56156"/>
                    </a:lnTo>
                    <a:lnTo>
                      <a:pt x="42" y="54539"/>
                    </a:lnTo>
                    <a:lnTo>
                      <a:pt x="125" y="52923"/>
                    </a:lnTo>
                    <a:lnTo>
                      <a:pt x="207" y="51265"/>
                    </a:lnTo>
                    <a:lnTo>
                      <a:pt x="332" y="49649"/>
                    </a:lnTo>
                    <a:lnTo>
                      <a:pt x="456" y="47991"/>
                    </a:lnTo>
                    <a:lnTo>
                      <a:pt x="663" y="46334"/>
                    </a:lnTo>
                    <a:lnTo>
                      <a:pt x="871" y="44717"/>
                    </a:lnTo>
                    <a:lnTo>
                      <a:pt x="1161" y="43101"/>
                    </a:lnTo>
                    <a:lnTo>
                      <a:pt x="1451" y="41485"/>
                    </a:lnTo>
                    <a:lnTo>
                      <a:pt x="1782" y="39910"/>
                    </a:lnTo>
                    <a:lnTo>
                      <a:pt x="1782" y="39910"/>
                    </a:lnTo>
                    <a:lnTo>
                      <a:pt x="1741" y="37382"/>
                    </a:lnTo>
                    <a:lnTo>
                      <a:pt x="1782" y="34522"/>
                    </a:lnTo>
                    <a:lnTo>
                      <a:pt x="1865" y="31497"/>
                    </a:lnTo>
                    <a:lnTo>
                      <a:pt x="1990" y="28265"/>
                    </a:lnTo>
                    <a:lnTo>
                      <a:pt x="2155" y="24991"/>
                    </a:lnTo>
                    <a:lnTo>
                      <a:pt x="2363" y="21675"/>
                    </a:lnTo>
                    <a:lnTo>
                      <a:pt x="2777" y="15169"/>
                    </a:lnTo>
                    <a:lnTo>
                      <a:pt x="3233" y="9242"/>
                    </a:lnTo>
                    <a:lnTo>
                      <a:pt x="3606" y="4435"/>
                    </a:lnTo>
                    <a:lnTo>
                      <a:pt x="3979" y="0"/>
                    </a:lnTo>
                    <a:lnTo>
                      <a:pt x="1591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523;p61"/>
              <p:cNvSpPr/>
              <p:nvPr/>
            </p:nvSpPr>
            <p:spPr>
              <a:xfrm>
                <a:off x="2922600" y="4444225"/>
                <a:ext cx="204125" cy="204125"/>
              </a:xfrm>
              <a:custGeom>
                <a:avLst/>
                <a:gdLst/>
                <a:ahLst/>
                <a:cxnLst/>
                <a:rect l="l" t="t" r="r" b="b"/>
                <a:pathLst>
                  <a:path w="8165" h="8165" extrusionOk="0">
                    <a:moveTo>
                      <a:pt x="1741" y="1"/>
                    </a:moveTo>
                    <a:lnTo>
                      <a:pt x="1492" y="42"/>
                    </a:lnTo>
                    <a:lnTo>
                      <a:pt x="1243" y="125"/>
                    </a:lnTo>
                    <a:lnTo>
                      <a:pt x="1036" y="208"/>
                    </a:lnTo>
                    <a:lnTo>
                      <a:pt x="787" y="374"/>
                    </a:lnTo>
                    <a:lnTo>
                      <a:pt x="622" y="539"/>
                    </a:lnTo>
                    <a:lnTo>
                      <a:pt x="456" y="746"/>
                    </a:lnTo>
                    <a:lnTo>
                      <a:pt x="332" y="995"/>
                    </a:lnTo>
                    <a:lnTo>
                      <a:pt x="207" y="1741"/>
                    </a:lnTo>
                    <a:lnTo>
                      <a:pt x="124" y="2487"/>
                    </a:lnTo>
                    <a:lnTo>
                      <a:pt x="41" y="3150"/>
                    </a:lnTo>
                    <a:lnTo>
                      <a:pt x="0" y="3938"/>
                    </a:lnTo>
                    <a:lnTo>
                      <a:pt x="0" y="5595"/>
                    </a:lnTo>
                    <a:lnTo>
                      <a:pt x="83" y="7543"/>
                    </a:lnTo>
                    <a:lnTo>
                      <a:pt x="456" y="7543"/>
                    </a:lnTo>
                    <a:lnTo>
                      <a:pt x="580" y="4393"/>
                    </a:lnTo>
                    <a:lnTo>
                      <a:pt x="622" y="4228"/>
                    </a:lnTo>
                    <a:lnTo>
                      <a:pt x="622" y="4103"/>
                    </a:lnTo>
                    <a:lnTo>
                      <a:pt x="705" y="4020"/>
                    </a:lnTo>
                    <a:lnTo>
                      <a:pt x="746" y="3979"/>
                    </a:lnTo>
                    <a:lnTo>
                      <a:pt x="829" y="3979"/>
                    </a:lnTo>
                    <a:lnTo>
                      <a:pt x="912" y="4020"/>
                    </a:lnTo>
                    <a:lnTo>
                      <a:pt x="1078" y="4228"/>
                    </a:lnTo>
                    <a:lnTo>
                      <a:pt x="1243" y="4518"/>
                    </a:lnTo>
                    <a:lnTo>
                      <a:pt x="1451" y="4891"/>
                    </a:lnTo>
                    <a:lnTo>
                      <a:pt x="1575" y="5305"/>
                    </a:lnTo>
                    <a:lnTo>
                      <a:pt x="1699" y="5720"/>
                    </a:lnTo>
                    <a:lnTo>
                      <a:pt x="1824" y="6176"/>
                    </a:lnTo>
                    <a:lnTo>
                      <a:pt x="1948" y="6590"/>
                    </a:lnTo>
                    <a:lnTo>
                      <a:pt x="2155" y="7004"/>
                    </a:lnTo>
                    <a:lnTo>
                      <a:pt x="2279" y="7170"/>
                    </a:lnTo>
                    <a:lnTo>
                      <a:pt x="2445" y="7377"/>
                    </a:lnTo>
                    <a:lnTo>
                      <a:pt x="2611" y="7543"/>
                    </a:lnTo>
                    <a:lnTo>
                      <a:pt x="2860" y="7667"/>
                    </a:lnTo>
                    <a:lnTo>
                      <a:pt x="3067" y="7833"/>
                    </a:lnTo>
                    <a:lnTo>
                      <a:pt x="3357" y="7916"/>
                    </a:lnTo>
                    <a:lnTo>
                      <a:pt x="3647" y="8040"/>
                    </a:lnTo>
                    <a:lnTo>
                      <a:pt x="3979" y="8082"/>
                    </a:lnTo>
                    <a:lnTo>
                      <a:pt x="4352" y="8165"/>
                    </a:lnTo>
                    <a:lnTo>
                      <a:pt x="7211" y="8165"/>
                    </a:lnTo>
                    <a:lnTo>
                      <a:pt x="7667" y="8082"/>
                    </a:lnTo>
                    <a:lnTo>
                      <a:pt x="7999" y="7999"/>
                    </a:lnTo>
                    <a:lnTo>
                      <a:pt x="8123" y="7916"/>
                    </a:lnTo>
                    <a:lnTo>
                      <a:pt x="8164" y="7833"/>
                    </a:lnTo>
                    <a:lnTo>
                      <a:pt x="8164" y="7750"/>
                    </a:lnTo>
                    <a:lnTo>
                      <a:pt x="8164" y="7667"/>
                    </a:lnTo>
                    <a:lnTo>
                      <a:pt x="8081" y="7585"/>
                    </a:lnTo>
                    <a:lnTo>
                      <a:pt x="7999" y="7460"/>
                    </a:lnTo>
                    <a:lnTo>
                      <a:pt x="7667" y="7212"/>
                    </a:lnTo>
                    <a:lnTo>
                      <a:pt x="7294" y="7004"/>
                    </a:lnTo>
                    <a:lnTo>
                      <a:pt x="6962" y="6839"/>
                    </a:lnTo>
                    <a:lnTo>
                      <a:pt x="6589" y="6673"/>
                    </a:lnTo>
                    <a:lnTo>
                      <a:pt x="6341" y="6383"/>
                    </a:lnTo>
                    <a:lnTo>
                      <a:pt x="6051" y="5968"/>
                    </a:lnTo>
                    <a:lnTo>
                      <a:pt x="5719" y="5347"/>
                    </a:lnTo>
                    <a:lnTo>
                      <a:pt x="5346" y="4518"/>
                    </a:lnTo>
                    <a:lnTo>
                      <a:pt x="4973" y="3440"/>
                    </a:lnTo>
                    <a:lnTo>
                      <a:pt x="4766" y="2819"/>
                    </a:lnTo>
                    <a:lnTo>
                      <a:pt x="4600" y="2156"/>
                    </a:lnTo>
                    <a:lnTo>
                      <a:pt x="4434" y="1368"/>
                    </a:lnTo>
                    <a:lnTo>
                      <a:pt x="4310" y="581"/>
                    </a:lnTo>
                    <a:lnTo>
                      <a:pt x="2279" y="42"/>
                    </a:lnTo>
                    <a:lnTo>
                      <a:pt x="203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524;p61"/>
              <p:cNvSpPr/>
              <p:nvPr/>
            </p:nvSpPr>
            <p:spPr>
              <a:xfrm>
                <a:off x="2927775" y="4390350"/>
                <a:ext cx="111925" cy="105700"/>
              </a:xfrm>
              <a:custGeom>
                <a:avLst/>
                <a:gdLst/>
                <a:ahLst/>
                <a:cxnLst/>
                <a:rect l="l" t="t" r="r" b="b"/>
                <a:pathLst>
                  <a:path w="4477" h="4228" extrusionOk="0">
                    <a:moveTo>
                      <a:pt x="0" y="0"/>
                    </a:moveTo>
                    <a:lnTo>
                      <a:pt x="42" y="1078"/>
                    </a:lnTo>
                    <a:lnTo>
                      <a:pt x="83" y="2031"/>
                    </a:lnTo>
                    <a:lnTo>
                      <a:pt x="166" y="2943"/>
                    </a:lnTo>
                    <a:lnTo>
                      <a:pt x="1451" y="3357"/>
                    </a:lnTo>
                    <a:lnTo>
                      <a:pt x="2777" y="3772"/>
                    </a:lnTo>
                    <a:lnTo>
                      <a:pt x="4393" y="4228"/>
                    </a:lnTo>
                    <a:lnTo>
                      <a:pt x="4269" y="3606"/>
                    </a:lnTo>
                    <a:lnTo>
                      <a:pt x="4186" y="2943"/>
                    </a:lnTo>
                    <a:lnTo>
                      <a:pt x="4227" y="2321"/>
                    </a:lnTo>
                    <a:lnTo>
                      <a:pt x="4269" y="1741"/>
                    </a:lnTo>
                    <a:lnTo>
                      <a:pt x="4393" y="871"/>
                    </a:lnTo>
                    <a:lnTo>
                      <a:pt x="4476" y="4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525;p61"/>
              <p:cNvSpPr/>
              <p:nvPr/>
            </p:nvSpPr>
            <p:spPr>
              <a:xfrm>
                <a:off x="2944350" y="1894450"/>
                <a:ext cx="486975" cy="647575"/>
              </a:xfrm>
              <a:custGeom>
                <a:avLst/>
                <a:gdLst/>
                <a:ahLst/>
                <a:cxnLst/>
                <a:rect l="l" t="t" r="r" b="b"/>
                <a:pathLst>
                  <a:path w="19479" h="25903" extrusionOk="0">
                    <a:moveTo>
                      <a:pt x="8952" y="0"/>
                    </a:moveTo>
                    <a:lnTo>
                      <a:pt x="7211" y="42"/>
                    </a:lnTo>
                    <a:lnTo>
                      <a:pt x="5471" y="125"/>
                    </a:lnTo>
                    <a:lnTo>
                      <a:pt x="3896" y="249"/>
                    </a:lnTo>
                    <a:lnTo>
                      <a:pt x="2445" y="373"/>
                    </a:lnTo>
                    <a:lnTo>
                      <a:pt x="2114" y="456"/>
                    </a:lnTo>
                    <a:lnTo>
                      <a:pt x="1824" y="539"/>
                    </a:lnTo>
                    <a:lnTo>
                      <a:pt x="1575" y="663"/>
                    </a:lnTo>
                    <a:lnTo>
                      <a:pt x="1326" y="788"/>
                    </a:lnTo>
                    <a:lnTo>
                      <a:pt x="1078" y="953"/>
                    </a:lnTo>
                    <a:lnTo>
                      <a:pt x="871" y="1119"/>
                    </a:lnTo>
                    <a:lnTo>
                      <a:pt x="705" y="1326"/>
                    </a:lnTo>
                    <a:lnTo>
                      <a:pt x="498" y="1534"/>
                    </a:lnTo>
                    <a:lnTo>
                      <a:pt x="373" y="1782"/>
                    </a:lnTo>
                    <a:lnTo>
                      <a:pt x="249" y="2031"/>
                    </a:lnTo>
                    <a:lnTo>
                      <a:pt x="125" y="2280"/>
                    </a:lnTo>
                    <a:lnTo>
                      <a:pt x="42" y="2528"/>
                    </a:lnTo>
                    <a:lnTo>
                      <a:pt x="0" y="2818"/>
                    </a:lnTo>
                    <a:lnTo>
                      <a:pt x="0" y="3067"/>
                    </a:lnTo>
                    <a:lnTo>
                      <a:pt x="0" y="3357"/>
                    </a:lnTo>
                    <a:lnTo>
                      <a:pt x="0" y="3647"/>
                    </a:lnTo>
                    <a:lnTo>
                      <a:pt x="83" y="3937"/>
                    </a:lnTo>
                    <a:lnTo>
                      <a:pt x="539" y="5885"/>
                    </a:lnTo>
                    <a:lnTo>
                      <a:pt x="912" y="7709"/>
                    </a:lnTo>
                    <a:lnTo>
                      <a:pt x="1244" y="9449"/>
                    </a:lnTo>
                    <a:lnTo>
                      <a:pt x="1492" y="11107"/>
                    </a:lnTo>
                    <a:lnTo>
                      <a:pt x="1741" y="12640"/>
                    </a:lnTo>
                    <a:lnTo>
                      <a:pt x="1907" y="14091"/>
                    </a:lnTo>
                    <a:lnTo>
                      <a:pt x="2031" y="15500"/>
                    </a:lnTo>
                    <a:lnTo>
                      <a:pt x="2114" y="16826"/>
                    </a:lnTo>
                    <a:lnTo>
                      <a:pt x="2197" y="18069"/>
                    </a:lnTo>
                    <a:lnTo>
                      <a:pt x="2238" y="19271"/>
                    </a:lnTo>
                    <a:lnTo>
                      <a:pt x="2238" y="21551"/>
                    </a:lnTo>
                    <a:lnTo>
                      <a:pt x="2197" y="25902"/>
                    </a:lnTo>
                    <a:lnTo>
                      <a:pt x="18235" y="25902"/>
                    </a:lnTo>
                    <a:lnTo>
                      <a:pt x="18691" y="21675"/>
                    </a:lnTo>
                    <a:lnTo>
                      <a:pt x="19064" y="17821"/>
                    </a:lnTo>
                    <a:lnTo>
                      <a:pt x="19271" y="14381"/>
                    </a:lnTo>
                    <a:lnTo>
                      <a:pt x="19437" y="11356"/>
                    </a:lnTo>
                    <a:lnTo>
                      <a:pt x="19479" y="8745"/>
                    </a:lnTo>
                    <a:lnTo>
                      <a:pt x="19479" y="6590"/>
                    </a:lnTo>
                    <a:lnTo>
                      <a:pt x="19437" y="4890"/>
                    </a:lnTo>
                    <a:lnTo>
                      <a:pt x="19396" y="3606"/>
                    </a:lnTo>
                    <a:lnTo>
                      <a:pt x="19313" y="3067"/>
                    </a:lnTo>
                    <a:lnTo>
                      <a:pt x="19147" y="2570"/>
                    </a:lnTo>
                    <a:lnTo>
                      <a:pt x="18898" y="2114"/>
                    </a:lnTo>
                    <a:lnTo>
                      <a:pt x="18608" y="1699"/>
                    </a:lnTo>
                    <a:lnTo>
                      <a:pt x="18235" y="1368"/>
                    </a:lnTo>
                    <a:lnTo>
                      <a:pt x="17779" y="1078"/>
                    </a:lnTo>
                    <a:lnTo>
                      <a:pt x="17324" y="829"/>
                    </a:lnTo>
                    <a:lnTo>
                      <a:pt x="16785" y="705"/>
                    </a:lnTo>
                    <a:lnTo>
                      <a:pt x="14713" y="373"/>
                    </a:lnTo>
                    <a:lnTo>
                      <a:pt x="13594" y="249"/>
                    </a:lnTo>
                    <a:lnTo>
                      <a:pt x="12433" y="125"/>
                    </a:lnTo>
                    <a:lnTo>
                      <a:pt x="10693" y="42"/>
                    </a:lnTo>
                    <a:lnTo>
                      <a:pt x="8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526;p61"/>
              <p:cNvSpPr/>
              <p:nvPr/>
            </p:nvSpPr>
            <p:spPr>
              <a:xfrm>
                <a:off x="2944350" y="1894450"/>
                <a:ext cx="486975" cy="647575"/>
              </a:xfrm>
              <a:custGeom>
                <a:avLst/>
                <a:gdLst/>
                <a:ahLst/>
                <a:cxnLst/>
                <a:rect l="l" t="t" r="r" b="b"/>
                <a:pathLst>
                  <a:path w="19479" h="25903" fill="none" extrusionOk="0">
                    <a:moveTo>
                      <a:pt x="19396" y="3606"/>
                    </a:moveTo>
                    <a:lnTo>
                      <a:pt x="19396" y="3606"/>
                    </a:lnTo>
                    <a:lnTo>
                      <a:pt x="19437" y="4890"/>
                    </a:lnTo>
                    <a:lnTo>
                      <a:pt x="19479" y="6590"/>
                    </a:lnTo>
                    <a:lnTo>
                      <a:pt x="19479" y="8745"/>
                    </a:lnTo>
                    <a:lnTo>
                      <a:pt x="19437" y="11356"/>
                    </a:lnTo>
                    <a:lnTo>
                      <a:pt x="19271" y="14381"/>
                    </a:lnTo>
                    <a:lnTo>
                      <a:pt x="19064" y="17821"/>
                    </a:lnTo>
                    <a:lnTo>
                      <a:pt x="18691" y="21675"/>
                    </a:lnTo>
                    <a:lnTo>
                      <a:pt x="18235" y="25902"/>
                    </a:lnTo>
                    <a:lnTo>
                      <a:pt x="2197" y="25902"/>
                    </a:lnTo>
                    <a:lnTo>
                      <a:pt x="2197" y="25902"/>
                    </a:lnTo>
                    <a:lnTo>
                      <a:pt x="2238" y="21551"/>
                    </a:lnTo>
                    <a:lnTo>
                      <a:pt x="2238" y="19271"/>
                    </a:lnTo>
                    <a:lnTo>
                      <a:pt x="2197" y="18069"/>
                    </a:lnTo>
                    <a:lnTo>
                      <a:pt x="2114" y="16826"/>
                    </a:lnTo>
                    <a:lnTo>
                      <a:pt x="2031" y="15500"/>
                    </a:lnTo>
                    <a:lnTo>
                      <a:pt x="1907" y="14091"/>
                    </a:lnTo>
                    <a:lnTo>
                      <a:pt x="1741" y="12640"/>
                    </a:lnTo>
                    <a:lnTo>
                      <a:pt x="1492" y="11107"/>
                    </a:lnTo>
                    <a:lnTo>
                      <a:pt x="1244" y="9449"/>
                    </a:lnTo>
                    <a:lnTo>
                      <a:pt x="912" y="7709"/>
                    </a:lnTo>
                    <a:lnTo>
                      <a:pt x="539" y="5885"/>
                    </a:lnTo>
                    <a:lnTo>
                      <a:pt x="83" y="3937"/>
                    </a:lnTo>
                    <a:lnTo>
                      <a:pt x="83" y="3937"/>
                    </a:lnTo>
                    <a:lnTo>
                      <a:pt x="0" y="3647"/>
                    </a:lnTo>
                    <a:lnTo>
                      <a:pt x="0" y="3357"/>
                    </a:lnTo>
                    <a:lnTo>
                      <a:pt x="0" y="3067"/>
                    </a:lnTo>
                    <a:lnTo>
                      <a:pt x="0" y="2818"/>
                    </a:lnTo>
                    <a:lnTo>
                      <a:pt x="42" y="2528"/>
                    </a:lnTo>
                    <a:lnTo>
                      <a:pt x="125" y="2280"/>
                    </a:lnTo>
                    <a:lnTo>
                      <a:pt x="249" y="2031"/>
                    </a:lnTo>
                    <a:lnTo>
                      <a:pt x="373" y="1782"/>
                    </a:lnTo>
                    <a:lnTo>
                      <a:pt x="498" y="1534"/>
                    </a:lnTo>
                    <a:lnTo>
                      <a:pt x="705" y="1326"/>
                    </a:lnTo>
                    <a:lnTo>
                      <a:pt x="871" y="1119"/>
                    </a:lnTo>
                    <a:lnTo>
                      <a:pt x="1078" y="953"/>
                    </a:lnTo>
                    <a:lnTo>
                      <a:pt x="1326" y="788"/>
                    </a:lnTo>
                    <a:lnTo>
                      <a:pt x="1575" y="663"/>
                    </a:lnTo>
                    <a:lnTo>
                      <a:pt x="1824" y="539"/>
                    </a:lnTo>
                    <a:lnTo>
                      <a:pt x="2114" y="456"/>
                    </a:lnTo>
                    <a:lnTo>
                      <a:pt x="2114" y="456"/>
                    </a:lnTo>
                    <a:lnTo>
                      <a:pt x="2445" y="373"/>
                    </a:lnTo>
                    <a:lnTo>
                      <a:pt x="2445" y="373"/>
                    </a:lnTo>
                    <a:lnTo>
                      <a:pt x="3896" y="249"/>
                    </a:lnTo>
                    <a:lnTo>
                      <a:pt x="5471" y="125"/>
                    </a:lnTo>
                    <a:lnTo>
                      <a:pt x="5471" y="125"/>
                    </a:lnTo>
                    <a:lnTo>
                      <a:pt x="7211" y="42"/>
                    </a:lnTo>
                    <a:lnTo>
                      <a:pt x="8952" y="0"/>
                    </a:lnTo>
                    <a:lnTo>
                      <a:pt x="10693" y="42"/>
                    </a:lnTo>
                    <a:lnTo>
                      <a:pt x="12433" y="125"/>
                    </a:lnTo>
                    <a:lnTo>
                      <a:pt x="12433" y="125"/>
                    </a:lnTo>
                    <a:lnTo>
                      <a:pt x="13594" y="249"/>
                    </a:lnTo>
                    <a:lnTo>
                      <a:pt x="14713" y="373"/>
                    </a:lnTo>
                    <a:lnTo>
                      <a:pt x="16785" y="705"/>
                    </a:lnTo>
                    <a:lnTo>
                      <a:pt x="16785" y="705"/>
                    </a:lnTo>
                    <a:lnTo>
                      <a:pt x="17324" y="829"/>
                    </a:lnTo>
                    <a:lnTo>
                      <a:pt x="17779" y="1078"/>
                    </a:lnTo>
                    <a:lnTo>
                      <a:pt x="18235" y="1368"/>
                    </a:lnTo>
                    <a:lnTo>
                      <a:pt x="18608" y="1699"/>
                    </a:lnTo>
                    <a:lnTo>
                      <a:pt x="18898" y="2114"/>
                    </a:lnTo>
                    <a:lnTo>
                      <a:pt x="19147" y="2570"/>
                    </a:lnTo>
                    <a:lnTo>
                      <a:pt x="19313" y="3067"/>
                    </a:lnTo>
                    <a:lnTo>
                      <a:pt x="19396" y="360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527;p61"/>
              <p:cNvSpPr/>
              <p:nvPr/>
            </p:nvSpPr>
            <p:spPr>
              <a:xfrm>
                <a:off x="3101825" y="1707950"/>
                <a:ext cx="180300" cy="298425"/>
              </a:xfrm>
              <a:custGeom>
                <a:avLst/>
                <a:gdLst/>
                <a:ahLst/>
                <a:cxnLst/>
                <a:rect l="l" t="t" r="r" b="b"/>
                <a:pathLst>
                  <a:path w="7212" h="11937" extrusionOk="0">
                    <a:moveTo>
                      <a:pt x="374" y="0"/>
                    </a:moveTo>
                    <a:lnTo>
                      <a:pt x="581" y="912"/>
                    </a:lnTo>
                    <a:lnTo>
                      <a:pt x="747" y="1990"/>
                    </a:lnTo>
                    <a:lnTo>
                      <a:pt x="871" y="3067"/>
                    </a:lnTo>
                    <a:lnTo>
                      <a:pt x="954" y="4228"/>
                    </a:lnTo>
                    <a:lnTo>
                      <a:pt x="954" y="4766"/>
                    </a:lnTo>
                    <a:lnTo>
                      <a:pt x="912" y="5305"/>
                    </a:lnTo>
                    <a:lnTo>
                      <a:pt x="871" y="5844"/>
                    </a:lnTo>
                    <a:lnTo>
                      <a:pt x="747" y="6300"/>
                    </a:lnTo>
                    <a:lnTo>
                      <a:pt x="622" y="6756"/>
                    </a:lnTo>
                    <a:lnTo>
                      <a:pt x="457" y="7170"/>
                    </a:lnTo>
                    <a:lnTo>
                      <a:pt x="249" y="7543"/>
                    </a:lnTo>
                    <a:lnTo>
                      <a:pt x="1" y="7875"/>
                    </a:lnTo>
                    <a:lnTo>
                      <a:pt x="291" y="8248"/>
                    </a:lnTo>
                    <a:lnTo>
                      <a:pt x="664" y="8662"/>
                    </a:lnTo>
                    <a:lnTo>
                      <a:pt x="1244" y="9201"/>
                    </a:lnTo>
                    <a:lnTo>
                      <a:pt x="1990" y="9822"/>
                    </a:lnTo>
                    <a:lnTo>
                      <a:pt x="2487" y="10195"/>
                    </a:lnTo>
                    <a:lnTo>
                      <a:pt x="2985" y="10527"/>
                    </a:lnTo>
                    <a:lnTo>
                      <a:pt x="3565" y="10900"/>
                    </a:lnTo>
                    <a:lnTo>
                      <a:pt x="4228" y="11232"/>
                    </a:lnTo>
                    <a:lnTo>
                      <a:pt x="4932" y="11605"/>
                    </a:lnTo>
                    <a:lnTo>
                      <a:pt x="5720" y="11936"/>
                    </a:lnTo>
                    <a:lnTo>
                      <a:pt x="6134" y="11687"/>
                    </a:lnTo>
                    <a:lnTo>
                      <a:pt x="6466" y="11356"/>
                    </a:lnTo>
                    <a:lnTo>
                      <a:pt x="6714" y="11024"/>
                    </a:lnTo>
                    <a:lnTo>
                      <a:pt x="6922" y="10693"/>
                    </a:lnTo>
                    <a:lnTo>
                      <a:pt x="7046" y="10361"/>
                    </a:lnTo>
                    <a:lnTo>
                      <a:pt x="7170" y="10030"/>
                    </a:lnTo>
                    <a:lnTo>
                      <a:pt x="7212" y="9698"/>
                    </a:lnTo>
                    <a:lnTo>
                      <a:pt x="7212" y="9367"/>
                    </a:lnTo>
                    <a:lnTo>
                      <a:pt x="7170" y="8786"/>
                    </a:lnTo>
                    <a:lnTo>
                      <a:pt x="7087" y="8289"/>
                    </a:lnTo>
                    <a:lnTo>
                      <a:pt x="7005" y="7999"/>
                    </a:lnTo>
                    <a:lnTo>
                      <a:pt x="6963" y="7875"/>
                    </a:lnTo>
                    <a:lnTo>
                      <a:pt x="6507" y="7750"/>
                    </a:lnTo>
                    <a:lnTo>
                      <a:pt x="6134" y="7585"/>
                    </a:lnTo>
                    <a:lnTo>
                      <a:pt x="5803" y="7419"/>
                    </a:lnTo>
                    <a:lnTo>
                      <a:pt x="5513" y="7212"/>
                    </a:lnTo>
                    <a:lnTo>
                      <a:pt x="5264" y="6963"/>
                    </a:lnTo>
                    <a:lnTo>
                      <a:pt x="5057" y="6714"/>
                    </a:lnTo>
                    <a:lnTo>
                      <a:pt x="4891" y="6466"/>
                    </a:lnTo>
                    <a:lnTo>
                      <a:pt x="4808" y="6217"/>
                    </a:lnTo>
                    <a:lnTo>
                      <a:pt x="4725" y="5927"/>
                    </a:lnTo>
                    <a:lnTo>
                      <a:pt x="4642" y="5595"/>
                    </a:lnTo>
                    <a:lnTo>
                      <a:pt x="4642" y="5305"/>
                    </a:lnTo>
                    <a:lnTo>
                      <a:pt x="4642" y="4974"/>
                    </a:lnTo>
                    <a:lnTo>
                      <a:pt x="4684" y="4311"/>
                    </a:lnTo>
                    <a:lnTo>
                      <a:pt x="4808" y="3689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528;p61"/>
              <p:cNvSpPr/>
              <p:nvPr/>
            </p:nvSpPr>
            <p:spPr>
              <a:xfrm>
                <a:off x="3101825" y="1707950"/>
                <a:ext cx="180300" cy="298425"/>
              </a:xfrm>
              <a:custGeom>
                <a:avLst/>
                <a:gdLst/>
                <a:ahLst/>
                <a:cxnLst/>
                <a:rect l="l" t="t" r="r" b="b"/>
                <a:pathLst>
                  <a:path w="7212" h="11937" fill="none" extrusionOk="0">
                    <a:moveTo>
                      <a:pt x="374" y="0"/>
                    </a:moveTo>
                    <a:lnTo>
                      <a:pt x="374" y="0"/>
                    </a:lnTo>
                    <a:lnTo>
                      <a:pt x="581" y="912"/>
                    </a:lnTo>
                    <a:lnTo>
                      <a:pt x="747" y="1990"/>
                    </a:lnTo>
                    <a:lnTo>
                      <a:pt x="871" y="3067"/>
                    </a:lnTo>
                    <a:lnTo>
                      <a:pt x="954" y="4228"/>
                    </a:lnTo>
                    <a:lnTo>
                      <a:pt x="954" y="4766"/>
                    </a:lnTo>
                    <a:lnTo>
                      <a:pt x="912" y="5305"/>
                    </a:lnTo>
                    <a:lnTo>
                      <a:pt x="871" y="5844"/>
                    </a:lnTo>
                    <a:lnTo>
                      <a:pt x="747" y="6300"/>
                    </a:lnTo>
                    <a:lnTo>
                      <a:pt x="622" y="6756"/>
                    </a:lnTo>
                    <a:lnTo>
                      <a:pt x="457" y="7170"/>
                    </a:lnTo>
                    <a:lnTo>
                      <a:pt x="249" y="7543"/>
                    </a:lnTo>
                    <a:lnTo>
                      <a:pt x="1" y="7875"/>
                    </a:lnTo>
                    <a:lnTo>
                      <a:pt x="1" y="7875"/>
                    </a:lnTo>
                    <a:lnTo>
                      <a:pt x="291" y="8248"/>
                    </a:lnTo>
                    <a:lnTo>
                      <a:pt x="664" y="8662"/>
                    </a:lnTo>
                    <a:lnTo>
                      <a:pt x="1244" y="9201"/>
                    </a:lnTo>
                    <a:lnTo>
                      <a:pt x="1990" y="9822"/>
                    </a:lnTo>
                    <a:lnTo>
                      <a:pt x="2487" y="10195"/>
                    </a:lnTo>
                    <a:lnTo>
                      <a:pt x="2985" y="10527"/>
                    </a:lnTo>
                    <a:lnTo>
                      <a:pt x="3565" y="10900"/>
                    </a:lnTo>
                    <a:lnTo>
                      <a:pt x="4228" y="11232"/>
                    </a:lnTo>
                    <a:lnTo>
                      <a:pt x="4932" y="11605"/>
                    </a:lnTo>
                    <a:lnTo>
                      <a:pt x="5720" y="11936"/>
                    </a:lnTo>
                    <a:lnTo>
                      <a:pt x="5720" y="11936"/>
                    </a:lnTo>
                    <a:lnTo>
                      <a:pt x="6134" y="11687"/>
                    </a:lnTo>
                    <a:lnTo>
                      <a:pt x="6466" y="11356"/>
                    </a:lnTo>
                    <a:lnTo>
                      <a:pt x="6714" y="11024"/>
                    </a:lnTo>
                    <a:lnTo>
                      <a:pt x="6922" y="10693"/>
                    </a:lnTo>
                    <a:lnTo>
                      <a:pt x="7046" y="10361"/>
                    </a:lnTo>
                    <a:lnTo>
                      <a:pt x="7170" y="10030"/>
                    </a:lnTo>
                    <a:lnTo>
                      <a:pt x="7212" y="9698"/>
                    </a:lnTo>
                    <a:lnTo>
                      <a:pt x="7212" y="9367"/>
                    </a:lnTo>
                    <a:lnTo>
                      <a:pt x="7170" y="8786"/>
                    </a:lnTo>
                    <a:lnTo>
                      <a:pt x="7087" y="8289"/>
                    </a:lnTo>
                    <a:lnTo>
                      <a:pt x="7005" y="7999"/>
                    </a:lnTo>
                    <a:lnTo>
                      <a:pt x="6963" y="7875"/>
                    </a:lnTo>
                    <a:lnTo>
                      <a:pt x="6963" y="7875"/>
                    </a:lnTo>
                    <a:lnTo>
                      <a:pt x="6507" y="7750"/>
                    </a:lnTo>
                    <a:lnTo>
                      <a:pt x="6134" y="7585"/>
                    </a:lnTo>
                    <a:lnTo>
                      <a:pt x="5803" y="7419"/>
                    </a:lnTo>
                    <a:lnTo>
                      <a:pt x="5513" y="7212"/>
                    </a:lnTo>
                    <a:lnTo>
                      <a:pt x="5264" y="6963"/>
                    </a:lnTo>
                    <a:lnTo>
                      <a:pt x="5057" y="6714"/>
                    </a:lnTo>
                    <a:lnTo>
                      <a:pt x="4891" y="6466"/>
                    </a:lnTo>
                    <a:lnTo>
                      <a:pt x="4808" y="6217"/>
                    </a:lnTo>
                    <a:lnTo>
                      <a:pt x="4725" y="5927"/>
                    </a:lnTo>
                    <a:lnTo>
                      <a:pt x="4642" y="5595"/>
                    </a:lnTo>
                    <a:lnTo>
                      <a:pt x="4642" y="5305"/>
                    </a:lnTo>
                    <a:lnTo>
                      <a:pt x="4642" y="4974"/>
                    </a:lnTo>
                    <a:lnTo>
                      <a:pt x="4684" y="4311"/>
                    </a:lnTo>
                    <a:lnTo>
                      <a:pt x="4808" y="3689"/>
                    </a:lnTo>
                    <a:lnTo>
                      <a:pt x="37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529;p61"/>
              <p:cNvSpPr/>
              <p:nvPr/>
            </p:nvSpPr>
            <p:spPr>
              <a:xfrm>
                <a:off x="3156750" y="1745250"/>
                <a:ext cx="65300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2156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611" y="2155"/>
                    </a:lnTo>
                    <a:lnTo>
                      <a:pt x="2611" y="2155"/>
                    </a:lnTo>
                    <a:lnTo>
                      <a:pt x="2611" y="21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530;p61"/>
              <p:cNvSpPr/>
              <p:nvPr/>
            </p:nvSpPr>
            <p:spPr>
              <a:xfrm>
                <a:off x="3156750" y="1745250"/>
                <a:ext cx="65300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2156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611" y="2155"/>
                    </a:lnTo>
                    <a:lnTo>
                      <a:pt x="2611" y="2155"/>
                    </a:lnTo>
                    <a:lnTo>
                      <a:pt x="2611" y="2155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531;p61"/>
              <p:cNvSpPr/>
              <p:nvPr/>
            </p:nvSpPr>
            <p:spPr>
              <a:xfrm>
                <a:off x="3154675" y="1745250"/>
                <a:ext cx="673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2695" h="3399" extrusionOk="0">
                    <a:moveTo>
                      <a:pt x="83" y="0"/>
                    </a:moveTo>
                    <a:lnTo>
                      <a:pt x="42" y="332"/>
                    </a:lnTo>
                    <a:lnTo>
                      <a:pt x="0" y="622"/>
                    </a:lnTo>
                    <a:lnTo>
                      <a:pt x="0" y="912"/>
                    </a:lnTo>
                    <a:lnTo>
                      <a:pt x="42" y="1202"/>
                    </a:lnTo>
                    <a:lnTo>
                      <a:pt x="83" y="1409"/>
                    </a:lnTo>
                    <a:lnTo>
                      <a:pt x="166" y="1575"/>
                    </a:lnTo>
                    <a:lnTo>
                      <a:pt x="373" y="1948"/>
                    </a:lnTo>
                    <a:lnTo>
                      <a:pt x="663" y="2321"/>
                    </a:lnTo>
                    <a:lnTo>
                      <a:pt x="995" y="2653"/>
                    </a:lnTo>
                    <a:lnTo>
                      <a:pt x="1368" y="2901"/>
                    </a:lnTo>
                    <a:lnTo>
                      <a:pt x="1741" y="3150"/>
                    </a:lnTo>
                    <a:lnTo>
                      <a:pt x="2114" y="3316"/>
                    </a:lnTo>
                    <a:lnTo>
                      <a:pt x="2528" y="3399"/>
                    </a:lnTo>
                    <a:lnTo>
                      <a:pt x="2570" y="2777"/>
                    </a:lnTo>
                    <a:lnTo>
                      <a:pt x="2694" y="215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532;p61"/>
              <p:cNvSpPr/>
              <p:nvPr/>
            </p:nvSpPr>
            <p:spPr>
              <a:xfrm>
                <a:off x="3154675" y="1745250"/>
                <a:ext cx="673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2695" h="3399" fill="none" extrusionOk="0">
                    <a:moveTo>
                      <a:pt x="83" y="0"/>
                    </a:moveTo>
                    <a:lnTo>
                      <a:pt x="83" y="0"/>
                    </a:lnTo>
                    <a:lnTo>
                      <a:pt x="42" y="332"/>
                    </a:lnTo>
                    <a:lnTo>
                      <a:pt x="0" y="622"/>
                    </a:lnTo>
                    <a:lnTo>
                      <a:pt x="0" y="912"/>
                    </a:lnTo>
                    <a:lnTo>
                      <a:pt x="42" y="1202"/>
                    </a:lnTo>
                    <a:lnTo>
                      <a:pt x="42" y="1202"/>
                    </a:lnTo>
                    <a:lnTo>
                      <a:pt x="83" y="1409"/>
                    </a:lnTo>
                    <a:lnTo>
                      <a:pt x="166" y="1575"/>
                    </a:lnTo>
                    <a:lnTo>
                      <a:pt x="373" y="1948"/>
                    </a:lnTo>
                    <a:lnTo>
                      <a:pt x="663" y="2321"/>
                    </a:lnTo>
                    <a:lnTo>
                      <a:pt x="995" y="2653"/>
                    </a:lnTo>
                    <a:lnTo>
                      <a:pt x="1368" y="2901"/>
                    </a:lnTo>
                    <a:lnTo>
                      <a:pt x="1741" y="3150"/>
                    </a:lnTo>
                    <a:lnTo>
                      <a:pt x="2114" y="3316"/>
                    </a:lnTo>
                    <a:lnTo>
                      <a:pt x="2528" y="3399"/>
                    </a:lnTo>
                    <a:lnTo>
                      <a:pt x="2528" y="3399"/>
                    </a:lnTo>
                    <a:lnTo>
                      <a:pt x="2570" y="2777"/>
                    </a:lnTo>
                    <a:lnTo>
                      <a:pt x="2694" y="2155"/>
                    </a:lnTo>
                    <a:lnTo>
                      <a:pt x="83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533;p61"/>
              <p:cNvSpPr/>
              <p:nvPr/>
            </p:nvSpPr>
            <p:spPr>
              <a:xfrm>
                <a:off x="3042775" y="1446850"/>
                <a:ext cx="280800" cy="354375"/>
              </a:xfrm>
              <a:custGeom>
                <a:avLst/>
                <a:gdLst/>
                <a:ahLst/>
                <a:cxnLst/>
                <a:rect l="l" t="t" r="r" b="b"/>
                <a:pathLst>
                  <a:path w="11232" h="14175" extrusionOk="0">
                    <a:moveTo>
                      <a:pt x="4435" y="1"/>
                    </a:moveTo>
                    <a:lnTo>
                      <a:pt x="3813" y="84"/>
                    </a:lnTo>
                    <a:lnTo>
                      <a:pt x="3192" y="249"/>
                    </a:lnTo>
                    <a:lnTo>
                      <a:pt x="2653" y="457"/>
                    </a:lnTo>
                    <a:lnTo>
                      <a:pt x="2114" y="788"/>
                    </a:lnTo>
                    <a:lnTo>
                      <a:pt x="1658" y="1120"/>
                    </a:lnTo>
                    <a:lnTo>
                      <a:pt x="1244" y="1576"/>
                    </a:lnTo>
                    <a:lnTo>
                      <a:pt x="871" y="2032"/>
                    </a:lnTo>
                    <a:lnTo>
                      <a:pt x="539" y="2570"/>
                    </a:lnTo>
                    <a:lnTo>
                      <a:pt x="291" y="3109"/>
                    </a:lnTo>
                    <a:lnTo>
                      <a:pt x="125" y="3731"/>
                    </a:lnTo>
                    <a:lnTo>
                      <a:pt x="42" y="4352"/>
                    </a:lnTo>
                    <a:lnTo>
                      <a:pt x="0" y="5015"/>
                    </a:lnTo>
                    <a:lnTo>
                      <a:pt x="83" y="5679"/>
                    </a:lnTo>
                    <a:lnTo>
                      <a:pt x="208" y="6342"/>
                    </a:lnTo>
                    <a:lnTo>
                      <a:pt x="912" y="8704"/>
                    </a:lnTo>
                    <a:lnTo>
                      <a:pt x="1202" y="9657"/>
                    </a:lnTo>
                    <a:lnTo>
                      <a:pt x="1575" y="10527"/>
                    </a:lnTo>
                    <a:lnTo>
                      <a:pt x="1741" y="10900"/>
                    </a:lnTo>
                    <a:lnTo>
                      <a:pt x="1948" y="11232"/>
                    </a:lnTo>
                    <a:lnTo>
                      <a:pt x="2197" y="11605"/>
                    </a:lnTo>
                    <a:lnTo>
                      <a:pt x="2446" y="11895"/>
                    </a:lnTo>
                    <a:lnTo>
                      <a:pt x="2736" y="12227"/>
                    </a:lnTo>
                    <a:lnTo>
                      <a:pt x="3026" y="12517"/>
                    </a:lnTo>
                    <a:lnTo>
                      <a:pt x="3399" y="12807"/>
                    </a:lnTo>
                    <a:lnTo>
                      <a:pt x="3772" y="13097"/>
                    </a:lnTo>
                    <a:lnTo>
                      <a:pt x="4435" y="13511"/>
                    </a:lnTo>
                    <a:lnTo>
                      <a:pt x="5056" y="13801"/>
                    </a:lnTo>
                    <a:lnTo>
                      <a:pt x="5678" y="14009"/>
                    </a:lnTo>
                    <a:lnTo>
                      <a:pt x="6341" y="14133"/>
                    </a:lnTo>
                    <a:lnTo>
                      <a:pt x="6963" y="14174"/>
                    </a:lnTo>
                    <a:lnTo>
                      <a:pt x="7584" y="14133"/>
                    </a:lnTo>
                    <a:lnTo>
                      <a:pt x="8165" y="13967"/>
                    </a:lnTo>
                    <a:lnTo>
                      <a:pt x="8745" y="13801"/>
                    </a:lnTo>
                    <a:lnTo>
                      <a:pt x="9242" y="13511"/>
                    </a:lnTo>
                    <a:lnTo>
                      <a:pt x="9740" y="13138"/>
                    </a:lnTo>
                    <a:lnTo>
                      <a:pt x="10154" y="12765"/>
                    </a:lnTo>
                    <a:lnTo>
                      <a:pt x="10527" y="12268"/>
                    </a:lnTo>
                    <a:lnTo>
                      <a:pt x="10817" y="11729"/>
                    </a:lnTo>
                    <a:lnTo>
                      <a:pt x="11024" y="11149"/>
                    </a:lnTo>
                    <a:lnTo>
                      <a:pt x="11190" y="10486"/>
                    </a:lnTo>
                    <a:lnTo>
                      <a:pt x="11231" y="9823"/>
                    </a:lnTo>
                    <a:lnTo>
                      <a:pt x="11231" y="9160"/>
                    </a:lnTo>
                    <a:lnTo>
                      <a:pt x="11149" y="8455"/>
                    </a:lnTo>
                    <a:lnTo>
                      <a:pt x="11066" y="7709"/>
                    </a:lnTo>
                    <a:lnTo>
                      <a:pt x="10941" y="6963"/>
                    </a:lnTo>
                    <a:lnTo>
                      <a:pt x="10776" y="6217"/>
                    </a:lnTo>
                    <a:lnTo>
                      <a:pt x="10527" y="5471"/>
                    </a:lnTo>
                    <a:lnTo>
                      <a:pt x="10278" y="4725"/>
                    </a:lnTo>
                    <a:lnTo>
                      <a:pt x="9947" y="4021"/>
                    </a:lnTo>
                    <a:lnTo>
                      <a:pt x="9615" y="3316"/>
                    </a:lnTo>
                    <a:lnTo>
                      <a:pt x="9201" y="2653"/>
                    </a:lnTo>
                    <a:lnTo>
                      <a:pt x="8786" y="2073"/>
                    </a:lnTo>
                    <a:lnTo>
                      <a:pt x="8289" y="1534"/>
                    </a:lnTo>
                    <a:lnTo>
                      <a:pt x="7750" y="1037"/>
                    </a:lnTo>
                    <a:lnTo>
                      <a:pt x="7129" y="664"/>
                    </a:lnTo>
                    <a:lnTo>
                      <a:pt x="6839" y="498"/>
                    </a:lnTo>
                    <a:lnTo>
                      <a:pt x="6507" y="374"/>
                    </a:lnTo>
                    <a:lnTo>
                      <a:pt x="6175" y="249"/>
                    </a:lnTo>
                    <a:lnTo>
                      <a:pt x="5844" y="125"/>
                    </a:lnTo>
                    <a:lnTo>
                      <a:pt x="5139" y="42"/>
                    </a:lnTo>
                    <a:lnTo>
                      <a:pt x="4435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534;p61"/>
              <p:cNvSpPr/>
              <p:nvPr/>
            </p:nvSpPr>
            <p:spPr>
              <a:xfrm>
                <a:off x="3028275" y="1423025"/>
                <a:ext cx="249700" cy="231075"/>
              </a:xfrm>
              <a:custGeom>
                <a:avLst/>
                <a:gdLst/>
                <a:ahLst/>
                <a:cxnLst/>
                <a:rect l="l" t="t" r="r" b="b"/>
                <a:pathLst>
                  <a:path w="9988" h="9243" extrusionOk="0">
                    <a:moveTo>
                      <a:pt x="6009" y="1"/>
                    </a:moveTo>
                    <a:lnTo>
                      <a:pt x="5471" y="42"/>
                    </a:lnTo>
                    <a:lnTo>
                      <a:pt x="4890" y="166"/>
                    </a:lnTo>
                    <a:lnTo>
                      <a:pt x="4269" y="374"/>
                    </a:lnTo>
                    <a:lnTo>
                      <a:pt x="3606" y="622"/>
                    </a:lnTo>
                    <a:lnTo>
                      <a:pt x="2943" y="954"/>
                    </a:lnTo>
                    <a:lnTo>
                      <a:pt x="2280" y="1327"/>
                    </a:lnTo>
                    <a:lnTo>
                      <a:pt x="1658" y="1824"/>
                    </a:lnTo>
                    <a:lnTo>
                      <a:pt x="1409" y="2073"/>
                    </a:lnTo>
                    <a:lnTo>
                      <a:pt x="1119" y="2363"/>
                    </a:lnTo>
                    <a:lnTo>
                      <a:pt x="912" y="2653"/>
                    </a:lnTo>
                    <a:lnTo>
                      <a:pt x="663" y="2985"/>
                    </a:lnTo>
                    <a:lnTo>
                      <a:pt x="498" y="3316"/>
                    </a:lnTo>
                    <a:lnTo>
                      <a:pt x="332" y="3648"/>
                    </a:lnTo>
                    <a:lnTo>
                      <a:pt x="207" y="4021"/>
                    </a:lnTo>
                    <a:lnTo>
                      <a:pt x="83" y="4435"/>
                    </a:lnTo>
                    <a:lnTo>
                      <a:pt x="42" y="4808"/>
                    </a:lnTo>
                    <a:lnTo>
                      <a:pt x="0" y="5222"/>
                    </a:lnTo>
                    <a:lnTo>
                      <a:pt x="42" y="5678"/>
                    </a:lnTo>
                    <a:lnTo>
                      <a:pt x="83" y="6134"/>
                    </a:lnTo>
                    <a:lnTo>
                      <a:pt x="207" y="6590"/>
                    </a:lnTo>
                    <a:lnTo>
                      <a:pt x="373" y="7087"/>
                    </a:lnTo>
                    <a:lnTo>
                      <a:pt x="580" y="7585"/>
                    </a:lnTo>
                    <a:lnTo>
                      <a:pt x="829" y="8123"/>
                    </a:lnTo>
                    <a:lnTo>
                      <a:pt x="1161" y="8662"/>
                    </a:lnTo>
                    <a:lnTo>
                      <a:pt x="1534" y="9242"/>
                    </a:lnTo>
                    <a:lnTo>
                      <a:pt x="1699" y="9035"/>
                    </a:lnTo>
                    <a:lnTo>
                      <a:pt x="1865" y="8828"/>
                    </a:lnTo>
                    <a:lnTo>
                      <a:pt x="2031" y="8538"/>
                    </a:lnTo>
                    <a:lnTo>
                      <a:pt x="2197" y="8248"/>
                    </a:lnTo>
                    <a:lnTo>
                      <a:pt x="2487" y="7502"/>
                    </a:lnTo>
                    <a:lnTo>
                      <a:pt x="2694" y="6673"/>
                    </a:lnTo>
                    <a:lnTo>
                      <a:pt x="2901" y="5844"/>
                    </a:lnTo>
                    <a:lnTo>
                      <a:pt x="2984" y="5015"/>
                    </a:lnTo>
                    <a:lnTo>
                      <a:pt x="2984" y="4642"/>
                    </a:lnTo>
                    <a:lnTo>
                      <a:pt x="2984" y="4269"/>
                    </a:lnTo>
                    <a:lnTo>
                      <a:pt x="2943" y="3938"/>
                    </a:lnTo>
                    <a:lnTo>
                      <a:pt x="2860" y="3648"/>
                    </a:lnTo>
                    <a:lnTo>
                      <a:pt x="2860" y="3648"/>
                    </a:lnTo>
                    <a:lnTo>
                      <a:pt x="3440" y="3689"/>
                    </a:lnTo>
                    <a:lnTo>
                      <a:pt x="4020" y="3689"/>
                    </a:lnTo>
                    <a:lnTo>
                      <a:pt x="5139" y="3648"/>
                    </a:lnTo>
                    <a:lnTo>
                      <a:pt x="7128" y="3482"/>
                    </a:lnTo>
                    <a:lnTo>
                      <a:pt x="7999" y="3399"/>
                    </a:lnTo>
                    <a:lnTo>
                      <a:pt x="8372" y="3399"/>
                    </a:lnTo>
                    <a:lnTo>
                      <a:pt x="8745" y="3440"/>
                    </a:lnTo>
                    <a:lnTo>
                      <a:pt x="9118" y="3482"/>
                    </a:lnTo>
                    <a:lnTo>
                      <a:pt x="9408" y="3565"/>
                    </a:lnTo>
                    <a:lnTo>
                      <a:pt x="9698" y="3689"/>
                    </a:lnTo>
                    <a:lnTo>
                      <a:pt x="9947" y="3896"/>
                    </a:lnTo>
                    <a:lnTo>
                      <a:pt x="9988" y="3565"/>
                    </a:lnTo>
                    <a:lnTo>
                      <a:pt x="9947" y="3233"/>
                    </a:lnTo>
                    <a:lnTo>
                      <a:pt x="9864" y="2902"/>
                    </a:lnTo>
                    <a:lnTo>
                      <a:pt x="9781" y="2570"/>
                    </a:lnTo>
                    <a:lnTo>
                      <a:pt x="9656" y="2239"/>
                    </a:lnTo>
                    <a:lnTo>
                      <a:pt x="9449" y="1907"/>
                    </a:lnTo>
                    <a:lnTo>
                      <a:pt x="9242" y="1617"/>
                    </a:lnTo>
                    <a:lnTo>
                      <a:pt x="9035" y="1327"/>
                    </a:lnTo>
                    <a:lnTo>
                      <a:pt x="8745" y="1037"/>
                    </a:lnTo>
                    <a:lnTo>
                      <a:pt x="8455" y="788"/>
                    </a:lnTo>
                    <a:lnTo>
                      <a:pt x="8123" y="581"/>
                    </a:lnTo>
                    <a:lnTo>
                      <a:pt x="7750" y="374"/>
                    </a:lnTo>
                    <a:lnTo>
                      <a:pt x="7377" y="208"/>
                    </a:lnTo>
                    <a:lnTo>
                      <a:pt x="6921" y="125"/>
                    </a:lnTo>
                    <a:lnTo>
                      <a:pt x="6507" y="42"/>
                    </a:lnTo>
                    <a:lnTo>
                      <a:pt x="6009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535;p61"/>
              <p:cNvSpPr/>
              <p:nvPr/>
            </p:nvSpPr>
            <p:spPr>
              <a:xfrm>
                <a:off x="3174350" y="1592950"/>
                <a:ext cx="18675" cy="28000"/>
              </a:xfrm>
              <a:custGeom>
                <a:avLst/>
                <a:gdLst/>
                <a:ahLst/>
                <a:cxnLst/>
                <a:rect l="l" t="t" r="r" b="b"/>
                <a:pathLst>
                  <a:path w="747" h="1120" extrusionOk="0">
                    <a:moveTo>
                      <a:pt x="249" y="0"/>
                    </a:moveTo>
                    <a:lnTo>
                      <a:pt x="125" y="83"/>
                    </a:lnTo>
                    <a:lnTo>
                      <a:pt x="42" y="207"/>
                    </a:lnTo>
                    <a:lnTo>
                      <a:pt x="1" y="415"/>
                    </a:lnTo>
                    <a:lnTo>
                      <a:pt x="1" y="622"/>
                    </a:lnTo>
                    <a:lnTo>
                      <a:pt x="84" y="829"/>
                    </a:lnTo>
                    <a:lnTo>
                      <a:pt x="208" y="995"/>
                    </a:lnTo>
                    <a:lnTo>
                      <a:pt x="332" y="1078"/>
                    </a:lnTo>
                    <a:lnTo>
                      <a:pt x="498" y="1119"/>
                    </a:lnTo>
                    <a:lnTo>
                      <a:pt x="622" y="1036"/>
                    </a:lnTo>
                    <a:lnTo>
                      <a:pt x="705" y="912"/>
                    </a:lnTo>
                    <a:lnTo>
                      <a:pt x="747" y="705"/>
                    </a:lnTo>
                    <a:lnTo>
                      <a:pt x="705" y="498"/>
                    </a:lnTo>
                    <a:lnTo>
                      <a:pt x="664" y="290"/>
                    </a:lnTo>
                    <a:lnTo>
                      <a:pt x="539" y="125"/>
                    </a:lnTo>
                    <a:lnTo>
                      <a:pt x="415" y="42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536;p61"/>
              <p:cNvSpPr/>
              <p:nvPr/>
            </p:nvSpPr>
            <p:spPr>
              <a:xfrm>
                <a:off x="3264500" y="1577400"/>
                <a:ext cx="1867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747" h="1079" extrusionOk="0">
                    <a:moveTo>
                      <a:pt x="249" y="1"/>
                    </a:moveTo>
                    <a:lnTo>
                      <a:pt x="125" y="42"/>
                    </a:lnTo>
                    <a:lnTo>
                      <a:pt x="42" y="208"/>
                    </a:lnTo>
                    <a:lnTo>
                      <a:pt x="0" y="374"/>
                    </a:lnTo>
                    <a:lnTo>
                      <a:pt x="0" y="581"/>
                    </a:lnTo>
                    <a:lnTo>
                      <a:pt x="83" y="788"/>
                    </a:lnTo>
                    <a:lnTo>
                      <a:pt x="207" y="954"/>
                    </a:lnTo>
                    <a:lnTo>
                      <a:pt x="332" y="1037"/>
                    </a:lnTo>
                    <a:lnTo>
                      <a:pt x="456" y="1078"/>
                    </a:lnTo>
                    <a:lnTo>
                      <a:pt x="580" y="995"/>
                    </a:lnTo>
                    <a:lnTo>
                      <a:pt x="705" y="871"/>
                    </a:lnTo>
                    <a:lnTo>
                      <a:pt x="746" y="664"/>
                    </a:lnTo>
                    <a:lnTo>
                      <a:pt x="705" y="457"/>
                    </a:lnTo>
                    <a:lnTo>
                      <a:pt x="622" y="249"/>
                    </a:lnTo>
                    <a:lnTo>
                      <a:pt x="539" y="84"/>
                    </a:lnTo>
                    <a:lnTo>
                      <a:pt x="37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537;p61"/>
              <p:cNvSpPr/>
              <p:nvPr/>
            </p:nvSpPr>
            <p:spPr>
              <a:xfrm>
                <a:off x="3268625" y="1569125"/>
                <a:ext cx="16625" cy="1037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415" extrusionOk="0">
                    <a:moveTo>
                      <a:pt x="664" y="0"/>
                    </a:moveTo>
                    <a:lnTo>
                      <a:pt x="1" y="332"/>
                    </a:lnTo>
                    <a:lnTo>
                      <a:pt x="125" y="415"/>
                    </a:lnTo>
                    <a:lnTo>
                      <a:pt x="291" y="415"/>
                    </a:lnTo>
                    <a:lnTo>
                      <a:pt x="374" y="373"/>
                    </a:lnTo>
                    <a:lnTo>
                      <a:pt x="498" y="290"/>
                    </a:lnTo>
                    <a:lnTo>
                      <a:pt x="623" y="83"/>
                    </a:lnTo>
                    <a:lnTo>
                      <a:pt x="66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538;p61"/>
              <p:cNvSpPr/>
              <p:nvPr/>
            </p:nvSpPr>
            <p:spPr>
              <a:xfrm>
                <a:off x="3251025" y="1608475"/>
                <a:ext cx="37325" cy="52875"/>
              </a:xfrm>
              <a:custGeom>
                <a:avLst/>
                <a:gdLst/>
                <a:ahLst/>
                <a:cxnLst/>
                <a:rect l="l" t="t" r="r" b="b"/>
                <a:pathLst>
                  <a:path w="1493" h="2115" extrusionOk="0">
                    <a:moveTo>
                      <a:pt x="0" y="1"/>
                    </a:moveTo>
                    <a:lnTo>
                      <a:pt x="456" y="2115"/>
                    </a:lnTo>
                    <a:lnTo>
                      <a:pt x="746" y="2115"/>
                    </a:lnTo>
                    <a:lnTo>
                      <a:pt x="1037" y="2032"/>
                    </a:lnTo>
                    <a:lnTo>
                      <a:pt x="1285" y="1907"/>
                    </a:lnTo>
                    <a:lnTo>
                      <a:pt x="1492" y="1700"/>
                    </a:lnTo>
                    <a:lnTo>
                      <a:pt x="1078" y="1327"/>
                    </a:lnTo>
                    <a:lnTo>
                      <a:pt x="705" y="913"/>
                    </a:lnTo>
                    <a:lnTo>
                      <a:pt x="332" y="45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D89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539;p61"/>
              <p:cNvSpPr/>
              <p:nvPr/>
            </p:nvSpPr>
            <p:spPr>
              <a:xfrm>
                <a:off x="3187825" y="1677900"/>
                <a:ext cx="59075" cy="20750"/>
              </a:xfrm>
              <a:custGeom>
                <a:avLst/>
                <a:gdLst/>
                <a:ahLst/>
                <a:cxnLst/>
                <a:rect l="l" t="t" r="r" b="b"/>
                <a:pathLst>
                  <a:path w="2363" h="830" extrusionOk="0">
                    <a:moveTo>
                      <a:pt x="83" y="1"/>
                    </a:moveTo>
                    <a:lnTo>
                      <a:pt x="0" y="42"/>
                    </a:lnTo>
                    <a:lnTo>
                      <a:pt x="0" y="83"/>
                    </a:lnTo>
                    <a:lnTo>
                      <a:pt x="0" y="166"/>
                    </a:lnTo>
                    <a:lnTo>
                      <a:pt x="415" y="456"/>
                    </a:lnTo>
                    <a:lnTo>
                      <a:pt x="829" y="664"/>
                    </a:lnTo>
                    <a:lnTo>
                      <a:pt x="1327" y="788"/>
                    </a:lnTo>
                    <a:lnTo>
                      <a:pt x="1782" y="829"/>
                    </a:lnTo>
                    <a:lnTo>
                      <a:pt x="2321" y="788"/>
                    </a:lnTo>
                    <a:lnTo>
                      <a:pt x="2363" y="747"/>
                    </a:lnTo>
                    <a:lnTo>
                      <a:pt x="2363" y="705"/>
                    </a:lnTo>
                    <a:lnTo>
                      <a:pt x="2321" y="622"/>
                    </a:lnTo>
                    <a:lnTo>
                      <a:pt x="2280" y="622"/>
                    </a:lnTo>
                    <a:lnTo>
                      <a:pt x="1990" y="664"/>
                    </a:lnTo>
                    <a:lnTo>
                      <a:pt x="1700" y="664"/>
                    </a:lnTo>
                    <a:lnTo>
                      <a:pt x="1410" y="622"/>
                    </a:lnTo>
                    <a:lnTo>
                      <a:pt x="1119" y="581"/>
                    </a:lnTo>
                    <a:lnTo>
                      <a:pt x="871" y="498"/>
                    </a:lnTo>
                    <a:lnTo>
                      <a:pt x="622" y="374"/>
                    </a:lnTo>
                    <a:lnTo>
                      <a:pt x="373" y="208"/>
                    </a:lnTo>
                    <a:lnTo>
                      <a:pt x="125" y="42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540;p61"/>
              <p:cNvSpPr/>
              <p:nvPr/>
            </p:nvSpPr>
            <p:spPr>
              <a:xfrm>
                <a:off x="3022050" y="1620925"/>
                <a:ext cx="777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3109" h="3192" extrusionOk="0">
                    <a:moveTo>
                      <a:pt x="1120" y="0"/>
                    </a:moveTo>
                    <a:lnTo>
                      <a:pt x="912" y="42"/>
                    </a:lnTo>
                    <a:lnTo>
                      <a:pt x="622" y="125"/>
                    </a:lnTo>
                    <a:lnTo>
                      <a:pt x="374" y="290"/>
                    </a:lnTo>
                    <a:lnTo>
                      <a:pt x="166" y="498"/>
                    </a:lnTo>
                    <a:lnTo>
                      <a:pt x="42" y="746"/>
                    </a:lnTo>
                    <a:lnTo>
                      <a:pt x="1" y="1036"/>
                    </a:lnTo>
                    <a:lnTo>
                      <a:pt x="1" y="1326"/>
                    </a:lnTo>
                    <a:lnTo>
                      <a:pt x="83" y="1617"/>
                    </a:lnTo>
                    <a:lnTo>
                      <a:pt x="249" y="1907"/>
                    </a:lnTo>
                    <a:lnTo>
                      <a:pt x="374" y="2114"/>
                    </a:lnTo>
                    <a:lnTo>
                      <a:pt x="581" y="2321"/>
                    </a:lnTo>
                    <a:lnTo>
                      <a:pt x="747" y="2528"/>
                    </a:lnTo>
                    <a:lnTo>
                      <a:pt x="995" y="2694"/>
                    </a:lnTo>
                    <a:lnTo>
                      <a:pt x="1202" y="2860"/>
                    </a:lnTo>
                    <a:lnTo>
                      <a:pt x="1451" y="2984"/>
                    </a:lnTo>
                    <a:lnTo>
                      <a:pt x="1700" y="3067"/>
                    </a:lnTo>
                    <a:lnTo>
                      <a:pt x="1948" y="3150"/>
                    </a:lnTo>
                    <a:lnTo>
                      <a:pt x="2280" y="3191"/>
                    </a:lnTo>
                    <a:lnTo>
                      <a:pt x="2570" y="3150"/>
                    </a:lnTo>
                    <a:lnTo>
                      <a:pt x="2777" y="3026"/>
                    </a:lnTo>
                    <a:lnTo>
                      <a:pt x="2943" y="2818"/>
                    </a:lnTo>
                    <a:lnTo>
                      <a:pt x="3067" y="2570"/>
                    </a:lnTo>
                    <a:lnTo>
                      <a:pt x="3109" y="2280"/>
                    </a:lnTo>
                    <a:lnTo>
                      <a:pt x="3067" y="1990"/>
                    </a:lnTo>
                    <a:lnTo>
                      <a:pt x="2984" y="1658"/>
                    </a:lnTo>
                    <a:lnTo>
                      <a:pt x="2860" y="1368"/>
                    </a:lnTo>
                    <a:lnTo>
                      <a:pt x="2694" y="1078"/>
                    </a:lnTo>
                    <a:lnTo>
                      <a:pt x="2446" y="788"/>
                    </a:lnTo>
                    <a:lnTo>
                      <a:pt x="2197" y="498"/>
                    </a:lnTo>
                    <a:lnTo>
                      <a:pt x="1907" y="290"/>
                    </a:lnTo>
                    <a:lnTo>
                      <a:pt x="1617" y="125"/>
                    </a:lnTo>
                    <a:lnTo>
                      <a:pt x="1285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541;p61"/>
              <p:cNvSpPr/>
              <p:nvPr/>
            </p:nvSpPr>
            <p:spPr>
              <a:xfrm>
                <a:off x="3149500" y="1545275"/>
                <a:ext cx="41450" cy="2490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996" extrusionOk="0">
                    <a:moveTo>
                      <a:pt x="1285" y="1"/>
                    </a:moveTo>
                    <a:lnTo>
                      <a:pt x="1078" y="42"/>
                    </a:lnTo>
                    <a:lnTo>
                      <a:pt x="870" y="84"/>
                    </a:lnTo>
                    <a:lnTo>
                      <a:pt x="663" y="167"/>
                    </a:lnTo>
                    <a:lnTo>
                      <a:pt x="497" y="250"/>
                    </a:lnTo>
                    <a:lnTo>
                      <a:pt x="332" y="374"/>
                    </a:lnTo>
                    <a:lnTo>
                      <a:pt x="166" y="540"/>
                    </a:lnTo>
                    <a:lnTo>
                      <a:pt x="41" y="705"/>
                    </a:lnTo>
                    <a:lnTo>
                      <a:pt x="0" y="747"/>
                    </a:lnTo>
                    <a:lnTo>
                      <a:pt x="0" y="830"/>
                    </a:lnTo>
                    <a:lnTo>
                      <a:pt x="41" y="871"/>
                    </a:lnTo>
                    <a:lnTo>
                      <a:pt x="83" y="954"/>
                    </a:lnTo>
                    <a:lnTo>
                      <a:pt x="207" y="996"/>
                    </a:lnTo>
                    <a:lnTo>
                      <a:pt x="290" y="954"/>
                    </a:lnTo>
                    <a:lnTo>
                      <a:pt x="332" y="913"/>
                    </a:lnTo>
                    <a:lnTo>
                      <a:pt x="580" y="664"/>
                    </a:lnTo>
                    <a:lnTo>
                      <a:pt x="829" y="498"/>
                    </a:lnTo>
                    <a:lnTo>
                      <a:pt x="1160" y="374"/>
                    </a:lnTo>
                    <a:lnTo>
                      <a:pt x="1492" y="332"/>
                    </a:lnTo>
                    <a:lnTo>
                      <a:pt x="1533" y="332"/>
                    </a:lnTo>
                    <a:lnTo>
                      <a:pt x="1616" y="291"/>
                    </a:lnTo>
                    <a:lnTo>
                      <a:pt x="1658" y="250"/>
                    </a:lnTo>
                    <a:lnTo>
                      <a:pt x="1658" y="167"/>
                    </a:lnTo>
                    <a:lnTo>
                      <a:pt x="1658" y="125"/>
                    </a:lnTo>
                    <a:lnTo>
                      <a:pt x="1616" y="42"/>
                    </a:lnTo>
                    <a:lnTo>
                      <a:pt x="1575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542;p61"/>
              <p:cNvSpPr/>
              <p:nvPr/>
            </p:nvSpPr>
            <p:spPr>
              <a:xfrm>
                <a:off x="3251025" y="1528700"/>
                <a:ext cx="45600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540" extrusionOk="0">
                    <a:moveTo>
                      <a:pt x="912" y="1"/>
                    </a:moveTo>
                    <a:lnTo>
                      <a:pt x="705" y="42"/>
                    </a:lnTo>
                    <a:lnTo>
                      <a:pt x="498" y="84"/>
                    </a:lnTo>
                    <a:lnTo>
                      <a:pt x="291" y="125"/>
                    </a:lnTo>
                    <a:lnTo>
                      <a:pt x="83" y="208"/>
                    </a:lnTo>
                    <a:lnTo>
                      <a:pt x="42" y="249"/>
                    </a:lnTo>
                    <a:lnTo>
                      <a:pt x="0" y="332"/>
                    </a:lnTo>
                    <a:lnTo>
                      <a:pt x="0" y="374"/>
                    </a:lnTo>
                    <a:lnTo>
                      <a:pt x="42" y="457"/>
                    </a:lnTo>
                    <a:lnTo>
                      <a:pt x="83" y="498"/>
                    </a:lnTo>
                    <a:lnTo>
                      <a:pt x="166" y="540"/>
                    </a:lnTo>
                    <a:lnTo>
                      <a:pt x="291" y="540"/>
                    </a:lnTo>
                    <a:lnTo>
                      <a:pt x="622" y="415"/>
                    </a:lnTo>
                    <a:lnTo>
                      <a:pt x="954" y="374"/>
                    </a:lnTo>
                    <a:lnTo>
                      <a:pt x="1285" y="415"/>
                    </a:lnTo>
                    <a:lnTo>
                      <a:pt x="1575" y="540"/>
                    </a:lnTo>
                    <a:lnTo>
                      <a:pt x="1741" y="540"/>
                    </a:lnTo>
                    <a:lnTo>
                      <a:pt x="1783" y="498"/>
                    </a:lnTo>
                    <a:lnTo>
                      <a:pt x="1824" y="457"/>
                    </a:lnTo>
                    <a:lnTo>
                      <a:pt x="1824" y="374"/>
                    </a:lnTo>
                    <a:lnTo>
                      <a:pt x="1824" y="332"/>
                    </a:lnTo>
                    <a:lnTo>
                      <a:pt x="1783" y="249"/>
                    </a:lnTo>
                    <a:lnTo>
                      <a:pt x="1741" y="208"/>
                    </a:lnTo>
                    <a:lnTo>
                      <a:pt x="1534" y="125"/>
                    </a:lnTo>
                    <a:lnTo>
                      <a:pt x="1327" y="84"/>
                    </a:lnTo>
                    <a:lnTo>
                      <a:pt x="1119" y="42"/>
                    </a:lnTo>
                    <a:lnTo>
                      <a:pt x="91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543;p61"/>
              <p:cNvSpPr/>
              <p:nvPr/>
            </p:nvSpPr>
            <p:spPr>
              <a:xfrm>
                <a:off x="3178500" y="1585700"/>
                <a:ext cx="16600" cy="1037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415" extrusionOk="0">
                    <a:moveTo>
                      <a:pt x="664" y="0"/>
                    </a:moveTo>
                    <a:lnTo>
                      <a:pt x="0" y="332"/>
                    </a:lnTo>
                    <a:lnTo>
                      <a:pt x="166" y="415"/>
                    </a:lnTo>
                    <a:lnTo>
                      <a:pt x="291" y="415"/>
                    </a:lnTo>
                    <a:lnTo>
                      <a:pt x="415" y="373"/>
                    </a:lnTo>
                    <a:lnTo>
                      <a:pt x="498" y="290"/>
                    </a:lnTo>
                    <a:lnTo>
                      <a:pt x="622" y="83"/>
                    </a:lnTo>
                    <a:lnTo>
                      <a:pt x="66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544;p61"/>
              <p:cNvSpPr/>
              <p:nvPr/>
            </p:nvSpPr>
            <p:spPr>
              <a:xfrm>
                <a:off x="2852125" y="2542000"/>
                <a:ext cx="555375" cy="1103425"/>
              </a:xfrm>
              <a:custGeom>
                <a:avLst/>
                <a:gdLst/>
                <a:ahLst/>
                <a:cxnLst/>
                <a:rect l="l" t="t" r="r" b="b"/>
                <a:pathLst>
                  <a:path w="22215" h="44137" extrusionOk="0">
                    <a:moveTo>
                      <a:pt x="5886" y="0"/>
                    </a:moveTo>
                    <a:lnTo>
                      <a:pt x="5098" y="829"/>
                    </a:lnTo>
                    <a:lnTo>
                      <a:pt x="4394" y="1699"/>
                    </a:lnTo>
                    <a:lnTo>
                      <a:pt x="3772" y="2611"/>
                    </a:lnTo>
                    <a:lnTo>
                      <a:pt x="3192" y="3564"/>
                    </a:lnTo>
                    <a:lnTo>
                      <a:pt x="2653" y="4600"/>
                    </a:lnTo>
                    <a:lnTo>
                      <a:pt x="2197" y="5636"/>
                    </a:lnTo>
                    <a:lnTo>
                      <a:pt x="1783" y="6755"/>
                    </a:lnTo>
                    <a:lnTo>
                      <a:pt x="1451" y="7916"/>
                    </a:lnTo>
                    <a:lnTo>
                      <a:pt x="1120" y="9118"/>
                    </a:lnTo>
                    <a:lnTo>
                      <a:pt x="830" y="10319"/>
                    </a:lnTo>
                    <a:lnTo>
                      <a:pt x="623" y="11604"/>
                    </a:lnTo>
                    <a:lnTo>
                      <a:pt x="457" y="12889"/>
                    </a:lnTo>
                    <a:lnTo>
                      <a:pt x="291" y="14215"/>
                    </a:lnTo>
                    <a:lnTo>
                      <a:pt x="167" y="15583"/>
                    </a:lnTo>
                    <a:lnTo>
                      <a:pt x="84" y="16992"/>
                    </a:lnTo>
                    <a:lnTo>
                      <a:pt x="42" y="18401"/>
                    </a:lnTo>
                    <a:lnTo>
                      <a:pt x="1" y="19851"/>
                    </a:lnTo>
                    <a:lnTo>
                      <a:pt x="1" y="21302"/>
                    </a:lnTo>
                    <a:lnTo>
                      <a:pt x="42" y="24286"/>
                    </a:lnTo>
                    <a:lnTo>
                      <a:pt x="167" y="27353"/>
                    </a:lnTo>
                    <a:lnTo>
                      <a:pt x="332" y="30419"/>
                    </a:lnTo>
                    <a:lnTo>
                      <a:pt x="705" y="36677"/>
                    </a:lnTo>
                    <a:lnTo>
                      <a:pt x="830" y="39785"/>
                    </a:lnTo>
                    <a:lnTo>
                      <a:pt x="954" y="42894"/>
                    </a:lnTo>
                    <a:lnTo>
                      <a:pt x="2239" y="43142"/>
                    </a:lnTo>
                    <a:lnTo>
                      <a:pt x="3482" y="43350"/>
                    </a:lnTo>
                    <a:lnTo>
                      <a:pt x="4767" y="43515"/>
                    </a:lnTo>
                    <a:lnTo>
                      <a:pt x="6052" y="43681"/>
                    </a:lnTo>
                    <a:lnTo>
                      <a:pt x="8662" y="43930"/>
                    </a:lnTo>
                    <a:lnTo>
                      <a:pt x="11315" y="44095"/>
                    </a:lnTo>
                    <a:lnTo>
                      <a:pt x="14009" y="44137"/>
                    </a:lnTo>
                    <a:lnTo>
                      <a:pt x="16702" y="44137"/>
                    </a:lnTo>
                    <a:lnTo>
                      <a:pt x="19438" y="44013"/>
                    </a:lnTo>
                    <a:lnTo>
                      <a:pt x="22214" y="43847"/>
                    </a:lnTo>
                    <a:lnTo>
                      <a:pt x="2192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545;p61"/>
              <p:cNvSpPr/>
              <p:nvPr/>
            </p:nvSpPr>
            <p:spPr>
              <a:xfrm>
                <a:off x="2852125" y="2542000"/>
                <a:ext cx="555375" cy="1103425"/>
              </a:xfrm>
              <a:custGeom>
                <a:avLst/>
                <a:gdLst/>
                <a:ahLst/>
                <a:cxnLst/>
                <a:rect l="l" t="t" r="r" b="b"/>
                <a:pathLst>
                  <a:path w="22215" h="44137" fill="none" extrusionOk="0">
                    <a:moveTo>
                      <a:pt x="21924" y="0"/>
                    </a:moveTo>
                    <a:lnTo>
                      <a:pt x="22214" y="43847"/>
                    </a:lnTo>
                    <a:lnTo>
                      <a:pt x="22214" y="43847"/>
                    </a:lnTo>
                    <a:lnTo>
                      <a:pt x="19438" y="44013"/>
                    </a:lnTo>
                    <a:lnTo>
                      <a:pt x="16702" y="44137"/>
                    </a:lnTo>
                    <a:lnTo>
                      <a:pt x="14009" y="44137"/>
                    </a:lnTo>
                    <a:lnTo>
                      <a:pt x="11315" y="44095"/>
                    </a:lnTo>
                    <a:lnTo>
                      <a:pt x="8662" y="43930"/>
                    </a:lnTo>
                    <a:lnTo>
                      <a:pt x="6052" y="43681"/>
                    </a:lnTo>
                    <a:lnTo>
                      <a:pt x="4767" y="43515"/>
                    </a:lnTo>
                    <a:lnTo>
                      <a:pt x="3482" y="43350"/>
                    </a:lnTo>
                    <a:lnTo>
                      <a:pt x="2239" y="43142"/>
                    </a:lnTo>
                    <a:lnTo>
                      <a:pt x="954" y="42894"/>
                    </a:lnTo>
                    <a:lnTo>
                      <a:pt x="954" y="42894"/>
                    </a:lnTo>
                    <a:lnTo>
                      <a:pt x="830" y="39785"/>
                    </a:lnTo>
                    <a:lnTo>
                      <a:pt x="705" y="36677"/>
                    </a:lnTo>
                    <a:lnTo>
                      <a:pt x="332" y="30419"/>
                    </a:lnTo>
                    <a:lnTo>
                      <a:pt x="167" y="27353"/>
                    </a:lnTo>
                    <a:lnTo>
                      <a:pt x="42" y="24286"/>
                    </a:lnTo>
                    <a:lnTo>
                      <a:pt x="1" y="21302"/>
                    </a:lnTo>
                    <a:lnTo>
                      <a:pt x="1" y="19851"/>
                    </a:lnTo>
                    <a:lnTo>
                      <a:pt x="42" y="18401"/>
                    </a:lnTo>
                    <a:lnTo>
                      <a:pt x="84" y="16992"/>
                    </a:lnTo>
                    <a:lnTo>
                      <a:pt x="167" y="15583"/>
                    </a:lnTo>
                    <a:lnTo>
                      <a:pt x="291" y="14215"/>
                    </a:lnTo>
                    <a:lnTo>
                      <a:pt x="457" y="12889"/>
                    </a:lnTo>
                    <a:lnTo>
                      <a:pt x="623" y="11604"/>
                    </a:lnTo>
                    <a:lnTo>
                      <a:pt x="830" y="10319"/>
                    </a:lnTo>
                    <a:lnTo>
                      <a:pt x="1120" y="9118"/>
                    </a:lnTo>
                    <a:lnTo>
                      <a:pt x="1451" y="7916"/>
                    </a:lnTo>
                    <a:lnTo>
                      <a:pt x="1783" y="6755"/>
                    </a:lnTo>
                    <a:lnTo>
                      <a:pt x="2197" y="5636"/>
                    </a:lnTo>
                    <a:lnTo>
                      <a:pt x="2653" y="4600"/>
                    </a:lnTo>
                    <a:lnTo>
                      <a:pt x="3192" y="3564"/>
                    </a:lnTo>
                    <a:lnTo>
                      <a:pt x="3772" y="2611"/>
                    </a:lnTo>
                    <a:lnTo>
                      <a:pt x="4394" y="1699"/>
                    </a:lnTo>
                    <a:lnTo>
                      <a:pt x="5098" y="829"/>
                    </a:lnTo>
                    <a:lnTo>
                      <a:pt x="5886" y="0"/>
                    </a:lnTo>
                    <a:lnTo>
                      <a:pt x="2192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546;p61"/>
              <p:cNvSpPr/>
              <p:nvPr/>
            </p:nvSpPr>
            <p:spPr>
              <a:xfrm>
                <a:off x="3150525" y="2818625"/>
                <a:ext cx="100525" cy="465225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18609" extrusionOk="0">
                    <a:moveTo>
                      <a:pt x="4020" y="0"/>
                    </a:moveTo>
                    <a:lnTo>
                      <a:pt x="0" y="4186"/>
                    </a:lnTo>
                    <a:lnTo>
                      <a:pt x="1700" y="18608"/>
                    </a:lnTo>
                    <a:lnTo>
                      <a:pt x="4020" y="0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547;p61"/>
              <p:cNvSpPr/>
              <p:nvPr/>
            </p:nvSpPr>
            <p:spPr>
              <a:xfrm>
                <a:off x="3150525" y="2818625"/>
                <a:ext cx="100525" cy="465225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18609" fill="none" extrusionOk="0">
                    <a:moveTo>
                      <a:pt x="4020" y="0"/>
                    </a:moveTo>
                    <a:lnTo>
                      <a:pt x="0" y="4186"/>
                    </a:lnTo>
                    <a:lnTo>
                      <a:pt x="1700" y="18608"/>
                    </a:lnTo>
                    <a:lnTo>
                      <a:pt x="402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548;p61"/>
              <p:cNvSpPr/>
              <p:nvPr/>
            </p:nvSpPr>
            <p:spPr>
              <a:xfrm>
                <a:off x="2929850" y="1888225"/>
                <a:ext cx="518050" cy="828875"/>
              </a:xfrm>
              <a:custGeom>
                <a:avLst/>
                <a:gdLst/>
                <a:ahLst/>
                <a:cxnLst/>
                <a:rect l="l" t="t" r="r" b="b"/>
                <a:pathLst>
                  <a:path w="20722" h="33155" extrusionOk="0">
                    <a:moveTo>
                      <a:pt x="12433" y="1"/>
                    </a:moveTo>
                    <a:lnTo>
                      <a:pt x="13013" y="456"/>
                    </a:lnTo>
                    <a:lnTo>
                      <a:pt x="13552" y="954"/>
                    </a:lnTo>
                    <a:lnTo>
                      <a:pt x="14049" y="1451"/>
                    </a:lnTo>
                    <a:lnTo>
                      <a:pt x="14464" y="2031"/>
                    </a:lnTo>
                    <a:lnTo>
                      <a:pt x="14837" y="2611"/>
                    </a:lnTo>
                    <a:lnTo>
                      <a:pt x="15127" y="3233"/>
                    </a:lnTo>
                    <a:lnTo>
                      <a:pt x="15375" y="3896"/>
                    </a:lnTo>
                    <a:lnTo>
                      <a:pt x="15541" y="4559"/>
                    </a:lnTo>
                    <a:lnTo>
                      <a:pt x="15624" y="5222"/>
                    </a:lnTo>
                    <a:lnTo>
                      <a:pt x="15666" y="5927"/>
                    </a:lnTo>
                    <a:lnTo>
                      <a:pt x="15666" y="6631"/>
                    </a:lnTo>
                    <a:lnTo>
                      <a:pt x="15583" y="7295"/>
                    </a:lnTo>
                    <a:lnTo>
                      <a:pt x="15417" y="7999"/>
                    </a:lnTo>
                    <a:lnTo>
                      <a:pt x="15168" y="8662"/>
                    </a:lnTo>
                    <a:lnTo>
                      <a:pt x="14878" y="9325"/>
                    </a:lnTo>
                    <a:lnTo>
                      <a:pt x="14505" y="9947"/>
                    </a:lnTo>
                    <a:lnTo>
                      <a:pt x="14215" y="10361"/>
                    </a:lnTo>
                    <a:lnTo>
                      <a:pt x="13884" y="10776"/>
                    </a:lnTo>
                    <a:lnTo>
                      <a:pt x="13511" y="10154"/>
                    </a:lnTo>
                    <a:lnTo>
                      <a:pt x="13055" y="9491"/>
                    </a:lnTo>
                    <a:lnTo>
                      <a:pt x="12516" y="8828"/>
                    </a:lnTo>
                    <a:lnTo>
                      <a:pt x="11936" y="8123"/>
                    </a:lnTo>
                    <a:lnTo>
                      <a:pt x="10651" y="6673"/>
                    </a:lnTo>
                    <a:lnTo>
                      <a:pt x="9366" y="5181"/>
                    </a:lnTo>
                    <a:lnTo>
                      <a:pt x="8786" y="4476"/>
                    </a:lnTo>
                    <a:lnTo>
                      <a:pt x="8247" y="3730"/>
                    </a:lnTo>
                    <a:lnTo>
                      <a:pt x="7791" y="3067"/>
                    </a:lnTo>
                    <a:lnTo>
                      <a:pt x="7418" y="2363"/>
                    </a:lnTo>
                    <a:lnTo>
                      <a:pt x="7294" y="2031"/>
                    </a:lnTo>
                    <a:lnTo>
                      <a:pt x="7170" y="1741"/>
                    </a:lnTo>
                    <a:lnTo>
                      <a:pt x="7087" y="1410"/>
                    </a:lnTo>
                    <a:lnTo>
                      <a:pt x="7045" y="1120"/>
                    </a:lnTo>
                    <a:lnTo>
                      <a:pt x="7045" y="829"/>
                    </a:lnTo>
                    <a:lnTo>
                      <a:pt x="7087" y="581"/>
                    </a:lnTo>
                    <a:lnTo>
                      <a:pt x="7170" y="291"/>
                    </a:lnTo>
                    <a:lnTo>
                      <a:pt x="7294" y="42"/>
                    </a:lnTo>
                    <a:lnTo>
                      <a:pt x="6134" y="42"/>
                    </a:lnTo>
                    <a:lnTo>
                      <a:pt x="5015" y="83"/>
                    </a:lnTo>
                    <a:lnTo>
                      <a:pt x="3896" y="208"/>
                    </a:lnTo>
                    <a:lnTo>
                      <a:pt x="2777" y="374"/>
                    </a:lnTo>
                    <a:lnTo>
                      <a:pt x="2321" y="498"/>
                    </a:lnTo>
                    <a:lnTo>
                      <a:pt x="1948" y="622"/>
                    </a:lnTo>
                    <a:lnTo>
                      <a:pt x="1575" y="788"/>
                    </a:lnTo>
                    <a:lnTo>
                      <a:pt x="1243" y="995"/>
                    </a:lnTo>
                    <a:lnTo>
                      <a:pt x="953" y="1202"/>
                    </a:lnTo>
                    <a:lnTo>
                      <a:pt x="705" y="1492"/>
                    </a:lnTo>
                    <a:lnTo>
                      <a:pt x="497" y="1783"/>
                    </a:lnTo>
                    <a:lnTo>
                      <a:pt x="332" y="2114"/>
                    </a:lnTo>
                    <a:lnTo>
                      <a:pt x="166" y="2529"/>
                    </a:lnTo>
                    <a:lnTo>
                      <a:pt x="83" y="2943"/>
                    </a:lnTo>
                    <a:lnTo>
                      <a:pt x="0" y="3399"/>
                    </a:lnTo>
                    <a:lnTo>
                      <a:pt x="0" y="3896"/>
                    </a:lnTo>
                    <a:lnTo>
                      <a:pt x="0" y="4476"/>
                    </a:lnTo>
                    <a:lnTo>
                      <a:pt x="0" y="5057"/>
                    </a:lnTo>
                    <a:lnTo>
                      <a:pt x="83" y="5720"/>
                    </a:lnTo>
                    <a:lnTo>
                      <a:pt x="166" y="6383"/>
                    </a:lnTo>
                    <a:lnTo>
                      <a:pt x="456" y="8248"/>
                    </a:lnTo>
                    <a:lnTo>
                      <a:pt x="663" y="10113"/>
                    </a:lnTo>
                    <a:lnTo>
                      <a:pt x="788" y="12019"/>
                    </a:lnTo>
                    <a:lnTo>
                      <a:pt x="912" y="13884"/>
                    </a:lnTo>
                    <a:lnTo>
                      <a:pt x="953" y="15707"/>
                    </a:lnTo>
                    <a:lnTo>
                      <a:pt x="995" y="17531"/>
                    </a:lnTo>
                    <a:lnTo>
                      <a:pt x="995" y="19230"/>
                    </a:lnTo>
                    <a:lnTo>
                      <a:pt x="953" y="20846"/>
                    </a:lnTo>
                    <a:lnTo>
                      <a:pt x="870" y="23747"/>
                    </a:lnTo>
                    <a:lnTo>
                      <a:pt x="705" y="25985"/>
                    </a:lnTo>
                    <a:lnTo>
                      <a:pt x="539" y="27975"/>
                    </a:lnTo>
                    <a:lnTo>
                      <a:pt x="2031" y="28679"/>
                    </a:lnTo>
                    <a:lnTo>
                      <a:pt x="5553" y="30254"/>
                    </a:lnTo>
                    <a:lnTo>
                      <a:pt x="7626" y="31166"/>
                    </a:lnTo>
                    <a:lnTo>
                      <a:pt x="9615" y="31995"/>
                    </a:lnTo>
                    <a:lnTo>
                      <a:pt x="11438" y="32699"/>
                    </a:lnTo>
                    <a:lnTo>
                      <a:pt x="12226" y="32989"/>
                    </a:lnTo>
                    <a:lnTo>
                      <a:pt x="12847" y="33155"/>
                    </a:lnTo>
                    <a:lnTo>
                      <a:pt x="13718" y="32906"/>
                    </a:lnTo>
                    <a:lnTo>
                      <a:pt x="14505" y="32616"/>
                    </a:lnTo>
                    <a:lnTo>
                      <a:pt x="15210" y="32285"/>
                    </a:lnTo>
                    <a:lnTo>
                      <a:pt x="15831" y="31953"/>
                    </a:lnTo>
                    <a:lnTo>
                      <a:pt x="16412" y="31580"/>
                    </a:lnTo>
                    <a:lnTo>
                      <a:pt x="16867" y="31207"/>
                    </a:lnTo>
                    <a:lnTo>
                      <a:pt x="17282" y="30793"/>
                    </a:lnTo>
                    <a:lnTo>
                      <a:pt x="17655" y="30420"/>
                    </a:lnTo>
                    <a:lnTo>
                      <a:pt x="17945" y="30047"/>
                    </a:lnTo>
                    <a:lnTo>
                      <a:pt x="18194" y="29715"/>
                    </a:lnTo>
                    <a:lnTo>
                      <a:pt x="18567" y="29135"/>
                    </a:lnTo>
                    <a:lnTo>
                      <a:pt x="18732" y="28721"/>
                    </a:lnTo>
                    <a:lnTo>
                      <a:pt x="18815" y="28555"/>
                    </a:lnTo>
                    <a:lnTo>
                      <a:pt x="19147" y="25695"/>
                    </a:lnTo>
                    <a:lnTo>
                      <a:pt x="19851" y="19023"/>
                    </a:lnTo>
                    <a:lnTo>
                      <a:pt x="20183" y="15252"/>
                    </a:lnTo>
                    <a:lnTo>
                      <a:pt x="20514" y="11646"/>
                    </a:lnTo>
                    <a:lnTo>
                      <a:pt x="20680" y="8621"/>
                    </a:lnTo>
                    <a:lnTo>
                      <a:pt x="20722" y="7460"/>
                    </a:lnTo>
                    <a:lnTo>
                      <a:pt x="20680" y="6590"/>
                    </a:lnTo>
                    <a:lnTo>
                      <a:pt x="20597" y="5264"/>
                    </a:lnTo>
                    <a:lnTo>
                      <a:pt x="20432" y="4103"/>
                    </a:lnTo>
                    <a:lnTo>
                      <a:pt x="20349" y="3606"/>
                    </a:lnTo>
                    <a:lnTo>
                      <a:pt x="20224" y="3150"/>
                    </a:lnTo>
                    <a:lnTo>
                      <a:pt x="20059" y="2777"/>
                    </a:lnTo>
                    <a:lnTo>
                      <a:pt x="19893" y="2404"/>
                    </a:lnTo>
                    <a:lnTo>
                      <a:pt x="19686" y="2073"/>
                    </a:lnTo>
                    <a:lnTo>
                      <a:pt x="19478" y="1783"/>
                    </a:lnTo>
                    <a:lnTo>
                      <a:pt x="19188" y="1534"/>
                    </a:lnTo>
                    <a:lnTo>
                      <a:pt x="18898" y="1327"/>
                    </a:lnTo>
                    <a:lnTo>
                      <a:pt x="18567" y="1120"/>
                    </a:lnTo>
                    <a:lnTo>
                      <a:pt x="18194" y="954"/>
                    </a:lnTo>
                    <a:lnTo>
                      <a:pt x="17779" y="829"/>
                    </a:lnTo>
                    <a:lnTo>
                      <a:pt x="17323" y="747"/>
                    </a:lnTo>
                    <a:lnTo>
                      <a:pt x="15500" y="456"/>
                    </a:lnTo>
                    <a:lnTo>
                      <a:pt x="13925" y="208"/>
                    </a:lnTo>
                    <a:lnTo>
                      <a:pt x="12433" y="1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549;p61"/>
              <p:cNvSpPr/>
              <p:nvPr/>
            </p:nvSpPr>
            <p:spPr>
              <a:xfrm>
                <a:off x="2929850" y="1888225"/>
                <a:ext cx="518050" cy="828875"/>
              </a:xfrm>
              <a:custGeom>
                <a:avLst/>
                <a:gdLst/>
                <a:ahLst/>
                <a:cxnLst/>
                <a:rect l="l" t="t" r="r" b="b"/>
                <a:pathLst>
                  <a:path w="20722" h="33155" fill="none" extrusionOk="0">
                    <a:moveTo>
                      <a:pt x="20680" y="6590"/>
                    </a:moveTo>
                    <a:lnTo>
                      <a:pt x="20680" y="6590"/>
                    </a:lnTo>
                    <a:lnTo>
                      <a:pt x="20597" y="5264"/>
                    </a:lnTo>
                    <a:lnTo>
                      <a:pt x="20432" y="4103"/>
                    </a:lnTo>
                    <a:lnTo>
                      <a:pt x="20349" y="3606"/>
                    </a:lnTo>
                    <a:lnTo>
                      <a:pt x="20224" y="3150"/>
                    </a:lnTo>
                    <a:lnTo>
                      <a:pt x="20059" y="2777"/>
                    </a:lnTo>
                    <a:lnTo>
                      <a:pt x="19893" y="2404"/>
                    </a:lnTo>
                    <a:lnTo>
                      <a:pt x="19686" y="2073"/>
                    </a:lnTo>
                    <a:lnTo>
                      <a:pt x="19478" y="1783"/>
                    </a:lnTo>
                    <a:lnTo>
                      <a:pt x="19188" y="1534"/>
                    </a:lnTo>
                    <a:lnTo>
                      <a:pt x="18898" y="1327"/>
                    </a:lnTo>
                    <a:lnTo>
                      <a:pt x="18567" y="1120"/>
                    </a:lnTo>
                    <a:lnTo>
                      <a:pt x="18194" y="954"/>
                    </a:lnTo>
                    <a:lnTo>
                      <a:pt x="17779" y="829"/>
                    </a:lnTo>
                    <a:lnTo>
                      <a:pt x="17323" y="747"/>
                    </a:lnTo>
                    <a:lnTo>
                      <a:pt x="17323" y="747"/>
                    </a:lnTo>
                    <a:lnTo>
                      <a:pt x="15500" y="456"/>
                    </a:lnTo>
                    <a:lnTo>
                      <a:pt x="13925" y="208"/>
                    </a:lnTo>
                    <a:lnTo>
                      <a:pt x="12433" y="1"/>
                    </a:lnTo>
                    <a:lnTo>
                      <a:pt x="12433" y="1"/>
                    </a:lnTo>
                    <a:lnTo>
                      <a:pt x="13013" y="456"/>
                    </a:lnTo>
                    <a:lnTo>
                      <a:pt x="13552" y="954"/>
                    </a:lnTo>
                    <a:lnTo>
                      <a:pt x="14049" y="1451"/>
                    </a:lnTo>
                    <a:lnTo>
                      <a:pt x="14464" y="2031"/>
                    </a:lnTo>
                    <a:lnTo>
                      <a:pt x="14837" y="2611"/>
                    </a:lnTo>
                    <a:lnTo>
                      <a:pt x="15127" y="3233"/>
                    </a:lnTo>
                    <a:lnTo>
                      <a:pt x="15375" y="3896"/>
                    </a:lnTo>
                    <a:lnTo>
                      <a:pt x="15541" y="4559"/>
                    </a:lnTo>
                    <a:lnTo>
                      <a:pt x="15624" y="5222"/>
                    </a:lnTo>
                    <a:lnTo>
                      <a:pt x="15666" y="5927"/>
                    </a:lnTo>
                    <a:lnTo>
                      <a:pt x="15666" y="6631"/>
                    </a:lnTo>
                    <a:lnTo>
                      <a:pt x="15583" y="7295"/>
                    </a:lnTo>
                    <a:lnTo>
                      <a:pt x="15417" y="7999"/>
                    </a:lnTo>
                    <a:lnTo>
                      <a:pt x="15168" y="8662"/>
                    </a:lnTo>
                    <a:lnTo>
                      <a:pt x="14878" y="9325"/>
                    </a:lnTo>
                    <a:lnTo>
                      <a:pt x="14505" y="9947"/>
                    </a:lnTo>
                    <a:lnTo>
                      <a:pt x="14505" y="9947"/>
                    </a:lnTo>
                    <a:lnTo>
                      <a:pt x="14215" y="10361"/>
                    </a:lnTo>
                    <a:lnTo>
                      <a:pt x="13884" y="10776"/>
                    </a:lnTo>
                    <a:lnTo>
                      <a:pt x="13884" y="10776"/>
                    </a:lnTo>
                    <a:lnTo>
                      <a:pt x="13511" y="10154"/>
                    </a:lnTo>
                    <a:lnTo>
                      <a:pt x="13055" y="9491"/>
                    </a:lnTo>
                    <a:lnTo>
                      <a:pt x="12516" y="8828"/>
                    </a:lnTo>
                    <a:lnTo>
                      <a:pt x="11936" y="8123"/>
                    </a:lnTo>
                    <a:lnTo>
                      <a:pt x="10651" y="6673"/>
                    </a:lnTo>
                    <a:lnTo>
                      <a:pt x="9366" y="5181"/>
                    </a:lnTo>
                    <a:lnTo>
                      <a:pt x="8786" y="4476"/>
                    </a:lnTo>
                    <a:lnTo>
                      <a:pt x="8247" y="3730"/>
                    </a:lnTo>
                    <a:lnTo>
                      <a:pt x="7791" y="3067"/>
                    </a:lnTo>
                    <a:lnTo>
                      <a:pt x="7418" y="2363"/>
                    </a:lnTo>
                    <a:lnTo>
                      <a:pt x="7294" y="2031"/>
                    </a:lnTo>
                    <a:lnTo>
                      <a:pt x="7170" y="1741"/>
                    </a:lnTo>
                    <a:lnTo>
                      <a:pt x="7087" y="1410"/>
                    </a:lnTo>
                    <a:lnTo>
                      <a:pt x="7045" y="1120"/>
                    </a:lnTo>
                    <a:lnTo>
                      <a:pt x="7045" y="829"/>
                    </a:lnTo>
                    <a:lnTo>
                      <a:pt x="7087" y="581"/>
                    </a:lnTo>
                    <a:lnTo>
                      <a:pt x="7170" y="291"/>
                    </a:lnTo>
                    <a:lnTo>
                      <a:pt x="7294" y="42"/>
                    </a:lnTo>
                    <a:lnTo>
                      <a:pt x="7294" y="42"/>
                    </a:lnTo>
                    <a:lnTo>
                      <a:pt x="6134" y="42"/>
                    </a:lnTo>
                    <a:lnTo>
                      <a:pt x="5015" y="83"/>
                    </a:lnTo>
                    <a:lnTo>
                      <a:pt x="3896" y="208"/>
                    </a:lnTo>
                    <a:lnTo>
                      <a:pt x="2777" y="374"/>
                    </a:lnTo>
                    <a:lnTo>
                      <a:pt x="2777" y="374"/>
                    </a:lnTo>
                    <a:lnTo>
                      <a:pt x="2321" y="498"/>
                    </a:lnTo>
                    <a:lnTo>
                      <a:pt x="1948" y="622"/>
                    </a:lnTo>
                    <a:lnTo>
                      <a:pt x="1575" y="788"/>
                    </a:lnTo>
                    <a:lnTo>
                      <a:pt x="1243" y="995"/>
                    </a:lnTo>
                    <a:lnTo>
                      <a:pt x="953" y="1202"/>
                    </a:lnTo>
                    <a:lnTo>
                      <a:pt x="705" y="1492"/>
                    </a:lnTo>
                    <a:lnTo>
                      <a:pt x="497" y="1783"/>
                    </a:lnTo>
                    <a:lnTo>
                      <a:pt x="332" y="2114"/>
                    </a:lnTo>
                    <a:lnTo>
                      <a:pt x="166" y="2529"/>
                    </a:lnTo>
                    <a:lnTo>
                      <a:pt x="83" y="2943"/>
                    </a:lnTo>
                    <a:lnTo>
                      <a:pt x="0" y="3399"/>
                    </a:lnTo>
                    <a:lnTo>
                      <a:pt x="0" y="3896"/>
                    </a:lnTo>
                    <a:lnTo>
                      <a:pt x="0" y="4476"/>
                    </a:lnTo>
                    <a:lnTo>
                      <a:pt x="0" y="5057"/>
                    </a:lnTo>
                    <a:lnTo>
                      <a:pt x="83" y="5720"/>
                    </a:lnTo>
                    <a:lnTo>
                      <a:pt x="166" y="6383"/>
                    </a:lnTo>
                    <a:lnTo>
                      <a:pt x="166" y="6383"/>
                    </a:lnTo>
                    <a:lnTo>
                      <a:pt x="456" y="8248"/>
                    </a:lnTo>
                    <a:lnTo>
                      <a:pt x="663" y="10113"/>
                    </a:lnTo>
                    <a:lnTo>
                      <a:pt x="788" y="12019"/>
                    </a:lnTo>
                    <a:lnTo>
                      <a:pt x="912" y="13884"/>
                    </a:lnTo>
                    <a:lnTo>
                      <a:pt x="953" y="15707"/>
                    </a:lnTo>
                    <a:lnTo>
                      <a:pt x="995" y="17531"/>
                    </a:lnTo>
                    <a:lnTo>
                      <a:pt x="995" y="19230"/>
                    </a:lnTo>
                    <a:lnTo>
                      <a:pt x="953" y="20846"/>
                    </a:lnTo>
                    <a:lnTo>
                      <a:pt x="870" y="23747"/>
                    </a:lnTo>
                    <a:lnTo>
                      <a:pt x="705" y="25985"/>
                    </a:lnTo>
                    <a:lnTo>
                      <a:pt x="539" y="27975"/>
                    </a:lnTo>
                    <a:lnTo>
                      <a:pt x="539" y="27975"/>
                    </a:lnTo>
                    <a:lnTo>
                      <a:pt x="2031" y="28679"/>
                    </a:lnTo>
                    <a:lnTo>
                      <a:pt x="5553" y="30254"/>
                    </a:lnTo>
                    <a:lnTo>
                      <a:pt x="7626" y="31166"/>
                    </a:lnTo>
                    <a:lnTo>
                      <a:pt x="9615" y="31995"/>
                    </a:lnTo>
                    <a:lnTo>
                      <a:pt x="11438" y="32699"/>
                    </a:lnTo>
                    <a:lnTo>
                      <a:pt x="12226" y="32989"/>
                    </a:lnTo>
                    <a:lnTo>
                      <a:pt x="12847" y="33155"/>
                    </a:lnTo>
                    <a:lnTo>
                      <a:pt x="12847" y="33155"/>
                    </a:lnTo>
                    <a:lnTo>
                      <a:pt x="13718" y="32906"/>
                    </a:lnTo>
                    <a:lnTo>
                      <a:pt x="14505" y="32616"/>
                    </a:lnTo>
                    <a:lnTo>
                      <a:pt x="15210" y="32285"/>
                    </a:lnTo>
                    <a:lnTo>
                      <a:pt x="15831" y="31953"/>
                    </a:lnTo>
                    <a:lnTo>
                      <a:pt x="16412" y="31580"/>
                    </a:lnTo>
                    <a:lnTo>
                      <a:pt x="16867" y="31207"/>
                    </a:lnTo>
                    <a:lnTo>
                      <a:pt x="17282" y="30793"/>
                    </a:lnTo>
                    <a:lnTo>
                      <a:pt x="17655" y="30420"/>
                    </a:lnTo>
                    <a:lnTo>
                      <a:pt x="17945" y="30047"/>
                    </a:lnTo>
                    <a:lnTo>
                      <a:pt x="18194" y="29715"/>
                    </a:lnTo>
                    <a:lnTo>
                      <a:pt x="18567" y="29135"/>
                    </a:lnTo>
                    <a:lnTo>
                      <a:pt x="18732" y="28721"/>
                    </a:lnTo>
                    <a:lnTo>
                      <a:pt x="18815" y="28555"/>
                    </a:lnTo>
                    <a:lnTo>
                      <a:pt x="18815" y="28555"/>
                    </a:lnTo>
                    <a:lnTo>
                      <a:pt x="19147" y="25695"/>
                    </a:lnTo>
                    <a:lnTo>
                      <a:pt x="19851" y="19023"/>
                    </a:lnTo>
                    <a:lnTo>
                      <a:pt x="20183" y="15252"/>
                    </a:lnTo>
                    <a:lnTo>
                      <a:pt x="20514" y="11646"/>
                    </a:lnTo>
                    <a:lnTo>
                      <a:pt x="20680" y="8621"/>
                    </a:lnTo>
                    <a:lnTo>
                      <a:pt x="20722" y="7460"/>
                    </a:lnTo>
                    <a:lnTo>
                      <a:pt x="20680" y="659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550;p61"/>
              <p:cNvSpPr/>
              <p:nvPr/>
            </p:nvSpPr>
            <p:spPr>
              <a:xfrm>
                <a:off x="2938125" y="1888225"/>
                <a:ext cx="509775" cy="828875"/>
              </a:xfrm>
              <a:custGeom>
                <a:avLst/>
                <a:gdLst/>
                <a:ahLst/>
                <a:cxnLst/>
                <a:rect l="l" t="t" r="r" b="b"/>
                <a:pathLst>
                  <a:path w="20391" h="33155" extrusionOk="0">
                    <a:moveTo>
                      <a:pt x="291" y="1617"/>
                    </a:moveTo>
                    <a:lnTo>
                      <a:pt x="242" y="1693"/>
                    </a:lnTo>
                    <a:lnTo>
                      <a:pt x="295" y="1620"/>
                    </a:lnTo>
                    <a:lnTo>
                      <a:pt x="295" y="1620"/>
                    </a:lnTo>
                    <a:lnTo>
                      <a:pt x="291" y="1617"/>
                    </a:lnTo>
                    <a:close/>
                    <a:moveTo>
                      <a:pt x="242" y="1693"/>
                    </a:moveTo>
                    <a:lnTo>
                      <a:pt x="208" y="1741"/>
                    </a:lnTo>
                    <a:lnTo>
                      <a:pt x="1" y="2073"/>
                    </a:lnTo>
                    <a:lnTo>
                      <a:pt x="242" y="1693"/>
                    </a:lnTo>
                    <a:close/>
                    <a:moveTo>
                      <a:pt x="12102" y="1"/>
                    </a:moveTo>
                    <a:lnTo>
                      <a:pt x="12475" y="291"/>
                    </a:lnTo>
                    <a:lnTo>
                      <a:pt x="12848" y="581"/>
                    </a:lnTo>
                    <a:lnTo>
                      <a:pt x="13180" y="871"/>
                    </a:lnTo>
                    <a:lnTo>
                      <a:pt x="13511" y="1202"/>
                    </a:lnTo>
                    <a:lnTo>
                      <a:pt x="13801" y="1534"/>
                    </a:lnTo>
                    <a:lnTo>
                      <a:pt x="14050" y="1907"/>
                    </a:lnTo>
                    <a:lnTo>
                      <a:pt x="14299" y="2280"/>
                    </a:lnTo>
                    <a:lnTo>
                      <a:pt x="14506" y="2653"/>
                    </a:lnTo>
                    <a:lnTo>
                      <a:pt x="14713" y="3067"/>
                    </a:lnTo>
                    <a:lnTo>
                      <a:pt x="14879" y="3482"/>
                    </a:lnTo>
                    <a:lnTo>
                      <a:pt x="15044" y="3896"/>
                    </a:lnTo>
                    <a:lnTo>
                      <a:pt x="15127" y="4311"/>
                    </a:lnTo>
                    <a:lnTo>
                      <a:pt x="15252" y="4725"/>
                    </a:lnTo>
                    <a:lnTo>
                      <a:pt x="15293" y="5181"/>
                    </a:lnTo>
                    <a:lnTo>
                      <a:pt x="15335" y="5595"/>
                    </a:lnTo>
                    <a:lnTo>
                      <a:pt x="15335" y="6051"/>
                    </a:lnTo>
                    <a:lnTo>
                      <a:pt x="15335" y="6549"/>
                    </a:lnTo>
                    <a:lnTo>
                      <a:pt x="15293" y="7046"/>
                    </a:lnTo>
                    <a:lnTo>
                      <a:pt x="15210" y="7543"/>
                    </a:lnTo>
                    <a:lnTo>
                      <a:pt x="15086" y="8040"/>
                    </a:lnTo>
                    <a:lnTo>
                      <a:pt x="14920" y="8538"/>
                    </a:lnTo>
                    <a:lnTo>
                      <a:pt x="14713" y="9035"/>
                    </a:lnTo>
                    <a:lnTo>
                      <a:pt x="14464" y="9491"/>
                    </a:lnTo>
                    <a:lnTo>
                      <a:pt x="14174" y="9947"/>
                    </a:lnTo>
                    <a:lnTo>
                      <a:pt x="13884" y="10361"/>
                    </a:lnTo>
                    <a:lnTo>
                      <a:pt x="13553" y="10776"/>
                    </a:lnTo>
                    <a:lnTo>
                      <a:pt x="13221" y="10237"/>
                    </a:lnTo>
                    <a:lnTo>
                      <a:pt x="12848" y="9657"/>
                    </a:lnTo>
                    <a:lnTo>
                      <a:pt x="12351" y="9035"/>
                    </a:lnTo>
                    <a:lnTo>
                      <a:pt x="11853" y="8413"/>
                    </a:lnTo>
                    <a:lnTo>
                      <a:pt x="10734" y="7129"/>
                    </a:lnTo>
                    <a:lnTo>
                      <a:pt x="9574" y="5803"/>
                    </a:lnTo>
                    <a:lnTo>
                      <a:pt x="8496" y="4518"/>
                    </a:lnTo>
                    <a:lnTo>
                      <a:pt x="7999" y="3855"/>
                    </a:lnTo>
                    <a:lnTo>
                      <a:pt x="7585" y="3233"/>
                    </a:lnTo>
                    <a:lnTo>
                      <a:pt x="7212" y="2611"/>
                    </a:lnTo>
                    <a:lnTo>
                      <a:pt x="6963" y="2031"/>
                    </a:lnTo>
                    <a:lnTo>
                      <a:pt x="6797" y="1492"/>
                    </a:lnTo>
                    <a:lnTo>
                      <a:pt x="6714" y="1202"/>
                    </a:lnTo>
                    <a:lnTo>
                      <a:pt x="6714" y="954"/>
                    </a:lnTo>
                    <a:lnTo>
                      <a:pt x="6714" y="705"/>
                    </a:lnTo>
                    <a:lnTo>
                      <a:pt x="6756" y="498"/>
                    </a:lnTo>
                    <a:lnTo>
                      <a:pt x="6839" y="249"/>
                    </a:lnTo>
                    <a:lnTo>
                      <a:pt x="6963" y="42"/>
                    </a:lnTo>
                    <a:lnTo>
                      <a:pt x="5098" y="42"/>
                    </a:lnTo>
                    <a:lnTo>
                      <a:pt x="4228" y="125"/>
                    </a:lnTo>
                    <a:lnTo>
                      <a:pt x="3316" y="249"/>
                    </a:lnTo>
                    <a:lnTo>
                      <a:pt x="2446" y="374"/>
                    </a:lnTo>
                    <a:lnTo>
                      <a:pt x="1990" y="498"/>
                    </a:lnTo>
                    <a:lnTo>
                      <a:pt x="1617" y="622"/>
                    </a:lnTo>
                    <a:lnTo>
                      <a:pt x="1244" y="788"/>
                    </a:lnTo>
                    <a:lnTo>
                      <a:pt x="912" y="954"/>
                    </a:lnTo>
                    <a:lnTo>
                      <a:pt x="664" y="1202"/>
                    </a:lnTo>
                    <a:lnTo>
                      <a:pt x="415" y="1451"/>
                    </a:lnTo>
                    <a:lnTo>
                      <a:pt x="295" y="1620"/>
                    </a:lnTo>
                    <a:lnTo>
                      <a:pt x="295" y="1620"/>
                    </a:lnTo>
                    <a:lnTo>
                      <a:pt x="4725" y="4808"/>
                    </a:lnTo>
                    <a:lnTo>
                      <a:pt x="4186" y="5512"/>
                    </a:lnTo>
                    <a:lnTo>
                      <a:pt x="3689" y="6258"/>
                    </a:lnTo>
                    <a:lnTo>
                      <a:pt x="2694" y="7792"/>
                    </a:lnTo>
                    <a:lnTo>
                      <a:pt x="1783" y="9367"/>
                    </a:lnTo>
                    <a:lnTo>
                      <a:pt x="954" y="10983"/>
                    </a:lnTo>
                    <a:lnTo>
                      <a:pt x="457" y="12019"/>
                    </a:lnTo>
                    <a:lnTo>
                      <a:pt x="581" y="13884"/>
                    </a:lnTo>
                    <a:lnTo>
                      <a:pt x="622" y="15666"/>
                    </a:lnTo>
                    <a:lnTo>
                      <a:pt x="1700" y="15625"/>
                    </a:lnTo>
                    <a:lnTo>
                      <a:pt x="2860" y="15500"/>
                    </a:lnTo>
                    <a:lnTo>
                      <a:pt x="3979" y="15293"/>
                    </a:lnTo>
                    <a:lnTo>
                      <a:pt x="5057" y="15044"/>
                    </a:lnTo>
                    <a:lnTo>
                      <a:pt x="6134" y="14754"/>
                    </a:lnTo>
                    <a:lnTo>
                      <a:pt x="6466" y="15542"/>
                    </a:lnTo>
                    <a:lnTo>
                      <a:pt x="8372" y="13552"/>
                    </a:lnTo>
                    <a:lnTo>
                      <a:pt x="8662" y="13304"/>
                    </a:lnTo>
                    <a:lnTo>
                      <a:pt x="8994" y="13097"/>
                    </a:lnTo>
                    <a:lnTo>
                      <a:pt x="9325" y="12972"/>
                    </a:lnTo>
                    <a:lnTo>
                      <a:pt x="9657" y="12931"/>
                    </a:lnTo>
                    <a:lnTo>
                      <a:pt x="10693" y="12806"/>
                    </a:lnTo>
                    <a:lnTo>
                      <a:pt x="10983" y="12806"/>
                    </a:lnTo>
                    <a:lnTo>
                      <a:pt x="11190" y="12931"/>
                    </a:lnTo>
                    <a:lnTo>
                      <a:pt x="11315" y="13097"/>
                    </a:lnTo>
                    <a:lnTo>
                      <a:pt x="11439" y="13304"/>
                    </a:lnTo>
                    <a:lnTo>
                      <a:pt x="11895" y="15169"/>
                    </a:lnTo>
                    <a:lnTo>
                      <a:pt x="11936" y="15459"/>
                    </a:lnTo>
                    <a:lnTo>
                      <a:pt x="11853" y="15666"/>
                    </a:lnTo>
                    <a:lnTo>
                      <a:pt x="11688" y="15873"/>
                    </a:lnTo>
                    <a:lnTo>
                      <a:pt x="11480" y="15998"/>
                    </a:lnTo>
                    <a:lnTo>
                      <a:pt x="9284" y="16744"/>
                    </a:lnTo>
                    <a:lnTo>
                      <a:pt x="9118" y="16868"/>
                    </a:lnTo>
                    <a:lnTo>
                      <a:pt x="8704" y="17117"/>
                    </a:lnTo>
                    <a:lnTo>
                      <a:pt x="8082" y="17407"/>
                    </a:lnTo>
                    <a:lnTo>
                      <a:pt x="7709" y="17531"/>
                    </a:lnTo>
                    <a:lnTo>
                      <a:pt x="7336" y="17614"/>
                    </a:lnTo>
                    <a:lnTo>
                      <a:pt x="7502" y="18070"/>
                    </a:lnTo>
                    <a:lnTo>
                      <a:pt x="6839" y="18318"/>
                    </a:lnTo>
                    <a:lnTo>
                      <a:pt x="6217" y="18567"/>
                    </a:lnTo>
                    <a:lnTo>
                      <a:pt x="5554" y="18816"/>
                    </a:lnTo>
                    <a:lnTo>
                      <a:pt x="4891" y="19023"/>
                    </a:lnTo>
                    <a:lnTo>
                      <a:pt x="3606" y="19354"/>
                    </a:lnTo>
                    <a:lnTo>
                      <a:pt x="2280" y="19645"/>
                    </a:lnTo>
                    <a:lnTo>
                      <a:pt x="1451" y="19769"/>
                    </a:lnTo>
                    <a:lnTo>
                      <a:pt x="664" y="19893"/>
                    </a:lnTo>
                    <a:lnTo>
                      <a:pt x="539" y="23126"/>
                    </a:lnTo>
                    <a:lnTo>
                      <a:pt x="415" y="25695"/>
                    </a:lnTo>
                    <a:lnTo>
                      <a:pt x="291" y="27394"/>
                    </a:lnTo>
                    <a:lnTo>
                      <a:pt x="208" y="27975"/>
                    </a:lnTo>
                    <a:lnTo>
                      <a:pt x="1700" y="28679"/>
                    </a:lnTo>
                    <a:lnTo>
                      <a:pt x="5222" y="30254"/>
                    </a:lnTo>
                    <a:lnTo>
                      <a:pt x="7295" y="31166"/>
                    </a:lnTo>
                    <a:lnTo>
                      <a:pt x="9284" y="31995"/>
                    </a:lnTo>
                    <a:lnTo>
                      <a:pt x="11107" y="32699"/>
                    </a:lnTo>
                    <a:lnTo>
                      <a:pt x="11895" y="32989"/>
                    </a:lnTo>
                    <a:lnTo>
                      <a:pt x="12516" y="33155"/>
                    </a:lnTo>
                    <a:lnTo>
                      <a:pt x="13387" y="32906"/>
                    </a:lnTo>
                    <a:lnTo>
                      <a:pt x="14174" y="32616"/>
                    </a:lnTo>
                    <a:lnTo>
                      <a:pt x="14879" y="32285"/>
                    </a:lnTo>
                    <a:lnTo>
                      <a:pt x="15500" y="31953"/>
                    </a:lnTo>
                    <a:lnTo>
                      <a:pt x="16081" y="31580"/>
                    </a:lnTo>
                    <a:lnTo>
                      <a:pt x="16536" y="31207"/>
                    </a:lnTo>
                    <a:lnTo>
                      <a:pt x="16951" y="30793"/>
                    </a:lnTo>
                    <a:lnTo>
                      <a:pt x="17324" y="30420"/>
                    </a:lnTo>
                    <a:lnTo>
                      <a:pt x="17614" y="30047"/>
                    </a:lnTo>
                    <a:lnTo>
                      <a:pt x="17863" y="29715"/>
                    </a:lnTo>
                    <a:lnTo>
                      <a:pt x="18236" y="29135"/>
                    </a:lnTo>
                    <a:lnTo>
                      <a:pt x="18401" y="28721"/>
                    </a:lnTo>
                    <a:lnTo>
                      <a:pt x="18484" y="28555"/>
                    </a:lnTo>
                    <a:lnTo>
                      <a:pt x="18774" y="25944"/>
                    </a:lnTo>
                    <a:lnTo>
                      <a:pt x="19437" y="19769"/>
                    </a:lnTo>
                    <a:lnTo>
                      <a:pt x="19769" y="16205"/>
                    </a:lnTo>
                    <a:lnTo>
                      <a:pt x="20101" y="12682"/>
                    </a:lnTo>
                    <a:lnTo>
                      <a:pt x="20308" y="9615"/>
                    </a:lnTo>
                    <a:lnTo>
                      <a:pt x="20349" y="8331"/>
                    </a:lnTo>
                    <a:lnTo>
                      <a:pt x="20391" y="7253"/>
                    </a:lnTo>
                    <a:lnTo>
                      <a:pt x="20349" y="6590"/>
                    </a:lnTo>
                    <a:lnTo>
                      <a:pt x="20266" y="5264"/>
                    </a:lnTo>
                    <a:lnTo>
                      <a:pt x="20101" y="4103"/>
                    </a:lnTo>
                    <a:lnTo>
                      <a:pt x="20018" y="3606"/>
                    </a:lnTo>
                    <a:lnTo>
                      <a:pt x="19893" y="3150"/>
                    </a:lnTo>
                    <a:lnTo>
                      <a:pt x="19728" y="2777"/>
                    </a:lnTo>
                    <a:lnTo>
                      <a:pt x="19562" y="2404"/>
                    </a:lnTo>
                    <a:lnTo>
                      <a:pt x="19355" y="2073"/>
                    </a:lnTo>
                    <a:lnTo>
                      <a:pt x="19147" y="1783"/>
                    </a:lnTo>
                    <a:lnTo>
                      <a:pt x="18857" y="1534"/>
                    </a:lnTo>
                    <a:lnTo>
                      <a:pt x="18567" y="1327"/>
                    </a:lnTo>
                    <a:lnTo>
                      <a:pt x="18236" y="1120"/>
                    </a:lnTo>
                    <a:lnTo>
                      <a:pt x="17863" y="954"/>
                    </a:lnTo>
                    <a:lnTo>
                      <a:pt x="17448" y="829"/>
                    </a:lnTo>
                    <a:lnTo>
                      <a:pt x="16992" y="747"/>
                    </a:lnTo>
                    <a:lnTo>
                      <a:pt x="15169" y="456"/>
                    </a:lnTo>
                    <a:lnTo>
                      <a:pt x="13594" y="208"/>
                    </a:lnTo>
                    <a:lnTo>
                      <a:pt x="12102" y="1"/>
                    </a:lnTo>
                    <a:close/>
                  </a:path>
                </a:pathLst>
              </a:custGeom>
              <a:solidFill>
                <a:srgbClr val="D3E3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551;p61"/>
              <p:cNvSpPr/>
              <p:nvPr/>
            </p:nvSpPr>
            <p:spPr>
              <a:xfrm>
                <a:off x="2938125" y="1888225"/>
                <a:ext cx="509775" cy="828875"/>
              </a:xfrm>
              <a:custGeom>
                <a:avLst/>
                <a:gdLst/>
                <a:ahLst/>
                <a:cxnLst/>
                <a:rect l="l" t="t" r="r" b="b"/>
                <a:pathLst>
                  <a:path w="20391" h="33155" fill="none" extrusionOk="0">
                    <a:moveTo>
                      <a:pt x="12102" y="1"/>
                    </a:moveTo>
                    <a:lnTo>
                      <a:pt x="12102" y="1"/>
                    </a:lnTo>
                    <a:lnTo>
                      <a:pt x="12475" y="291"/>
                    </a:lnTo>
                    <a:lnTo>
                      <a:pt x="12848" y="581"/>
                    </a:lnTo>
                    <a:lnTo>
                      <a:pt x="13180" y="871"/>
                    </a:lnTo>
                    <a:lnTo>
                      <a:pt x="13511" y="1202"/>
                    </a:lnTo>
                    <a:lnTo>
                      <a:pt x="13801" y="1534"/>
                    </a:lnTo>
                    <a:lnTo>
                      <a:pt x="14050" y="1907"/>
                    </a:lnTo>
                    <a:lnTo>
                      <a:pt x="14299" y="2280"/>
                    </a:lnTo>
                    <a:lnTo>
                      <a:pt x="14506" y="2653"/>
                    </a:lnTo>
                    <a:lnTo>
                      <a:pt x="14713" y="3067"/>
                    </a:lnTo>
                    <a:lnTo>
                      <a:pt x="14879" y="3482"/>
                    </a:lnTo>
                    <a:lnTo>
                      <a:pt x="15044" y="3896"/>
                    </a:lnTo>
                    <a:lnTo>
                      <a:pt x="15127" y="4311"/>
                    </a:lnTo>
                    <a:lnTo>
                      <a:pt x="15252" y="4725"/>
                    </a:lnTo>
                    <a:lnTo>
                      <a:pt x="15293" y="5181"/>
                    </a:lnTo>
                    <a:lnTo>
                      <a:pt x="15335" y="5595"/>
                    </a:lnTo>
                    <a:lnTo>
                      <a:pt x="15335" y="6051"/>
                    </a:lnTo>
                    <a:lnTo>
                      <a:pt x="15335" y="6051"/>
                    </a:lnTo>
                    <a:lnTo>
                      <a:pt x="15335" y="6549"/>
                    </a:lnTo>
                    <a:lnTo>
                      <a:pt x="15293" y="7046"/>
                    </a:lnTo>
                    <a:lnTo>
                      <a:pt x="15210" y="7543"/>
                    </a:lnTo>
                    <a:lnTo>
                      <a:pt x="15086" y="8040"/>
                    </a:lnTo>
                    <a:lnTo>
                      <a:pt x="14920" y="8538"/>
                    </a:lnTo>
                    <a:lnTo>
                      <a:pt x="14713" y="9035"/>
                    </a:lnTo>
                    <a:lnTo>
                      <a:pt x="14464" y="9491"/>
                    </a:lnTo>
                    <a:lnTo>
                      <a:pt x="14174" y="9947"/>
                    </a:lnTo>
                    <a:lnTo>
                      <a:pt x="14174" y="9947"/>
                    </a:lnTo>
                    <a:lnTo>
                      <a:pt x="13884" y="10361"/>
                    </a:lnTo>
                    <a:lnTo>
                      <a:pt x="13553" y="10776"/>
                    </a:lnTo>
                    <a:lnTo>
                      <a:pt x="13553" y="10776"/>
                    </a:lnTo>
                    <a:lnTo>
                      <a:pt x="13221" y="10237"/>
                    </a:lnTo>
                    <a:lnTo>
                      <a:pt x="12848" y="9657"/>
                    </a:lnTo>
                    <a:lnTo>
                      <a:pt x="12351" y="9035"/>
                    </a:lnTo>
                    <a:lnTo>
                      <a:pt x="11853" y="8413"/>
                    </a:lnTo>
                    <a:lnTo>
                      <a:pt x="10734" y="7129"/>
                    </a:lnTo>
                    <a:lnTo>
                      <a:pt x="9574" y="5803"/>
                    </a:lnTo>
                    <a:lnTo>
                      <a:pt x="8496" y="4518"/>
                    </a:lnTo>
                    <a:lnTo>
                      <a:pt x="7999" y="3855"/>
                    </a:lnTo>
                    <a:lnTo>
                      <a:pt x="7585" y="3233"/>
                    </a:lnTo>
                    <a:lnTo>
                      <a:pt x="7212" y="2611"/>
                    </a:lnTo>
                    <a:lnTo>
                      <a:pt x="6963" y="2031"/>
                    </a:lnTo>
                    <a:lnTo>
                      <a:pt x="6797" y="1492"/>
                    </a:lnTo>
                    <a:lnTo>
                      <a:pt x="6714" y="1202"/>
                    </a:lnTo>
                    <a:lnTo>
                      <a:pt x="6714" y="954"/>
                    </a:lnTo>
                    <a:lnTo>
                      <a:pt x="6714" y="954"/>
                    </a:lnTo>
                    <a:lnTo>
                      <a:pt x="6714" y="705"/>
                    </a:lnTo>
                    <a:lnTo>
                      <a:pt x="6756" y="498"/>
                    </a:lnTo>
                    <a:lnTo>
                      <a:pt x="6839" y="249"/>
                    </a:lnTo>
                    <a:lnTo>
                      <a:pt x="6963" y="42"/>
                    </a:lnTo>
                    <a:lnTo>
                      <a:pt x="6963" y="42"/>
                    </a:lnTo>
                    <a:lnTo>
                      <a:pt x="6010" y="42"/>
                    </a:lnTo>
                    <a:lnTo>
                      <a:pt x="6010" y="42"/>
                    </a:lnTo>
                    <a:lnTo>
                      <a:pt x="5098" y="42"/>
                    </a:lnTo>
                    <a:lnTo>
                      <a:pt x="4228" y="125"/>
                    </a:lnTo>
                    <a:lnTo>
                      <a:pt x="3316" y="249"/>
                    </a:lnTo>
                    <a:lnTo>
                      <a:pt x="2446" y="374"/>
                    </a:lnTo>
                    <a:lnTo>
                      <a:pt x="2446" y="374"/>
                    </a:lnTo>
                    <a:lnTo>
                      <a:pt x="1990" y="498"/>
                    </a:lnTo>
                    <a:lnTo>
                      <a:pt x="1617" y="622"/>
                    </a:lnTo>
                    <a:lnTo>
                      <a:pt x="1244" y="788"/>
                    </a:lnTo>
                    <a:lnTo>
                      <a:pt x="912" y="954"/>
                    </a:lnTo>
                    <a:lnTo>
                      <a:pt x="664" y="1202"/>
                    </a:lnTo>
                    <a:lnTo>
                      <a:pt x="415" y="1451"/>
                    </a:lnTo>
                    <a:lnTo>
                      <a:pt x="208" y="1741"/>
                    </a:lnTo>
                    <a:lnTo>
                      <a:pt x="1" y="2073"/>
                    </a:lnTo>
                    <a:lnTo>
                      <a:pt x="1" y="2073"/>
                    </a:lnTo>
                    <a:lnTo>
                      <a:pt x="291" y="1617"/>
                    </a:lnTo>
                    <a:lnTo>
                      <a:pt x="4725" y="4808"/>
                    </a:lnTo>
                    <a:lnTo>
                      <a:pt x="4725" y="4808"/>
                    </a:lnTo>
                    <a:lnTo>
                      <a:pt x="4725" y="4808"/>
                    </a:lnTo>
                    <a:lnTo>
                      <a:pt x="4186" y="5512"/>
                    </a:lnTo>
                    <a:lnTo>
                      <a:pt x="3689" y="6258"/>
                    </a:lnTo>
                    <a:lnTo>
                      <a:pt x="3689" y="6258"/>
                    </a:lnTo>
                    <a:lnTo>
                      <a:pt x="2694" y="7792"/>
                    </a:lnTo>
                    <a:lnTo>
                      <a:pt x="2694" y="7792"/>
                    </a:lnTo>
                    <a:lnTo>
                      <a:pt x="1783" y="9367"/>
                    </a:lnTo>
                    <a:lnTo>
                      <a:pt x="954" y="10983"/>
                    </a:lnTo>
                    <a:lnTo>
                      <a:pt x="954" y="10983"/>
                    </a:lnTo>
                    <a:lnTo>
                      <a:pt x="457" y="12019"/>
                    </a:lnTo>
                    <a:lnTo>
                      <a:pt x="457" y="12019"/>
                    </a:lnTo>
                    <a:lnTo>
                      <a:pt x="581" y="13884"/>
                    </a:lnTo>
                    <a:lnTo>
                      <a:pt x="622" y="15666"/>
                    </a:lnTo>
                    <a:lnTo>
                      <a:pt x="622" y="15666"/>
                    </a:lnTo>
                    <a:lnTo>
                      <a:pt x="1700" y="15625"/>
                    </a:lnTo>
                    <a:lnTo>
                      <a:pt x="1700" y="15625"/>
                    </a:lnTo>
                    <a:lnTo>
                      <a:pt x="2860" y="15500"/>
                    </a:lnTo>
                    <a:lnTo>
                      <a:pt x="3979" y="15293"/>
                    </a:lnTo>
                    <a:lnTo>
                      <a:pt x="3979" y="15293"/>
                    </a:lnTo>
                    <a:lnTo>
                      <a:pt x="5057" y="15044"/>
                    </a:lnTo>
                    <a:lnTo>
                      <a:pt x="6134" y="14754"/>
                    </a:lnTo>
                    <a:lnTo>
                      <a:pt x="6466" y="15542"/>
                    </a:lnTo>
                    <a:lnTo>
                      <a:pt x="8372" y="13552"/>
                    </a:lnTo>
                    <a:lnTo>
                      <a:pt x="8372" y="13552"/>
                    </a:lnTo>
                    <a:lnTo>
                      <a:pt x="8662" y="13304"/>
                    </a:lnTo>
                    <a:lnTo>
                      <a:pt x="8994" y="13097"/>
                    </a:lnTo>
                    <a:lnTo>
                      <a:pt x="9325" y="12972"/>
                    </a:lnTo>
                    <a:lnTo>
                      <a:pt x="9657" y="12931"/>
                    </a:lnTo>
                    <a:lnTo>
                      <a:pt x="10693" y="12806"/>
                    </a:lnTo>
                    <a:lnTo>
                      <a:pt x="10693" y="12806"/>
                    </a:lnTo>
                    <a:lnTo>
                      <a:pt x="10776" y="12806"/>
                    </a:lnTo>
                    <a:lnTo>
                      <a:pt x="10776" y="12806"/>
                    </a:lnTo>
                    <a:lnTo>
                      <a:pt x="10983" y="12806"/>
                    </a:lnTo>
                    <a:lnTo>
                      <a:pt x="11190" y="12931"/>
                    </a:lnTo>
                    <a:lnTo>
                      <a:pt x="11315" y="13097"/>
                    </a:lnTo>
                    <a:lnTo>
                      <a:pt x="11439" y="13304"/>
                    </a:lnTo>
                    <a:lnTo>
                      <a:pt x="11895" y="15169"/>
                    </a:lnTo>
                    <a:lnTo>
                      <a:pt x="11895" y="15169"/>
                    </a:lnTo>
                    <a:lnTo>
                      <a:pt x="11936" y="15459"/>
                    </a:lnTo>
                    <a:lnTo>
                      <a:pt x="11853" y="15666"/>
                    </a:lnTo>
                    <a:lnTo>
                      <a:pt x="11688" y="15873"/>
                    </a:lnTo>
                    <a:lnTo>
                      <a:pt x="11480" y="15998"/>
                    </a:lnTo>
                    <a:lnTo>
                      <a:pt x="9284" y="16744"/>
                    </a:lnTo>
                    <a:lnTo>
                      <a:pt x="9284" y="16744"/>
                    </a:lnTo>
                    <a:lnTo>
                      <a:pt x="9118" y="16868"/>
                    </a:lnTo>
                    <a:lnTo>
                      <a:pt x="8704" y="17117"/>
                    </a:lnTo>
                    <a:lnTo>
                      <a:pt x="8082" y="17407"/>
                    </a:lnTo>
                    <a:lnTo>
                      <a:pt x="7709" y="17531"/>
                    </a:lnTo>
                    <a:lnTo>
                      <a:pt x="7336" y="17614"/>
                    </a:lnTo>
                    <a:lnTo>
                      <a:pt x="7502" y="18070"/>
                    </a:lnTo>
                    <a:lnTo>
                      <a:pt x="7502" y="18070"/>
                    </a:lnTo>
                    <a:lnTo>
                      <a:pt x="7502" y="18070"/>
                    </a:lnTo>
                    <a:lnTo>
                      <a:pt x="6839" y="18318"/>
                    </a:lnTo>
                    <a:lnTo>
                      <a:pt x="6217" y="18567"/>
                    </a:lnTo>
                    <a:lnTo>
                      <a:pt x="5554" y="18816"/>
                    </a:lnTo>
                    <a:lnTo>
                      <a:pt x="4891" y="19023"/>
                    </a:lnTo>
                    <a:lnTo>
                      <a:pt x="4891" y="19023"/>
                    </a:lnTo>
                    <a:lnTo>
                      <a:pt x="3606" y="19354"/>
                    </a:lnTo>
                    <a:lnTo>
                      <a:pt x="2280" y="19645"/>
                    </a:lnTo>
                    <a:lnTo>
                      <a:pt x="2280" y="19645"/>
                    </a:lnTo>
                    <a:lnTo>
                      <a:pt x="1451" y="19769"/>
                    </a:lnTo>
                    <a:lnTo>
                      <a:pt x="664" y="19893"/>
                    </a:lnTo>
                    <a:lnTo>
                      <a:pt x="664" y="19893"/>
                    </a:lnTo>
                    <a:lnTo>
                      <a:pt x="539" y="23126"/>
                    </a:lnTo>
                    <a:lnTo>
                      <a:pt x="415" y="25695"/>
                    </a:lnTo>
                    <a:lnTo>
                      <a:pt x="291" y="27394"/>
                    </a:lnTo>
                    <a:lnTo>
                      <a:pt x="208" y="27975"/>
                    </a:lnTo>
                    <a:lnTo>
                      <a:pt x="208" y="27975"/>
                    </a:lnTo>
                    <a:lnTo>
                      <a:pt x="1700" y="28679"/>
                    </a:lnTo>
                    <a:lnTo>
                      <a:pt x="5222" y="30254"/>
                    </a:lnTo>
                    <a:lnTo>
                      <a:pt x="7295" y="31166"/>
                    </a:lnTo>
                    <a:lnTo>
                      <a:pt x="9284" y="31995"/>
                    </a:lnTo>
                    <a:lnTo>
                      <a:pt x="11107" y="32699"/>
                    </a:lnTo>
                    <a:lnTo>
                      <a:pt x="11895" y="32989"/>
                    </a:lnTo>
                    <a:lnTo>
                      <a:pt x="12516" y="33155"/>
                    </a:lnTo>
                    <a:lnTo>
                      <a:pt x="12516" y="33155"/>
                    </a:lnTo>
                    <a:lnTo>
                      <a:pt x="13387" y="32906"/>
                    </a:lnTo>
                    <a:lnTo>
                      <a:pt x="14174" y="32616"/>
                    </a:lnTo>
                    <a:lnTo>
                      <a:pt x="14879" y="32285"/>
                    </a:lnTo>
                    <a:lnTo>
                      <a:pt x="15500" y="31953"/>
                    </a:lnTo>
                    <a:lnTo>
                      <a:pt x="16081" y="31580"/>
                    </a:lnTo>
                    <a:lnTo>
                      <a:pt x="16536" y="31207"/>
                    </a:lnTo>
                    <a:lnTo>
                      <a:pt x="16951" y="30793"/>
                    </a:lnTo>
                    <a:lnTo>
                      <a:pt x="17324" y="30420"/>
                    </a:lnTo>
                    <a:lnTo>
                      <a:pt x="17614" y="30047"/>
                    </a:lnTo>
                    <a:lnTo>
                      <a:pt x="17863" y="29715"/>
                    </a:lnTo>
                    <a:lnTo>
                      <a:pt x="18236" y="29135"/>
                    </a:lnTo>
                    <a:lnTo>
                      <a:pt x="18401" y="28721"/>
                    </a:lnTo>
                    <a:lnTo>
                      <a:pt x="18484" y="28555"/>
                    </a:lnTo>
                    <a:lnTo>
                      <a:pt x="18484" y="28555"/>
                    </a:lnTo>
                    <a:lnTo>
                      <a:pt x="18774" y="25944"/>
                    </a:lnTo>
                    <a:lnTo>
                      <a:pt x="19437" y="19769"/>
                    </a:lnTo>
                    <a:lnTo>
                      <a:pt x="19769" y="16205"/>
                    </a:lnTo>
                    <a:lnTo>
                      <a:pt x="20101" y="12682"/>
                    </a:lnTo>
                    <a:lnTo>
                      <a:pt x="20308" y="9615"/>
                    </a:lnTo>
                    <a:lnTo>
                      <a:pt x="20349" y="8331"/>
                    </a:lnTo>
                    <a:lnTo>
                      <a:pt x="20391" y="7253"/>
                    </a:lnTo>
                    <a:lnTo>
                      <a:pt x="20391" y="7253"/>
                    </a:lnTo>
                    <a:lnTo>
                      <a:pt x="20349" y="6590"/>
                    </a:lnTo>
                    <a:lnTo>
                      <a:pt x="20349" y="6590"/>
                    </a:lnTo>
                    <a:lnTo>
                      <a:pt x="20266" y="5264"/>
                    </a:lnTo>
                    <a:lnTo>
                      <a:pt x="20101" y="4103"/>
                    </a:lnTo>
                    <a:lnTo>
                      <a:pt x="20018" y="3606"/>
                    </a:lnTo>
                    <a:lnTo>
                      <a:pt x="19893" y="3150"/>
                    </a:lnTo>
                    <a:lnTo>
                      <a:pt x="19728" y="2777"/>
                    </a:lnTo>
                    <a:lnTo>
                      <a:pt x="19562" y="2404"/>
                    </a:lnTo>
                    <a:lnTo>
                      <a:pt x="19355" y="2073"/>
                    </a:lnTo>
                    <a:lnTo>
                      <a:pt x="19147" y="1783"/>
                    </a:lnTo>
                    <a:lnTo>
                      <a:pt x="18857" y="1534"/>
                    </a:lnTo>
                    <a:lnTo>
                      <a:pt x="18567" y="1327"/>
                    </a:lnTo>
                    <a:lnTo>
                      <a:pt x="18236" y="1120"/>
                    </a:lnTo>
                    <a:lnTo>
                      <a:pt x="17863" y="954"/>
                    </a:lnTo>
                    <a:lnTo>
                      <a:pt x="17448" y="829"/>
                    </a:lnTo>
                    <a:lnTo>
                      <a:pt x="16992" y="747"/>
                    </a:lnTo>
                    <a:lnTo>
                      <a:pt x="16992" y="747"/>
                    </a:lnTo>
                    <a:lnTo>
                      <a:pt x="15169" y="456"/>
                    </a:lnTo>
                    <a:lnTo>
                      <a:pt x="13594" y="208"/>
                    </a:lnTo>
                    <a:lnTo>
                      <a:pt x="1210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552;p61"/>
              <p:cNvSpPr/>
              <p:nvPr/>
            </p:nvSpPr>
            <p:spPr>
              <a:xfrm>
                <a:off x="3044850" y="2011525"/>
                <a:ext cx="133675" cy="227950"/>
              </a:xfrm>
              <a:custGeom>
                <a:avLst/>
                <a:gdLst/>
                <a:ahLst/>
                <a:cxnLst/>
                <a:rect l="l" t="t" r="r" b="b"/>
                <a:pathLst>
                  <a:path w="5347" h="9118" extrusionOk="0">
                    <a:moveTo>
                      <a:pt x="1990" y="0"/>
                    </a:moveTo>
                    <a:lnTo>
                      <a:pt x="1699" y="42"/>
                    </a:lnTo>
                    <a:lnTo>
                      <a:pt x="1409" y="125"/>
                    </a:lnTo>
                    <a:lnTo>
                      <a:pt x="1161" y="249"/>
                    </a:lnTo>
                    <a:lnTo>
                      <a:pt x="912" y="415"/>
                    </a:lnTo>
                    <a:lnTo>
                      <a:pt x="705" y="580"/>
                    </a:lnTo>
                    <a:lnTo>
                      <a:pt x="498" y="829"/>
                    </a:lnTo>
                    <a:lnTo>
                      <a:pt x="332" y="1078"/>
                    </a:lnTo>
                    <a:lnTo>
                      <a:pt x="166" y="1451"/>
                    </a:lnTo>
                    <a:lnTo>
                      <a:pt x="83" y="1824"/>
                    </a:lnTo>
                    <a:lnTo>
                      <a:pt x="0" y="2280"/>
                    </a:lnTo>
                    <a:lnTo>
                      <a:pt x="0" y="2736"/>
                    </a:lnTo>
                    <a:lnTo>
                      <a:pt x="0" y="3233"/>
                    </a:lnTo>
                    <a:lnTo>
                      <a:pt x="83" y="3772"/>
                    </a:lnTo>
                    <a:lnTo>
                      <a:pt x="166" y="4310"/>
                    </a:lnTo>
                    <a:lnTo>
                      <a:pt x="332" y="4849"/>
                    </a:lnTo>
                    <a:lnTo>
                      <a:pt x="498" y="5388"/>
                    </a:lnTo>
                    <a:lnTo>
                      <a:pt x="705" y="5968"/>
                    </a:lnTo>
                    <a:lnTo>
                      <a:pt x="1161" y="7087"/>
                    </a:lnTo>
                    <a:lnTo>
                      <a:pt x="1741" y="8123"/>
                    </a:lnTo>
                    <a:lnTo>
                      <a:pt x="2363" y="9118"/>
                    </a:lnTo>
                    <a:lnTo>
                      <a:pt x="2694" y="8869"/>
                    </a:lnTo>
                    <a:lnTo>
                      <a:pt x="2363" y="8372"/>
                    </a:lnTo>
                    <a:lnTo>
                      <a:pt x="2031" y="7833"/>
                    </a:lnTo>
                    <a:lnTo>
                      <a:pt x="1741" y="7253"/>
                    </a:lnTo>
                    <a:lnTo>
                      <a:pt x="1492" y="6714"/>
                    </a:lnTo>
                    <a:lnTo>
                      <a:pt x="1244" y="6175"/>
                    </a:lnTo>
                    <a:lnTo>
                      <a:pt x="1036" y="5637"/>
                    </a:lnTo>
                    <a:lnTo>
                      <a:pt x="829" y="5098"/>
                    </a:lnTo>
                    <a:lnTo>
                      <a:pt x="705" y="4600"/>
                    </a:lnTo>
                    <a:lnTo>
                      <a:pt x="580" y="4062"/>
                    </a:lnTo>
                    <a:lnTo>
                      <a:pt x="498" y="3606"/>
                    </a:lnTo>
                    <a:lnTo>
                      <a:pt x="456" y="3108"/>
                    </a:lnTo>
                    <a:lnTo>
                      <a:pt x="415" y="2694"/>
                    </a:lnTo>
                    <a:lnTo>
                      <a:pt x="456" y="2280"/>
                    </a:lnTo>
                    <a:lnTo>
                      <a:pt x="498" y="1907"/>
                    </a:lnTo>
                    <a:lnTo>
                      <a:pt x="580" y="1534"/>
                    </a:lnTo>
                    <a:lnTo>
                      <a:pt x="705" y="1244"/>
                    </a:lnTo>
                    <a:lnTo>
                      <a:pt x="871" y="1036"/>
                    </a:lnTo>
                    <a:lnTo>
                      <a:pt x="995" y="871"/>
                    </a:lnTo>
                    <a:lnTo>
                      <a:pt x="1202" y="746"/>
                    </a:lnTo>
                    <a:lnTo>
                      <a:pt x="1368" y="622"/>
                    </a:lnTo>
                    <a:lnTo>
                      <a:pt x="1575" y="498"/>
                    </a:lnTo>
                    <a:lnTo>
                      <a:pt x="1824" y="456"/>
                    </a:lnTo>
                    <a:lnTo>
                      <a:pt x="2031" y="415"/>
                    </a:lnTo>
                    <a:lnTo>
                      <a:pt x="2280" y="415"/>
                    </a:lnTo>
                    <a:lnTo>
                      <a:pt x="2694" y="456"/>
                    </a:lnTo>
                    <a:lnTo>
                      <a:pt x="3067" y="580"/>
                    </a:lnTo>
                    <a:lnTo>
                      <a:pt x="3440" y="788"/>
                    </a:lnTo>
                    <a:lnTo>
                      <a:pt x="3730" y="1078"/>
                    </a:lnTo>
                    <a:lnTo>
                      <a:pt x="3937" y="1285"/>
                    </a:lnTo>
                    <a:lnTo>
                      <a:pt x="4103" y="1534"/>
                    </a:lnTo>
                    <a:lnTo>
                      <a:pt x="4227" y="1824"/>
                    </a:lnTo>
                    <a:lnTo>
                      <a:pt x="4393" y="2155"/>
                    </a:lnTo>
                    <a:lnTo>
                      <a:pt x="4600" y="2901"/>
                    </a:lnTo>
                    <a:lnTo>
                      <a:pt x="4766" y="3772"/>
                    </a:lnTo>
                    <a:lnTo>
                      <a:pt x="4891" y="4766"/>
                    </a:lnTo>
                    <a:lnTo>
                      <a:pt x="4932" y="5885"/>
                    </a:lnTo>
                    <a:lnTo>
                      <a:pt x="4891" y="7128"/>
                    </a:lnTo>
                    <a:lnTo>
                      <a:pt x="4808" y="8496"/>
                    </a:lnTo>
                    <a:lnTo>
                      <a:pt x="5222" y="8538"/>
                    </a:lnTo>
                    <a:lnTo>
                      <a:pt x="5305" y="7087"/>
                    </a:lnTo>
                    <a:lnTo>
                      <a:pt x="5346" y="5802"/>
                    </a:lnTo>
                    <a:lnTo>
                      <a:pt x="5305" y="4642"/>
                    </a:lnTo>
                    <a:lnTo>
                      <a:pt x="5181" y="3606"/>
                    </a:lnTo>
                    <a:lnTo>
                      <a:pt x="5015" y="2736"/>
                    </a:lnTo>
                    <a:lnTo>
                      <a:pt x="4891" y="2321"/>
                    </a:lnTo>
                    <a:lnTo>
                      <a:pt x="4766" y="1948"/>
                    </a:lnTo>
                    <a:lnTo>
                      <a:pt x="4600" y="1617"/>
                    </a:lnTo>
                    <a:lnTo>
                      <a:pt x="4435" y="1326"/>
                    </a:lnTo>
                    <a:lnTo>
                      <a:pt x="4227" y="1036"/>
                    </a:lnTo>
                    <a:lnTo>
                      <a:pt x="4062" y="788"/>
                    </a:lnTo>
                    <a:lnTo>
                      <a:pt x="3854" y="622"/>
                    </a:lnTo>
                    <a:lnTo>
                      <a:pt x="3689" y="456"/>
                    </a:lnTo>
                    <a:lnTo>
                      <a:pt x="3482" y="332"/>
                    </a:lnTo>
                    <a:lnTo>
                      <a:pt x="3233" y="207"/>
                    </a:lnTo>
                    <a:lnTo>
                      <a:pt x="3026" y="125"/>
                    </a:lnTo>
                    <a:lnTo>
                      <a:pt x="2777" y="42"/>
                    </a:lnTo>
                    <a:lnTo>
                      <a:pt x="252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553;p61"/>
              <p:cNvSpPr/>
              <p:nvPr/>
            </p:nvSpPr>
            <p:spPr>
              <a:xfrm>
                <a:off x="3096650" y="2211475"/>
                <a:ext cx="31100" cy="46650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866" extrusionOk="0">
                    <a:moveTo>
                      <a:pt x="622" y="1"/>
                    </a:moveTo>
                    <a:lnTo>
                      <a:pt x="498" y="42"/>
                    </a:lnTo>
                    <a:lnTo>
                      <a:pt x="373" y="84"/>
                    </a:lnTo>
                    <a:lnTo>
                      <a:pt x="291" y="167"/>
                    </a:lnTo>
                    <a:lnTo>
                      <a:pt x="166" y="291"/>
                    </a:lnTo>
                    <a:lnTo>
                      <a:pt x="83" y="415"/>
                    </a:lnTo>
                    <a:lnTo>
                      <a:pt x="42" y="581"/>
                    </a:lnTo>
                    <a:lnTo>
                      <a:pt x="0" y="747"/>
                    </a:lnTo>
                    <a:lnTo>
                      <a:pt x="0" y="954"/>
                    </a:lnTo>
                    <a:lnTo>
                      <a:pt x="0" y="1120"/>
                    </a:lnTo>
                    <a:lnTo>
                      <a:pt x="42" y="1286"/>
                    </a:lnTo>
                    <a:lnTo>
                      <a:pt x="83" y="1451"/>
                    </a:lnTo>
                    <a:lnTo>
                      <a:pt x="166" y="1576"/>
                    </a:lnTo>
                    <a:lnTo>
                      <a:pt x="291" y="1700"/>
                    </a:lnTo>
                    <a:lnTo>
                      <a:pt x="373" y="1783"/>
                    </a:lnTo>
                    <a:lnTo>
                      <a:pt x="498" y="1824"/>
                    </a:lnTo>
                    <a:lnTo>
                      <a:pt x="622" y="1866"/>
                    </a:lnTo>
                    <a:lnTo>
                      <a:pt x="746" y="1824"/>
                    </a:lnTo>
                    <a:lnTo>
                      <a:pt x="871" y="1783"/>
                    </a:lnTo>
                    <a:lnTo>
                      <a:pt x="995" y="1700"/>
                    </a:lnTo>
                    <a:lnTo>
                      <a:pt x="1078" y="1576"/>
                    </a:lnTo>
                    <a:lnTo>
                      <a:pt x="1161" y="1451"/>
                    </a:lnTo>
                    <a:lnTo>
                      <a:pt x="1202" y="1286"/>
                    </a:lnTo>
                    <a:lnTo>
                      <a:pt x="1244" y="1120"/>
                    </a:lnTo>
                    <a:lnTo>
                      <a:pt x="1244" y="954"/>
                    </a:lnTo>
                    <a:lnTo>
                      <a:pt x="1244" y="747"/>
                    </a:lnTo>
                    <a:lnTo>
                      <a:pt x="1202" y="581"/>
                    </a:lnTo>
                    <a:lnTo>
                      <a:pt x="1161" y="415"/>
                    </a:lnTo>
                    <a:lnTo>
                      <a:pt x="1078" y="291"/>
                    </a:lnTo>
                    <a:lnTo>
                      <a:pt x="995" y="167"/>
                    </a:lnTo>
                    <a:lnTo>
                      <a:pt x="871" y="84"/>
                    </a:lnTo>
                    <a:lnTo>
                      <a:pt x="746" y="42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554;p61"/>
              <p:cNvSpPr/>
              <p:nvPr/>
            </p:nvSpPr>
            <p:spPr>
              <a:xfrm>
                <a:off x="3156750" y="2205275"/>
                <a:ext cx="31100" cy="46650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866" extrusionOk="0">
                    <a:moveTo>
                      <a:pt x="622" y="0"/>
                    </a:moveTo>
                    <a:lnTo>
                      <a:pt x="497" y="42"/>
                    </a:lnTo>
                    <a:lnTo>
                      <a:pt x="373" y="83"/>
                    </a:lnTo>
                    <a:lnTo>
                      <a:pt x="249" y="166"/>
                    </a:lnTo>
                    <a:lnTo>
                      <a:pt x="166" y="290"/>
                    </a:lnTo>
                    <a:lnTo>
                      <a:pt x="83" y="415"/>
                    </a:lnTo>
                    <a:lnTo>
                      <a:pt x="42" y="580"/>
                    </a:lnTo>
                    <a:lnTo>
                      <a:pt x="0" y="746"/>
                    </a:lnTo>
                    <a:lnTo>
                      <a:pt x="0" y="953"/>
                    </a:lnTo>
                    <a:lnTo>
                      <a:pt x="0" y="1119"/>
                    </a:lnTo>
                    <a:lnTo>
                      <a:pt x="42" y="1285"/>
                    </a:lnTo>
                    <a:lnTo>
                      <a:pt x="83" y="1451"/>
                    </a:lnTo>
                    <a:lnTo>
                      <a:pt x="166" y="1575"/>
                    </a:lnTo>
                    <a:lnTo>
                      <a:pt x="249" y="1699"/>
                    </a:lnTo>
                    <a:lnTo>
                      <a:pt x="373" y="1782"/>
                    </a:lnTo>
                    <a:lnTo>
                      <a:pt x="497" y="1824"/>
                    </a:lnTo>
                    <a:lnTo>
                      <a:pt x="622" y="1865"/>
                    </a:lnTo>
                    <a:lnTo>
                      <a:pt x="746" y="1824"/>
                    </a:lnTo>
                    <a:lnTo>
                      <a:pt x="870" y="1782"/>
                    </a:lnTo>
                    <a:lnTo>
                      <a:pt x="953" y="1699"/>
                    </a:lnTo>
                    <a:lnTo>
                      <a:pt x="1078" y="1575"/>
                    </a:lnTo>
                    <a:lnTo>
                      <a:pt x="1119" y="1451"/>
                    </a:lnTo>
                    <a:lnTo>
                      <a:pt x="1202" y="1285"/>
                    </a:lnTo>
                    <a:lnTo>
                      <a:pt x="1243" y="1119"/>
                    </a:lnTo>
                    <a:lnTo>
                      <a:pt x="1243" y="953"/>
                    </a:lnTo>
                    <a:lnTo>
                      <a:pt x="1243" y="746"/>
                    </a:lnTo>
                    <a:lnTo>
                      <a:pt x="1202" y="580"/>
                    </a:lnTo>
                    <a:lnTo>
                      <a:pt x="1119" y="415"/>
                    </a:lnTo>
                    <a:lnTo>
                      <a:pt x="1078" y="290"/>
                    </a:lnTo>
                    <a:lnTo>
                      <a:pt x="953" y="166"/>
                    </a:lnTo>
                    <a:lnTo>
                      <a:pt x="870" y="83"/>
                    </a:lnTo>
                    <a:lnTo>
                      <a:pt x="746" y="42"/>
                    </a:lnTo>
                    <a:lnTo>
                      <a:pt x="62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555;p61"/>
              <p:cNvSpPr/>
              <p:nvPr/>
            </p:nvSpPr>
            <p:spPr>
              <a:xfrm>
                <a:off x="3340125" y="2016700"/>
                <a:ext cx="51825" cy="51825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2073" extrusionOk="0">
                    <a:moveTo>
                      <a:pt x="954" y="0"/>
                    </a:moveTo>
                    <a:lnTo>
                      <a:pt x="747" y="42"/>
                    </a:lnTo>
                    <a:lnTo>
                      <a:pt x="539" y="125"/>
                    </a:lnTo>
                    <a:lnTo>
                      <a:pt x="374" y="249"/>
                    </a:lnTo>
                    <a:lnTo>
                      <a:pt x="249" y="373"/>
                    </a:lnTo>
                    <a:lnTo>
                      <a:pt x="125" y="539"/>
                    </a:lnTo>
                    <a:lnTo>
                      <a:pt x="42" y="705"/>
                    </a:lnTo>
                    <a:lnTo>
                      <a:pt x="1" y="912"/>
                    </a:lnTo>
                    <a:lnTo>
                      <a:pt x="1" y="1119"/>
                    </a:lnTo>
                    <a:lnTo>
                      <a:pt x="42" y="1327"/>
                    </a:lnTo>
                    <a:lnTo>
                      <a:pt x="125" y="1534"/>
                    </a:lnTo>
                    <a:lnTo>
                      <a:pt x="208" y="1700"/>
                    </a:lnTo>
                    <a:lnTo>
                      <a:pt x="374" y="1824"/>
                    </a:lnTo>
                    <a:lnTo>
                      <a:pt x="498" y="1948"/>
                    </a:lnTo>
                    <a:lnTo>
                      <a:pt x="705" y="2031"/>
                    </a:lnTo>
                    <a:lnTo>
                      <a:pt x="912" y="2073"/>
                    </a:lnTo>
                    <a:lnTo>
                      <a:pt x="1120" y="2073"/>
                    </a:lnTo>
                    <a:lnTo>
                      <a:pt x="1327" y="2031"/>
                    </a:lnTo>
                    <a:lnTo>
                      <a:pt x="1493" y="1990"/>
                    </a:lnTo>
                    <a:lnTo>
                      <a:pt x="1658" y="1865"/>
                    </a:lnTo>
                    <a:lnTo>
                      <a:pt x="1824" y="1741"/>
                    </a:lnTo>
                    <a:lnTo>
                      <a:pt x="1948" y="1575"/>
                    </a:lnTo>
                    <a:lnTo>
                      <a:pt x="2031" y="1368"/>
                    </a:lnTo>
                    <a:lnTo>
                      <a:pt x="2073" y="1202"/>
                    </a:lnTo>
                    <a:lnTo>
                      <a:pt x="2073" y="995"/>
                    </a:lnTo>
                    <a:lnTo>
                      <a:pt x="2031" y="788"/>
                    </a:lnTo>
                    <a:lnTo>
                      <a:pt x="1948" y="581"/>
                    </a:lnTo>
                    <a:lnTo>
                      <a:pt x="1824" y="415"/>
                    </a:lnTo>
                    <a:lnTo>
                      <a:pt x="1700" y="249"/>
                    </a:lnTo>
                    <a:lnTo>
                      <a:pt x="1534" y="166"/>
                    </a:lnTo>
                    <a:lnTo>
                      <a:pt x="1368" y="83"/>
                    </a:lnTo>
                    <a:lnTo>
                      <a:pt x="116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556;p61"/>
              <p:cNvSpPr/>
              <p:nvPr/>
            </p:nvSpPr>
            <p:spPr>
              <a:xfrm>
                <a:off x="3076975" y="1883050"/>
                <a:ext cx="24875" cy="138850"/>
              </a:xfrm>
              <a:custGeom>
                <a:avLst/>
                <a:gdLst/>
                <a:ahLst/>
                <a:cxnLst/>
                <a:rect l="l" t="t" r="r" b="b"/>
                <a:pathLst>
                  <a:path w="995" h="5554" extrusionOk="0">
                    <a:moveTo>
                      <a:pt x="332" y="0"/>
                    </a:moveTo>
                    <a:lnTo>
                      <a:pt x="249" y="42"/>
                    </a:lnTo>
                    <a:lnTo>
                      <a:pt x="166" y="83"/>
                    </a:lnTo>
                    <a:lnTo>
                      <a:pt x="124" y="125"/>
                    </a:lnTo>
                    <a:lnTo>
                      <a:pt x="124" y="208"/>
                    </a:lnTo>
                    <a:lnTo>
                      <a:pt x="41" y="871"/>
                    </a:lnTo>
                    <a:lnTo>
                      <a:pt x="0" y="1534"/>
                    </a:lnTo>
                    <a:lnTo>
                      <a:pt x="0" y="2197"/>
                    </a:lnTo>
                    <a:lnTo>
                      <a:pt x="41" y="2860"/>
                    </a:lnTo>
                    <a:lnTo>
                      <a:pt x="124" y="3523"/>
                    </a:lnTo>
                    <a:lnTo>
                      <a:pt x="249" y="4145"/>
                    </a:lnTo>
                    <a:lnTo>
                      <a:pt x="414" y="4808"/>
                    </a:lnTo>
                    <a:lnTo>
                      <a:pt x="580" y="5429"/>
                    </a:lnTo>
                    <a:lnTo>
                      <a:pt x="663" y="5512"/>
                    </a:lnTo>
                    <a:lnTo>
                      <a:pt x="787" y="5554"/>
                    </a:lnTo>
                    <a:lnTo>
                      <a:pt x="870" y="5554"/>
                    </a:lnTo>
                    <a:lnTo>
                      <a:pt x="953" y="5512"/>
                    </a:lnTo>
                    <a:lnTo>
                      <a:pt x="995" y="5429"/>
                    </a:lnTo>
                    <a:lnTo>
                      <a:pt x="995" y="5346"/>
                    </a:lnTo>
                    <a:lnTo>
                      <a:pt x="995" y="5305"/>
                    </a:lnTo>
                    <a:lnTo>
                      <a:pt x="787" y="4683"/>
                    </a:lnTo>
                    <a:lnTo>
                      <a:pt x="663" y="4062"/>
                    </a:lnTo>
                    <a:lnTo>
                      <a:pt x="539" y="3440"/>
                    </a:lnTo>
                    <a:lnTo>
                      <a:pt x="497" y="2777"/>
                    </a:lnTo>
                    <a:lnTo>
                      <a:pt x="456" y="2155"/>
                    </a:lnTo>
                    <a:lnTo>
                      <a:pt x="414" y="1534"/>
                    </a:lnTo>
                    <a:lnTo>
                      <a:pt x="456" y="871"/>
                    </a:lnTo>
                    <a:lnTo>
                      <a:pt x="539" y="249"/>
                    </a:lnTo>
                    <a:lnTo>
                      <a:pt x="497" y="166"/>
                    </a:lnTo>
                    <a:lnTo>
                      <a:pt x="456" y="83"/>
                    </a:lnTo>
                    <a:lnTo>
                      <a:pt x="414" y="42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557;p61"/>
              <p:cNvSpPr/>
              <p:nvPr/>
            </p:nvSpPr>
            <p:spPr>
              <a:xfrm>
                <a:off x="3268625" y="1887200"/>
                <a:ext cx="112975" cy="153350"/>
              </a:xfrm>
              <a:custGeom>
                <a:avLst/>
                <a:gdLst/>
                <a:ahLst/>
                <a:cxnLst/>
                <a:rect l="l" t="t" r="r" b="b"/>
                <a:pathLst>
                  <a:path w="4519" h="6134" extrusionOk="0">
                    <a:moveTo>
                      <a:pt x="208" y="0"/>
                    </a:moveTo>
                    <a:lnTo>
                      <a:pt x="125" y="42"/>
                    </a:lnTo>
                    <a:lnTo>
                      <a:pt x="42" y="83"/>
                    </a:lnTo>
                    <a:lnTo>
                      <a:pt x="42" y="166"/>
                    </a:lnTo>
                    <a:lnTo>
                      <a:pt x="1" y="249"/>
                    </a:lnTo>
                    <a:lnTo>
                      <a:pt x="42" y="332"/>
                    </a:lnTo>
                    <a:lnTo>
                      <a:pt x="84" y="373"/>
                    </a:lnTo>
                    <a:lnTo>
                      <a:pt x="167" y="415"/>
                    </a:lnTo>
                    <a:lnTo>
                      <a:pt x="498" y="497"/>
                    </a:lnTo>
                    <a:lnTo>
                      <a:pt x="830" y="622"/>
                    </a:lnTo>
                    <a:lnTo>
                      <a:pt x="1369" y="912"/>
                    </a:lnTo>
                    <a:lnTo>
                      <a:pt x="1866" y="1243"/>
                    </a:lnTo>
                    <a:lnTo>
                      <a:pt x="2322" y="1658"/>
                    </a:lnTo>
                    <a:lnTo>
                      <a:pt x="2695" y="2072"/>
                    </a:lnTo>
                    <a:lnTo>
                      <a:pt x="2985" y="2528"/>
                    </a:lnTo>
                    <a:lnTo>
                      <a:pt x="3275" y="3025"/>
                    </a:lnTo>
                    <a:lnTo>
                      <a:pt x="3482" y="3481"/>
                    </a:lnTo>
                    <a:lnTo>
                      <a:pt x="3648" y="3937"/>
                    </a:lnTo>
                    <a:lnTo>
                      <a:pt x="3814" y="4393"/>
                    </a:lnTo>
                    <a:lnTo>
                      <a:pt x="3980" y="5180"/>
                    </a:lnTo>
                    <a:lnTo>
                      <a:pt x="4062" y="5719"/>
                    </a:lnTo>
                    <a:lnTo>
                      <a:pt x="4104" y="5926"/>
                    </a:lnTo>
                    <a:lnTo>
                      <a:pt x="4104" y="6009"/>
                    </a:lnTo>
                    <a:lnTo>
                      <a:pt x="4145" y="6092"/>
                    </a:lnTo>
                    <a:lnTo>
                      <a:pt x="4228" y="6134"/>
                    </a:lnTo>
                    <a:lnTo>
                      <a:pt x="4394" y="6134"/>
                    </a:lnTo>
                    <a:lnTo>
                      <a:pt x="4477" y="6092"/>
                    </a:lnTo>
                    <a:lnTo>
                      <a:pt x="4518" y="6009"/>
                    </a:lnTo>
                    <a:lnTo>
                      <a:pt x="4518" y="5926"/>
                    </a:lnTo>
                    <a:lnTo>
                      <a:pt x="4477" y="5678"/>
                    </a:lnTo>
                    <a:lnTo>
                      <a:pt x="4394" y="5098"/>
                    </a:lnTo>
                    <a:lnTo>
                      <a:pt x="4187" y="4269"/>
                    </a:lnTo>
                    <a:lnTo>
                      <a:pt x="4062" y="3813"/>
                    </a:lnTo>
                    <a:lnTo>
                      <a:pt x="3855" y="3316"/>
                    </a:lnTo>
                    <a:lnTo>
                      <a:pt x="3607" y="2777"/>
                    </a:lnTo>
                    <a:lnTo>
                      <a:pt x="3358" y="2279"/>
                    </a:lnTo>
                    <a:lnTo>
                      <a:pt x="2985" y="1782"/>
                    </a:lnTo>
                    <a:lnTo>
                      <a:pt x="2612" y="1326"/>
                    </a:lnTo>
                    <a:lnTo>
                      <a:pt x="2115" y="912"/>
                    </a:lnTo>
                    <a:lnTo>
                      <a:pt x="1576" y="539"/>
                    </a:lnTo>
                    <a:lnTo>
                      <a:pt x="1286" y="373"/>
                    </a:lnTo>
                    <a:lnTo>
                      <a:pt x="954" y="249"/>
                    </a:lnTo>
                    <a:lnTo>
                      <a:pt x="623" y="124"/>
                    </a:lnTo>
                    <a:lnTo>
                      <a:pt x="29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558;p61"/>
              <p:cNvSpPr/>
              <p:nvPr/>
            </p:nvSpPr>
            <p:spPr>
              <a:xfrm>
                <a:off x="3114250" y="2073675"/>
                <a:ext cx="376125" cy="391675"/>
              </a:xfrm>
              <a:custGeom>
                <a:avLst/>
                <a:gdLst/>
                <a:ahLst/>
                <a:cxnLst/>
                <a:rect l="l" t="t" r="r" b="b"/>
                <a:pathLst>
                  <a:path w="15045" h="15667" extrusionOk="0">
                    <a:moveTo>
                      <a:pt x="4435" y="1"/>
                    </a:moveTo>
                    <a:lnTo>
                      <a:pt x="4270" y="42"/>
                    </a:lnTo>
                    <a:lnTo>
                      <a:pt x="4145" y="125"/>
                    </a:lnTo>
                    <a:lnTo>
                      <a:pt x="3980" y="208"/>
                    </a:lnTo>
                    <a:lnTo>
                      <a:pt x="3855" y="291"/>
                    </a:lnTo>
                    <a:lnTo>
                      <a:pt x="3772" y="415"/>
                    </a:lnTo>
                    <a:lnTo>
                      <a:pt x="3689" y="581"/>
                    </a:lnTo>
                    <a:lnTo>
                      <a:pt x="3607" y="705"/>
                    </a:lnTo>
                    <a:lnTo>
                      <a:pt x="1" y="14506"/>
                    </a:lnTo>
                    <a:lnTo>
                      <a:pt x="1" y="14672"/>
                    </a:lnTo>
                    <a:lnTo>
                      <a:pt x="42" y="14920"/>
                    </a:lnTo>
                    <a:lnTo>
                      <a:pt x="167" y="15086"/>
                    </a:lnTo>
                    <a:lnTo>
                      <a:pt x="333" y="15252"/>
                    </a:lnTo>
                    <a:lnTo>
                      <a:pt x="581" y="15293"/>
                    </a:lnTo>
                    <a:lnTo>
                      <a:pt x="10445" y="15666"/>
                    </a:lnTo>
                    <a:lnTo>
                      <a:pt x="10610" y="15625"/>
                    </a:lnTo>
                    <a:lnTo>
                      <a:pt x="10735" y="15583"/>
                    </a:lnTo>
                    <a:lnTo>
                      <a:pt x="10901" y="15542"/>
                    </a:lnTo>
                    <a:lnTo>
                      <a:pt x="11025" y="15459"/>
                    </a:lnTo>
                    <a:lnTo>
                      <a:pt x="11149" y="15335"/>
                    </a:lnTo>
                    <a:lnTo>
                      <a:pt x="11273" y="15210"/>
                    </a:lnTo>
                    <a:lnTo>
                      <a:pt x="11356" y="15086"/>
                    </a:lnTo>
                    <a:lnTo>
                      <a:pt x="11398" y="14920"/>
                    </a:lnTo>
                    <a:lnTo>
                      <a:pt x="15045" y="1161"/>
                    </a:lnTo>
                    <a:lnTo>
                      <a:pt x="15045" y="954"/>
                    </a:lnTo>
                    <a:lnTo>
                      <a:pt x="15003" y="705"/>
                    </a:lnTo>
                    <a:lnTo>
                      <a:pt x="14879" y="540"/>
                    </a:lnTo>
                    <a:lnTo>
                      <a:pt x="14672" y="415"/>
                    </a:lnTo>
                    <a:lnTo>
                      <a:pt x="14465" y="374"/>
                    </a:lnTo>
                    <a:lnTo>
                      <a:pt x="460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559;p61"/>
              <p:cNvSpPr/>
              <p:nvPr/>
            </p:nvSpPr>
            <p:spPr>
              <a:xfrm>
                <a:off x="3116325" y="2079900"/>
                <a:ext cx="377175" cy="390625"/>
              </a:xfrm>
              <a:custGeom>
                <a:avLst/>
                <a:gdLst/>
                <a:ahLst/>
                <a:cxnLst/>
                <a:rect l="l" t="t" r="r" b="b"/>
                <a:pathLst>
                  <a:path w="15087" h="15625" extrusionOk="0">
                    <a:moveTo>
                      <a:pt x="4477" y="1"/>
                    </a:moveTo>
                    <a:lnTo>
                      <a:pt x="4311" y="42"/>
                    </a:lnTo>
                    <a:lnTo>
                      <a:pt x="4187" y="125"/>
                    </a:lnTo>
                    <a:lnTo>
                      <a:pt x="4021" y="208"/>
                    </a:lnTo>
                    <a:lnTo>
                      <a:pt x="3897" y="291"/>
                    </a:lnTo>
                    <a:lnTo>
                      <a:pt x="3814" y="415"/>
                    </a:lnTo>
                    <a:lnTo>
                      <a:pt x="3731" y="581"/>
                    </a:lnTo>
                    <a:lnTo>
                      <a:pt x="3648" y="705"/>
                    </a:lnTo>
                    <a:lnTo>
                      <a:pt x="42" y="14506"/>
                    </a:lnTo>
                    <a:lnTo>
                      <a:pt x="1" y="14713"/>
                    </a:lnTo>
                    <a:lnTo>
                      <a:pt x="42" y="14920"/>
                    </a:lnTo>
                    <a:lnTo>
                      <a:pt x="167" y="15127"/>
                    </a:lnTo>
                    <a:lnTo>
                      <a:pt x="374" y="15252"/>
                    </a:lnTo>
                    <a:lnTo>
                      <a:pt x="623" y="15293"/>
                    </a:lnTo>
                    <a:lnTo>
                      <a:pt x="10445" y="15625"/>
                    </a:lnTo>
                    <a:lnTo>
                      <a:pt x="10610" y="15625"/>
                    </a:lnTo>
                    <a:lnTo>
                      <a:pt x="10776" y="15583"/>
                    </a:lnTo>
                    <a:lnTo>
                      <a:pt x="10942" y="15542"/>
                    </a:lnTo>
                    <a:lnTo>
                      <a:pt x="11066" y="15459"/>
                    </a:lnTo>
                    <a:lnTo>
                      <a:pt x="11190" y="15334"/>
                    </a:lnTo>
                    <a:lnTo>
                      <a:pt x="11315" y="15210"/>
                    </a:lnTo>
                    <a:lnTo>
                      <a:pt x="11398" y="15086"/>
                    </a:lnTo>
                    <a:lnTo>
                      <a:pt x="11439" y="14920"/>
                    </a:lnTo>
                    <a:lnTo>
                      <a:pt x="15086" y="1161"/>
                    </a:lnTo>
                    <a:lnTo>
                      <a:pt x="15086" y="954"/>
                    </a:lnTo>
                    <a:lnTo>
                      <a:pt x="15045" y="705"/>
                    </a:lnTo>
                    <a:lnTo>
                      <a:pt x="14920" y="539"/>
                    </a:lnTo>
                    <a:lnTo>
                      <a:pt x="14713" y="415"/>
                    </a:lnTo>
                    <a:lnTo>
                      <a:pt x="14506" y="373"/>
                    </a:lnTo>
                    <a:lnTo>
                      <a:pt x="4642" y="1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560;p61"/>
              <p:cNvSpPr/>
              <p:nvPr/>
            </p:nvSpPr>
            <p:spPr>
              <a:xfrm>
                <a:off x="3084225" y="2208375"/>
                <a:ext cx="152325" cy="122275"/>
              </a:xfrm>
              <a:custGeom>
                <a:avLst/>
                <a:gdLst/>
                <a:ahLst/>
                <a:cxnLst/>
                <a:rect l="l" t="t" r="r" b="b"/>
                <a:pathLst>
                  <a:path w="6093" h="4891" extrusionOk="0">
                    <a:moveTo>
                      <a:pt x="4849" y="0"/>
                    </a:moveTo>
                    <a:lnTo>
                      <a:pt x="3813" y="125"/>
                    </a:lnTo>
                    <a:lnTo>
                      <a:pt x="3481" y="166"/>
                    </a:lnTo>
                    <a:lnTo>
                      <a:pt x="3150" y="291"/>
                    </a:lnTo>
                    <a:lnTo>
                      <a:pt x="2818" y="498"/>
                    </a:lnTo>
                    <a:lnTo>
                      <a:pt x="2528" y="746"/>
                    </a:lnTo>
                    <a:lnTo>
                      <a:pt x="207" y="3150"/>
                    </a:lnTo>
                    <a:lnTo>
                      <a:pt x="0" y="4725"/>
                    </a:lnTo>
                    <a:lnTo>
                      <a:pt x="290" y="4808"/>
                    </a:lnTo>
                    <a:lnTo>
                      <a:pt x="580" y="4849"/>
                    </a:lnTo>
                    <a:lnTo>
                      <a:pt x="870" y="4891"/>
                    </a:lnTo>
                    <a:lnTo>
                      <a:pt x="1161" y="4891"/>
                    </a:lnTo>
                    <a:lnTo>
                      <a:pt x="1451" y="4808"/>
                    </a:lnTo>
                    <a:lnTo>
                      <a:pt x="1741" y="4766"/>
                    </a:lnTo>
                    <a:lnTo>
                      <a:pt x="2279" y="4559"/>
                    </a:lnTo>
                    <a:lnTo>
                      <a:pt x="2735" y="4352"/>
                    </a:lnTo>
                    <a:lnTo>
                      <a:pt x="3108" y="4145"/>
                    </a:lnTo>
                    <a:lnTo>
                      <a:pt x="3440" y="3938"/>
                    </a:lnTo>
                    <a:lnTo>
                      <a:pt x="5636" y="3192"/>
                    </a:lnTo>
                    <a:lnTo>
                      <a:pt x="5844" y="3067"/>
                    </a:lnTo>
                    <a:lnTo>
                      <a:pt x="6009" y="2860"/>
                    </a:lnTo>
                    <a:lnTo>
                      <a:pt x="6092" y="2653"/>
                    </a:lnTo>
                    <a:lnTo>
                      <a:pt x="6051" y="2363"/>
                    </a:lnTo>
                    <a:lnTo>
                      <a:pt x="5595" y="498"/>
                    </a:lnTo>
                    <a:lnTo>
                      <a:pt x="5471" y="249"/>
                    </a:lnTo>
                    <a:lnTo>
                      <a:pt x="5305" y="83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561;p61"/>
              <p:cNvSpPr/>
              <p:nvPr/>
            </p:nvSpPr>
            <p:spPr>
              <a:xfrm>
                <a:off x="3084225" y="2208375"/>
                <a:ext cx="152325" cy="122275"/>
              </a:xfrm>
              <a:custGeom>
                <a:avLst/>
                <a:gdLst/>
                <a:ahLst/>
                <a:cxnLst/>
                <a:rect l="l" t="t" r="r" b="b"/>
                <a:pathLst>
                  <a:path w="6093" h="4891" fill="none" extrusionOk="0">
                    <a:moveTo>
                      <a:pt x="0" y="4725"/>
                    </a:moveTo>
                    <a:lnTo>
                      <a:pt x="207" y="3150"/>
                    </a:lnTo>
                    <a:lnTo>
                      <a:pt x="2528" y="746"/>
                    </a:lnTo>
                    <a:lnTo>
                      <a:pt x="2528" y="746"/>
                    </a:lnTo>
                    <a:lnTo>
                      <a:pt x="2818" y="498"/>
                    </a:lnTo>
                    <a:lnTo>
                      <a:pt x="3150" y="291"/>
                    </a:lnTo>
                    <a:lnTo>
                      <a:pt x="3481" y="166"/>
                    </a:lnTo>
                    <a:lnTo>
                      <a:pt x="3813" y="125"/>
                    </a:lnTo>
                    <a:lnTo>
                      <a:pt x="4849" y="0"/>
                    </a:lnTo>
                    <a:lnTo>
                      <a:pt x="4849" y="0"/>
                    </a:lnTo>
                    <a:lnTo>
                      <a:pt x="5098" y="0"/>
                    </a:lnTo>
                    <a:lnTo>
                      <a:pt x="5305" y="83"/>
                    </a:lnTo>
                    <a:lnTo>
                      <a:pt x="5471" y="249"/>
                    </a:lnTo>
                    <a:lnTo>
                      <a:pt x="5595" y="498"/>
                    </a:lnTo>
                    <a:lnTo>
                      <a:pt x="6051" y="2363"/>
                    </a:lnTo>
                    <a:lnTo>
                      <a:pt x="6051" y="2363"/>
                    </a:lnTo>
                    <a:lnTo>
                      <a:pt x="6092" y="2653"/>
                    </a:lnTo>
                    <a:lnTo>
                      <a:pt x="6009" y="2860"/>
                    </a:lnTo>
                    <a:lnTo>
                      <a:pt x="5844" y="3067"/>
                    </a:lnTo>
                    <a:lnTo>
                      <a:pt x="5636" y="3192"/>
                    </a:lnTo>
                    <a:lnTo>
                      <a:pt x="3440" y="3938"/>
                    </a:lnTo>
                    <a:lnTo>
                      <a:pt x="3440" y="3938"/>
                    </a:lnTo>
                    <a:lnTo>
                      <a:pt x="3108" y="4145"/>
                    </a:lnTo>
                    <a:lnTo>
                      <a:pt x="2735" y="4352"/>
                    </a:lnTo>
                    <a:lnTo>
                      <a:pt x="2279" y="4559"/>
                    </a:lnTo>
                    <a:lnTo>
                      <a:pt x="1741" y="4766"/>
                    </a:lnTo>
                    <a:lnTo>
                      <a:pt x="1451" y="4808"/>
                    </a:lnTo>
                    <a:lnTo>
                      <a:pt x="1161" y="4891"/>
                    </a:lnTo>
                    <a:lnTo>
                      <a:pt x="870" y="4891"/>
                    </a:lnTo>
                    <a:lnTo>
                      <a:pt x="580" y="4849"/>
                    </a:lnTo>
                    <a:lnTo>
                      <a:pt x="290" y="4808"/>
                    </a:lnTo>
                    <a:lnTo>
                      <a:pt x="0" y="472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562;p61"/>
              <p:cNvSpPr/>
              <p:nvPr/>
            </p:nvSpPr>
            <p:spPr>
              <a:xfrm>
                <a:off x="2806550" y="1928625"/>
                <a:ext cx="319125" cy="460050"/>
              </a:xfrm>
              <a:custGeom>
                <a:avLst/>
                <a:gdLst/>
                <a:ahLst/>
                <a:cxnLst/>
                <a:rect l="l" t="t" r="r" b="b"/>
                <a:pathLst>
                  <a:path w="12765" h="18402" extrusionOk="0">
                    <a:moveTo>
                      <a:pt x="5554" y="1"/>
                    </a:moveTo>
                    <a:lnTo>
                      <a:pt x="4974" y="913"/>
                    </a:lnTo>
                    <a:lnTo>
                      <a:pt x="4435" y="1783"/>
                    </a:lnTo>
                    <a:lnTo>
                      <a:pt x="3440" y="3606"/>
                    </a:lnTo>
                    <a:lnTo>
                      <a:pt x="2984" y="4518"/>
                    </a:lnTo>
                    <a:lnTo>
                      <a:pt x="2528" y="5430"/>
                    </a:lnTo>
                    <a:lnTo>
                      <a:pt x="2073" y="6383"/>
                    </a:lnTo>
                    <a:lnTo>
                      <a:pt x="1658" y="7336"/>
                    </a:lnTo>
                    <a:lnTo>
                      <a:pt x="1285" y="8331"/>
                    </a:lnTo>
                    <a:lnTo>
                      <a:pt x="954" y="9367"/>
                    </a:lnTo>
                    <a:lnTo>
                      <a:pt x="622" y="10362"/>
                    </a:lnTo>
                    <a:lnTo>
                      <a:pt x="373" y="11439"/>
                    </a:lnTo>
                    <a:lnTo>
                      <a:pt x="249" y="12019"/>
                    </a:lnTo>
                    <a:lnTo>
                      <a:pt x="166" y="12600"/>
                    </a:lnTo>
                    <a:lnTo>
                      <a:pt x="83" y="13180"/>
                    </a:lnTo>
                    <a:lnTo>
                      <a:pt x="42" y="13760"/>
                    </a:lnTo>
                    <a:lnTo>
                      <a:pt x="0" y="14382"/>
                    </a:lnTo>
                    <a:lnTo>
                      <a:pt x="42" y="14962"/>
                    </a:lnTo>
                    <a:lnTo>
                      <a:pt x="42" y="15542"/>
                    </a:lnTo>
                    <a:lnTo>
                      <a:pt x="125" y="16122"/>
                    </a:lnTo>
                    <a:lnTo>
                      <a:pt x="290" y="17158"/>
                    </a:lnTo>
                    <a:lnTo>
                      <a:pt x="1036" y="17656"/>
                    </a:lnTo>
                    <a:lnTo>
                      <a:pt x="1368" y="17863"/>
                    </a:lnTo>
                    <a:lnTo>
                      <a:pt x="1700" y="18029"/>
                    </a:lnTo>
                    <a:lnTo>
                      <a:pt x="2031" y="18153"/>
                    </a:lnTo>
                    <a:lnTo>
                      <a:pt x="2404" y="18236"/>
                    </a:lnTo>
                    <a:lnTo>
                      <a:pt x="2860" y="18319"/>
                    </a:lnTo>
                    <a:lnTo>
                      <a:pt x="3316" y="18360"/>
                    </a:lnTo>
                    <a:lnTo>
                      <a:pt x="4062" y="18402"/>
                    </a:lnTo>
                    <a:lnTo>
                      <a:pt x="4808" y="18360"/>
                    </a:lnTo>
                    <a:lnTo>
                      <a:pt x="6175" y="18236"/>
                    </a:lnTo>
                    <a:lnTo>
                      <a:pt x="7543" y="18029"/>
                    </a:lnTo>
                    <a:lnTo>
                      <a:pt x="8869" y="17738"/>
                    </a:lnTo>
                    <a:lnTo>
                      <a:pt x="10154" y="17407"/>
                    </a:lnTo>
                    <a:lnTo>
                      <a:pt x="10817" y="17200"/>
                    </a:lnTo>
                    <a:lnTo>
                      <a:pt x="11480" y="16951"/>
                    </a:lnTo>
                    <a:lnTo>
                      <a:pt x="12102" y="16702"/>
                    </a:lnTo>
                    <a:lnTo>
                      <a:pt x="12765" y="16454"/>
                    </a:lnTo>
                    <a:lnTo>
                      <a:pt x="11397" y="13138"/>
                    </a:lnTo>
                    <a:lnTo>
                      <a:pt x="10320" y="13428"/>
                    </a:lnTo>
                    <a:lnTo>
                      <a:pt x="9242" y="13677"/>
                    </a:lnTo>
                    <a:lnTo>
                      <a:pt x="8123" y="13884"/>
                    </a:lnTo>
                    <a:lnTo>
                      <a:pt x="6963" y="14009"/>
                    </a:lnTo>
                    <a:lnTo>
                      <a:pt x="5885" y="14050"/>
                    </a:lnTo>
                    <a:lnTo>
                      <a:pt x="4766" y="14091"/>
                    </a:lnTo>
                    <a:lnTo>
                      <a:pt x="4638" y="14081"/>
                    </a:lnTo>
                    <a:lnTo>
                      <a:pt x="4638" y="14081"/>
                    </a:lnTo>
                    <a:lnTo>
                      <a:pt x="4642" y="14009"/>
                    </a:lnTo>
                    <a:lnTo>
                      <a:pt x="4766" y="13304"/>
                    </a:lnTo>
                    <a:lnTo>
                      <a:pt x="4974" y="12558"/>
                    </a:lnTo>
                    <a:lnTo>
                      <a:pt x="5222" y="11729"/>
                    </a:lnTo>
                    <a:lnTo>
                      <a:pt x="5512" y="10942"/>
                    </a:lnTo>
                    <a:lnTo>
                      <a:pt x="5844" y="10113"/>
                    </a:lnTo>
                    <a:lnTo>
                      <a:pt x="6217" y="9367"/>
                    </a:lnTo>
                    <a:lnTo>
                      <a:pt x="7046" y="7751"/>
                    </a:lnTo>
                    <a:lnTo>
                      <a:pt x="7957" y="6176"/>
                    </a:lnTo>
                    <a:lnTo>
                      <a:pt x="8952" y="4642"/>
                    </a:lnTo>
                    <a:lnTo>
                      <a:pt x="9449" y="3896"/>
                    </a:lnTo>
                    <a:lnTo>
                      <a:pt x="9988" y="3192"/>
                    </a:lnTo>
                    <a:lnTo>
                      <a:pt x="5554" y="1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563;p61"/>
              <p:cNvSpPr/>
              <p:nvPr/>
            </p:nvSpPr>
            <p:spPr>
              <a:xfrm>
                <a:off x="2806550" y="1928625"/>
                <a:ext cx="319125" cy="460050"/>
              </a:xfrm>
              <a:custGeom>
                <a:avLst/>
                <a:gdLst/>
                <a:ahLst/>
                <a:cxnLst/>
                <a:rect l="l" t="t" r="r" b="b"/>
                <a:pathLst>
                  <a:path w="12765" h="18402" fill="none" extrusionOk="0">
                    <a:moveTo>
                      <a:pt x="9988" y="3192"/>
                    </a:moveTo>
                    <a:lnTo>
                      <a:pt x="9988" y="3192"/>
                    </a:lnTo>
                    <a:lnTo>
                      <a:pt x="9449" y="3896"/>
                    </a:lnTo>
                    <a:lnTo>
                      <a:pt x="8952" y="4642"/>
                    </a:lnTo>
                    <a:lnTo>
                      <a:pt x="8952" y="4642"/>
                    </a:lnTo>
                    <a:lnTo>
                      <a:pt x="7957" y="6176"/>
                    </a:lnTo>
                    <a:lnTo>
                      <a:pt x="7957" y="6176"/>
                    </a:lnTo>
                    <a:lnTo>
                      <a:pt x="7046" y="7751"/>
                    </a:lnTo>
                    <a:lnTo>
                      <a:pt x="6217" y="9367"/>
                    </a:lnTo>
                    <a:lnTo>
                      <a:pt x="6217" y="9367"/>
                    </a:lnTo>
                    <a:lnTo>
                      <a:pt x="5844" y="10113"/>
                    </a:lnTo>
                    <a:lnTo>
                      <a:pt x="5512" y="10942"/>
                    </a:lnTo>
                    <a:lnTo>
                      <a:pt x="5222" y="11729"/>
                    </a:lnTo>
                    <a:lnTo>
                      <a:pt x="4974" y="12558"/>
                    </a:lnTo>
                    <a:lnTo>
                      <a:pt x="4974" y="12558"/>
                    </a:lnTo>
                    <a:lnTo>
                      <a:pt x="4766" y="13304"/>
                    </a:lnTo>
                    <a:lnTo>
                      <a:pt x="4642" y="14009"/>
                    </a:lnTo>
                    <a:lnTo>
                      <a:pt x="4601" y="14796"/>
                    </a:lnTo>
                    <a:lnTo>
                      <a:pt x="4601" y="15542"/>
                    </a:lnTo>
                    <a:lnTo>
                      <a:pt x="3647" y="14009"/>
                    </a:lnTo>
                    <a:lnTo>
                      <a:pt x="3647" y="14009"/>
                    </a:lnTo>
                    <a:lnTo>
                      <a:pt x="3440" y="13884"/>
                    </a:lnTo>
                    <a:lnTo>
                      <a:pt x="3482" y="13884"/>
                    </a:lnTo>
                    <a:lnTo>
                      <a:pt x="3482" y="13884"/>
                    </a:lnTo>
                    <a:lnTo>
                      <a:pt x="3772" y="13967"/>
                    </a:lnTo>
                    <a:lnTo>
                      <a:pt x="3772" y="13967"/>
                    </a:lnTo>
                    <a:lnTo>
                      <a:pt x="4269" y="14050"/>
                    </a:lnTo>
                    <a:lnTo>
                      <a:pt x="4766" y="14091"/>
                    </a:lnTo>
                    <a:lnTo>
                      <a:pt x="4766" y="14091"/>
                    </a:lnTo>
                    <a:lnTo>
                      <a:pt x="5885" y="14050"/>
                    </a:lnTo>
                    <a:lnTo>
                      <a:pt x="6963" y="14009"/>
                    </a:lnTo>
                    <a:lnTo>
                      <a:pt x="6963" y="14009"/>
                    </a:lnTo>
                    <a:lnTo>
                      <a:pt x="8123" y="13884"/>
                    </a:lnTo>
                    <a:lnTo>
                      <a:pt x="9242" y="13677"/>
                    </a:lnTo>
                    <a:lnTo>
                      <a:pt x="9242" y="13677"/>
                    </a:lnTo>
                    <a:lnTo>
                      <a:pt x="10320" y="13428"/>
                    </a:lnTo>
                    <a:lnTo>
                      <a:pt x="11397" y="13138"/>
                    </a:lnTo>
                    <a:lnTo>
                      <a:pt x="12765" y="16454"/>
                    </a:lnTo>
                    <a:lnTo>
                      <a:pt x="12765" y="16454"/>
                    </a:lnTo>
                    <a:lnTo>
                      <a:pt x="12102" y="16702"/>
                    </a:lnTo>
                    <a:lnTo>
                      <a:pt x="11480" y="16951"/>
                    </a:lnTo>
                    <a:lnTo>
                      <a:pt x="10817" y="17200"/>
                    </a:lnTo>
                    <a:lnTo>
                      <a:pt x="10154" y="17407"/>
                    </a:lnTo>
                    <a:lnTo>
                      <a:pt x="10154" y="17407"/>
                    </a:lnTo>
                    <a:lnTo>
                      <a:pt x="8869" y="17738"/>
                    </a:lnTo>
                    <a:lnTo>
                      <a:pt x="7543" y="18029"/>
                    </a:lnTo>
                    <a:lnTo>
                      <a:pt x="7543" y="18029"/>
                    </a:lnTo>
                    <a:lnTo>
                      <a:pt x="6175" y="18236"/>
                    </a:lnTo>
                    <a:lnTo>
                      <a:pt x="4808" y="18360"/>
                    </a:lnTo>
                    <a:lnTo>
                      <a:pt x="4808" y="18360"/>
                    </a:lnTo>
                    <a:lnTo>
                      <a:pt x="4062" y="18402"/>
                    </a:lnTo>
                    <a:lnTo>
                      <a:pt x="3316" y="18360"/>
                    </a:lnTo>
                    <a:lnTo>
                      <a:pt x="3316" y="18360"/>
                    </a:lnTo>
                    <a:lnTo>
                      <a:pt x="2860" y="18319"/>
                    </a:lnTo>
                    <a:lnTo>
                      <a:pt x="2404" y="18236"/>
                    </a:lnTo>
                    <a:lnTo>
                      <a:pt x="2404" y="18236"/>
                    </a:lnTo>
                    <a:lnTo>
                      <a:pt x="2031" y="18153"/>
                    </a:lnTo>
                    <a:lnTo>
                      <a:pt x="1700" y="18029"/>
                    </a:lnTo>
                    <a:lnTo>
                      <a:pt x="1368" y="17863"/>
                    </a:lnTo>
                    <a:lnTo>
                      <a:pt x="1036" y="17656"/>
                    </a:lnTo>
                    <a:lnTo>
                      <a:pt x="290" y="17158"/>
                    </a:lnTo>
                    <a:lnTo>
                      <a:pt x="125" y="16122"/>
                    </a:lnTo>
                    <a:lnTo>
                      <a:pt x="125" y="16122"/>
                    </a:lnTo>
                    <a:lnTo>
                      <a:pt x="42" y="15542"/>
                    </a:lnTo>
                    <a:lnTo>
                      <a:pt x="42" y="14962"/>
                    </a:lnTo>
                    <a:lnTo>
                      <a:pt x="0" y="14382"/>
                    </a:lnTo>
                    <a:lnTo>
                      <a:pt x="42" y="13760"/>
                    </a:lnTo>
                    <a:lnTo>
                      <a:pt x="83" y="13180"/>
                    </a:lnTo>
                    <a:lnTo>
                      <a:pt x="166" y="12600"/>
                    </a:lnTo>
                    <a:lnTo>
                      <a:pt x="249" y="12019"/>
                    </a:lnTo>
                    <a:lnTo>
                      <a:pt x="373" y="11439"/>
                    </a:lnTo>
                    <a:lnTo>
                      <a:pt x="373" y="11439"/>
                    </a:lnTo>
                    <a:lnTo>
                      <a:pt x="622" y="10362"/>
                    </a:lnTo>
                    <a:lnTo>
                      <a:pt x="954" y="9367"/>
                    </a:lnTo>
                    <a:lnTo>
                      <a:pt x="1285" y="8331"/>
                    </a:lnTo>
                    <a:lnTo>
                      <a:pt x="1658" y="7336"/>
                    </a:lnTo>
                    <a:lnTo>
                      <a:pt x="1658" y="7336"/>
                    </a:lnTo>
                    <a:lnTo>
                      <a:pt x="2073" y="6383"/>
                    </a:lnTo>
                    <a:lnTo>
                      <a:pt x="2528" y="5430"/>
                    </a:lnTo>
                    <a:lnTo>
                      <a:pt x="2984" y="4518"/>
                    </a:lnTo>
                    <a:lnTo>
                      <a:pt x="3440" y="3606"/>
                    </a:lnTo>
                    <a:lnTo>
                      <a:pt x="3440" y="3606"/>
                    </a:lnTo>
                    <a:lnTo>
                      <a:pt x="4435" y="1783"/>
                    </a:lnTo>
                    <a:lnTo>
                      <a:pt x="4974" y="913"/>
                    </a:lnTo>
                    <a:lnTo>
                      <a:pt x="4974" y="913"/>
                    </a:lnTo>
                    <a:lnTo>
                      <a:pt x="5554" y="1"/>
                    </a:lnTo>
                    <a:lnTo>
                      <a:pt x="9988" y="319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564;p61"/>
              <p:cNvSpPr/>
              <p:nvPr/>
            </p:nvSpPr>
            <p:spPr>
              <a:xfrm>
                <a:off x="2806550" y="1928625"/>
                <a:ext cx="319125" cy="460050"/>
              </a:xfrm>
              <a:custGeom>
                <a:avLst/>
                <a:gdLst/>
                <a:ahLst/>
                <a:cxnLst/>
                <a:rect l="l" t="t" r="r" b="b"/>
                <a:pathLst>
                  <a:path w="12765" h="18402" extrusionOk="0">
                    <a:moveTo>
                      <a:pt x="5554" y="1"/>
                    </a:moveTo>
                    <a:lnTo>
                      <a:pt x="4974" y="913"/>
                    </a:lnTo>
                    <a:lnTo>
                      <a:pt x="4435" y="1783"/>
                    </a:lnTo>
                    <a:lnTo>
                      <a:pt x="3440" y="3606"/>
                    </a:lnTo>
                    <a:lnTo>
                      <a:pt x="2984" y="4518"/>
                    </a:lnTo>
                    <a:lnTo>
                      <a:pt x="2528" y="5430"/>
                    </a:lnTo>
                    <a:lnTo>
                      <a:pt x="2073" y="6383"/>
                    </a:lnTo>
                    <a:lnTo>
                      <a:pt x="1658" y="7336"/>
                    </a:lnTo>
                    <a:lnTo>
                      <a:pt x="1285" y="8331"/>
                    </a:lnTo>
                    <a:lnTo>
                      <a:pt x="954" y="9367"/>
                    </a:lnTo>
                    <a:lnTo>
                      <a:pt x="622" y="10362"/>
                    </a:lnTo>
                    <a:lnTo>
                      <a:pt x="373" y="11439"/>
                    </a:lnTo>
                    <a:lnTo>
                      <a:pt x="208" y="12185"/>
                    </a:lnTo>
                    <a:lnTo>
                      <a:pt x="83" y="12931"/>
                    </a:lnTo>
                    <a:lnTo>
                      <a:pt x="42" y="13677"/>
                    </a:lnTo>
                    <a:lnTo>
                      <a:pt x="0" y="14423"/>
                    </a:lnTo>
                    <a:lnTo>
                      <a:pt x="42" y="15293"/>
                    </a:lnTo>
                    <a:lnTo>
                      <a:pt x="125" y="16122"/>
                    </a:lnTo>
                    <a:lnTo>
                      <a:pt x="290" y="17158"/>
                    </a:lnTo>
                    <a:lnTo>
                      <a:pt x="1036" y="17656"/>
                    </a:lnTo>
                    <a:lnTo>
                      <a:pt x="1368" y="17863"/>
                    </a:lnTo>
                    <a:lnTo>
                      <a:pt x="1700" y="18029"/>
                    </a:lnTo>
                    <a:lnTo>
                      <a:pt x="2031" y="18153"/>
                    </a:lnTo>
                    <a:lnTo>
                      <a:pt x="2404" y="18236"/>
                    </a:lnTo>
                    <a:lnTo>
                      <a:pt x="2860" y="18319"/>
                    </a:lnTo>
                    <a:lnTo>
                      <a:pt x="3316" y="18360"/>
                    </a:lnTo>
                    <a:lnTo>
                      <a:pt x="4062" y="18402"/>
                    </a:lnTo>
                    <a:lnTo>
                      <a:pt x="4808" y="18360"/>
                    </a:lnTo>
                    <a:lnTo>
                      <a:pt x="6175" y="18236"/>
                    </a:lnTo>
                    <a:lnTo>
                      <a:pt x="7543" y="18029"/>
                    </a:lnTo>
                    <a:lnTo>
                      <a:pt x="8869" y="17738"/>
                    </a:lnTo>
                    <a:lnTo>
                      <a:pt x="10154" y="17407"/>
                    </a:lnTo>
                    <a:lnTo>
                      <a:pt x="10817" y="17200"/>
                    </a:lnTo>
                    <a:lnTo>
                      <a:pt x="11480" y="16951"/>
                    </a:lnTo>
                    <a:lnTo>
                      <a:pt x="12102" y="16702"/>
                    </a:lnTo>
                    <a:lnTo>
                      <a:pt x="12765" y="16454"/>
                    </a:lnTo>
                    <a:lnTo>
                      <a:pt x="12599" y="15998"/>
                    </a:lnTo>
                    <a:lnTo>
                      <a:pt x="11729" y="13926"/>
                    </a:lnTo>
                    <a:lnTo>
                      <a:pt x="11397" y="13138"/>
                    </a:lnTo>
                    <a:lnTo>
                      <a:pt x="10320" y="13428"/>
                    </a:lnTo>
                    <a:lnTo>
                      <a:pt x="9242" y="13677"/>
                    </a:lnTo>
                    <a:lnTo>
                      <a:pt x="8123" y="13884"/>
                    </a:lnTo>
                    <a:lnTo>
                      <a:pt x="6963" y="14009"/>
                    </a:lnTo>
                    <a:lnTo>
                      <a:pt x="6134" y="14050"/>
                    </a:lnTo>
                    <a:lnTo>
                      <a:pt x="5264" y="14091"/>
                    </a:lnTo>
                    <a:lnTo>
                      <a:pt x="4766" y="14091"/>
                    </a:lnTo>
                    <a:lnTo>
                      <a:pt x="4642" y="14050"/>
                    </a:lnTo>
                    <a:lnTo>
                      <a:pt x="4766" y="13304"/>
                    </a:lnTo>
                    <a:lnTo>
                      <a:pt x="4974" y="12558"/>
                    </a:lnTo>
                    <a:lnTo>
                      <a:pt x="5222" y="11729"/>
                    </a:lnTo>
                    <a:lnTo>
                      <a:pt x="5512" y="10942"/>
                    </a:lnTo>
                    <a:lnTo>
                      <a:pt x="5844" y="10113"/>
                    </a:lnTo>
                    <a:lnTo>
                      <a:pt x="6217" y="9367"/>
                    </a:lnTo>
                    <a:lnTo>
                      <a:pt x="7046" y="7751"/>
                    </a:lnTo>
                    <a:lnTo>
                      <a:pt x="7957" y="6176"/>
                    </a:lnTo>
                    <a:lnTo>
                      <a:pt x="8952" y="4642"/>
                    </a:lnTo>
                    <a:lnTo>
                      <a:pt x="9449" y="3896"/>
                    </a:lnTo>
                    <a:lnTo>
                      <a:pt x="9988" y="3192"/>
                    </a:lnTo>
                    <a:lnTo>
                      <a:pt x="5554" y="1"/>
                    </a:lnTo>
                    <a:close/>
                  </a:path>
                </a:pathLst>
              </a:custGeom>
              <a:solidFill>
                <a:srgbClr val="D3E3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565;p61"/>
              <p:cNvSpPr/>
              <p:nvPr/>
            </p:nvSpPr>
            <p:spPr>
              <a:xfrm>
                <a:off x="2892550" y="2275725"/>
                <a:ext cx="2100" cy="1050"/>
              </a:xfrm>
              <a:custGeom>
                <a:avLst/>
                <a:gdLst/>
                <a:ahLst/>
                <a:cxnLst/>
                <a:rect l="l" t="t" r="r" b="b"/>
                <a:pathLst>
                  <a:path w="84" h="42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3" y="42"/>
                    </a:lnTo>
                    <a:lnTo>
                      <a:pt x="83" y="42"/>
                    </a:lnTo>
                    <a:lnTo>
                      <a:pt x="83" y="42"/>
                    </a:lnTo>
                    <a:lnTo>
                      <a:pt x="83" y="42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566;p61"/>
              <p:cNvSpPr/>
              <p:nvPr/>
            </p:nvSpPr>
            <p:spPr>
              <a:xfrm>
                <a:off x="2806550" y="1928625"/>
                <a:ext cx="319125" cy="460050"/>
              </a:xfrm>
              <a:custGeom>
                <a:avLst/>
                <a:gdLst/>
                <a:ahLst/>
                <a:cxnLst/>
                <a:rect l="l" t="t" r="r" b="b"/>
                <a:pathLst>
                  <a:path w="12765" h="18402" fill="none" extrusionOk="0">
                    <a:moveTo>
                      <a:pt x="5554" y="1"/>
                    </a:moveTo>
                    <a:lnTo>
                      <a:pt x="5554" y="1"/>
                    </a:lnTo>
                    <a:lnTo>
                      <a:pt x="4974" y="913"/>
                    </a:lnTo>
                    <a:lnTo>
                      <a:pt x="4435" y="1783"/>
                    </a:lnTo>
                    <a:lnTo>
                      <a:pt x="4435" y="1783"/>
                    </a:lnTo>
                    <a:lnTo>
                      <a:pt x="3440" y="3606"/>
                    </a:lnTo>
                    <a:lnTo>
                      <a:pt x="3440" y="3606"/>
                    </a:lnTo>
                    <a:lnTo>
                      <a:pt x="2984" y="4518"/>
                    </a:lnTo>
                    <a:lnTo>
                      <a:pt x="2528" y="5430"/>
                    </a:lnTo>
                    <a:lnTo>
                      <a:pt x="2073" y="6383"/>
                    </a:lnTo>
                    <a:lnTo>
                      <a:pt x="1658" y="7336"/>
                    </a:lnTo>
                    <a:lnTo>
                      <a:pt x="1658" y="7336"/>
                    </a:lnTo>
                    <a:lnTo>
                      <a:pt x="1285" y="8331"/>
                    </a:lnTo>
                    <a:lnTo>
                      <a:pt x="954" y="9367"/>
                    </a:lnTo>
                    <a:lnTo>
                      <a:pt x="622" y="10362"/>
                    </a:lnTo>
                    <a:lnTo>
                      <a:pt x="373" y="11439"/>
                    </a:lnTo>
                    <a:lnTo>
                      <a:pt x="373" y="11439"/>
                    </a:lnTo>
                    <a:lnTo>
                      <a:pt x="208" y="12185"/>
                    </a:lnTo>
                    <a:lnTo>
                      <a:pt x="83" y="12931"/>
                    </a:lnTo>
                    <a:lnTo>
                      <a:pt x="42" y="13677"/>
                    </a:lnTo>
                    <a:lnTo>
                      <a:pt x="0" y="14423"/>
                    </a:lnTo>
                    <a:lnTo>
                      <a:pt x="0" y="14423"/>
                    </a:lnTo>
                    <a:lnTo>
                      <a:pt x="42" y="15293"/>
                    </a:lnTo>
                    <a:lnTo>
                      <a:pt x="125" y="16122"/>
                    </a:lnTo>
                    <a:lnTo>
                      <a:pt x="290" y="17158"/>
                    </a:lnTo>
                    <a:lnTo>
                      <a:pt x="1036" y="17656"/>
                    </a:lnTo>
                    <a:lnTo>
                      <a:pt x="1036" y="17656"/>
                    </a:lnTo>
                    <a:lnTo>
                      <a:pt x="1368" y="17863"/>
                    </a:lnTo>
                    <a:lnTo>
                      <a:pt x="1700" y="18029"/>
                    </a:lnTo>
                    <a:lnTo>
                      <a:pt x="2031" y="18153"/>
                    </a:lnTo>
                    <a:lnTo>
                      <a:pt x="2404" y="18236"/>
                    </a:lnTo>
                    <a:lnTo>
                      <a:pt x="2404" y="18236"/>
                    </a:lnTo>
                    <a:lnTo>
                      <a:pt x="2860" y="18319"/>
                    </a:lnTo>
                    <a:lnTo>
                      <a:pt x="3316" y="18360"/>
                    </a:lnTo>
                    <a:lnTo>
                      <a:pt x="3316" y="18360"/>
                    </a:lnTo>
                    <a:lnTo>
                      <a:pt x="4062" y="18402"/>
                    </a:lnTo>
                    <a:lnTo>
                      <a:pt x="4062" y="18402"/>
                    </a:lnTo>
                    <a:lnTo>
                      <a:pt x="4808" y="18360"/>
                    </a:lnTo>
                    <a:lnTo>
                      <a:pt x="4808" y="18360"/>
                    </a:lnTo>
                    <a:lnTo>
                      <a:pt x="6175" y="18236"/>
                    </a:lnTo>
                    <a:lnTo>
                      <a:pt x="7543" y="18029"/>
                    </a:lnTo>
                    <a:lnTo>
                      <a:pt x="7543" y="18029"/>
                    </a:lnTo>
                    <a:lnTo>
                      <a:pt x="8869" y="17738"/>
                    </a:lnTo>
                    <a:lnTo>
                      <a:pt x="10154" y="17407"/>
                    </a:lnTo>
                    <a:lnTo>
                      <a:pt x="10154" y="17407"/>
                    </a:lnTo>
                    <a:lnTo>
                      <a:pt x="10817" y="17200"/>
                    </a:lnTo>
                    <a:lnTo>
                      <a:pt x="11480" y="16951"/>
                    </a:lnTo>
                    <a:lnTo>
                      <a:pt x="12102" y="16702"/>
                    </a:lnTo>
                    <a:lnTo>
                      <a:pt x="12765" y="16454"/>
                    </a:lnTo>
                    <a:lnTo>
                      <a:pt x="12599" y="15998"/>
                    </a:lnTo>
                    <a:lnTo>
                      <a:pt x="11729" y="13926"/>
                    </a:lnTo>
                    <a:lnTo>
                      <a:pt x="11397" y="13138"/>
                    </a:lnTo>
                    <a:lnTo>
                      <a:pt x="11397" y="13138"/>
                    </a:lnTo>
                    <a:lnTo>
                      <a:pt x="10320" y="13428"/>
                    </a:lnTo>
                    <a:lnTo>
                      <a:pt x="9242" y="13677"/>
                    </a:lnTo>
                    <a:lnTo>
                      <a:pt x="9242" y="13677"/>
                    </a:lnTo>
                    <a:lnTo>
                      <a:pt x="8123" y="13884"/>
                    </a:lnTo>
                    <a:lnTo>
                      <a:pt x="6963" y="14009"/>
                    </a:lnTo>
                    <a:lnTo>
                      <a:pt x="6963" y="14009"/>
                    </a:lnTo>
                    <a:lnTo>
                      <a:pt x="6134" y="14050"/>
                    </a:lnTo>
                    <a:lnTo>
                      <a:pt x="5264" y="14091"/>
                    </a:lnTo>
                    <a:lnTo>
                      <a:pt x="5264" y="14091"/>
                    </a:lnTo>
                    <a:lnTo>
                      <a:pt x="4766" y="14091"/>
                    </a:lnTo>
                    <a:lnTo>
                      <a:pt x="4766" y="14091"/>
                    </a:lnTo>
                    <a:lnTo>
                      <a:pt x="4642" y="14050"/>
                    </a:lnTo>
                    <a:lnTo>
                      <a:pt x="4642" y="14050"/>
                    </a:lnTo>
                    <a:lnTo>
                      <a:pt x="4642" y="14050"/>
                    </a:lnTo>
                    <a:lnTo>
                      <a:pt x="4642" y="14050"/>
                    </a:lnTo>
                    <a:lnTo>
                      <a:pt x="4766" y="13304"/>
                    </a:lnTo>
                    <a:lnTo>
                      <a:pt x="4974" y="12558"/>
                    </a:lnTo>
                    <a:lnTo>
                      <a:pt x="4974" y="12558"/>
                    </a:lnTo>
                    <a:lnTo>
                      <a:pt x="5222" y="11729"/>
                    </a:lnTo>
                    <a:lnTo>
                      <a:pt x="5512" y="10942"/>
                    </a:lnTo>
                    <a:lnTo>
                      <a:pt x="5844" y="10113"/>
                    </a:lnTo>
                    <a:lnTo>
                      <a:pt x="6217" y="9367"/>
                    </a:lnTo>
                    <a:lnTo>
                      <a:pt x="6217" y="9367"/>
                    </a:lnTo>
                    <a:lnTo>
                      <a:pt x="7046" y="7751"/>
                    </a:lnTo>
                    <a:lnTo>
                      <a:pt x="7957" y="6176"/>
                    </a:lnTo>
                    <a:lnTo>
                      <a:pt x="7957" y="6176"/>
                    </a:lnTo>
                    <a:lnTo>
                      <a:pt x="8952" y="4642"/>
                    </a:lnTo>
                    <a:lnTo>
                      <a:pt x="9449" y="3896"/>
                    </a:lnTo>
                    <a:lnTo>
                      <a:pt x="9449" y="3896"/>
                    </a:lnTo>
                    <a:lnTo>
                      <a:pt x="9988" y="3192"/>
                    </a:lnTo>
                    <a:lnTo>
                      <a:pt x="555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Retângulo 4"/>
          <p:cNvSpPr/>
          <p:nvPr/>
        </p:nvSpPr>
        <p:spPr>
          <a:xfrm>
            <a:off x="869169" y="1399111"/>
            <a:ext cx="794841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INTRODUÇÃO </a:t>
            </a:r>
          </a:p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PROBLEMÁTICA </a:t>
            </a:r>
          </a:p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JUSTIFICATIVA</a:t>
            </a:r>
          </a:p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OBJECTIVOS</a:t>
            </a:r>
          </a:p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FUNDAMENTAÇÃO TEÓRICA</a:t>
            </a:r>
          </a:p>
          <a:p>
            <a:pPr>
              <a:lnSpc>
                <a:spcPct val="150000"/>
              </a:lnSpc>
            </a:pPr>
            <a:r>
              <a:rPr lang="en-AE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METODLOGIAS DE ESTUDO</a:t>
            </a:r>
            <a:endParaRPr lang="pt-PT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APRESENTAÇÃO, ANÁLISE E DISCUSSÃO DOS RESULTADOS OBTIDOS</a:t>
            </a:r>
          </a:p>
          <a:p>
            <a:pPr>
              <a:lnSpc>
                <a:spcPct val="150000"/>
              </a:lnSpc>
            </a:pPr>
            <a:r>
              <a:rPr lang="en-AE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APRESENTA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ÇÃO DA APLICAÇÃO “ </a:t>
            </a:r>
            <a:r>
              <a:rPr lang="pt-PT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MEDMAP ”</a:t>
            </a:r>
            <a:endParaRPr lang="pt-PT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75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RECOMENDAÇÕES</a:t>
            </a:r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961053" y="1690690"/>
            <a:ext cx="1024501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Todo software ao longo do seu ciclo de vida, carece de melhorias, analisámos e destacamos às seguintes recomendações: 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o aumento </a:t>
            </a:r>
            <a:r>
              <a:rPr lang="pt-PT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pt-PT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requisições, uma </a:t>
            </a:r>
            <a:r>
              <a:rPr lang="pt-PT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melhoria seria hospedar a nossa aplicação em um serviço de hospedagem mais </a:t>
            </a:r>
            <a:r>
              <a:rPr lang="pt-PT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dedicado;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PT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utra melhoria, para </a:t>
            </a:r>
            <a:r>
              <a:rPr lang="pt-PT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melhor performance em geolocalização a aplicação poderia utilizar serviços de geolocalização mais </a:t>
            </a:r>
            <a:r>
              <a:rPr lang="pt-PT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dedicado como </a:t>
            </a:r>
            <a:r>
              <a:rPr lang="pt-PT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Google Maps</a:t>
            </a:r>
            <a:r>
              <a:rPr lang="pt-PT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Outra melhoria, seria a utilização de um gateway de pagamentos online e um serviço de delivery</a:t>
            </a:r>
            <a:endParaRPr lang="pt-PT" sz="2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9276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>
            <a:spLocks noGrp="1"/>
          </p:cNvSpPr>
          <p:nvPr>
            <p:ph type="ctrTitle"/>
          </p:nvPr>
        </p:nvSpPr>
        <p:spPr>
          <a:xfrm>
            <a:off x="569168" y="2090056"/>
            <a:ext cx="11103428" cy="1698172"/>
          </a:xfrm>
        </p:spPr>
        <p:txBody>
          <a:bodyPr>
            <a:noAutofit/>
          </a:bodyPr>
          <a:lstStyle/>
          <a:p>
            <a:r>
              <a:rPr lang="en-AE" sz="3600" b="1" dirty="0" smtClean="0">
                <a:solidFill>
                  <a:schemeClr val="accent6">
                    <a:lumMod val="50000"/>
                  </a:schemeClr>
                </a:solidFill>
                <a:latin typeface="OCR A Extended" panose="02010509020102010303" pitchFamily="50" charset="0"/>
                <a:cs typeface="Times New Roman" panose="02020603050405020304" pitchFamily="18" charset="0"/>
              </a:rPr>
              <a:t>Console.log(“</a:t>
            </a:r>
            <a:r>
              <a:rPr lang="pt-PT" sz="3600" b="1" dirty="0" smtClean="0">
                <a:solidFill>
                  <a:schemeClr val="accent6">
                    <a:lumMod val="50000"/>
                  </a:schemeClr>
                </a:solidFill>
                <a:latin typeface="OCR A Extended" panose="02010509020102010303" pitchFamily="50" charset="0"/>
                <a:cs typeface="Times New Roman" panose="02020603050405020304" pitchFamily="18" charset="0"/>
              </a:rPr>
              <a:t>MUITO OBRIGADO!!!”)</a:t>
            </a:r>
            <a:r>
              <a:rPr lang="en-AE" sz="3600" b="1" dirty="0" smtClean="0">
                <a:solidFill>
                  <a:schemeClr val="accent6">
                    <a:lumMod val="50000"/>
                  </a:schemeClr>
                </a:solidFill>
                <a:latin typeface="OCR A Extended" panose="02010509020102010303" pitchFamily="50" charset="0"/>
                <a:cs typeface="Times New Roman" panose="02020603050405020304" pitchFamily="18" charset="0"/>
              </a:rPr>
              <a:t/>
            </a:r>
            <a:br>
              <a:rPr lang="en-AE" sz="3600" b="1" dirty="0" smtClean="0">
                <a:solidFill>
                  <a:schemeClr val="accent6">
                    <a:lumMod val="50000"/>
                  </a:schemeClr>
                </a:solidFill>
                <a:latin typeface="OCR A Extended" panose="02010509020102010303" pitchFamily="50" charset="0"/>
                <a:cs typeface="Times New Roman" panose="02020603050405020304" pitchFamily="18" charset="0"/>
              </a:rPr>
            </a:br>
            <a:endParaRPr lang="pt-PT" sz="3600" b="1" dirty="0">
              <a:solidFill>
                <a:schemeClr val="accent6">
                  <a:lumMod val="50000"/>
                </a:schemeClr>
              </a:solidFill>
              <a:latin typeface="OCR A Extended" panose="02010509020102010303" pitchFamily="50" charset="0"/>
              <a:cs typeface="Times New Roman" panose="02020603050405020304" pitchFamily="18" charset="0"/>
            </a:endParaRPr>
          </a:p>
        </p:txBody>
      </p:sp>
      <p:grpSp>
        <p:nvGrpSpPr>
          <p:cNvPr id="6" name="Google Shape;1941;p80"/>
          <p:cNvGrpSpPr/>
          <p:nvPr/>
        </p:nvGrpSpPr>
        <p:grpSpPr>
          <a:xfrm>
            <a:off x="5490289" y="3949530"/>
            <a:ext cx="698584" cy="2816620"/>
            <a:chOff x="897050" y="1185775"/>
            <a:chExt cx="858950" cy="3463625"/>
          </a:xfrm>
        </p:grpSpPr>
        <p:sp>
          <p:nvSpPr>
            <p:cNvPr id="7" name="Google Shape;1942;p80"/>
            <p:cNvSpPr/>
            <p:nvPr/>
          </p:nvSpPr>
          <p:spPr>
            <a:xfrm>
              <a:off x="1264875" y="3211300"/>
              <a:ext cx="70475" cy="451750"/>
            </a:xfrm>
            <a:custGeom>
              <a:avLst/>
              <a:gdLst/>
              <a:ahLst/>
              <a:cxnLst/>
              <a:rect l="l" t="t" r="r" b="b"/>
              <a:pathLst>
                <a:path w="2819" h="18070" fill="none" extrusionOk="0">
                  <a:moveTo>
                    <a:pt x="580" y="0"/>
                  </a:moveTo>
                  <a:lnTo>
                    <a:pt x="580" y="0"/>
                  </a:lnTo>
                  <a:lnTo>
                    <a:pt x="415" y="2155"/>
                  </a:lnTo>
                  <a:lnTo>
                    <a:pt x="249" y="4269"/>
                  </a:lnTo>
                  <a:lnTo>
                    <a:pt x="124" y="6424"/>
                  </a:lnTo>
                  <a:lnTo>
                    <a:pt x="0" y="8579"/>
                  </a:lnTo>
                  <a:lnTo>
                    <a:pt x="0" y="8579"/>
                  </a:lnTo>
                  <a:lnTo>
                    <a:pt x="0" y="9657"/>
                  </a:lnTo>
                  <a:lnTo>
                    <a:pt x="0" y="9657"/>
                  </a:lnTo>
                  <a:lnTo>
                    <a:pt x="42" y="10610"/>
                  </a:lnTo>
                  <a:lnTo>
                    <a:pt x="124" y="11521"/>
                  </a:lnTo>
                  <a:lnTo>
                    <a:pt x="249" y="12475"/>
                  </a:lnTo>
                  <a:lnTo>
                    <a:pt x="373" y="13428"/>
                  </a:lnTo>
                  <a:lnTo>
                    <a:pt x="580" y="14422"/>
                  </a:lnTo>
                  <a:lnTo>
                    <a:pt x="788" y="15417"/>
                  </a:lnTo>
                  <a:lnTo>
                    <a:pt x="1036" y="16412"/>
                  </a:lnTo>
                  <a:lnTo>
                    <a:pt x="1326" y="17406"/>
                  </a:lnTo>
                  <a:lnTo>
                    <a:pt x="1326" y="17406"/>
                  </a:lnTo>
                  <a:lnTo>
                    <a:pt x="2818" y="18069"/>
                  </a:lnTo>
                  <a:lnTo>
                    <a:pt x="2818" y="18069"/>
                  </a:lnTo>
                  <a:lnTo>
                    <a:pt x="2404" y="13842"/>
                  </a:lnTo>
                  <a:lnTo>
                    <a:pt x="1989" y="10195"/>
                  </a:lnTo>
                  <a:lnTo>
                    <a:pt x="1989" y="10195"/>
                  </a:lnTo>
                  <a:lnTo>
                    <a:pt x="1741" y="7999"/>
                  </a:lnTo>
                  <a:lnTo>
                    <a:pt x="1409" y="5554"/>
                  </a:lnTo>
                  <a:lnTo>
                    <a:pt x="58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43;p80"/>
            <p:cNvSpPr/>
            <p:nvPr/>
          </p:nvSpPr>
          <p:spPr>
            <a:xfrm>
              <a:off x="1227575" y="1185775"/>
              <a:ext cx="437250" cy="437250"/>
            </a:xfrm>
            <a:custGeom>
              <a:avLst/>
              <a:gdLst/>
              <a:ahLst/>
              <a:cxnLst/>
              <a:rect l="l" t="t" r="r" b="b"/>
              <a:pathLst>
                <a:path w="17490" h="17490" extrusionOk="0">
                  <a:moveTo>
                    <a:pt x="8745" y="0"/>
                  </a:moveTo>
                  <a:lnTo>
                    <a:pt x="7874" y="42"/>
                  </a:lnTo>
                  <a:lnTo>
                    <a:pt x="7004" y="166"/>
                  </a:lnTo>
                  <a:lnTo>
                    <a:pt x="6134" y="415"/>
                  </a:lnTo>
                  <a:lnTo>
                    <a:pt x="5346" y="705"/>
                  </a:lnTo>
                  <a:lnTo>
                    <a:pt x="4600" y="1078"/>
                  </a:lnTo>
                  <a:lnTo>
                    <a:pt x="3854" y="1492"/>
                  </a:lnTo>
                  <a:lnTo>
                    <a:pt x="3191" y="1989"/>
                  </a:lnTo>
                  <a:lnTo>
                    <a:pt x="2570" y="2570"/>
                  </a:lnTo>
                  <a:lnTo>
                    <a:pt x="1989" y="3191"/>
                  </a:lnTo>
                  <a:lnTo>
                    <a:pt x="1492" y="3854"/>
                  </a:lnTo>
                  <a:lnTo>
                    <a:pt x="1078" y="4600"/>
                  </a:lnTo>
                  <a:lnTo>
                    <a:pt x="705" y="5346"/>
                  </a:lnTo>
                  <a:lnTo>
                    <a:pt x="415" y="6134"/>
                  </a:lnTo>
                  <a:lnTo>
                    <a:pt x="207" y="7004"/>
                  </a:lnTo>
                  <a:lnTo>
                    <a:pt x="42" y="7874"/>
                  </a:lnTo>
                  <a:lnTo>
                    <a:pt x="0" y="8745"/>
                  </a:lnTo>
                  <a:lnTo>
                    <a:pt x="42" y="9656"/>
                  </a:lnTo>
                  <a:lnTo>
                    <a:pt x="207" y="10527"/>
                  </a:lnTo>
                  <a:lnTo>
                    <a:pt x="415" y="11356"/>
                  </a:lnTo>
                  <a:lnTo>
                    <a:pt x="705" y="12143"/>
                  </a:lnTo>
                  <a:lnTo>
                    <a:pt x="1078" y="12930"/>
                  </a:lnTo>
                  <a:lnTo>
                    <a:pt x="1492" y="13635"/>
                  </a:lnTo>
                  <a:lnTo>
                    <a:pt x="1989" y="14298"/>
                  </a:lnTo>
                  <a:lnTo>
                    <a:pt x="2570" y="14920"/>
                  </a:lnTo>
                  <a:lnTo>
                    <a:pt x="3191" y="15500"/>
                  </a:lnTo>
                  <a:lnTo>
                    <a:pt x="3854" y="15997"/>
                  </a:lnTo>
                  <a:lnTo>
                    <a:pt x="4600" y="16453"/>
                  </a:lnTo>
                  <a:lnTo>
                    <a:pt x="5346" y="16785"/>
                  </a:lnTo>
                  <a:lnTo>
                    <a:pt x="6134" y="17116"/>
                  </a:lnTo>
                  <a:lnTo>
                    <a:pt x="7004" y="17323"/>
                  </a:lnTo>
                  <a:lnTo>
                    <a:pt x="7874" y="17448"/>
                  </a:lnTo>
                  <a:lnTo>
                    <a:pt x="8745" y="17489"/>
                  </a:lnTo>
                  <a:lnTo>
                    <a:pt x="9656" y="17448"/>
                  </a:lnTo>
                  <a:lnTo>
                    <a:pt x="10527" y="17323"/>
                  </a:lnTo>
                  <a:lnTo>
                    <a:pt x="11356" y="17116"/>
                  </a:lnTo>
                  <a:lnTo>
                    <a:pt x="12143" y="16785"/>
                  </a:lnTo>
                  <a:lnTo>
                    <a:pt x="12930" y="16453"/>
                  </a:lnTo>
                  <a:lnTo>
                    <a:pt x="13635" y="15997"/>
                  </a:lnTo>
                  <a:lnTo>
                    <a:pt x="14298" y="15500"/>
                  </a:lnTo>
                  <a:lnTo>
                    <a:pt x="14920" y="14920"/>
                  </a:lnTo>
                  <a:lnTo>
                    <a:pt x="15500" y="14298"/>
                  </a:lnTo>
                  <a:lnTo>
                    <a:pt x="15997" y="13635"/>
                  </a:lnTo>
                  <a:lnTo>
                    <a:pt x="16453" y="12930"/>
                  </a:lnTo>
                  <a:lnTo>
                    <a:pt x="16826" y="12143"/>
                  </a:lnTo>
                  <a:lnTo>
                    <a:pt x="17116" y="11356"/>
                  </a:lnTo>
                  <a:lnTo>
                    <a:pt x="17323" y="10527"/>
                  </a:lnTo>
                  <a:lnTo>
                    <a:pt x="17448" y="9656"/>
                  </a:lnTo>
                  <a:lnTo>
                    <a:pt x="17489" y="8745"/>
                  </a:lnTo>
                  <a:lnTo>
                    <a:pt x="17448" y="7874"/>
                  </a:lnTo>
                  <a:lnTo>
                    <a:pt x="17323" y="7004"/>
                  </a:lnTo>
                  <a:lnTo>
                    <a:pt x="17116" y="6134"/>
                  </a:lnTo>
                  <a:lnTo>
                    <a:pt x="16826" y="5346"/>
                  </a:lnTo>
                  <a:lnTo>
                    <a:pt x="16453" y="4600"/>
                  </a:lnTo>
                  <a:lnTo>
                    <a:pt x="15997" y="3854"/>
                  </a:lnTo>
                  <a:lnTo>
                    <a:pt x="15500" y="3191"/>
                  </a:lnTo>
                  <a:lnTo>
                    <a:pt x="14920" y="2570"/>
                  </a:lnTo>
                  <a:lnTo>
                    <a:pt x="14298" y="1989"/>
                  </a:lnTo>
                  <a:lnTo>
                    <a:pt x="13635" y="1492"/>
                  </a:lnTo>
                  <a:lnTo>
                    <a:pt x="12930" y="1078"/>
                  </a:lnTo>
                  <a:lnTo>
                    <a:pt x="12143" y="705"/>
                  </a:lnTo>
                  <a:lnTo>
                    <a:pt x="11356" y="415"/>
                  </a:lnTo>
                  <a:lnTo>
                    <a:pt x="10527" y="166"/>
                  </a:lnTo>
                  <a:lnTo>
                    <a:pt x="9656" y="42"/>
                  </a:lnTo>
                  <a:lnTo>
                    <a:pt x="874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44;p80"/>
            <p:cNvSpPr/>
            <p:nvPr/>
          </p:nvSpPr>
          <p:spPr>
            <a:xfrm>
              <a:off x="1227575" y="1185775"/>
              <a:ext cx="437250" cy="437250"/>
            </a:xfrm>
            <a:custGeom>
              <a:avLst/>
              <a:gdLst/>
              <a:ahLst/>
              <a:cxnLst/>
              <a:rect l="l" t="t" r="r" b="b"/>
              <a:pathLst>
                <a:path w="17490" h="17490" fill="none" extrusionOk="0">
                  <a:moveTo>
                    <a:pt x="8745" y="0"/>
                  </a:moveTo>
                  <a:lnTo>
                    <a:pt x="8745" y="0"/>
                  </a:lnTo>
                  <a:lnTo>
                    <a:pt x="9656" y="42"/>
                  </a:lnTo>
                  <a:lnTo>
                    <a:pt x="10527" y="166"/>
                  </a:lnTo>
                  <a:lnTo>
                    <a:pt x="11356" y="415"/>
                  </a:lnTo>
                  <a:lnTo>
                    <a:pt x="12143" y="705"/>
                  </a:lnTo>
                  <a:lnTo>
                    <a:pt x="12930" y="1078"/>
                  </a:lnTo>
                  <a:lnTo>
                    <a:pt x="13635" y="1492"/>
                  </a:lnTo>
                  <a:lnTo>
                    <a:pt x="14298" y="1989"/>
                  </a:lnTo>
                  <a:lnTo>
                    <a:pt x="14920" y="2570"/>
                  </a:lnTo>
                  <a:lnTo>
                    <a:pt x="15500" y="3191"/>
                  </a:lnTo>
                  <a:lnTo>
                    <a:pt x="15997" y="3854"/>
                  </a:lnTo>
                  <a:lnTo>
                    <a:pt x="16453" y="4600"/>
                  </a:lnTo>
                  <a:lnTo>
                    <a:pt x="16826" y="5346"/>
                  </a:lnTo>
                  <a:lnTo>
                    <a:pt x="17116" y="6134"/>
                  </a:lnTo>
                  <a:lnTo>
                    <a:pt x="17323" y="7004"/>
                  </a:lnTo>
                  <a:lnTo>
                    <a:pt x="17448" y="7874"/>
                  </a:lnTo>
                  <a:lnTo>
                    <a:pt x="17489" y="8745"/>
                  </a:lnTo>
                  <a:lnTo>
                    <a:pt x="17489" y="8745"/>
                  </a:lnTo>
                  <a:lnTo>
                    <a:pt x="17448" y="9656"/>
                  </a:lnTo>
                  <a:lnTo>
                    <a:pt x="17323" y="10527"/>
                  </a:lnTo>
                  <a:lnTo>
                    <a:pt x="17116" y="11356"/>
                  </a:lnTo>
                  <a:lnTo>
                    <a:pt x="16826" y="12143"/>
                  </a:lnTo>
                  <a:lnTo>
                    <a:pt x="16453" y="12930"/>
                  </a:lnTo>
                  <a:lnTo>
                    <a:pt x="15997" y="13635"/>
                  </a:lnTo>
                  <a:lnTo>
                    <a:pt x="15500" y="14298"/>
                  </a:lnTo>
                  <a:lnTo>
                    <a:pt x="14920" y="14920"/>
                  </a:lnTo>
                  <a:lnTo>
                    <a:pt x="14298" y="15500"/>
                  </a:lnTo>
                  <a:lnTo>
                    <a:pt x="13635" y="15997"/>
                  </a:lnTo>
                  <a:lnTo>
                    <a:pt x="12930" y="16453"/>
                  </a:lnTo>
                  <a:lnTo>
                    <a:pt x="12143" y="16785"/>
                  </a:lnTo>
                  <a:lnTo>
                    <a:pt x="11356" y="17116"/>
                  </a:lnTo>
                  <a:lnTo>
                    <a:pt x="10527" y="17323"/>
                  </a:lnTo>
                  <a:lnTo>
                    <a:pt x="9656" y="17448"/>
                  </a:lnTo>
                  <a:lnTo>
                    <a:pt x="8745" y="17489"/>
                  </a:lnTo>
                  <a:lnTo>
                    <a:pt x="8745" y="17489"/>
                  </a:lnTo>
                  <a:lnTo>
                    <a:pt x="7874" y="17448"/>
                  </a:lnTo>
                  <a:lnTo>
                    <a:pt x="7004" y="17323"/>
                  </a:lnTo>
                  <a:lnTo>
                    <a:pt x="6134" y="17116"/>
                  </a:lnTo>
                  <a:lnTo>
                    <a:pt x="5346" y="16785"/>
                  </a:lnTo>
                  <a:lnTo>
                    <a:pt x="4600" y="16453"/>
                  </a:lnTo>
                  <a:lnTo>
                    <a:pt x="3854" y="15997"/>
                  </a:lnTo>
                  <a:lnTo>
                    <a:pt x="3191" y="15500"/>
                  </a:lnTo>
                  <a:lnTo>
                    <a:pt x="2570" y="14920"/>
                  </a:lnTo>
                  <a:lnTo>
                    <a:pt x="1989" y="14298"/>
                  </a:lnTo>
                  <a:lnTo>
                    <a:pt x="1492" y="13635"/>
                  </a:lnTo>
                  <a:lnTo>
                    <a:pt x="1078" y="12930"/>
                  </a:lnTo>
                  <a:lnTo>
                    <a:pt x="705" y="12143"/>
                  </a:lnTo>
                  <a:lnTo>
                    <a:pt x="415" y="11356"/>
                  </a:lnTo>
                  <a:lnTo>
                    <a:pt x="207" y="10527"/>
                  </a:lnTo>
                  <a:lnTo>
                    <a:pt x="42" y="9656"/>
                  </a:lnTo>
                  <a:lnTo>
                    <a:pt x="0" y="8745"/>
                  </a:lnTo>
                  <a:lnTo>
                    <a:pt x="0" y="8745"/>
                  </a:lnTo>
                  <a:lnTo>
                    <a:pt x="42" y="7874"/>
                  </a:lnTo>
                  <a:lnTo>
                    <a:pt x="207" y="7004"/>
                  </a:lnTo>
                  <a:lnTo>
                    <a:pt x="415" y="6134"/>
                  </a:lnTo>
                  <a:lnTo>
                    <a:pt x="705" y="5346"/>
                  </a:lnTo>
                  <a:lnTo>
                    <a:pt x="1078" y="4600"/>
                  </a:lnTo>
                  <a:lnTo>
                    <a:pt x="1492" y="3854"/>
                  </a:lnTo>
                  <a:lnTo>
                    <a:pt x="1989" y="3191"/>
                  </a:lnTo>
                  <a:lnTo>
                    <a:pt x="2570" y="2570"/>
                  </a:lnTo>
                  <a:lnTo>
                    <a:pt x="3191" y="1989"/>
                  </a:lnTo>
                  <a:lnTo>
                    <a:pt x="3854" y="1492"/>
                  </a:lnTo>
                  <a:lnTo>
                    <a:pt x="4600" y="1078"/>
                  </a:lnTo>
                  <a:lnTo>
                    <a:pt x="5346" y="705"/>
                  </a:lnTo>
                  <a:lnTo>
                    <a:pt x="6134" y="415"/>
                  </a:lnTo>
                  <a:lnTo>
                    <a:pt x="7004" y="166"/>
                  </a:lnTo>
                  <a:lnTo>
                    <a:pt x="7874" y="42"/>
                  </a:lnTo>
                  <a:lnTo>
                    <a:pt x="874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45;p80"/>
            <p:cNvSpPr/>
            <p:nvPr/>
          </p:nvSpPr>
          <p:spPr>
            <a:xfrm>
              <a:off x="1499025" y="4273275"/>
              <a:ext cx="196875" cy="215525"/>
            </a:xfrm>
            <a:custGeom>
              <a:avLst/>
              <a:gdLst/>
              <a:ahLst/>
              <a:cxnLst/>
              <a:rect l="l" t="t" r="r" b="b"/>
              <a:pathLst>
                <a:path w="7875" h="8621" extrusionOk="0">
                  <a:moveTo>
                    <a:pt x="3026" y="0"/>
                  </a:moveTo>
                  <a:lnTo>
                    <a:pt x="0" y="1990"/>
                  </a:lnTo>
                  <a:lnTo>
                    <a:pt x="4849" y="8621"/>
                  </a:lnTo>
                  <a:lnTo>
                    <a:pt x="7874" y="6590"/>
                  </a:lnTo>
                  <a:lnTo>
                    <a:pt x="3026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46;p80"/>
            <p:cNvSpPr/>
            <p:nvPr/>
          </p:nvSpPr>
          <p:spPr>
            <a:xfrm>
              <a:off x="1499025" y="4273275"/>
              <a:ext cx="196875" cy="215525"/>
            </a:xfrm>
            <a:custGeom>
              <a:avLst/>
              <a:gdLst/>
              <a:ahLst/>
              <a:cxnLst/>
              <a:rect l="l" t="t" r="r" b="b"/>
              <a:pathLst>
                <a:path w="7875" h="8621" fill="none" extrusionOk="0">
                  <a:moveTo>
                    <a:pt x="7874" y="6590"/>
                  </a:moveTo>
                  <a:lnTo>
                    <a:pt x="4849" y="8621"/>
                  </a:lnTo>
                  <a:lnTo>
                    <a:pt x="0" y="1990"/>
                  </a:lnTo>
                  <a:lnTo>
                    <a:pt x="3026" y="0"/>
                  </a:lnTo>
                  <a:lnTo>
                    <a:pt x="7874" y="65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47;p80"/>
            <p:cNvSpPr/>
            <p:nvPr/>
          </p:nvSpPr>
          <p:spPr>
            <a:xfrm>
              <a:off x="1501100" y="4424550"/>
              <a:ext cx="254900" cy="223800"/>
            </a:xfrm>
            <a:custGeom>
              <a:avLst/>
              <a:gdLst/>
              <a:ahLst/>
              <a:cxnLst/>
              <a:rect l="l" t="t" r="r" b="b"/>
              <a:pathLst>
                <a:path w="10196" h="8952" extrusionOk="0">
                  <a:moveTo>
                    <a:pt x="7916" y="0"/>
                  </a:moveTo>
                  <a:lnTo>
                    <a:pt x="7791" y="42"/>
                  </a:lnTo>
                  <a:lnTo>
                    <a:pt x="4517" y="2238"/>
                  </a:lnTo>
                  <a:lnTo>
                    <a:pt x="4310" y="2362"/>
                  </a:lnTo>
                  <a:lnTo>
                    <a:pt x="4144" y="2570"/>
                  </a:lnTo>
                  <a:lnTo>
                    <a:pt x="4020" y="2735"/>
                  </a:lnTo>
                  <a:lnTo>
                    <a:pt x="3896" y="2943"/>
                  </a:lnTo>
                  <a:lnTo>
                    <a:pt x="3440" y="3854"/>
                  </a:lnTo>
                  <a:lnTo>
                    <a:pt x="3108" y="4642"/>
                  </a:lnTo>
                  <a:lnTo>
                    <a:pt x="2818" y="5263"/>
                  </a:lnTo>
                  <a:lnTo>
                    <a:pt x="2528" y="5761"/>
                  </a:lnTo>
                  <a:lnTo>
                    <a:pt x="2197" y="6258"/>
                  </a:lnTo>
                  <a:lnTo>
                    <a:pt x="1989" y="6465"/>
                  </a:lnTo>
                  <a:lnTo>
                    <a:pt x="1741" y="6672"/>
                  </a:lnTo>
                  <a:lnTo>
                    <a:pt x="1078" y="7128"/>
                  </a:lnTo>
                  <a:lnTo>
                    <a:pt x="249" y="7626"/>
                  </a:lnTo>
                  <a:lnTo>
                    <a:pt x="166" y="7709"/>
                  </a:lnTo>
                  <a:lnTo>
                    <a:pt x="83" y="7791"/>
                  </a:lnTo>
                  <a:lnTo>
                    <a:pt x="42" y="7874"/>
                  </a:lnTo>
                  <a:lnTo>
                    <a:pt x="0" y="7999"/>
                  </a:lnTo>
                  <a:lnTo>
                    <a:pt x="42" y="8247"/>
                  </a:lnTo>
                  <a:lnTo>
                    <a:pt x="207" y="8537"/>
                  </a:lnTo>
                  <a:lnTo>
                    <a:pt x="290" y="8662"/>
                  </a:lnTo>
                  <a:lnTo>
                    <a:pt x="415" y="8745"/>
                  </a:lnTo>
                  <a:lnTo>
                    <a:pt x="580" y="8827"/>
                  </a:lnTo>
                  <a:lnTo>
                    <a:pt x="746" y="8910"/>
                  </a:lnTo>
                  <a:lnTo>
                    <a:pt x="953" y="8952"/>
                  </a:lnTo>
                  <a:lnTo>
                    <a:pt x="1409" y="8952"/>
                  </a:lnTo>
                  <a:lnTo>
                    <a:pt x="1658" y="8910"/>
                  </a:lnTo>
                  <a:lnTo>
                    <a:pt x="2404" y="8620"/>
                  </a:lnTo>
                  <a:lnTo>
                    <a:pt x="2984" y="8372"/>
                  </a:lnTo>
                  <a:lnTo>
                    <a:pt x="3440" y="8081"/>
                  </a:lnTo>
                  <a:lnTo>
                    <a:pt x="3813" y="7750"/>
                  </a:lnTo>
                  <a:lnTo>
                    <a:pt x="4476" y="7045"/>
                  </a:lnTo>
                  <a:lnTo>
                    <a:pt x="4932" y="6672"/>
                  </a:lnTo>
                  <a:lnTo>
                    <a:pt x="5512" y="6258"/>
                  </a:lnTo>
                  <a:lnTo>
                    <a:pt x="7833" y="4766"/>
                  </a:lnTo>
                  <a:lnTo>
                    <a:pt x="9946" y="3440"/>
                  </a:lnTo>
                  <a:lnTo>
                    <a:pt x="10071" y="3357"/>
                  </a:lnTo>
                  <a:lnTo>
                    <a:pt x="10112" y="3233"/>
                  </a:lnTo>
                  <a:lnTo>
                    <a:pt x="10195" y="3025"/>
                  </a:lnTo>
                  <a:lnTo>
                    <a:pt x="10195" y="2818"/>
                  </a:lnTo>
                  <a:lnTo>
                    <a:pt x="10154" y="2694"/>
                  </a:lnTo>
                  <a:lnTo>
                    <a:pt x="10112" y="2570"/>
                  </a:lnTo>
                  <a:lnTo>
                    <a:pt x="8164" y="83"/>
                  </a:lnTo>
                  <a:lnTo>
                    <a:pt x="8082" y="42"/>
                  </a:lnTo>
                  <a:lnTo>
                    <a:pt x="799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48;p80"/>
            <p:cNvSpPr/>
            <p:nvPr/>
          </p:nvSpPr>
          <p:spPr>
            <a:xfrm>
              <a:off x="1551850" y="4344750"/>
              <a:ext cx="85000" cy="64275"/>
            </a:xfrm>
            <a:custGeom>
              <a:avLst/>
              <a:gdLst/>
              <a:ahLst/>
              <a:cxnLst/>
              <a:rect l="l" t="t" r="r" b="b"/>
              <a:pathLst>
                <a:path w="3400" h="2571" extrusionOk="0">
                  <a:moveTo>
                    <a:pt x="1" y="1990"/>
                  </a:moveTo>
                  <a:lnTo>
                    <a:pt x="1" y="1990"/>
                  </a:lnTo>
                  <a:lnTo>
                    <a:pt x="374" y="2570"/>
                  </a:lnTo>
                  <a:lnTo>
                    <a:pt x="374" y="2570"/>
                  </a:lnTo>
                  <a:lnTo>
                    <a:pt x="1" y="1990"/>
                  </a:lnTo>
                  <a:close/>
                  <a:moveTo>
                    <a:pt x="2985" y="1"/>
                  </a:moveTo>
                  <a:lnTo>
                    <a:pt x="2985" y="1"/>
                  </a:lnTo>
                  <a:lnTo>
                    <a:pt x="3399" y="540"/>
                  </a:lnTo>
                  <a:lnTo>
                    <a:pt x="3399" y="540"/>
                  </a:lnTo>
                  <a:lnTo>
                    <a:pt x="298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49;p80"/>
            <p:cNvSpPr/>
            <p:nvPr/>
          </p:nvSpPr>
          <p:spPr>
            <a:xfrm>
              <a:off x="1551850" y="4394500"/>
              <a:ext cx="9350" cy="14525"/>
            </a:xfrm>
            <a:custGeom>
              <a:avLst/>
              <a:gdLst/>
              <a:ahLst/>
              <a:cxnLst/>
              <a:rect l="l" t="t" r="r" b="b"/>
              <a:pathLst>
                <a:path w="374" h="5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374" y="580"/>
                  </a:lnTo>
                  <a:lnTo>
                    <a:pt x="374" y="58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50;p80"/>
            <p:cNvSpPr/>
            <p:nvPr/>
          </p:nvSpPr>
          <p:spPr>
            <a:xfrm>
              <a:off x="1626450" y="4344750"/>
              <a:ext cx="10400" cy="13500"/>
            </a:xfrm>
            <a:custGeom>
              <a:avLst/>
              <a:gdLst/>
              <a:ahLst/>
              <a:cxnLst/>
              <a:rect l="l" t="t" r="r" b="b"/>
              <a:pathLst>
                <a:path w="416" h="54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15" y="540"/>
                  </a:lnTo>
                  <a:lnTo>
                    <a:pt x="415" y="540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51;p80"/>
            <p:cNvSpPr/>
            <p:nvPr/>
          </p:nvSpPr>
          <p:spPr>
            <a:xfrm>
              <a:off x="1551850" y="4344750"/>
              <a:ext cx="85000" cy="64275"/>
            </a:xfrm>
            <a:custGeom>
              <a:avLst/>
              <a:gdLst/>
              <a:ahLst/>
              <a:cxnLst/>
              <a:rect l="l" t="t" r="r" b="b"/>
              <a:pathLst>
                <a:path w="3400" h="2571" extrusionOk="0">
                  <a:moveTo>
                    <a:pt x="2985" y="1"/>
                  </a:moveTo>
                  <a:lnTo>
                    <a:pt x="1" y="1990"/>
                  </a:lnTo>
                  <a:lnTo>
                    <a:pt x="374" y="2570"/>
                  </a:lnTo>
                  <a:lnTo>
                    <a:pt x="3399" y="540"/>
                  </a:lnTo>
                  <a:lnTo>
                    <a:pt x="2985" y="1"/>
                  </a:lnTo>
                  <a:close/>
                </a:path>
              </a:pathLst>
            </a:custGeom>
            <a:solidFill>
              <a:srgbClr val="663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52;p80"/>
            <p:cNvSpPr/>
            <p:nvPr/>
          </p:nvSpPr>
          <p:spPr>
            <a:xfrm>
              <a:off x="1551850" y="4344750"/>
              <a:ext cx="85000" cy="64275"/>
            </a:xfrm>
            <a:custGeom>
              <a:avLst/>
              <a:gdLst/>
              <a:ahLst/>
              <a:cxnLst/>
              <a:rect l="l" t="t" r="r" b="b"/>
              <a:pathLst>
                <a:path w="3400" h="2571" fill="none" extrusionOk="0">
                  <a:moveTo>
                    <a:pt x="2985" y="1"/>
                  </a:moveTo>
                  <a:lnTo>
                    <a:pt x="1" y="1990"/>
                  </a:lnTo>
                  <a:lnTo>
                    <a:pt x="374" y="2570"/>
                  </a:lnTo>
                  <a:lnTo>
                    <a:pt x="3399" y="540"/>
                  </a:lnTo>
                  <a:lnTo>
                    <a:pt x="298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53;p80"/>
            <p:cNvSpPr/>
            <p:nvPr/>
          </p:nvSpPr>
          <p:spPr>
            <a:xfrm>
              <a:off x="1008950" y="1753525"/>
              <a:ext cx="564700" cy="819575"/>
            </a:xfrm>
            <a:custGeom>
              <a:avLst/>
              <a:gdLst/>
              <a:ahLst/>
              <a:cxnLst/>
              <a:rect l="l" t="t" r="r" b="b"/>
              <a:pathLst>
                <a:path w="22588" h="32783" extrusionOk="0">
                  <a:moveTo>
                    <a:pt x="11397" y="1"/>
                  </a:moveTo>
                  <a:lnTo>
                    <a:pt x="9615" y="42"/>
                  </a:lnTo>
                  <a:lnTo>
                    <a:pt x="7875" y="125"/>
                  </a:lnTo>
                  <a:lnTo>
                    <a:pt x="6093" y="250"/>
                  </a:lnTo>
                  <a:lnTo>
                    <a:pt x="5471" y="332"/>
                  </a:lnTo>
                  <a:lnTo>
                    <a:pt x="4932" y="540"/>
                  </a:lnTo>
                  <a:lnTo>
                    <a:pt x="4394" y="788"/>
                  </a:lnTo>
                  <a:lnTo>
                    <a:pt x="3938" y="1161"/>
                  </a:lnTo>
                  <a:lnTo>
                    <a:pt x="3523" y="1576"/>
                  </a:lnTo>
                  <a:lnTo>
                    <a:pt x="3192" y="2032"/>
                  </a:lnTo>
                  <a:lnTo>
                    <a:pt x="2902" y="2570"/>
                  </a:lnTo>
                  <a:lnTo>
                    <a:pt x="2694" y="3151"/>
                  </a:lnTo>
                  <a:lnTo>
                    <a:pt x="2280" y="5057"/>
                  </a:lnTo>
                  <a:lnTo>
                    <a:pt x="1783" y="7461"/>
                  </a:lnTo>
                  <a:lnTo>
                    <a:pt x="1534" y="8828"/>
                  </a:lnTo>
                  <a:lnTo>
                    <a:pt x="1327" y="10362"/>
                  </a:lnTo>
                  <a:lnTo>
                    <a:pt x="1078" y="12019"/>
                  </a:lnTo>
                  <a:lnTo>
                    <a:pt x="871" y="13801"/>
                  </a:lnTo>
                  <a:lnTo>
                    <a:pt x="664" y="15708"/>
                  </a:lnTo>
                  <a:lnTo>
                    <a:pt x="457" y="17739"/>
                  </a:lnTo>
                  <a:lnTo>
                    <a:pt x="332" y="19894"/>
                  </a:lnTo>
                  <a:lnTo>
                    <a:pt x="208" y="22173"/>
                  </a:lnTo>
                  <a:lnTo>
                    <a:pt x="84" y="24535"/>
                  </a:lnTo>
                  <a:lnTo>
                    <a:pt x="42" y="27063"/>
                  </a:lnTo>
                  <a:lnTo>
                    <a:pt x="1" y="29716"/>
                  </a:lnTo>
                  <a:lnTo>
                    <a:pt x="42" y="32492"/>
                  </a:lnTo>
                  <a:lnTo>
                    <a:pt x="19147" y="32782"/>
                  </a:lnTo>
                  <a:lnTo>
                    <a:pt x="19230" y="32161"/>
                  </a:lnTo>
                  <a:lnTo>
                    <a:pt x="19272" y="31332"/>
                  </a:lnTo>
                  <a:lnTo>
                    <a:pt x="19396" y="29094"/>
                  </a:lnTo>
                  <a:lnTo>
                    <a:pt x="19520" y="26152"/>
                  </a:lnTo>
                  <a:lnTo>
                    <a:pt x="19769" y="22629"/>
                  </a:lnTo>
                  <a:lnTo>
                    <a:pt x="19935" y="20681"/>
                  </a:lnTo>
                  <a:lnTo>
                    <a:pt x="20101" y="18650"/>
                  </a:lnTo>
                  <a:lnTo>
                    <a:pt x="20349" y="16537"/>
                  </a:lnTo>
                  <a:lnTo>
                    <a:pt x="20639" y="14340"/>
                  </a:lnTo>
                  <a:lnTo>
                    <a:pt x="21012" y="12061"/>
                  </a:lnTo>
                  <a:lnTo>
                    <a:pt x="21427" y="9782"/>
                  </a:lnTo>
                  <a:lnTo>
                    <a:pt x="21924" y="7419"/>
                  </a:lnTo>
                  <a:lnTo>
                    <a:pt x="22463" y="5057"/>
                  </a:lnTo>
                  <a:lnTo>
                    <a:pt x="22546" y="4725"/>
                  </a:lnTo>
                  <a:lnTo>
                    <a:pt x="22587" y="4435"/>
                  </a:lnTo>
                  <a:lnTo>
                    <a:pt x="22587" y="4104"/>
                  </a:lnTo>
                  <a:lnTo>
                    <a:pt x="22587" y="3772"/>
                  </a:lnTo>
                  <a:lnTo>
                    <a:pt x="22546" y="3441"/>
                  </a:lnTo>
                  <a:lnTo>
                    <a:pt x="22463" y="3151"/>
                  </a:lnTo>
                  <a:lnTo>
                    <a:pt x="22338" y="2861"/>
                  </a:lnTo>
                  <a:lnTo>
                    <a:pt x="22214" y="2570"/>
                  </a:lnTo>
                  <a:lnTo>
                    <a:pt x="22048" y="2280"/>
                  </a:lnTo>
                  <a:lnTo>
                    <a:pt x="21841" y="2032"/>
                  </a:lnTo>
                  <a:lnTo>
                    <a:pt x="21634" y="1783"/>
                  </a:lnTo>
                  <a:lnTo>
                    <a:pt x="21385" y="1576"/>
                  </a:lnTo>
                  <a:lnTo>
                    <a:pt x="21137" y="1410"/>
                  </a:lnTo>
                  <a:lnTo>
                    <a:pt x="20847" y="1203"/>
                  </a:lnTo>
                  <a:lnTo>
                    <a:pt x="20556" y="1078"/>
                  </a:lnTo>
                  <a:lnTo>
                    <a:pt x="20225" y="954"/>
                  </a:lnTo>
                  <a:lnTo>
                    <a:pt x="20018" y="913"/>
                  </a:lnTo>
                  <a:lnTo>
                    <a:pt x="18318" y="581"/>
                  </a:lnTo>
                  <a:lnTo>
                    <a:pt x="16619" y="332"/>
                  </a:lnTo>
                  <a:lnTo>
                    <a:pt x="14879" y="167"/>
                  </a:lnTo>
                  <a:lnTo>
                    <a:pt x="13138" y="42"/>
                  </a:lnTo>
                  <a:lnTo>
                    <a:pt x="1139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54;p80"/>
            <p:cNvSpPr/>
            <p:nvPr/>
          </p:nvSpPr>
          <p:spPr>
            <a:xfrm>
              <a:off x="1008950" y="1753525"/>
              <a:ext cx="564700" cy="819575"/>
            </a:xfrm>
            <a:custGeom>
              <a:avLst/>
              <a:gdLst/>
              <a:ahLst/>
              <a:cxnLst/>
              <a:rect l="l" t="t" r="r" b="b"/>
              <a:pathLst>
                <a:path w="22588" h="32783" fill="none" extrusionOk="0">
                  <a:moveTo>
                    <a:pt x="20018" y="913"/>
                  </a:moveTo>
                  <a:lnTo>
                    <a:pt x="20018" y="913"/>
                  </a:lnTo>
                  <a:lnTo>
                    <a:pt x="18318" y="581"/>
                  </a:lnTo>
                  <a:lnTo>
                    <a:pt x="16619" y="332"/>
                  </a:lnTo>
                  <a:lnTo>
                    <a:pt x="14879" y="167"/>
                  </a:lnTo>
                  <a:lnTo>
                    <a:pt x="13138" y="42"/>
                  </a:lnTo>
                  <a:lnTo>
                    <a:pt x="11397" y="1"/>
                  </a:lnTo>
                  <a:lnTo>
                    <a:pt x="9615" y="42"/>
                  </a:lnTo>
                  <a:lnTo>
                    <a:pt x="7875" y="125"/>
                  </a:lnTo>
                  <a:lnTo>
                    <a:pt x="6093" y="250"/>
                  </a:lnTo>
                  <a:lnTo>
                    <a:pt x="6093" y="250"/>
                  </a:lnTo>
                  <a:lnTo>
                    <a:pt x="5471" y="332"/>
                  </a:lnTo>
                  <a:lnTo>
                    <a:pt x="4932" y="540"/>
                  </a:lnTo>
                  <a:lnTo>
                    <a:pt x="4394" y="788"/>
                  </a:lnTo>
                  <a:lnTo>
                    <a:pt x="3938" y="1161"/>
                  </a:lnTo>
                  <a:lnTo>
                    <a:pt x="3523" y="1576"/>
                  </a:lnTo>
                  <a:lnTo>
                    <a:pt x="3192" y="2032"/>
                  </a:lnTo>
                  <a:lnTo>
                    <a:pt x="2902" y="2570"/>
                  </a:lnTo>
                  <a:lnTo>
                    <a:pt x="2694" y="3151"/>
                  </a:lnTo>
                  <a:lnTo>
                    <a:pt x="2694" y="3151"/>
                  </a:lnTo>
                  <a:lnTo>
                    <a:pt x="2280" y="5057"/>
                  </a:lnTo>
                  <a:lnTo>
                    <a:pt x="1783" y="7461"/>
                  </a:lnTo>
                  <a:lnTo>
                    <a:pt x="1534" y="8828"/>
                  </a:lnTo>
                  <a:lnTo>
                    <a:pt x="1327" y="10362"/>
                  </a:lnTo>
                  <a:lnTo>
                    <a:pt x="1078" y="12019"/>
                  </a:lnTo>
                  <a:lnTo>
                    <a:pt x="871" y="13801"/>
                  </a:lnTo>
                  <a:lnTo>
                    <a:pt x="664" y="15708"/>
                  </a:lnTo>
                  <a:lnTo>
                    <a:pt x="457" y="17739"/>
                  </a:lnTo>
                  <a:lnTo>
                    <a:pt x="332" y="19894"/>
                  </a:lnTo>
                  <a:lnTo>
                    <a:pt x="208" y="22173"/>
                  </a:lnTo>
                  <a:lnTo>
                    <a:pt x="84" y="24535"/>
                  </a:lnTo>
                  <a:lnTo>
                    <a:pt x="42" y="27063"/>
                  </a:lnTo>
                  <a:lnTo>
                    <a:pt x="1" y="29716"/>
                  </a:lnTo>
                  <a:lnTo>
                    <a:pt x="42" y="32492"/>
                  </a:lnTo>
                  <a:lnTo>
                    <a:pt x="19147" y="32782"/>
                  </a:lnTo>
                  <a:lnTo>
                    <a:pt x="19147" y="32782"/>
                  </a:lnTo>
                  <a:lnTo>
                    <a:pt x="19230" y="32161"/>
                  </a:lnTo>
                  <a:lnTo>
                    <a:pt x="19272" y="31332"/>
                  </a:lnTo>
                  <a:lnTo>
                    <a:pt x="19396" y="29094"/>
                  </a:lnTo>
                  <a:lnTo>
                    <a:pt x="19520" y="26152"/>
                  </a:lnTo>
                  <a:lnTo>
                    <a:pt x="19769" y="22629"/>
                  </a:lnTo>
                  <a:lnTo>
                    <a:pt x="19935" y="20681"/>
                  </a:lnTo>
                  <a:lnTo>
                    <a:pt x="20101" y="18650"/>
                  </a:lnTo>
                  <a:lnTo>
                    <a:pt x="20349" y="16537"/>
                  </a:lnTo>
                  <a:lnTo>
                    <a:pt x="20639" y="14340"/>
                  </a:lnTo>
                  <a:lnTo>
                    <a:pt x="21012" y="12061"/>
                  </a:lnTo>
                  <a:lnTo>
                    <a:pt x="21427" y="9782"/>
                  </a:lnTo>
                  <a:lnTo>
                    <a:pt x="21924" y="7419"/>
                  </a:lnTo>
                  <a:lnTo>
                    <a:pt x="22463" y="5057"/>
                  </a:lnTo>
                  <a:lnTo>
                    <a:pt x="22463" y="5057"/>
                  </a:lnTo>
                  <a:lnTo>
                    <a:pt x="22546" y="4725"/>
                  </a:lnTo>
                  <a:lnTo>
                    <a:pt x="22587" y="4435"/>
                  </a:lnTo>
                  <a:lnTo>
                    <a:pt x="22587" y="4104"/>
                  </a:lnTo>
                  <a:lnTo>
                    <a:pt x="22587" y="3772"/>
                  </a:lnTo>
                  <a:lnTo>
                    <a:pt x="22546" y="3441"/>
                  </a:lnTo>
                  <a:lnTo>
                    <a:pt x="22463" y="3151"/>
                  </a:lnTo>
                  <a:lnTo>
                    <a:pt x="22338" y="2861"/>
                  </a:lnTo>
                  <a:lnTo>
                    <a:pt x="22214" y="2570"/>
                  </a:lnTo>
                  <a:lnTo>
                    <a:pt x="22048" y="2280"/>
                  </a:lnTo>
                  <a:lnTo>
                    <a:pt x="21841" y="2032"/>
                  </a:lnTo>
                  <a:lnTo>
                    <a:pt x="21634" y="1783"/>
                  </a:lnTo>
                  <a:lnTo>
                    <a:pt x="21385" y="1576"/>
                  </a:lnTo>
                  <a:lnTo>
                    <a:pt x="21137" y="1410"/>
                  </a:lnTo>
                  <a:lnTo>
                    <a:pt x="20847" y="1203"/>
                  </a:lnTo>
                  <a:lnTo>
                    <a:pt x="20556" y="1078"/>
                  </a:lnTo>
                  <a:lnTo>
                    <a:pt x="20225" y="954"/>
                  </a:lnTo>
                  <a:lnTo>
                    <a:pt x="20225" y="954"/>
                  </a:lnTo>
                  <a:lnTo>
                    <a:pt x="20018" y="9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55;p80"/>
            <p:cNvSpPr/>
            <p:nvPr/>
          </p:nvSpPr>
          <p:spPr>
            <a:xfrm>
              <a:off x="1222375" y="1834350"/>
              <a:ext cx="82925" cy="54925"/>
            </a:xfrm>
            <a:custGeom>
              <a:avLst/>
              <a:gdLst/>
              <a:ahLst/>
              <a:cxnLst/>
              <a:rect l="l" t="t" r="r" b="b"/>
              <a:pathLst>
                <a:path w="3317" h="2197" extrusionOk="0">
                  <a:moveTo>
                    <a:pt x="1907" y="1"/>
                  </a:moveTo>
                  <a:lnTo>
                    <a:pt x="1" y="373"/>
                  </a:lnTo>
                  <a:lnTo>
                    <a:pt x="498" y="1824"/>
                  </a:lnTo>
                  <a:lnTo>
                    <a:pt x="540" y="1907"/>
                  </a:lnTo>
                  <a:lnTo>
                    <a:pt x="623" y="1990"/>
                  </a:lnTo>
                  <a:lnTo>
                    <a:pt x="705" y="2031"/>
                  </a:lnTo>
                  <a:lnTo>
                    <a:pt x="830" y="2073"/>
                  </a:lnTo>
                  <a:lnTo>
                    <a:pt x="1534" y="2197"/>
                  </a:lnTo>
                  <a:lnTo>
                    <a:pt x="1742" y="2197"/>
                  </a:lnTo>
                  <a:lnTo>
                    <a:pt x="1907" y="2114"/>
                  </a:lnTo>
                  <a:lnTo>
                    <a:pt x="3316" y="1285"/>
                  </a:lnTo>
                  <a:lnTo>
                    <a:pt x="1907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56;p80"/>
            <p:cNvSpPr/>
            <p:nvPr/>
          </p:nvSpPr>
          <p:spPr>
            <a:xfrm>
              <a:off x="1175750" y="1874750"/>
              <a:ext cx="87075" cy="301525"/>
            </a:xfrm>
            <a:custGeom>
              <a:avLst/>
              <a:gdLst/>
              <a:ahLst/>
              <a:cxnLst/>
              <a:rect l="l" t="t" r="r" b="b"/>
              <a:pathLst>
                <a:path w="3483" h="12061" extrusionOk="0">
                  <a:moveTo>
                    <a:pt x="2819" y="1"/>
                  </a:moveTo>
                  <a:lnTo>
                    <a:pt x="2612" y="42"/>
                  </a:lnTo>
                  <a:lnTo>
                    <a:pt x="2280" y="705"/>
                  </a:lnTo>
                  <a:lnTo>
                    <a:pt x="1907" y="1576"/>
                  </a:lnTo>
                  <a:lnTo>
                    <a:pt x="1534" y="2612"/>
                  </a:lnTo>
                  <a:lnTo>
                    <a:pt x="1120" y="3689"/>
                  </a:lnTo>
                  <a:lnTo>
                    <a:pt x="747" y="4808"/>
                  </a:lnTo>
                  <a:lnTo>
                    <a:pt x="457" y="5886"/>
                  </a:lnTo>
                  <a:lnTo>
                    <a:pt x="167" y="6880"/>
                  </a:lnTo>
                  <a:lnTo>
                    <a:pt x="1" y="7709"/>
                  </a:lnTo>
                  <a:lnTo>
                    <a:pt x="374" y="8994"/>
                  </a:lnTo>
                  <a:lnTo>
                    <a:pt x="747" y="10030"/>
                  </a:lnTo>
                  <a:lnTo>
                    <a:pt x="1037" y="10776"/>
                  </a:lnTo>
                  <a:lnTo>
                    <a:pt x="1286" y="11356"/>
                  </a:lnTo>
                  <a:lnTo>
                    <a:pt x="1451" y="11688"/>
                  </a:lnTo>
                  <a:lnTo>
                    <a:pt x="1576" y="11936"/>
                  </a:lnTo>
                  <a:lnTo>
                    <a:pt x="1659" y="12061"/>
                  </a:lnTo>
                  <a:lnTo>
                    <a:pt x="3358" y="7543"/>
                  </a:lnTo>
                  <a:lnTo>
                    <a:pt x="3358" y="6756"/>
                  </a:lnTo>
                  <a:lnTo>
                    <a:pt x="3316" y="4850"/>
                  </a:lnTo>
                  <a:lnTo>
                    <a:pt x="3275" y="3648"/>
                  </a:lnTo>
                  <a:lnTo>
                    <a:pt x="3316" y="2404"/>
                  </a:lnTo>
                  <a:lnTo>
                    <a:pt x="3358" y="1244"/>
                  </a:lnTo>
                  <a:lnTo>
                    <a:pt x="3482" y="125"/>
                  </a:lnTo>
                  <a:lnTo>
                    <a:pt x="3275" y="84"/>
                  </a:lnTo>
                  <a:lnTo>
                    <a:pt x="3068" y="42"/>
                  </a:lnTo>
                  <a:lnTo>
                    <a:pt x="2819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57;p80"/>
            <p:cNvSpPr/>
            <p:nvPr/>
          </p:nvSpPr>
          <p:spPr>
            <a:xfrm>
              <a:off x="1175750" y="1874750"/>
              <a:ext cx="87075" cy="301525"/>
            </a:xfrm>
            <a:custGeom>
              <a:avLst/>
              <a:gdLst/>
              <a:ahLst/>
              <a:cxnLst/>
              <a:rect l="l" t="t" r="r" b="b"/>
              <a:pathLst>
                <a:path w="3483" h="12061" fill="none" extrusionOk="0">
                  <a:moveTo>
                    <a:pt x="3482" y="125"/>
                  </a:moveTo>
                  <a:lnTo>
                    <a:pt x="3482" y="125"/>
                  </a:lnTo>
                  <a:lnTo>
                    <a:pt x="3275" y="84"/>
                  </a:lnTo>
                  <a:lnTo>
                    <a:pt x="3068" y="42"/>
                  </a:lnTo>
                  <a:lnTo>
                    <a:pt x="2819" y="1"/>
                  </a:lnTo>
                  <a:lnTo>
                    <a:pt x="2612" y="42"/>
                  </a:lnTo>
                  <a:lnTo>
                    <a:pt x="2612" y="42"/>
                  </a:lnTo>
                  <a:lnTo>
                    <a:pt x="2280" y="705"/>
                  </a:lnTo>
                  <a:lnTo>
                    <a:pt x="1907" y="1576"/>
                  </a:lnTo>
                  <a:lnTo>
                    <a:pt x="1534" y="2612"/>
                  </a:lnTo>
                  <a:lnTo>
                    <a:pt x="1120" y="3689"/>
                  </a:lnTo>
                  <a:lnTo>
                    <a:pt x="747" y="4808"/>
                  </a:lnTo>
                  <a:lnTo>
                    <a:pt x="457" y="5886"/>
                  </a:lnTo>
                  <a:lnTo>
                    <a:pt x="167" y="6880"/>
                  </a:lnTo>
                  <a:lnTo>
                    <a:pt x="1" y="7709"/>
                  </a:lnTo>
                  <a:lnTo>
                    <a:pt x="1" y="7709"/>
                  </a:lnTo>
                  <a:lnTo>
                    <a:pt x="374" y="8994"/>
                  </a:lnTo>
                  <a:lnTo>
                    <a:pt x="747" y="10030"/>
                  </a:lnTo>
                  <a:lnTo>
                    <a:pt x="1037" y="10776"/>
                  </a:lnTo>
                  <a:lnTo>
                    <a:pt x="1286" y="11356"/>
                  </a:lnTo>
                  <a:lnTo>
                    <a:pt x="1451" y="11688"/>
                  </a:lnTo>
                  <a:lnTo>
                    <a:pt x="1576" y="11936"/>
                  </a:lnTo>
                  <a:lnTo>
                    <a:pt x="1659" y="12061"/>
                  </a:lnTo>
                  <a:lnTo>
                    <a:pt x="3358" y="7543"/>
                  </a:lnTo>
                  <a:lnTo>
                    <a:pt x="3358" y="7543"/>
                  </a:lnTo>
                  <a:lnTo>
                    <a:pt x="3358" y="6756"/>
                  </a:lnTo>
                  <a:lnTo>
                    <a:pt x="3316" y="4850"/>
                  </a:lnTo>
                  <a:lnTo>
                    <a:pt x="3275" y="3648"/>
                  </a:lnTo>
                  <a:lnTo>
                    <a:pt x="3316" y="2404"/>
                  </a:lnTo>
                  <a:lnTo>
                    <a:pt x="3358" y="1244"/>
                  </a:lnTo>
                  <a:lnTo>
                    <a:pt x="3482" y="1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58;p80"/>
            <p:cNvSpPr/>
            <p:nvPr/>
          </p:nvSpPr>
          <p:spPr>
            <a:xfrm>
              <a:off x="1214100" y="1538025"/>
              <a:ext cx="224850" cy="296350"/>
            </a:xfrm>
            <a:custGeom>
              <a:avLst/>
              <a:gdLst/>
              <a:ahLst/>
              <a:cxnLst/>
              <a:rect l="l" t="t" r="r" b="b"/>
              <a:pathLst>
                <a:path w="8994" h="11854" extrusionOk="0">
                  <a:moveTo>
                    <a:pt x="8994" y="1"/>
                  </a:moveTo>
                  <a:lnTo>
                    <a:pt x="3606" y="3855"/>
                  </a:lnTo>
                  <a:lnTo>
                    <a:pt x="3689" y="4642"/>
                  </a:lnTo>
                  <a:lnTo>
                    <a:pt x="3730" y="5430"/>
                  </a:lnTo>
                  <a:lnTo>
                    <a:pt x="3689" y="5761"/>
                  </a:lnTo>
                  <a:lnTo>
                    <a:pt x="3647" y="6134"/>
                  </a:lnTo>
                  <a:lnTo>
                    <a:pt x="3564" y="6507"/>
                  </a:lnTo>
                  <a:lnTo>
                    <a:pt x="3440" y="6839"/>
                  </a:lnTo>
                  <a:lnTo>
                    <a:pt x="3274" y="7129"/>
                  </a:lnTo>
                  <a:lnTo>
                    <a:pt x="3067" y="7419"/>
                  </a:lnTo>
                  <a:lnTo>
                    <a:pt x="2819" y="7709"/>
                  </a:lnTo>
                  <a:lnTo>
                    <a:pt x="2528" y="7916"/>
                  </a:lnTo>
                  <a:lnTo>
                    <a:pt x="2197" y="8165"/>
                  </a:lnTo>
                  <a:lnTo>
                    <a:pt x="1782" y="8331"/>
                  </a:lnTo>
                  <a:lnTo>
                    <a:pt x="1327" y="8455"/>
                  </a:lnTo>
                  <a:lnTo>
                    <a:pt x="788" y="8580"/>
                  </a:lnTo>
                  <a:lnTo>
                    <a:pt x="456" y="9035"/>
                  </a:lnTo>
                  <a:lnTo>
                    <a:pt x="208" y="9533"/>
                  </a:lnTo>
                  <a:lnTo>
                    <a:pt x="83" y="9781"/>
                  </a:lnTo>
                  <a:lnTo>
                    <a:pt x="42" y="10071"/>
                  </a:lnTo>
                  <a:lnTo>
                    <a:pt x="0" y="10320"/>
                  </a:lnTo>
                  <a:lnTo>
                    <a:pt x="0" y="10569"/>
                  </a:lnTo>
                  <a:lnTo>
                    <a:pt x="42" y="10817"/>
                  </a:lnTo>
                  <a:lnTo>
                    <a:pt x="166" y="11066"/>
                  </a:lnTo>
                  <a:lnTo>
                    <a:pt x="332" y="11273"/>
                  </a:lnTo>
                  <a:lnTo>
                    <a:pt x="581" y="11439"/>
                  </a:lnTo>
                  <a:lnTo>
                    <a:pt x="871" y="11605"/>
                  </a:lnTo>
                  <a:lnTo>
                    <a:pt x="1244" y="11729"/>
                  </a:lnTo>
                  <a:lnTo>
                    <a:pt x="1700" y="11812"/>
                  </a:lnTo>
                  <a:lnTo>
                    <a:pt x="2238" y="11854"/>
                  </a:lnTo>
                  <a:lnTo>
                    <a:pt x="2777" y="11854"/>
                  </a:lnTo>
                  <a:lnTo>
                    <a:pt x="3357" y="11812"/>
                  </a:lnTo>
                  <a:lnTo>
                    <a:pt x="3855" y="11771"/>
                  </a:lnTo>
                  <a:lnTo>
                    <a:pt x="4352" y="11688"/>
                  </a:lnTo>
                  <a:lnTo>
                    <a:pt x="4849" y="11563"/>
                  </a:lnTo>
                  <a:lnTo>
                    <a:pt x="5305" y="11398"/>
                  </a:lnTo>
                  <a:lnTo>
                    <a:pt x="5720" y="11232"/>
                  </a:lnTo>
                  <a:lnTo>
                    <a:pt x="6134" y="11066"/>
                  </a:lnTo>
                  <a:lnTo>
                    <a:pt x="6921" y="10652"/>
                  </a:lnTo>
                  <a:lnTo>
                    <a:pt x="7626" y="10154"/>
                  </a:lnTo>
                  <a:lnTo>
                    <a:pt x="8289" y="9698"/>
                  </a:lnTo>
                  <a:lnTo>
                    <a:pt x="8911" y="9201"/>
                  </a:lnTo>
                  <a:lnTo>
                    <a:pt x="8621" y="8787"/>
                  </a:lnTo>
                  <a:lnTo>
                    <a:pt x="8413" y="8372"/>
                  </a:lnTo>
                  <a:lnTo>
                    <a:pt x="8248" y="7875"/>
                  </a:lnTo>
                  <a:lnTo>
                    <a:pt x="8123" y="7336"/>
                  </a:lnTo>
                  <a:lnTo>
                    <a:pt x="8040" y="6756"/>
                  </a:lnTo>
                  <a:lnTo>
                    <a:pt x="7999" y="6134"/>
                  </a:lnTo>
                  <a:lnTo>
                    <a:pt x="7999" y="5513"/>
                  </a:lnTo>
                  <a:lnTo>
                    <a:pt x="8040" y="4850"/>
                  </a:lnTo>
                  <a:lnTo>
                    <a:pt x="8123" y="4187"/>
                  </a:lnTo>
                  <a:lnTo>
                    <a:pt x="8206" y="3523"/>
                  </a:lnTo>
                  <a:lnTo>
                    <a:pt x="8455" y="2239"/>
                  </a:lnTo>
                  <a:lnTo>
                    <a:pt x="8703" y="1037"/>
                  </a:lnTo>
                  <a:lnTo>
                    <a:pt x="8994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59;p80"/>
            <p:cNvSpPr/>
            <p:nvPr/>
          </p:nvSpPr>
          <p:spPr>
            <a:xfrm>
              <a:off x="1214100" y="1538025"/>
              <a:ext cx="224850" cy="296350"/>
            </a:xfrm>
            <a:custGeom>
              <a:avLst/>
              <a:gdLst/>
              <a:ahLst/>
              <a:cxnLst/>
              <a:rect l="l" t="t" r="r" b="b"/>
              <a:pathLst>
                <a:path w="8994" h="11854" fill="none" extrusionOk="0">
                  <a:moveTo>
                    <a:pt x="8994" y="1"/>
                  </a:moveTo>
                  <a:lnTo>
                    <a:pt x="8994" y="1"/>
                  </a:lnTo>
                  <a:lnTo>
                    <a:pt x="8703" y="1037"/>
                  </a:lnTo>
                  <a:lnTo>
                    <a:pt x="8455" y="2239"/>
                  </a:lnTo>
                  <a:lnTo>
                    <a:pt x="8206" y="3523"/>
                  </a:lnTo>
                  <a:lnTo>
                    <a:pt x="8123" y="4187"/>
                  </a:lnTo>
                  <a:lnTo>
                    <a:pt x="8040" y="4850"/>
                  </a:lnTo>
                  <a:lnTo>
                    <a:pt x="7999" y="5513"/>
                  </a:lnTo>
                  <a:lnTo>
                    <a:pt x="7999" y="6134"/>
                  </a:lnTo>
                  <a:lnTo>
                    <a:pt x="8040" y="6756"/>
                  </a:lnTo>
                  <a:lnTo>
                    <a:pt x="8123" y="7336"/>
                  </a:lnTo>
                  <a:lnTo>
                    <a:pt x="8248" y="7875"/>
                  </a:lnTo>
                  <a:lnTo>
                    <a:pt x="8413" y="8372"/>
                  </a:lnTo>
                  <a:lnTo>
                    <a:pt x="8621" y="8787"/>
                  </a:lnTo>
                  <a:lnTo>
                    <a:pt x="8911" y="9201"/>
                  </a:lnTo>
                  <a:lnTo>
                    <a:pt x="8911" y="9201"/>
                  </a:lnTo>
                  <a:lnTo>
                    <a:pt x="8289" y="9698"/>
                  </a:lnTo>
                  <a:lnTo>
                    <a:pt x="7626" y="10154"/>
                  </a:lnTo>
                  <a:lnTo>
                    <a:pt x="6921" y="10652"/>
                  </a:lnTo>
                  <a:lnTo>
                    <a:pt x="6134" y="11066"/>
                  </a:lnTo>
                  <a:lnTo>
                    <a:pt x="5720" y="11232"/>
                  </a:lnTo>
                  <a:lnTo>
                    <a:pt x="5305" y="11398"/>
                  </a:lnTo>
                  <a:lnTo>
                    <a:pt x="4849" y="11563"/>
                  </a:lnTo>
                  <a:lnTo>
                    <a:pt x="4352" y="11688"/>
                  </a:lnTo>
                  <a:lnTo>
                    <a:pt x="3855" y="11771"/>
                  </a:lnTo>
                  <a:lnTo>
                    <a:pt x="3357" y="11812"/>
                  </a:lnTo>
                  <a:lnTo>
                    <a:pt x="2777" y="11854"/>
                  </a:lnTo>
                  <a:lnTo>
                    <a:pt x="2238" y="11854"/>
                  </a:lnTo>
                  <a:lnTo>
                    <a:pt x="2238" y="11854"/>
                  </a:lnTo>
                  <a:lnTo>
                    <a:pt x="1700" y="11812"/>
                  </a:lnTo>
                  <a:lnTo>
                    <a:pt x="1244" y="11729"/>
                  </a:lnTo>
                  <a:lnTo>
                    <a:pt x="871" y="11605"/>
                  </a:lnTo>
                  <a:lnTo>
                    <a:pt x="581" y="11439"/>
                  </a:lnTo>
                  <a:lnTo>
                    <a:pt x="332" y="11273"/>
                  </a:lnTo>
                  <a:lnTo>
                    <a:pt x="166" y="11066"/>
                  </a:lnTo>
                  <a:lnTo>
                    <a:pt x="42" y="10817"/>
                  </a:lnTo>
                  <a:lnTo>
                    <a:pt x="0" y="10569"/>
                  </a:lnTo>
                  <a:lnTo>
                    <a:pt x="0" y="10320"/>
                  </a:lnTo>
                  <a:lnTo>
                    <a:pt x="42" y="10071"/>
                  </a:lnTo>
                  <a:lnTo>
                    <a:pt x="83" y="9781"/>
                  </a:lnTo>
                  <a:lnTo>
                    <a:pt x="208" y="9533"/>
                  </a:lnTo>
                  <a:lnTo>
                    <a:pt x="456" y="9035"/>
                  </a:lnTo>
                  <a:lnTo>
                    <a:pt x="788" y="8580"/>
                  </a:lnTo>
                  <a:lnTo>
                    <a:pt x="788" y="8580"/>
                  </a:lnTo>
                  <a:lnTo>
                    <a:pt x="1327" y="8455"/>
                  </a:lnTo>
                  <a:lnTo>
                    <a:pt x="1782" y="8331"/>
                  </a:lnTo>
                  <a:lnTo>
                    <a:pt x="2197" y="8165"/>
                  </a:lnTo>
                  <a:lnTo>
                    <a:pt x="2528" y="7916"/>
                  </a:lnTo>
                  <a:lnTo>
                    <a:pt x="2819" y="7709"/>
                  </a:lnTo>
                  <a:lnTo>
                    <a:pt x="3067" y="7419"/>
                  </a:lnTo>
                  <a:lnTo>
                    <a:pt x="3274" y="7129"/>
                  </a:lnTo>
                  <a:lnTo>
                    <a:pt x="3440" y="6839"/>
                  </a:lnTo>
                  <a:lnTo>
                    <a:pt x="3564" y="6507"/>
                  </a:lnTo>
                  <a:lnTo>
                    <a:pt x="3647" y="6134"/>
                  </a:lnTo>
                  <a:lnTo>
                    <a:pt x="3689" y="5761"/>
                  </a:lnTo>
                  <a:lnTo>
                    <a:pt x="3730" y="5430"/>
                  </a:lnTo>
                  <a:lnTo>
                    <a:pt x="3689" y="4642"/>
                  </a:lnTo>
                  <a:lnTo>
                    <a:pt x="3606" y="3855"/>
                  </a:lnTo>
                  <a:lnTo>
                    <a:pt x="89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960;p80"/>
            <p:cNvSpPr/>
            <p:nvPr/>
          </p:nvSpPr>
          <p:spPr>
            <a:xfrm>
              <a:off x="1270050" y="1756650"/>
              <a:ext cx="190650" cy="150250"/>
            </a:xfrm>
            <a:custGeom>
              <a:avLst/>
              <a:gdLst/>
              <a:ahLst/>
              <a:cxnLst/>
              <a:rect l="l" t="t" r="r" b="b"/>
              <a:pathLst>
                <a:path w="7626" h="6010" extrusionOk="0">
                  <a:moveTo>
                    <a:pt x="6673" y="0"/>
                  </a:moveTo>
                  <a:lnTo>
                    <a:pt x="6590" y="42"/>
                  </a:lnTo>
                  <a:lnTo>
                    <a:pt x="6507" y="83"/>
                  </a:lnTo>
                  <a:lnTo>
                    <a:pt x="6341" y="332"/>
                  </a:lnTo>
                  <a:lnTo>
                    <a:pt x="6051" y="705"/>
                  </a:lnTo>
                  <a:lnTo>
                    <a:pt x="5595" y="1161"/>
                  </a:lnTo>
                  <a:lnTo>
                    <a:pt x="5305" y="1409"/>
                  </a:lnTo>
                  <a:lnTo>
                    <a:pt x="4973" y="1658"/>
                  </a:lnTo>
                  <a:lnTo>
                    <a:pt x="4600" y="1865"/>
                  </a:lnTo>
                  <a:lnTo>
                    <a:pt x="4145" y="2114"/>
                  </a:lnTo>
                  <a:lnTo>
                    <a:pt x="3606" y="2321"/>
                  </a:lnTo>
                  <a:lnTo>
                    <a:pt x="3067" y="2528"/>
                  </a:lnTo>
                  <a:lnTo>
                    <a:pt x="2404" y="2736"/>
                  </a:lnTo>
                  <a:lnTo>
                    <a:pt x="1658" y="2901"/>
                  </a:lnTo>
                  <a:lnTo>
                    <a:pt x="871" y="3026"/>
                  </a:lnTo>
                  <a:lnTo>
                    <a:pt x="0" y="3109"/>
                  </a:lnTo>
                  <a:lnTo>
                    <a:pt x="249" y="3357"/>
                  </a:lnTo>
                  <a:lnTo>
                    <a:pt x="539" y="3689"/>
                  </a:lnTo>
                  <a:lnTo>
                    <a:pt x="829" y="4062"/>
                  </a:lnTo>
                  <a:lnTo>
                    <a:pt x="1119" y="4476"/>
                  </a:lnTo>
                  <a:lnTo>
                    <a:pt x="1617" y="5305"/>
                  </a:lnTo>
                  <a:lnTo>
                    <a:pt x="1948" y="6010"/>
                  </a:lnTo>
                  <a:lnTo>
                    <a:pt x="2653" y="5719"/>
                  </a:lnTo>
                  <a:lnTo>
                    <a:pt x="3482" y="5305"/>
                  </a:lnTo>
                  <a:lnTo>
                    <a:pt x="4435" y="4808"/>
                  </a:lnTo>
                  <a:lnTo>
                    <a:pt x="4891" y="4476"/>
                  </a:lnTo>
                  <a:lnTo>
                    <a:pt x="5346" y="4145"/>
                  </a:lnTo>
                  <a:lnTo>
                    <a:pt x="5802" y="3813"/>
                  </a:lnTo>
                  <a:lnTo>
                    <a:pt x="6217" y="3440"/>
                  </a:lnTo>
                  <a:lnTo>
                    <a:pt x="6590" y="3026"/>
                  </a:lnTo>
                  <a:lnTo>
                    <a:pt x="6921" y="2570"/>
                  </a:lnTo>
                  <a:lnTo>
                    <a:pt x="7211" y="2114"/>
                  </a:lnTo>
                  <a:lnTo>
                    <a:pt x="7419" y="1617"/>
                  </a:lnTo>
                  <a:lnTo>
                    <a:pt x="7584" y="1078"/>
                  </a:lnTo>
                  <a:lnTo>
                    <a:pt x="7626" y="539"/>
                  </a:lnTo>
                  <a:lnTo>
                    <a:pt x="7584" y="415"/>
                  </a:lnTo>
                  <a:lnTo>
                    <a:pt x="7460" y="290"/>
                  </a:lnTo>
                  <a:lnTo>
                    <a:pt x="7170" y="125"/>
                  </a:lnTo>
                  <a:lnTo>
                    <a:pt x="6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961;p80"/>
            <p:cNvSpPr/>
            <p:nvPr/>
          </p:nvSpPr>
          <p:spPr>
            <a:xfrm>
              <a:off x="1270050" y="1756650"/>
              <a:ext cx="190650" cy="150250"/>
            </a:xfrm>
            <a:custGeom>
              <a:avLst/>
              <a:gdLst/>
              <a:ahLst/>
              <a:cxnLst/>
              <a:rect l="l" t="t" r="r" b="b"/>
              <a:pathLst>
                <a:path w="7626" h="6010" fill="none" extrusionOk="0">
                  <a:moveTo>
                    <a:pt x="7460" y="290"/>
                  </a:moveTo>
                  <a:lnTo>
                    <a:pt x="7460" y="290"/>
                  </a:lnTo>
                  <a:lnTo>
                    <a:pt x="7170" y="125"/>
                  </a:lnTo>
                  <a:lnTo>
                    <a:pt x="6838" y="0"/>
                  </a:lnTo>
                  <a:lnTo>
                    <a:pt x="6838" y="0"/>
                  </a:lnTo>
                  <a:lnTo>
                    <a:pt x="6756" y="0"/>
                  </a:lnTo>
                  <a:lnTo>
                    <a:pt x="6673" y="0"/>
                  </a:lnTo>
                  <a:lnTo>
                    <a:pt x="6590" y="42"/>
                  </a:lnTo>
                  <a:lnTo>
                    <a:pt x="6507" y="83"/>
                  </a:lnTo>
                  <a:lnTo>
                    <a:pt x="6507" y="83"/>
                  </a:lnTo>
                  <a:lnTo>
                    <a:pt x="6341" y="332"/>
                  </a:lnTo>
                  <a:lnTo>
                    <a:pt x="6051" y="705"/>
                  </a:lnTo>
                  <a:lnTo>
                    <a:pt x="5595" y="1161"/>
                  </a:lnTo>
                  <a:lnTo>
                    <a:pt x="5305" y="1409"/>
                  </a:lnTo>
                  <a:lnTo>
                    <a:pt x="4973" y="1658"/>
                  </a:lnTo>
                  <a:lnTo>
                    <a:pt x="4600" y="1865"/>
                  </a:lnTo>
                  <a:lnTo>
                    <a:pt x="4145" y="2114"/>
                  </a:lnTo>
                  <a:lnTo>
                    <a:pt x="3606" y="2321"/>
                  </a:lnTo>
                  <a:lnTo>
                    <a:pt x="3067" y="2528"/>
                  </a:lnTo>
                  <a:lnTo>
                    <a:pt x="2404" y="2736"/>
                  </a:lnTo>
                  <a:lnTo>
                    <a:pt x="1658" y="2901"/>
                  </a:lnTo>
                  <a:lnTo>
                    <a:pt x="871" y="3026"/>
                  </a:lnTo>
                  <a:lnTo>
                    <a:pt x="0" y="3109"/>
                  </a:lnTo>
                  <a:lnTo>
                    <a:pt x="0" y="3109"/>
                  </a:lnTo>
                  <a:lnTo>
                    <a:pt x="249" y="3357"/>
                  </a:lnTo>
                  <a:lnTo>
                    <a:pt x="539" y="3689"/>
                  </a:lnTo>
                  <a:lnTo>
                    <a:pt x="829" y="4062"/>
                  </a:lnTo>
                  <a:lnTo>
                    <a:pt x="1119" y="4476"/>
                  </a:lnTo>
                  <a:lnTo>
                    <a:pt x="1617" y="5305"/>
                  </a:lnTo>
                  <a:lnTo>
                    <a:pt x="1948" y="6010"/>
                  </a:lnTo>
                  <a:lnTo>
                    <a:pt x="1948" y="6010"/>
                  </a:lnTo>
                  <a:lnTo>
                    <a:pt x="2653" y="5719"/>
                  </a:lnTo>
                  <a:lnTo>
                    <a:pt x="3482" y="5305"/>
                  </a:lnTo>
                  <a:lnTo>
                    <a:pt x="4435" y="4808"/>
                  </a:lnTo>
                  <a:lnTo>
                    <a:pt x="4891" y="4476"/>
                  </a:lnTo>
                  <a:lnTo>
                    <a:pt x="5346" y="4145"/>
                  </a:lnTo>
                  <a:lnTo>
                    <a:pt x="5802" y="3813"/>
                  </a:lnTo>
                  <a:lnTo>
                    <a:pt x="6217" y="3440"/>
                  </a:lnTo>
                  <a:lnTo>
                    <a:pt x="6590" y="3026"/>
                  </a:lnTo>
                  <a:lnTo>
                    <a:pt x="6921" y="2570"/>
                  </a:lnTo>
                  <a:lnTo>
                    <a:pt x="7211" y="2114"/>
                  </a:lnTo>
                  <a:lnTo>
                    <a:pt x="7419" y="1617"/>
                  </a:lnTo>
                  <a:lnTo>
                    <a:pt x="7584" y="1078"/>
                  </a:lnTo>
                  <a:lnTo>
                    <a:pt x="7626" y="539"/>
                  </a:lnTo>
                  <a:lnTo>
                    <a:pt x="7626" y="539"/>
                  </a:lnTo>
                  <a:lnTo>
                    <a:pt x="7584" y="415"/>
                  </a:lnTo>
                  <a:lnTo>
                    <a:pt x="7460" y="2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62;p80"/>
            <p:cNvSpPr/>
            <p:nvPr/>
          </p:nvSpPr>
          <p:spPr>
            <a:xfrm>
              <a:off x="1167475" y="1746275"/>
              <a:ext cx="102600" cy="143000"/>
            </a:xfrm>
            <a:custGeom>
              <a:avLst/>
              <a:gdLst/>
              <a:ahLst/>
              <a:cxnLst/>
              <a:rect l="l" t="t" r="r" b="b"/>
              <a:pathLst>
                <a:path w="4104" h="5720" extrusionOk="0">
                  <a:moveTo>
                    <a:pt x="2404" y="1"/>
                  </a:moveTo>
                  <a:lnTo>
                    <a:pt x="1865" y="84"/>
                  </a:lnTo>
                  <a:lnTo>
                    <a:pt x="1782" y="125"/>
                  </a:lnTo>
                  <a:lnTo>
                    <a:pt x="1534" y="374"/>
                  </a:lnTo>
                  <a:lnTo>
                    <a:pt x="1161" y="788"/>
                  </a:lnTo>
                  <a:lnTo>
                    <a:pt x="788" y="1368"/>
                  </a:lnTo>
                  <a:lnTo>
                    <a:pt x="581" y="1700"/>
                  </a:lnTo>
                  <a:lnTo>
                    <a:pt x="415" y="2073"/>
                  </a:lnTo>
                  <a:lnTo>
                    <a:pt x="249" y="2487"/>
                  </a:lnTo>
                  <a:lnTo>
                    <a:pt x="125" y="2902"/>
                  </a:lnTo>
                  <a:lnTo>
                    <a:pt x="42" y="3358"/>
                  </a:lnTo>
                  <a:lnTo>
                    <a:pt x="0" y="3814"/>
                  </a:lnTo>
                  <a:lnTo>
                    <a:pt x="0" y="4311"/>
                  </a:lnTo>
                  <a:lnTo>
                    <a:pt x="125" y="4767"/>
                  </a:lnTo>
                  <a:lnTo>
                    <a:pt x="291" y="5264"/>
                  </a:lnTo>
                  <a:lnTo>
                    <a:pt x="539" y="5720"/>
                  </a:lnTo>
                  <a:lnTo>
                    <a:pt x="788" y="5471"/>
                  </a:lnTo>
                  <a:lnTo>
                    <a:pt x="1078" y="5181"/>
                  </a:lnTo>
                  <a:lnTo>
                    <a:pt x="1492" y="4850"/>
                  </a:lnTo>
                  <a:lnTo>
                    <a:pt x="1948" y="4518"/>
                  </a:lnTo>
                  <a:lnTo>
                    <a:pt x="2446" y="4187"/>
                  </a:lnTo>
                  <a:lnTo>
                    <a:pt x="2984" y="3896"/>
                  </a:lnTo>
                  <a:lnTo>
                    <a:pt x="3523" y="3689"/>
                  </a:lnTo>
                  <a:lnTo>
                    <a:pt x="4103" y="3524"/>
                  </a:lnTo>
                  <a:lnTo>
                    <a:pt x="3647" y="3233"/>
                  </a:lnTo>
                  <a:lnTo>
                    <a:pt x="3274" y="2902"/>
                  </a:lnTo>
                  <a:lnTo>
                    <a:pt x="2984" y="2529"/>
                  </a:lnTo>
                  <a:lnTo>
                    <a:pt x="2736" y="2114"/>
                  </a:lnTo>
                  <a:lnTo>
                    <a:pt x="2611" y="1700"/>
                  </a:lnTo>
                  <a:lnTo>
                    <a:pt x="2528" y="1244"/>
                  </a:lnTo>
                  <a:lnTo>
                    <a:pt x="2570" y="830"/>
                  </a:lnTo>
                  <a:lnTo>
                    <a:pt x="2694" y="374"/>
                  </a:lnTo>
                  <a:lnTo>
                    <a:pt x="2694" y="250"/>
                  </a:lnTo>
                  <a:lnTo>
                    <a:pt x="2653" y="167"/>
                  </a:lnTo>
                  <a:lnTo>
                    <a:pt x="2611" y="84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63;p80"/>
            <p:cNvSpPr/>
            <p:nvPr/>
          </p:nvSpPr>
          <p:spPr>
            <a:xfrm>
              <a:off x="1167475" y="1746275"/>
              <a:ext cx="102600" cy="143000"/>
            </a:xfrm>
            <a:custGeom>
              <a:avLst/>
              <a:gdLst/>
              <a:ahLst/>
              <a:cxnLst/>
              <a:rect l="l" t="t" r="r" b="b"/>
              <a:pathLst>
                <a:path w="4104" h="5720" fill="none" extrusionOk="0">
                  <a:moveTo>
                    <a:pt x="2694" y="374"/>
                  </a:moveTo>
                  <a:lnTo>
                    <a:pt x="2694" y="374"/>
                  </a:lnTo>
                  <a:lnTo>
                    <a:pt x="2694" y="250"/>
                  </a:lnTo>
                  <a:lnTo>
                    <a:pt x="2653" y="167"/>
                  </a:lnTo>
                  <a:lnTo>
                    <a:pt x="2611" y="84"/>
                  </a:lnTo>
                  <a:lnTo>
                    <a:pt x="2528" y="1"/>
                  </a:lnTo>
                  <a:lnTo>
                    <a:pt x="2528" y="1"/>
                  </a:lnTo>
                  <a:lnTo>
                    <a:pt x="2404" y="1"/>
                  </a:lnTo>
                  <a:lnTo>
                    <a:pt x="2404" y="1"/>
                  </a:lnTo>
                  <a:lnTo>
                    <a:pt x="1865" y="84"/>
                  </a:lnTo>
                  <a:lnTo>
                    <a:pt x="1865" y="84"/>
                  </a:lnTo>
                  <a:lnTo>
                    <a:pt x="1782" y="125"/>
                  </a:lnTo>
                  <a:lnTo>
                    <a:pt x="1782" y="125"/>
                  </a:lnTo>
                  <a:lnTo>
                    <a:pt x="1534" y="374"/>
                  </a:lnTo>
                  <a:lnTo>
                    <a:pt x="1161" y="788"/>
                  </a:lnTo>
                  <a:lnTo>
                    <a:pt x="788" y="1368"/>
                  </a:lnTo>
                  <a:lnTo>
                    <a:pt x="581" y="1700"/>
                  </a:lnTo>
                  <a:lnTo>
                    <a:pt x="415" y="2073"/>
                  </a:lnTo>
                  <a:lnTo>
                    <a:pt x="249" y="2487"/>
                  </a:lnTo>
                  <a:lnTo>
                    <a:pt x="125" y="2902"/>
                  </a:lnTo>
                  <a:lnTo>
                    <a:pt x="42" y="3358"/>
                  </a:lnTo>
                  <a:lnTo>
                    <a:pt x="0" y="3814"/>
                  </a:lnTo>
                  <a:lnTo>
                    <a:pt x="0" y="4311"/>
                  </a:lnTo>
                  <a:lnTo>
                    <a:pt x="125" y="4767"/>
                  </a:lnTo>
                  <a:lnTo>
                    <a:pt x="291" y="5264"/>
                  </a:lnTo>
                  <a:lnTo>
                    <a:pt x="539" y="5720"/>
                  </a:lnTo>
                  <a:lnTo>
                    <a:pt x="539" y="5720"/>
                  </a:lnTo>
                  <a:lnTo>
                    <a:pt x="788" y="5471"/>
                  </a:lnTo>
                  <a:lnTo>
                    <a:pt x="1078" y="5181"/>
                  </a:lnTo>
                  <a:lnTo>
                    <a:pt x="1492" y="4850"/>
                  </a:lnTo>
                  <a:lnTo>
                    <a:pt x="1948" y="4518"/>
                  </a:lnTo>
                  <a:lnTo>
                    <a:pt x="2446" y="4187"/>
                  </a:lnTo>
                  <a:lnTo>
                    <a:pt x="2984" y="3896"/>
                  </a:lnTo>
                  <a:lnTo>
                    <a:pt x="3523" y="3689"/>
                  </a:lnTo>
                  <a:lnTo>
                    <a:pt x="4103" y="3524"/>
                  </a:lnTo>
                  <a:lnTo>
                    <a:pt x="4103" y="3524"/>
                  </a:lnTo>
                  <a:lnTo>
                    <a:pt x="3647" y="3233"/>
                  </a:lnTo>
                  <a:lnTo>
                    <a:pt x="3274" y="2902"/>
                  </a:lnTo>
                  <a:lnTo>
                    <a:pt x="2984" y="2529"/>
                  </a:lnTo>
                  <a:lnTo>
                    <a:pt x="2736" y="2114"/>
                  </a:lnTo>
                  <a:lnTo>
                    <a:pt x="2611" y="1700"/>
                  </a:lnTo>
                  <a:lnTo>
                    <a:pt x="2528" y="1244"/>
                  </a:lnTo>
                  <a:lnTo>
                    <a:pt x="2570" y="830"/>
                  </a:lnTo>
                  <a:lnTo>
                    <a:pt x="2694" y="3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64;p80"/>
            <p:cNvSpPr/>
            <p:nvPr/>
          </p:nvSpPr>
          <p:spPr>
            <a:xfrm>
              <a:off x="1307350" y="1666500"/>
              <a:ext cx="25" cy="5200"/>
            </a:xfrm>
            <a:custGeom>
              <a:avLst/>
              <a:gdLst/>
              <a:ahLst/>
              <a:cxnLst/>
              <a:rect l="l" t="t" r="r" b="b"/>
              <a:pathLst>
                <a:path w="1" h="208" extrusionOk="0">
                  <a:moveTo>
                    <a:pt x="0" y="1"/>
                  </a:moveTo>
                  <a:lnTo>
                    <a:pt x="0" y="1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3C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65;p80"/>
            <p:cNvSpPr/>
            <p:nvPr/>
          </p:nvSpPr>
          <p:spPr>
            <a:xfrm>
              <a:off x="1307350" y="1666500"/>
              <a:ext cx="25" cy="5200"/>
            </a:xfrm>
            <a:custGeom>
              <a:avLst/>
              <a:gdLst/>
              <a:ahLst/>
              <a:cxnLst/>
              <a:rect l="l" t="t" r="r" b="b"/>
              <a:pathLst>
                <a:path w="1" h="20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66;p80"/>
            <p:cNvSpPr/>
            <p:nvPr/>
          </p:nvSpPr>
          <p:spPr>
            <a:xfrm>
              <a:off x="1304225" y="1577400"/>
              <a:ext cx="80850" cy="94300"/>
            </a:xfrm>
            <a:custGeom>
              <a:avLst/>
              <a:gdLst/>
              <a:ahLst/>
              <a:cxnLst/>
              <a:rect l="l" t="t" r="r" b="b"/>
              <a:pathLst>
                <a:path w="3234" h="3772" extrusionOk="0">
                  <a:moveTo>
                    <a:pt x="3192" y="1"/>
                  </a:moveTo>
                  <a:lnTo>
                    <a:pt x="1" y="2280"/>
                  </a:lnTo>
                  <a:lnTo>
                    <a:pt x="84" y="2943"/>
                  </a:lnTo>
                  <a:lnTo>
                    <a:pt x="125" y="3565"/>
                  </a:lnTo>
                  <a:lnTo>
                    <a:pt x="125" y="3772"/>
                  </a:lnTo>
                  <a:lnTo>
                    <a:pt x="581" y="3689"/>
                  </a:lnTo>
                  <a:lnTo>
                    <a:pt x="1037" y="3523"/>
                  </a:lnTo>
                  <a:lnTo>
                    <a:pt x="1493" y="3275"/>
                  </a:lnTo>
                  <a:lnTo>
                    <a:pt x="1949" y="2985"/>
                  </a:lnTo>
                  <a:lnTo>
                    <a:pt x="2363" y="2653"/>
                  </a:lnTo>
                  <a:lnTo>
                    <a:pt x="2736" y="2239"/>
                  </a:lnTo>
                  <a:lnTo>
                    <a:pt x="2985" y="1824"/>
                  </a:lnTo>
                  <a:lnTo>
                    <a:pt x="3068" y="1617"/>
                  </a:lnTo>
                  <a:lnTo>
                    <a:pt x="3109" y="1410"/>
                  </a:lnTo>
                  <a:lnTo>
                    <a:pt x="3192" y="1078"/>
                  </a:lnTo>
                  <a:lnTo>
                    <a:pt x="3233" y="705"/>
                  </a:lnTo>
                  <a:lnTo>
                    <a:pt x="3233" y="332"/>
                  </a:lnTo>
                  <a:lnTo>
                    <a:pt x="3192" y="1"/>
                  </a:lnTo>
                  <a:close/>
                </a:path>
              </a:pathLst>
            </a:custGeom>
            <a:solidFill>
              <a:srgbClr val="663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67;p80"/>
            <p:cNvSpPr/>
            <p:nvPr/>
          </p:nvSpPr>
          <p:spPr>
            <a:xfrm>
              <a:off x="1304225" y="1577400"/>
              <a:ext cx="80850" cy="94300"/>
            </a:xfrm>
            <a:custGeom>
              <a:avLst/>
              <a:gdLst/>
              <a:ahLst/>
              <a:cxnLst/>
              <a:rect l="l" t="t" r="r" b="b"/>
              <a:pathLst>
                <a:path w="3234" h="3772" fill="none" extrusionOk="0">
                  <a:moveTo>
                    <a:pt x="3192" y="1"/>
                  </a:moveTo>
                  <a:lnTo>
                    <a:pt x="1" y="2280"/>
                  </a:lnTo>
                  <a:lnTo>
                    <a:pt x="1" y="2280"/>
                  </a:lnTo>
                  <a:lnTo>
                    <a:pt x="84" y="2943"/>
                  </a:lnTo>
                  <a:lnTo>
                    <a:pt x="125" y="3565"/>
                  </a:lnTo>
                  <a:lnTo>
                    <a:pt x="125" y="3565"/>
                  </a:lnTo>
                  <a:lnTo>
                    <a:pt x="125" y="3772"/>
                  </a:lnTo>
                  <a:lnTo>
                    <a:pt x="125" y="3772"/>
                  </a:lnTo>
                  <a:lnTo>
                    <a:pt x="581" y="3689"/>
                  </a:lnTo>
                  <a:lnTo>
                    <a:pt x="1037" y="3523"/>
                  </a:lnTo>
                  <a:lnTo>
                    <a:pt x="1493" y="3275"/>
                  </a:lnTo>
                  <a:lnTo>
                    <a:pt x="1949" y="2985"/>
                  </a:lnTo>
                  <a:lnTo>
                    <a:pt x="2363" y="2653"/>
                  </a:lnTo>
                  <a:lnTo>
                    <a:pt x="2736" y="2239"/>
                  </a:lnTo>
                  <a:lnTo>
                    <a:pt x="2985" y="1824"/>
                  </a:lnTo>
                  <a:lnTo>
                    <a:pt x="3068" y="1617"/>
                  </a:lnTo>
                  <a:lnTo>
                    <a:pt x="3109" y="1410"/>
                  </a:lnTo>
                  <a:lnTo>
                    <a:pt x="3109" y="1410"/>
                  </a:lnTo>
                  <a:lnTo>
                    <a:pt x="3192" y="1078"/>
                  </a:lnTo>
                  <a:lnTo>
                    <a:pt x="3233" y="705"/>
                  </a:lnTo>
                  <a:lnTo>
                    <a:pt x="3233" y="332"/>
                  </a:lnTo>
                  <a:lnTo>
                    <a:pt x="31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68;p80"/>
            <p:cNvSpPr/>
            <p:nvPr/>
          </p:nvSpPr>
          <p:spPr>
            <a:xfrm>
              <a:off x="1231700" y="1300775"/>
              <a:ext cx="277700" cy="347100"/>
            </a:xfrm>
            <a:custGeom>
              <a:avLst/>
              <a:gdLst/>
              <a:ahLst/>
              <a:cxnLst/>
              <a:rect l="l" t="t" r="r" b="b"/>
              <a:pathLst>
                <a:path w="11108" h="13884" extrusionOk="0">
                  <a:moveTo>
                    <a:pt x="6342" y="0"/>
                  </a:moveTo>
                  <a:lnTo>
                    <a:pt x="5679" y="83"/>
                  </a:lnTo>
                  <a:lnTo>
                    <a:pt x="5306" y="166"/>
                  </a:lnTo>
                  <a:lnTo>
                    <a:pt x="4974" y="249"/>
                  </a:lnTo>
                  <a:lnTo>
                    <a:pt x="4684" y="373"/>
                  </a:lnTo>
                  <a:lnTo>
                    <a:pt x="4352" y="539"/>
                  </a:lnTo>
                  <a:lnTo>
                    <a:pt x="3772" y="871"/>
                  </a:lnTo>
                  <a:lnTo>
                    <a:pt x="3233" y="1285"/>
                  </a:lnTo>
                  <a:lnTo>
                    <a:pt x="2736" y="1782"/>
                  </a:lnTo>
                  <a:lnTo>
                    <a:pt x="2280" y="2363"/>
                  </a:lnTo>
                  <a:lnTo>
                    <a:pt x="1866" y="2943"/>
                  </a:lnTo>
                  <a:lnTo>
                    <a:pt x="1493" y="3606"/>
                  </a:lnTo>
                  <a:lnTo>
                    <a:pt x="1161" y="4269"/>
                  </a:lnTo>
                  <a:lnTo>
                    <a:pt x="871" y="4974"/>
                  </a:lnTo>
                  <a:lnTo>
                    <a:pt x="623" y="5678"/>
                  </a:lnTo>
                  <a:lnTo>
                    <a:pt x="415" y="6383"/>
                  </a:lnTo>
                  <a:lnTo>
                    <a:pt x="250" y="7087"/>
                  </a:lnTo>
                  <a:lnTo>
                    <a:pt x="125" y="7750"/>
                  </a:lnTo>
                  <a:lnTo>
                    <a:pt x="42" y="8455"/>
                  </a:lnTo>
                  <a:lnTo>
                    <a:pt x="1" y="9076"/>
                  </a:lnTo>
                  <a:lnTo>
                    <a:pt x="1" y="9739"/>
                  </a:lnTo>
                  <a:lnTo>
                    <a:pt x="125" y="10361"/>
                  </a:lnTo>
                  <a:lnTo>
                    <a:pt x="332" y="10983"/>
                  </a:lnTo>
                  <a:lnTo>
                    <a:pt x="581" y="11522"/>
                  </a:lnTo>
                  <a:lnTo>
                    <a:pt x="913" y="12060"/>
                  </a:lnTo>
                  <a:lnTo>
                    <a:pt x="1286" y="12516"/>
                  </a:lnTo>
                  <a:lnTo>
                    <a:pt x="1742" y="12889"/>
                  </a:lnTo>
                  <a:lnTo>
                    <a:pt x="2197" y="13221"/>
                  </a:lnTo>
                  <a:lnTo>
                    <a:pt x="2736" y="13511"/>
                  </a:lnTo>
                  <a:lnTo>
                    <a:pt x="3316" y="13718"/>
                  </a:lnTo>
                  <a:lnTo>
                    <a:pt x="3897" y="13842"/>
                  </a:lnTo>
                  <a:lnTo>
                    <a:pt x="4477" y="13884"/>
                  </a:lnTo>
                  <a:lnTo>
                    <a:pt x="5098" y="13801"/>
                  </a:lnTo>
                  <a:lnTo>
                    <a:pt x="5761" y="13677"/>
                  </a:lnTo>
                  <a:lnTo>
                    <a:pt x="6383" y="13428"/>
                  </a:lnTo>
                  <a:lnTo>
                    <a:pt x="7005" y="13096"/>
                  </a:lnTo>
                  <a:lnTo>
                    <a:pt x="7378" y="12806"/>
                  </a:lnTo>
                  <a:lnTo>
                    <a:pt x="7751" y="12516"/>
                  </a:lnTo>
                  <a:lnTo>
                    <a:pt x="8082" y="12226"/>
                  </a:lnTo>
                  <a:lnTo>
                    <a:pt x="8372" y="11894"/>
                  </a:lnTo>
                  <a:lnTo>
                    <a:pt x="8621" y="11563"/>
                  </a:lnTo>
                  <a:lnTo>
                    <a:pt x="8870" y="11190"/>
                  </a:lnTo>
                  <a:lnTo>
                    <a:pt x="9118" y="10817"/>
                  </a:lnTo>
                  <a:lnTo>
                    <a:pt x="9326" y="10403"/>
                  </a:lnTo>
                  <a:lnTo>
                    <a:pt x="9699" y="9532"/>
                  </a:lnTo>
                  <a:lnTo>
                    <a:pt x="10072" y="8538"/>
                  </a:lnTo>
                  <a:lnTo>
                    <a:pt x="10859" y="6217"/>
                  </a:lnTo>
                  <a:lnTo>
                    <a:pt x="11025" y="5554"/>
                  </a:lnTo>
                  <a:lnTo>
                    <a:pt x="11108" y="4932"/>
                  </a:lnTo>
                  <a:lnTo>
                    <a:pt x="11108" y="4310"/>
                  </a:lnTo>
                  <a:lnTo>
                    <a:pt x="11025" y="3730"/>
                  </a:lnTo>
                  <a:lnTo>
                    <a:pt x="10900" y="3150"/>
                  </a:lnTo>
                  <a:lnTo>
                    <a:pt x="10693" y="2611"/>
                  </a:lnTo>
                  <a:lnTo>
                    <a:pt x="10403" y="2072"/>
                  </a:lnTo>
                  <a:lnTo>
                    <a:pt x="10072" y="1617"/>
                  </a:lnTo>
                  <a:lnTo>
                    <a:pt x="9699" y="1202"/>
                  </a:lnTo>
                  <a:lnTo>
                    <a:pt x="9243" y="829"/>
                  </a:lnTo>
                  <a:lnTo>
                    <a:pt x="8745" y="539"/>
                  </a:lnTo>
                  <a:lnTo>
                    <a:pt x="8207" y="290"/>
                  </a:lnTo>
                  <a:lnTo>
                    <a:pt x="7626" y="125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69;p80"/>
            <p:cNvSpPr/>
            <p:nvPr/>
          </p:nvSpPr>
          <p:spPr>
            <a:xfrm>
              <a:off x="1299050" y="1238600"/>
              <a:ext cx="277700" cy="283925"/>
            </a:xfrm>
            <a:custGeom>
              <a:avLst/>
              <a:gdLst/>
              <a:ahLst/>
              <a:cxnLst/>
              <a:rect l="l" t="t" r="r" b="b"/>
              <a:pathLst>
                <a:path w="11108" h="11357" extrusionOk="0">
                  <a:moveTo>
                    <a:pt x="3440" y="1"/>
                  </a:moveTo>
                  <a:lnTo>
                    <a:pt x="3067" y="42"/>
                  </a:lnTo>
                  <a:lnTo>
                    <a:pt x="2695" y="125"/>
                  </a:lnTo>
                  <a:lnTo>
                    <a:pt x="2322" y="249"/>
                  </a:lnTo>
                  <a:lnTo>
                    <a:pt x="1990" y="415"/>
                  </a:lnTo>
                  <a:lnTo>
                    <a:pt x="1700" y="622"/>
                  </a:lnTo>
                  <a:lnTo>
                    <a:pt x="1368" y="871"/>
                  </a:lnTo>
                  <a:lnTo>
                    <a:pt x="1078" y="1203"/>
                  </a:lnTo>
                  <a:lnTo>
                    <a:pt x="788" y="1576"/>
                  </a:lnTo>
                  <a:lnTo>
                    <a:pt x="498" y="1990"/>
                  </a:lnTo>
                  <a:lnTo>
                    <a:pt x="332" y="2322"/>
                  </a:lnTo>
                  <a:lnTo>
                    <a:pt x="208" y="2612"/>
                  </a:lnTo>
                  <a:lnTo>
                    <a:pt x="84" y="2902"/>
                  </a:lnTo>
                  <a:lnTo>
                    <a:pt x="42" y="3150"/>
                  </a:lnTo>
                  <a:lnTo>
                    <a:pt x="1" y="3399"/>
                  </a:lnTo>
                  <a:lnTo>
                    <a:pt x="1" y="3606"/>
                  </a:lnTo>
                  <a:lnTo>
                    <a:pt x="42" y="3814"/>
                  </a:lnTo>
                  <a:lnTo>
                    <a:pt x="125" y="4021"/>
                  </a:lnTo>
                  <a:lnTo>
                    <a:pt x="249" y="4187"/>
                  </a:lnTo>
                  <a:lnTo>
                    <a:pt x="374" y="4352"/>
                  </a:lnTo>
                  <a:lnTo>
                    <a:pt x="539" y="4518"/>
                  </a:lnTo>
                  <a:lnTo>
                    <a:pt x="747" y="4642"/>
                  </a:lnTo>
                  <a:lnTo>
                    <a:pt x="1161" y="4891"/>
                  </a:lnTo>
                  <a:lnTo>
                    <a:pt x="1700" y="5098"/>
                  </a:lnTo>
                  <a:lnTo>
                    <a:pt x="2322" y="5264"/>
                  </a:lnTo>
                  <a:lnTo>
                    <a:pt x="2985" y="5388"/>
                  </a:lnTo>
                  <a:lnTo>
                    <a:pt x="4394" y="5596"/>
                  </a:lnTo>
                  <a:lnTo>
                    <a:pt x="5886" y="5803"/>
                  </a:lnTo>
                  <a:lnTo>
                    <a:pt x="7378" y="5969"/>
                  </a:lnTo>
                  <a:lnTo>
                    <a:pt x="7336" y="6300"/>
                  </a:lnTo>
                  <a:lnTo>
                    <a:pt x="7212" y="6632"/>
                  </a:lnTo>
                  <a:lnTo>
                    <a:pt x="7087" y="6963"/>
                  </a:lnTo>
                  <a:lnTo>
                    <a:pt x="6922" y="7336"/>
                  </a:lnTo>
                  <a:lnTo>
                    <a:pt x="6507" y="8041"/>
                  </a:lnTo>
                  <a:lnTo>
                    <a:pt x="6051" y="8745"/>
                  </a:lnTo>
                  <a:lnTo>
                    <a:pt x="5596" y="9325"/>
                  </a:lnTo>
                  <a:lnTo>
                    <a:pt x="5181" y="9823"/>
                  </a:lnTo>
                  <a:lnTo>
                    <a:pt x="4808" y="10279"/>
                  </a:lnTo>
                  <a:lnTo>
                    <a:pt x="6839" y="11107"/>
                  </a:lnTo>
                  <a:lnTo>
                    <a:pt x="6922" y="11149"/>
                  </a:lnTo>
                  <a:lnTo>
                    <a:pt x="7212" y="11232"/>
                  </a:lnTo>
                  <a:lnTo>
                    <a:pt x="7626" y="11356"/>
                  </a:lnTo>
                  <a:lnTo>
                    <a:pt x="8124" y="11356"/>
                  </a:lnTo>
                  <a:lnTo>
                    <a:pt x="8372" y="11315"/>
                  </a:lnTo>
                  <a:lnTo>
                    <a:pt x="8662" y="11273"/>
                  </a:lnTo>
                  <a:lnTo>
                    <a:pt x="8952" y="11149"/>
                  </a:lnTo>
                  <a:lnTo>
                    <a:pt x="9243" y="10983"/>
                  </a:lnTo>
                  <a:lnTo>
                    <a:pt x="9533" y="10776"/>
                  </a:lnTo>
                  <a:lnTo>
                    <a:pt x="9781" y="10486"/>
                  </a:lnTo>
                  <a:lnTo>
                    <a:pt x="10030" y="10113"/>
                  </a:lnTo>
                  <a:lnTo>
                    <a:pt x="10279" y="9657"/>
                  </a:lnTo>
                  <a:lnTo>
                    <a:pt x="10486" y="9160"/>
                  </a:lnTo>
                  <a:lnTo>
                    <a:pt x="10693" y="8621"/>
                  </a:lnTo>
                  <a:lnTo>
                    <a:pt x="10859" y="8041"/>
                  </a:lnTo>
                  <a:lnTo>
                    <a:pt x="10983" y="7419"/>
                  </a:lnTo>
                  <a:lnTo>
                    <a:pt x="11066" y="6797"/>
                  </a:lnTo>
                  <a:lnTo>
                    <a:pt x="11107" y="6134"/>
                  </a:lnTo>
                  <a:lnTo>
                    <a:pt x="11066" y="5513"/>
                  </a:lnTo>
                  <a:lnTo>
                    <a:pt x="10983" y="4891"/>
                  </a:lnTo>
                  <a:lnTo>
                    <a:pt x="10817" y="4228"/>
                  </a:lnTo>
                  <a:lnTo>
                    <a:pt x="10569" y="3648"/>
                  </a:lnTo>
                  <a:lnTo>
                    <a:pt x="10237" y="3026"/>
                  </a:lnTo>
                  <a:lnTo>
                    <a:pt x="10030" y="2777"/>
                  </a:lnTo>
                  <a:lnTo>
                    <a:pt x="9823" y="2487"/>
                  </a:lnTo>
                  <a:lnTo>
                    <a:pt x="9533" y="2239"/>
                  </a:lnTo>
                  <a:lnTo>
                    <a:pt x="9243" y="1949"/>
                  </a:lnTo>
                  <a:lnTo>
                    <a:pt x="8952" y="1741"/>
                  </a:lnTo>
                  <a:lnTo>
                    <a:pt x="8621" y="1493"/>
                  </a:lnTo>
                  <a:lnTo>
                    <a:pt x="8206" y="1285"/>
                  </a:lnTo>
                  <a:lnTo>
                    <a:pt x="7833" y="1078"/>
                  </a:lnTo>
                  <a:lnTo>
                    <a:pt x="7378" y="871"/>
                  </a:lnTo>
                  <a:lnTo>
                    <a:pt x="6922" y="705"/>
                  </a:lnTo>
                  <a:lnTo>
                    <a:pt x="5761" y="332"/>
                  </a:lnTo>
                  <a:lnTo>
                    <a:pt x="4767" y="125"/>
                  </a:lnTo>
                  <a:lnTo>
                    <a:pt x="4311" y="42"/>
                  </a:lnTo>
                  <a:lnTo>
                    <a:pt x="38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70;p80"/>
            <p:cNvSpPr/>
            <p:nvPr/>
          </p:nvSpPr>
          <p:spPr>
            <a:xfrm>
              <a:off x="1407850" y="1459300"/>
              <a:ext cx="88075" cy="57000"/>
            </a:xfrm>
            <a:custGeom>
              <a:avLst/>
              <a:gdLst/>
              <a:ahLst/>
              <a:cxnLst/>
              <a:rect l="l" t="t" r="r" b="b"/>
              <a:pathLst>
                <a:path w="3523" h="2280" extrusionOk="0">
                  <a:moveTo>
                    <a:pt x="42" y="0"/>
                  </a:moveTo>
                  <a:lnTo>
                    <a:pt x="0" y="83"/>
                  </a:lnTo>
                  <a:lnTo>
                    <a:pt x="0" y="166"/>
                  </a:lnTo>
                  <a:lnTo>
                    <a:pt x="42" y="207"/>
                  </a:lnTo>
                  <a:lnTo>
                    <a:pt x="953" y="580"/>
                  </a:lnTo>
                  <a:lnTo>
                    <a:pt x="1782" y="1078"/>
                  </a:lnTo>
                  <a:lnTo>
                    <a:pt x="2611" y="1616"/>
                  </a:lnTo>
                  <a:lnTo>
                    <a:pt x="3357" y="2238"/>
                  </a:lnTo>
                  <a:lnTo>
                    <a:pt x="3440" y="2279"/>
                  </a:lnTo>
                  <a:lnTo>
                    <a:pt x="3481" y="2238"/>
                  </a:lnTo>
                  <a:lnTo>
                    <a:pt x="3523" y="2155"/>
                  </a:lnTo>
                  <a:lnTo>
                    <a:pt x="3481" y="2072"/>
                  </a:lnTo>
                  <a:lnTo>
                    <a:pt x="2735" y="1451"/>
                  </a:lnTo>
                  <a:lnTo>
                    <a:pt x="1907" y="870"/>
                  </a:lnTo>
                  <a:lnTo>
                    <a:pt x="1036" y="41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71;p80"/>
            <p:cNvSpPr/>
            <p:nvPr/>
          </p:nvSpPr>
          <p:spPr>
            <a:xfrm>
              <a:off x="1296975" y="1530775"/>
              <a:ext cx="58050" cy="11425"/>
            </a:xfrm>
            <a:custGeom>
              <a:avLst/>
              <a:gdLst/>
              <a:ahLst/>
              <a:cxnLst/>
              <a:rect l="l" t="t" r="r" b="b"/>
              <a:pathLst>
                <a:path w="2322" h="457" extrusionOk="0">
                  <a:moveTo>
                    <a:pt x="2280" y="1"/>
                  </a:moveTo>
                  <a:lnTo>
                    <a:pt x="2197" y="42"/>
                  </a:lnTo>
                  <a:lnTo>
                    <a:pt x="1949" y="125"/>
                  </a:lnTo>
                  <a:lnTo>
                    <a:pt x="1700" y="249"/>
                  </a:lnTo>
                  <a:lnTo>
                    <a:pt x="1451" y="291"/>
                  </a:lnTo>
                  <a:lnTo>
                    <a:pt x="1161" y="332"/>
                  </a:lnTo>
                  <a:lnTo>
                    <a:pt x="913" y="332"/>
                  </a:lnTo>
                  <a:lnTo>
                    <a:pt x="664" y="291"/>
                  </a:lnTo>
                  <a:lnTo>
                    <a:pt x="374" y="208"/>
                  </a:lnTo>
                  <a:lnTo>
                    <a:pt x="125" y="125"/>
                  </a:lnTo>
                  <a:lnTo>
                    <a:pt x="84" y="125"/>
                  </a:lnTo>
                  <a:lnTo>
                    <a:pt x="1" y="166"/>
                  </a:lnTo>
                  <a:lnTo>
                    <a:pt x="1" y="249"/>
                  </a:lnTo>
                  <a:lnTo>
                    <a:pt x="42" y="291"/>
                  </a:lnTo>
                  <a:lnTo>
                    <a:pt x="415" y="374"/>
                  </a:lnTo>
                  <a:lnTo>
                    <a:pt x="871" y="457"/>
                  </a:lnTo>
                  <a:lnTo>
                    <a:pt x="1368" y="457"/>
                  </a:lnTo>
                  <a:lnTo>
                    <a:pt x="1866" y="332"/>
                  </a:lnTo>
                  <a:lnTo>
                    <a:pt x="2280" y="125"/>
                  </a:lnTo>
                  <a:lnTo>
                    <a:pt x="2322" y="84"/>
                  </a:lnTo>
                  <a:lnTo>
                    <a:pt x="2322" y="42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72;p80"/>
            <p:cNvSpPr/>
            <p:nvPr/>
          </p:nvSpPr>
          <p:spPr>
            <a:xfrm>
              <a:off x="1419250" y="1491400"/>
              <a:ext cx="101550" cy="92250"/>
            </a:xfrm>
            <a:custGeom>
              <a:avLst/>
              <a:gdLst/>
              <a:ahLst/>
              <a:cxnLst/>
              <a:rect l="l" t="t" r="r" b="b"/>
              <a:pathLst>
                <a:path w="4062" h="3690" extrusionOk="0">
                  <a:moveTo>
                    <a:pt x="2570" y="1"/>
                  </a:moveTo>
                  <a:lnTo>
                    <a:pt x="2362" y="42"/>
                  </a:lnTo>
                  <a:lnTo>
                    <a:pt x="1948" y="167"/>
                  </a:lnTo>
                  <a:lnTo>
                    <a:pt x="1575" y="374"/>
                  </a:lnTo>
                  <a:lnTo>
                    <a:pt x="1202" y="664"/>
                  </a:lnTo>
                  <a:lnTo>
                    <a:pt x="829" y="954"/>
                  </a:lnTo>
                  <a:lnTo>
                    <a:pt x="539" y="1286"/>
                  </a:lnTo>
                  <a:lnTo>
                    <a:pt x="290" y="1617"/>
                  </a:lnTo>
                  <a:lnTo>
                    <a:pt x="124" y="1990"/>
                  </a:lnTo>
                  <a:lnTo>
                    <a:pt x="0" y="2363"/>
                  </a:lnTo>
                  <a:lnTo>
                    <a:pt x="0" y="2695"/>
                  </a:lnTo>
                  <a:lnTo>
                    <a:pt x="42" y="3026"/>
                  </a:lnTo>
                  <a:lnTo>
                    <a:pt x="83" y="3151"/>
                  </a:lnTo>
                  <a:lnTo>
                    <a:pt x="166" y="3275"/>
                  </a:lnTo>
                  <a:lnTo>
                    <a:pt x="290" y="3399"/>
                  </a:lnTo>
                  <a:lnTo>
                    <a:pt x="415" y="3524"/>
                  </a:lnTo>
                  <a:lnTo>
                    <a:pt x="539" y="3565"/>
                  </a:lnTo>
                  <a:lnTo>
                    <a:pt x="705" y="3648"/>
                  </a:lnTo>
                  <a:lnTo>
                    <a:pt x="912" y="3689"/>
                  </a:lnTo>
                  <a:lnTo>
                    <a:pt x="1119" y="3689"/>
                  </a:lnTo>
                  <a:lnTo>
                    <a:pt x="1451" y="3648"/>
                  </a:lnTo>
                  <a:lnTo>
                    <a:pt x="1782" y="3606"/>
                  </a:lnTo>
                  <a:lnTo>
                    <a:pt x="2114" y="3482"/>
                  </a:lnTo>
                  <a:lnTo>
                    <a:pt x="2445" y="3358"/>
                  </a:lnTo>
                  <a:lnTo>
                    <a:pt x="2735" y="3233"/>
                  </a:lnTo>
                  <a:lnTo>
                    <a:pt x="3025" y="3026"/>
                  </a:lnTo>
                  <a:lnTo>
                    <a:pt x="3274" y="2860"/>
                  </a:lnTo>
                  <a:lnTo>
                    <a:pt x="3523" y="2612"/>
                  </a:lnTo>
                  <a:lnTo>
                    <a:pt x="3771" y="2280"/>
                  </a:lnTo>
                  <a:lnTo>
                    <a:pt x="3937" y="1949"/>
                  </a:lnTo>
                  <a:lnTo>
                    <a:pt x="4062" y="1576"/>
                  </a:lnTo>
                  <a:lnTo>
                    <a:pt x="4062" y="1203"/>
                  </a:lnTo>
                  <a:lnTo>
                    <a:pt x="3979" y="871"/>
                  </a:lnTo>
                  <a:lnTo>
                    <a:pt x="3813" y="581"/>
                  </a:lnTo>
                  <a:lnTo>
                    <a:pt x="3689" y="415"/>
                  </a:lnTo>
                  <a:lnTo>
                    <a:pt x="3523" y="291"/>
                  </a:lnTo>
                  <a:lnTo>
                    <a:pt x="3357" y="208"/>
                  </a:lnTo>
                  <a:lnTo>
                    <a:pt x="3191" y="125"/>
                  </a:lnTo>
                  <a:lnTo>
                    <a:pt x="2984" y="42"/>
                  </a:lnTo>
                  <a:lnTo>
                    <a:pt x="2777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73;p80"/>
            <p:cNvSpPr/>
            <p:nvPr/>
          </p:nvSpPr>
          <p:spPr>
            <a:xfrm>
              <a:off x="1014125" y="2565825"/>
              <a:ext cx="632050" cy="1846300"/>
            </a:xfrm>
            <a:custGeom>
              <a:avLst/>
              <a:gdLst/>
              <a:ahLst/>
              <a:cxnLst/>
              <a:rect l="l" t="t" r="r" b="b"/>
              <a:pathLst>
                <a:path w="25282" h="73852" extrusionOk="0">
                  <a:moveTo>
                    <a:pt x="1" y="0"/>
                  </a:moveTo>
                  <a:lnTo>
                    <a:pt x="498" y="14340"/>
                  </a:lnTo>
                  <a:lnTo>
                    <a:pt x="913" y="26482"/>
                  </a:lnTo>
                  <a:lnTo>
                    <a:pt x="1203" y="36843"/>
                  </a:lnTo>
                  <a:lnTo>
                    <a:pt x="1203" y="37382"/>
                  </a:lnTo>
                  <a:lnTo>
                    <a:pt x="1286" y="37962"/>
                  </a:lnTo>
                  <a:lnTo>
                    <a:pt x="1451" y="39123"/>
                  </a:lnTo>
                  <a:lnTo>
                    <a:pt x="1700" y="40366"/>
                  </a:lnTo>
                  <a:lnTo>
                    <a:pt x="2073" y="41692"/>
                  </a:lnTo>
                  <a:lnTo>
                    <a:pt x="2529" y="43060"/>
                  </a:lnTo>
                  <a:lnTo>
                    <a:pt x="3026" y="44469"/>
                  </a:lnTo>
                  <a:lnTo>
                    <a:pt x="3606" y="45919"/>
                  </a:lnTo>
                  <a:lnTo>
                    <a:pt x="4270" y="47411"/>
                  </a:lnTo>
                  <a:lnTo>
                    <a:pt x="4974" y="48903"/>
                  </a:lnTo>
                  <a:lnTo>
                    <a:pt x="5720" y="50436"/>
                  </a:lnTo>
                  <a:lnTo>
                    <a:pt x="6507" y="52011"/>
                  </a:lnTo>
                  <a:lnTo>
                    <a:pt x="7295" y="53545"/>
                  </a:lnTo>
                  <a:lnTo>
                    <a:pt x="9035" y="56611"/>
                  </a:lnTo>
                  <a:lnTo>
                    <a:pt x="10776" y="59595"/>
                  </a:lnTo>
                  <a:lnTo>
                    <a:pt x="12517" y="62455"/>
                  </a:lnTo>
                  <a:lnTo>
                    <a:pt x="14216" y="65149"/>
                  </a:lnTo>
                  <a:lnTo>
                    <a:pt x="15832" y="67552"/>
                  </a:lnTo>
                  <a:lnTo>
                    <a:pt x="17241" y="69666"/>
                  </a:lnTo>
                  <a:lnTo>
                    <a:pt x="19355" y="72733"/>
                  </a:lnTo>
                  <a:lnTo>
                    <a:pt x="20142" y="73852"/>
                  </a:lnTo>
                  <a:lnTo>
                    <a:pt x="25281" y="70495"/>
                  </a:lnTo>
                  <a:lnTo>
                    <a:pt x="24659" y="69542"/>
                  </a:lnTo>
                  <a:lnTo>
                    <a:pt x="22960" y="67014"/>
                  </a:lnTo>
                  <a:lnTo>
                    <a:pt x="21841" y="65232"/>
                  </a:lnTo>
                  <a:lnTo>
                    <a:pt x="20557" y="63159"/>
                  </a:lnTo>
                  <a:lnTo>
                    <a:pt x="19189" y="60839"/>
                  </a:lnTo>
                  <a:lnTo>
                    <a:pt x="17780" y="58311"/>
                  </a:lnTo>
                  <a:lnTo>
                    <a:pt x="16412" y="55617"/>
                  </a:lnTo>
                  <a:lnTo>
                    <a:pt x="15708" y="54208"/>
                  </a:lnTo>
                  <a:lnTo>
                    <a:pt x="15003" y="52799"/>
                  </a:lnTo>
                  <a:lnTo>
                    <a:pt x="14382" y="51348"/>
                  </a:lnTo>
                  <a:lnTo>
                    <a:pt x="13719" y="49898"/>
                  </a:lnTo>
                  <a:lnTo>
                    <a:pt x="13138" y="48447"/>
                  </a:lnTo>
                  <a:lnTo>
                    <a:pt x="12558" y="46955"/>
                  </a:lnTo>
                  <a:lnTo>
                    <a:pt x="12061" y="45463"/>
                  </a:lnTo>
                  <a:lnTo>
                    <a:pt x="11563" y="44013"/>
                  </a:lnTo>
                  <a:lnTo>
                    <a:pt x="11149" y="42521"/>
                  </a:lnTo>
                  <a:lnTo>
                    <a:pt x="10776" y="41070"/>
                  </a:lnTo>
                  <a:lnTo>
                    <a:pt x="10486" y="39620"/>
                  </a:lnTo>
                  <a:lnTo>
                    <a:pt x="10237" y="38211"/>
                  </a:lnTo>
                  <a:lnTo>
                    <a:pt x="10113" y="36843"/>
                  </a:lnTo>
                  <a:lnTo>
                    <a:pt x="10030" y="35476"/>
                  </a:lnTo>
                  <a:lnTo>
                    <a:pt x="10154" y="32119"/>
                  </a:lnTo>
                  <a:lnTo>
                    <a:pt x="10362" y="28803"/>
                  </a:lnTo>
                  <a:lnTo>
                    <a:pt x="10610" y="25571"/>
                  </a:lnTo>
                  <a:lnTo>
                    <a:pt x="10942" y="22380"/>
                  </a:lnTo>
                  <a:lnTo>
                    <a:pt x="11356" y="19354"/>
                  </a:lnTo>
                  <a:lnTo>
                    <a:pt x="11771" y="16412"/>
                  </a:lnTo>
                  <a:lnTo>
                    <a:pt x="12185" y="13676"/>
                  </a:lnTo>
                  <a:lnTo>
                    <a:pt x="12641" y="11107"/>
                  </a:lnTo>
                  <a:lnTo>
                    <a:pt x="13055" y="8745"/>
                  </a:lnTo>
                  <a:lnTo>
                    <a:pt x="13511" y="6631"/>
                  </a:lnTo>
                  <a:lnTo>
                    <a:pt x="14216" y="3191"/>
                  </a:lnTo>
                  <a:lnTo>
                    <a:pt x="14755" y="995"/>
                  </a:lnTo>
                  <a:lnTo>
                    <a:pt x="14962" y="2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74;p80"/>
            <p:cNvSpPr/>
            <p:nvPr/>
          </p:nvSpPr>
          <p:spPr>
            <a:xfrm>
              <a:off x="1014125" y="2565825"/>
              <a:ext cx="632050" cy="1846300"/>
            </a:xfrm>
            <a:custGeom>
              <a:avLst/>
              <a:gdLst/>
              <a:ahLst/>
              <a:cxnLst/>
              <a:rect l="l" t="t" r="r" b="b"/>
              <a:pathLst>
                <a:path w="25282" h="73852" fill="none" extrusionOk="0">
                  <a:moveTo>
                    <a:pt x="10030" y="35476"/>
                  </a:moveTo>
                  <a:lnTo>
                    <a:pt x="10030" y="35476"/>
                  </a:lnTo>
                  <a:lnTo>
                    <a:pt x="10154" y="32119"/>
                  </a:lnTo>
                  <a:lnTo>
                    <a:pt x="10362" y="28803"/>
                  </a:lnTo>
                  <a:lnTo>
                    <a:pt x="10610" y="25571"/>
                  </a:lnTo>
                  <a:lnTo>
                    <a:pt x="10942" y="22380"/>
                  </a:lnTo>
                  <a:lnTo>
                    <a:pt x="11356" y="19354"/>
                  </a:lnTo>
                  <a:lnTo>
                    <a:pt x="11771" y="16412"/>
                  </a:lnTo>
                  <a:lnTo>
                    <a:pt x="12185" y="13676"/>
                  </a:lnTo>
                  <a:lnTo>
                    <a:pt x="12641" y="11107"/>
                  </a:lnTo>
                  <a:lnTo>
                    <a:pt x="13055" y="8745"/>
                  </a:lnTo>
                  <a:lnTo>
                    <a:pt x="13511" y="6631"/>
                  </a:lnTo>
                  <a:lnTo>
                    <a:pt x="14216" y="3191"/>
                  </a:lnTo>
                  <a:lnTo>
                    <a:pt x="14755" y="995"/>
                  </a:lnTo>
                  <a:lnTo>
                    <a:pt x="14962" y="208"/>
                  </a:lnTo>
                  <a:lnTo>
                    <a:pt x="1" y="0"/>
                  </a:lnTo>
                  <a:lnTo>
                    <a:pt x="1" y="0"/>
                  </a:lnTo>
                  <a:lnTo>
                    <a:pt x="498" y="14340"/>
                  </a:lnTo>
                  <a:lnTo>
                    <a:pt x="913" y="26482"/>
                  </a:lnTo>
                  <a:lnTo>
                    <a:pt x="1203" y="36843"/>
                  </a:lnTo>
                  <a:lnTo>
                    <a:pt x="1203" y="36843"/>
                  </a:lnTo>
                  <a:lnTo>
                    <a:pt x="1203" y="37382"/>
                  </a:lnTo>
                  <a:lnTo>
                    <a:pt x="1286" y="37962"/>
                  </a:lnTo>
                  <a:lnTo>
                    <a:pt x="1451" y="39123"/>
                  </a:lnTo>
                  <a:lnTo>
                    <a:pt x="1700" y="40366"/>
                  </a:lnTo>
                  <a:lnTo>
                    <a:pt x="2073" y="41692"/>
                  </a:lnTo>
                  <a:lnTo>
                    <a:pt x="2529" y="43060"/>
                  </a:lnTo>
                  <a:lnTo>
                    <a:pt x="3026" y="44469"/>
                  </a:lnTo>
                  <a:lnTo>
                    <a:pt x="3606" y="45919"/>
                  </a:lnTo>
                  <a:lnTo>
                    <a:pt x="4270" y="47411"/>
                  </a:lnTo>
                  <a:lnTo>
                    <a:pt x="4974" y="48903"/>
                  </a:lnTo>
                  <a:lnTo>
                    <a:pt x="5720" y="50436"/>
                  </a:lnTo>
                  <a:lnTo>
                    <a:pt x="6507" y="52011"/>
                  </a:lnTo>
                  <a:lnTo>
                    <a:pt x="7295" y="53545"/>
                  </a:lnTo>
                  <a:lnTo>
                    <a:pt x="9035" y="56611"/>
                  </a:lnTo>
                  <a:lnTo>
                    <a:pt x="10776" y="59595"/>
                  </a:lnTo>
                  <a:lnTo>
                    <a:pt x="12517" y="62455"/>
                  </a:lnTo>
                  <a:lnTo>
                    <a:pt x="14216" y="65149"/>
                  </a:lnTo>
                  <a:lnTo>
                    <a:pt x="15832" y="67552"/>
                  </a:lnTo>
                  <a:lnTo>
                    <a:pt x="17241" y="69666"/>
                  </a:lnTo>
                  <a:lnTo>
                    <a:pt x="19355" y="72733"/>
                  </a:lnTo>
                  <a:lnTo>
                    <a:pt x="20142" y="73852"/>
                  </a:lnTo>
                  <a:lnTo>
                    <a:pt x="25281" y="70495"/>
                  </a:lnTo>
                  <a:lnTo>
                    <a:pt x="25281" y="70495"/>
                  </a:lnTo>
                  <a:lnTo>
                    <a:pt x="24659" y="69542"/>
                  </a:lnTo>
                  <a:lnTo>
                    <a:pt x="22960" y="67014"/>
                  </a:lnTo>
                  <a:lnTo>
                    <a:pt x="21841" y="65232"/>
                  </a:lnTo>
                  <a:lnTo>
                    <a:pt x="20557" y="63159"/>
                  </a:lnTo>
                  <a:lnTo>
                    <a:pt x="19189" y="60839"/>
                  </a:lnTo>
                  <a:lnTo>
                    <a:pt x="17780" y="58311"/>
                  </a:lnTo>
                  <a:lnTo>
                    <a:pt x="16412" y="55617"/>
                  </a:lnTo>
                  <a:lnTo>
                    <a:pt x="15708" y="54208"/>
                  </a:lnTo>
                  <a:lnTo>
                    <a:pt x="15003" y="52799"/>
                  </a:lnTo>
                  <a:lnTo>
                    <a:pt x="14382" y="51348"/>
                  </a:lnTo>
                  <a:lnTo>
                    <a:pt x="13719" y="49898"/>
                  </a:lnTo>
                  <a:lnTo>
                    <a:pt x="13138" y="48447"/>
                  </a:lnTo>
                  <a:lnTo>
                    <a:pt x="12558" y="46955"/>
                  </a:lnTo>
                  <a:lnTo>
                    <a:pt x="12061" y="45463"/>
                  </a:lnTo>
                  <a:lnTo>
                    <a:pt x="11563" y="44013"/>
                  </a:lnTo>
                  <a:lnTo>
                    <a:pt x="11149" y="42521"/>
                  </a:lnTo>
                  <a:lnTo>
                    <a:pt x="10776" y="41070"/>
                  </a:lnTo>
                  <a:lnTo>
                    <a:pt x="10486" y="39620"/>
                  </a:lnTo>
                  <a:lnTo>
                    <a:pt x="10237" y="38211"/>
                  </a:lnTo>
                  <a:lnTo>
                    <a:pt x="10113" y="36843"/>
                  </a:lnTo>
                  <a:lnTo>
                    <a:pt x="10030" y="354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75;p80"/>
            <p:cNvSpPr/>
            <p:nvPr/>
          </p:nvSpPr>
          <p:spPr>
            <a:xfrm>
              <a:off x="1264875" y="3209225"/>
              <a:ext cx="14525" cy="216550"/>
            </a:xfrm>
            <a:custGeom>
              <a:avLst/>
              <a:gdLst/>
              <a:ahLst/>
              <a:cxnLst/>
              <a:rect l="l" t="t" r="r" b="b"/>
              <a:pathLst>
                <a:path w="581" h="8662" extrusionOk="0">
                  <a:moveTo>
                    <a:pt x="580" y="0"/>
                  </a:moveTo>
                  <a:lnTo>
                    <a:pt x="373" y="2155"/>
                  </a:lnTo>
                  <a:lnTo>
                    <a:pt x="249" y="4269"/>
                  </a:lnTo>
                  <a:lnTo>
                    <a:pt x="124" y="6466"/>
                  </a:lnTo>
                  <a:lnTo>
                    <a:pt x="0" y="8662"/>
                  </a:lnTo>
                  <a:lnTo>
                    <a:pt x="124" y="6507"/>
                  </a:lnTo>
                  <a:lnTo>
                    <a:pt x="249" y="4352"/>
                  </a:lnTo>
                  <a:lnTo>
                    <a:pt x="415" y="2238"/>
                  </a:lnTo>
                  <a:lnTo>
                    <a:pt x="580" y="83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rgbClr val="C3C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976;p80"/>
            <p:cNvSpPr/>
            <p:nvPr/>
          </p:nvSpPr>
          <p:spPr>
            <a:xfrm>
              <a:off x="1264875" y="3209225"/>
              <a:ext cx="14525" cy="216550"/>
            </a:xfrm>
            <a:custGeom>
              <a:avLst/>
              <a:gdLst/>
              <a:ahLst/>
              <a:cxnLst/>
              <a:rect l="l" t="t" r="r" b="b"/>
              <a:pathLst>
                <a:path w="581" h="8662" fill="none" extrusionOk="0">
                  <a:moveTo>
                    <a:pt x="580" y="0"/>
                  </a:moveTo>
                  <a:lnTo>
                    <a:pt x="580" y="0"/>
                  </a:lnTo>
                  <a:lnTo>
                    <a:pt x="373" y="2155"/>
                  </a:lnTo>
                  <a:lnTo>
                    <a:pt x="249" y="4269"/>
                  </a:lnTo>
                  <a:lnTo>
                    <a:pt x="124" y="6466"/>
                  </a:lnTo>
                  <a:lnTo>
                    <a:pt x="0" y="8662"/>
                  </a:lnTo>
                  <a:lnTo>
                    <a:pt x="0" y="8662"/>
                  </a:lnTo>
                  <a:lnTo>
                    <a:pt x="124" y="6507"/>
                  </a:lnTo>
                  <a:lnTo>
                    <a:pt x="249" y="4352"/>
                  </a:lnTo>
                  <a:lnTo>
                    <a:pt x="415" y="2238"/>
                  </a:lnTo>
                  <a:lnTo>
                    <a:pt x="580" y="83"/>
                  </a:lnTo>
                  <a:lnTo>
                    <a:pt x="580" y="83"/>
                  </a:lnTo>
                  <a:lnTo>
                    <a:pt x="58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977;p80"/>
            <p:cNvSpPr/>
            <p:nvPr/>
          </p:nvSpPr>
          <p:spPr>
            <a:xfrm>
              <a:off x="1228600" y="3178150"/>
              <a:ext cx="50800" cy="253850"/>
            </a:xfrm>
            <a:custGeom>
              <a:avLst/>
              <a:gdLst/>
              <a:ahLst/>
              <a:cxnLst/>
              <a:rect l="l" t="t" r="r" b="b"/>
              <a:pathLst>
                <a:path w="2032" h="10154" extrusionOk="0">
                  <a:moveTo>
                    <a:pt x="1" y="0"/>
                  </a:moveTo>
                  <a:lnTo>
                    <a:pt x="125" y="1326"/>
                  </a:lnTo>
                  <a:lnTo>
                    <a:pt x="249" y="2652"/>
                  </a:lnTo>
                  <a:lnTo>
                    <a:pt x="622" y="5263"/>
                  </a:lnTo>
                  <a:lnTo>
                    <a:pt x="1037" y="7750"/>
                  </a:lnTo>
                  <a:lnTo>
                    <a:pt x="1451" y="10154"/>
                  </a:lnTo>
                  <a:lnTo>
                    <a:pt x="1451" y="9905"/>
                  </a:lnTo>
                  <a:lnTo>
                    <a:pt x="1575" y="7709"/>
                  </a:lnTo>
                  <a:lnTo>
                    <a:pt x="1700" y="5512"/>
                  </a:lnTo>
                  <a:lnTo>
                    <a:pt x="1824" y="3398"/>
                  </a:lnTo>
                  <a:lnTo>
                    <a:pt x="2031" y="1243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rgbClr val="749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978;p80"/>
            <p:cNvSpPr/>
            <p:nvPr/>
          </p:nvSpPr>
          <p:spPr>
            <a:xfrm>
              <a:off x="1228600" y="3178150"/>
              <a:ext cx="50800" cy="253850"/>
            </a:xfrm>
            <a:custGeom>
              <a:avLst/>
              <a:gdLst/>
              <a:ahLst/>
              <a:cxnLst/>
              <a:rect l="l" t="t" r="r" b="b"/>
              <a:pathLst>
                <a:path w="2032" h="10154" fill="none" extrusionOk="0">
                  <a:moveTo>
                    <a:pt x="1824" y="0"/>
                  </a:moveTo>
                  <a:lnTo>
                    <a:pt x="1824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25" y="1326"/>
                  </a:lnTo>
                  <a:lnTo>
                    <a:pt x="249" y="2652"/>
                  </a:lnTo>
                  <a:lnTo>
                    <a:pt x="622" y="5263"/>
                  </a:lnTo>
                  <a:lnTo>
                    <a:pt x="1037" y="7750"/>
                  </a:lnTo>
                  <a:lnTo>
                    <a:pt x="1451" y="10154"/>
                  </a:lnTo>
                  <a:lnTo>
                    <a:pt x="1451" y="10154"/>
                  </a:lnTo>
                  <a:lnTo>
                    <a:pt x="1451" y="9905"/>
                  </a:lnTo>
                  <a:lnTo>
                    <a:pt x="1451" y="9905"/>
                  </a:lnTo>
                  <a:lnTo>
                    <a:pt x="1575" y="7709"/>
                  </a:lnTo>
                  <a:lnTo>
                    <a:pt x="1700" y="5512"/>
                  </a:lnTo>
                  <a:lnTo>
                    <a:pt x="1824" y="3398"/>
                  </a:lnTo>
                  <a:lnTo>
                    <a:pt x="2031" y="1243"/>
                  </a:lnTo>
                  <a:lnTo>
                    <a:pt x="2031" y="1243"/>
                  </a:lnTo>
                  <a:lnTo>
                    <a:pt x="182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979;p80"/>
            <p:cNvSpPr/>
            <p:nvPr/>
          </p:nvSpPr>
          <p:spPr>
            <a:xfrm>
              <a:off x="1471050" y="4273275"/>
              <a:ext cx="193775" cy="147150"/>
            </a:xfrm>
            <a:custGeom>
              <a:avLst/>
              <a:gdLst/>
              <a:ahLst/>
              <a:cxnLst/>
              <a:rect l="l" t="t" r="r" b="b"/>
              <a:pathLst>
                <a:path w="7751" h="5886" extrusionOk="0">
                  <a:moveTo>
                    <a:pt x="6424" y="0"/>
                  </a:moveTo>
                  <a:lnTo>
                    <a:pt x="0" y="4062"/>
                  </a:lnTo>
                  <a:lnTo>
                    <a:pt x="1658" y="5885"/>
                  </a:lnTo>
                  <a:lnTo>
                    <a:pt x="7750" y="1865"/>
                  </a:lnTo>
                  <a:lnTo>
                    <a:pt x="642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980;p80"/>
            <p:cNvSpPr/>
            <p:nvPr/>
          </p:nvSpPr>
          <p:spPr>
            <a:xfrm>
              <a:off x="1471050" y="4273275"/>
              <a:ext cx="193775" cy="147150"/>
            </a:xfrm>
            <a:custGeom>
              <a:avLst/>
              <a:gdLst/>
              <a:ahLst/>
              <a:cxnLst/>
              <a:rect l="l" t="t" r="r" b="b"/>
              <a:pathLst>
                <a:path w="7751" h="5886" fill="none" extrusionOk="0">
                  <a:moveTo>
                    <a:pt x="1658" y="5885"/>
                  </a:moveTo>
                  <a:lnTo>
                    <a:pt x="7750" y="1865"/>
                  </a:lnTo>
                  <a:lnTo>
                    <a:pt x="6424" y="0"/>
                  </a:lnTo>
                  <a:lnTo>
                    <a:pt x="0" y="4062"/>
                  </a:lnTo>
                  <a:lnTo>
                    <a:pt x="1658" y="58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981;p80"/>
            <p:cNvSpPr/>
            <p:nvPr/>
          </p:nvSpPr>
          <p:spPr>
            <a:xfrm>
              <a:off x="1353975" y="1433400"/>
              <a:ext cx="17625" cy="25925"/>
            </a:xfrm>
            <a:custGeom>
              <a:avLst/>
              <a:gdLst/>
              <a:ahLst/>
              <a:cxnLst/>
              <a:rect l="l" t="t" r="r" b="b"/>
              <a:pathLst>
                <a:path w="705" h="1037" extrusionOk="0">
                  <a:moveTo>
                    <a:pt x="332" y="0"/>
                  </a:moveTo>
                  <a:lnTo>
                    <a:pt x="207" y="83"/>
                  </a:lnTo>
                  <a:lnTo>
                    <a:pt x="83" y="249"/>
                  </a:lnTo>
                  <a:lnTo>
                    <a:pt x="0" y="456"/>
                  </a:lnTo>
                  <a:lnTo>
                    <a:pt x="0" y="663"/>
                  </a:lnTo>
                  <a:lnTo>
                    <a:pt x="0" y="829"/>
                  </a:lnTo>
                  <a:lnTo>
                    <a:pt x="83" y="953"/>
                  </a:lnTo>
                  <a:lnTo>
                    <a:pt x="207" y="1036"/>
                  </a:lnTo>
                  <a:lnTo>
                    <a:pt x="332" y="995"/>
                  </a:lnTo>
                  <a:lnTo>
                    <a:pt x="456" y="912"/>
                  </a:lnTo>
                  <a:lnTo>
                    <a:pt x="580" y="787"/>
                  </a:lnTo>
                  <a:lnTo>
                    <a:pt x="663" y="580"/>
                  </a:lnTo>
                  <a:lnTo>
                    <a:pt x="705" y="373"/>
                  </a:lnTo>
                  <a:lnTo>
                    <a:pt x="663" y="207"/>
                  </a:lnTo>
                  <a:lnTo>
                    <a:pt x="580" y="83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982;p80"/>
            <p:cNvSpPr/>
            <p:nvPr/>
          </p:nvSpPr>
          <p:spPr>
            <a:xfrm>
              <a:off x="1273150" y="1418875"/>
              <a:ext cx="17650" cy="24900"/>
            </a:xfrm>
            <a:custGeom>
              <a:avLst/>
              <a:gdLst/>
              <a:ahLst/>
              <a:cxnLst/>
              <a:rect l="l" t="t" r="r" b="b"/>
              <a:pathLst>
                <a:path w="706" h="996" extrusionOk="0">
                  <a:moveTo>
                    <a:pt x="332" y="1"/>
                  </a:moveTo>
                  <a:lnTo>
                    <a:pt x="208" y="84"/>
                  </a:lnTo>
                  <a:lnTo>
                    <a:pt x="84" y="208"/>
                  </a:lnTo>
                  <a:lnTo>
                    <a:pt x="1" y="415"/>
                  </a:lnTo>
                  <a:lnTo>
                    <a:pt x="1" y="622"/>
                  </a:lnTo>
                  <a:lnTo>
                    <a:pt x="1" y="788"/>
                  </a:lnTo>
                  <a:lnTo>
                    <a:pt x="84" y="954"/>
                  </a:lnTo>
                  <a:lnTo>
                    <a:pt x="208" y="995"/>
                  </a:lnTo>
                  <a:lnTo>
                    <a:pt x="332" y="995"/>
                  </a:lnTo>
                  <a:lnTo>
                    <a:pt x="498" y="913"/>
                  </a:lnTo>
                  <a:lnTo>
                    <a:pt x="581" y="747"/>
                  </a:lnTo>
                  <a:lnTo>
                    <a:pt x="664" y="581"/>
                  </a:lnTo>
                  <a:lnTo>
                    <a:pt x="705" y="374"/>
                  </a:lnTo>
                  <a:lnTo>
                    <a:pt x="664" y="208"/>
                  </a:lnTo>
                  <a:lnTo>
                    <a:pt x="581" y="42"/>
                  </a:lnTo>
                  <a:lnTo>
                    <a:pt x="4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983;p80"/>
            <p:cNvSpPr/>
            <p:nvPr/>
          </p:nvSpPr>
          <p:spPr>
            <a:xfrm>
              <a:off x="1262800" y="1441675"/>
              <a:ext cx="49750" cy="57000"/>
            </a:xfrm>
            <a:custGeom>
              <a:avLst/>
              <a:gdLst/>
              <a:ahLst/>
              <a:cxnLst/>
              <a:rect l="l" t="t" r="r" b="b"/>
              <a:pathLst>
                <a:path w="1990" h="2280" extrusionOk="0">
                  <a:moveTo>
                    <a:pt x="1989" y="1"/>
                  </a:moveTo>
                  <a:lnTo>
                    <a:pt x="1534" y="498"/>
                  </a:lnTo>
                  <a:lnTo>
                    <a:pt x="1036" y="954"/>
                  </a:lnTo>
                  <a:lnTo>
                    <a:pt x="539" y="1410"/>
                  </a:lnTo>
                  <a:lnTo>
                    <a:pt x="0" y="1824"/>
                  </a:lnTo>
                  <a:lnTo>
                    <a:pt x="125" y="1990"/>
                  </a:lnTo>
                  <a:lnTo>
                    <a:pt x="332" y="2114"/>
                  </a:lnTo>
                  <a:lnTo>
                    <a:pt x="539" y="2197"/>
                  </a:lnTo>
                  <a:lnTo>
                    <a:pt x="746" y="2239"/>
                  </a:lnTo>
                  <a:lnTo>
                    <a:pt x="1119" y="2280"/>
                  </a:lnTo>
                  <a:lnTo>
                    <a:pt x="1243" y="2280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rgbClr val="63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984;p80"/>
            <p:cNvSpPr/>
            <p:nvPr/>
          </p:nvSpPr>
          <p:spPr>
            <a:xfrm>
              <a:off x="1374700" y="1398150"/>
              <a:ext cx="34200" cy="30075"/>
            </a:xfrm>
            <a:custGeom>
              <a:avLst/>
              <a:gdLst/>
              <a:ahLst/>
              <a:cxnLst/>
              <a:rect l="l" t="t" r="r" b="b"/>
              <a:pathLst>
                <a:path w="1368" h="1203" extrusionOk="0">
                  <a:moveTo>
                    <a:pt x="124" y="1"/>
                  </a:moveTo>
                  <a:lnTo>
                    <a:pt x="83" y="42"/>
                  </a:lnTo>
                  <a:lnTo>
                    <a:pt x="0" y="84"/>
                  </a:lnTo>
                  <a:lnTo>
                    <a:pt x="0" y="167"/>
                  </a:lnTo>
                  <a:lnTo>
                    <a:pt x="0" y="208"/>
                  </a:lnTo>
                  <a:lnTo>
                    <a:pt x="0" y="291"/>
                  </a:lnTo>
                  <a:lnTo>
                    <a:pt x="41" y="333"/>
                  </a:lnTo>
                  <a:lnTo>
                    <a:pt x="124" y="333"/>
                  </a:lnTo>
                  <a:lnTo>
                    <a:pt x="414" y="457"/>
                  </a:lnTo>
                  <a:lnTo>
                    <a:pt x="663" y="623"/>
                  </a:lnTo>
                  <a:lnTo>
                    <a:pt x="870" y="830"/>
                  </a:lnTo>
                  <a:lnTo>
                    <a:pt x="1036" y="1120"/>
                  </a:lnTo>
                  <a:lnTo>
                    <a:pt x="1078" y="1203"/>
                  </a:lnTo>
                  <a:lnTo>
                    <a:pt x="1243" y="1203"/>
                  </a:lnTo>
                  <a:lnTo>
                    <a:pt x="1285" y="1161"/>
                  </a:lnTo>
                  <a:lnTo>
                    <a:pt x="1326" y="1120"/>
                  </a:lnTo>
                  <a:lnTo>
                    <a:pt x="1368" y="1037"/>
                  </a:lnTo>
                  <a:lnTo>
                    <a:pt x="1326" y="996"/>
                  </a:lnTo>
                  <a:lnTo>
                    <a:pt x="1243" y="788"/>
                  </a:lnTo>
                  <a:lnTo>
                    <a:pt x="1160" y="623"/>
                  </a:lnTo>
                  <a:lnTo>
                    <a:pt x="912" y="374"/>
                  </a:lnTo>
                  <a:lnTo>
                    <a:pt x="580" y="125"/>
                  </a:lnTo>
                  <a:lnTo>
                    <a:pt x="373" y="84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985;p80"/>
            <p:cNvSpPr/>
            <p:nvPr/>
          </p:nvSpPr>
          <p:spPr>
            <a:xfrm>
              <a:off x="1256575" y="1376400"/>
              <a:ext cx="43550" cy="16600"/>
            </a:xfrm>
            <a:custGeom>
              <a:avLst/>
              <a:gdLst/>
              <a:ahLst/>
              <a:cxnLst/>
              <a:rect l="l" t="t" r="r" b="b"/>
              <a:pathLst>
                <a:path w="1742" h="664" extrusionOk="0">
                  <a:moveTo>
                    <a:pt x="1244" y="1"/>
                  </a:moveTo>
                  <a:lnTo>
                    <a:pt x="829" y="42"/>
                  </a:lnTo>
                  <a:lnTo>
                    <a:pt x="456" y="166"/>
                  </a:lnTo>
                  <a:lnTo>
                    <a:pt x="83" y="374"/>
                  </a:lnTo>
                  <a:lnTo>
                    <a:pt x="42" y="415"/>
                  </a:lnTo>
                  <a:lnTo>
                    <a:pt x="1" y="457"/>
                  </a:lnTo>
                  <a:lnTo>
                    <a:pt x="1" y="539"/>
                  </a:lnTo>
                  <a:lnTo>
                    <a:pt x="42" y="581"/>
                  </a:lnTo>
                  <a:lnTo>
                    <a:pt x="83" y="622"/>
                  </a:lnTo>
                  <a:lnTo>
                    <a:pt x="166" y="664"/>
                  </a:lnTo>
                  <a:lnTo>
                    <a:pt x="249" y="622"/>
                  </a:lnTo>
                  <a:lnTo>
                    <a:pt x="539" y="457"/>
                  </a:lnTo>
                  <a:lnTo>
                    <a:pt x="871" y="374"/>
                  </a:lnTo>
                  <a:lnTo>
                    <a:pt x="1161" y="332"/>
                  </a:lnTo>
                  <a:lnTo>
                    <a:pt x="1492" y="415"/>
                  </a:lnTo>
                  <a:lnTo>
                    <a:pt x="1575" y="415"/>
                  </a:lnTo>
                  <a:lnTo>
                    <a:pt x="1617" y="374"/>
                  </a:lnTo>
                  <a:lnTo>
                    <a:pt x="1700" y="374"/>
                  </a:lnTo>
                  <a:lnTo>
                    <a:pt x="1741" y="291"/>
                  </a:lnTo>
                  <a:lnTo>
                    <a:pt x="1741" y="249"/>
                  </a:lnTo>
                  <a:lnTo>
                    <a:pt x="1741" y="166"/>
                  </a:lnTo>
                  <a:lnTo>
                    <a:pt x="1700" y="125"/>
                  </a:lnTo>
                  <a:lnTo>
                    <a:pt x="1658" y="84"/>
                  </a:lnTo>
                  <a:lnTo>
                    <a:pt x="124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86;p80"/>
            <p:cNvSpPr/>
            <p:nvPr/>
          </p:nvSpPr>
          <p:spPr>
            <a:xfrm>
              <a:off x="1550825" y="4492925"/>
              <a:ext cx="53900" cy="29025"/>
            </a:xfrm>
            <a:custGeom>
              <a:avLst/>
              <a:gdLst/>
              <a:ahLst/>
              <a:cxnLst/>
              <a:rect l="l" t="t" r="r" b="b"/>
              <a:pathLst>
                <a:path w="2156" h="1161" extrusionOk="0">
                  <a:moveTo>
                    <a:pt x="1824" y="208"/>
                  </a:moveTo>
                  <a:lnTo>
                    <a:pt x="1409" y="581"/>
                  </a:lnTo>
                  <a:lnTo>
                    <a:pt x="1036" y="829"/>
                  </a:lnTo>
                  <a:lnTo>
                    <a:pt x="705" y="995"/>
                  </a:lnTo>
                  <a:lnTo>
                    <a:pt x="539" y="1036"/>
                  </a:lnTo>
                  <a:lnTo>
                    <a:pt x="456" y="1036"/>
                  </a:lnTo>
                  <a:lnTo>
                    <a:pt x="290" y="954"/>
                  </a:lnTo>
                  <a:lnTo>
                    <a:pt x="208" y="871"/>
                  </a:lnTo>
                  <a:lnTo>
                    <a:pt x="208" y="788"/>
                  </a:lnTo>
                  <a:lnTo>
                    <a:pt x="208" y="746"/>
                  </a:lnTo>
                  <a:lnTo>
                    <a:pt x="249" y="705"/>
                  </a:lnTo>
                  <a:lnTo>
                    <a:pt x="332" y="622"/>
                  </a:lnTo>
                  <a:lnTo>
                    <a:pt x="456" y="539"/>
                  </a:lnTo>
                  <a:lnTo>
                    <a:pt x="871" y="415"/>
                  </a:lnTo>
                  <a:lnTo>
                    <a:pt x="1368" y="290"/>
                  </a:lnTo>
                  <a:lnTo>
                    <a:pt x="1824" y="208"/>
                  </a:lnTo>
                  <a:close/>
                  <a:moveTo>
                    <a:pt x="2073" y="0"/>
                  </a:moveTo>
                  <a:lnTo>
                    <a:pt x="1700" y="42"/>
                  </a:lnTo>
                  <a:lnTo>
                    <a:pt x="1078" y="166"/>
                  </a:lnTo>
                  <a:lnTo>
                    <a:pt x="746" y="249"/>
                  </a:lnTo>
                  <a:lnTo>
                    <a:pt x="456" y="373"/>
                  </a:lnTo>
                  <a:lnTo>
                    <a:pt x="208" y="498"/>
                  </a:lnTo>
                  <a:lnTo>
                    <a:pt x="42" y="663"/>
                  </a:lnTo>
                  <a:lnTo>
                    <a:pt x="0" y="788"/>
                  </a:lnTo>
                  <a:lnTo>
                    <a:pt x="42" y="912"/>
                  </a:lnTo>
                  <a:lnTo>
                    <a:pt x="125" y="995"/>
                  </a:lnTo>
                  <a:lnTo>
                    <a:pt x="208" y="1078"/>
                  </a:lnTo>
                  <a:lnTo>
                    <a:pt x="290" y="1161"/>
                  </a:lnTo>
                  <a:lnTo>
                    <a:pt x="581" y="1161"/>
                  </a:lnTo>
                  <a:lnTo>
                    <a:pt x="829" y="1119"/>
                  </a:lnTo>
                  <a:lnTo>
                    <a:pt x="1036" y="995"/>
                  </a:lnTo>
                  <a:lnTo>
                    <a:pt x="1285" y="829"/>
                  </a:lnTo>
                  <a:lnTo>
                    <a:pt x="1741" y="498"/>
                  </a:lnTo>
                  <a:lnTo>
                    <a:pt x="2114" y="125"/>
                  </a:lnTo>
                  <a:lnTo>
                    <a:pt x="2155" y="125"/>
                  </a:lnTo>
                  <a:lnTo>
                    <a:pt x="2155" y="42"/>
                  </a:lnTo>
                  <a:lnTo>
                    <a:pt x="211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987;p80"/>
            <p:cNvSpPr/>
            <p:nvPr/>
          </p:nvSpPr>
          <p:spPr>
            <a:xfrm>
              <a:off x="1559100" y="4472200"/>
              <a:ext cx="45625" cy="24900"/>
            </a:xfrm>
            <a:custGeom>
              <a:avLst/>
              <a:gdLst/>
              <a:ahLst/>
              <a:cxnLst/>
              <a:rect l="l" t="t" r="r" b="b"/>
              <a:pathLst>
                <a:path w="1825" h="996" extrusionOk="0">
                  <a:moveTo>
                    <a:pt x="623" y="166"/>
                  </a:moveTo>
                  <a:lnTo>
                    <a:pt x="913" y="291"/>
                  </a:lnTo>
                  <a:lnTo>
                    <a:pt x="1161" y="415"/>
                  </a:lnTo>
                  <a:lnTo>
                    <a:pt x="1410" y="622"/>
                  </a:lnTo>
                  <a:lnTo>
                    <a:pt x="1576" y="829"/>
                  </a:lnTo>
                  <a:lnTo>
                    <a:pt x="1161" y="829"/>
                  </a:lnTo>
                  <a:lnTo>
                    <a:pt x="747" y="746"/>
                  </a:lnTo>
                  <a:lnTo>
                    <a:pt x="374" y="581"/>
                  </a:lnTo>
                  <a:lnTo>
                    <a:pt x="250" y="498"/>
                  </a:lnTo>
                  <a:lnTo>
                    <a:pt x="208" y="415"/>
                  </a:lnTo>
                  <a:lnTo>
                    <a:pt x="167" y="415"/>
                  </a:lnTo>
                  <a:lnTo>
                    <a:pt x="208" y="332"/>
                  </a:lnTo>
                  <a:lnTo>
                    <a:pt x="291" y="249"/>
                  </a:lnTo>
                  <a:lnTo>
                    <a:pt x="457" y="166"/>
                  </a:lnTo>
                  <a:close/>
                  <a:moveTo>
                    <a:pt x="415" y="0"/>
                  </a:moveTo>
                  <a:lnTo>
                    <a:pt x="291" y="83"/>
                  </a:lnTo>
                  <a:lnTo>
                    <a:pt x="167" y="125"/>
                  </a:lnTo>
                  <a:lnTo>
                    <a:pt x="84" y="249"/>
                  </a:lnTo>
                  <a:lnTo>
                    <a:pt x="42" y="332"/>
                  </a:lnTo>
                  <a:lnTo>
                    <a:pt x="1" y="456"/>
                  </a:lnTo>
                  <a:lnTo>
                    <a:pt x="42" y="498"/>
                  </a:lnTo>
                  <a:lnTo>
                    <a:pt x="125" y="664"/>
                  </a:lnTo>
                  <a:lnTo>
                    <a:pt x="291" y="746"/>
                  </a:lnTo>
                  <a:lnTo>
                    <a:pt x="498" y="871"/>
                  </a:lnTo>
                  <a:lnTo>
                    <a:pt x="788" y="912"/>
                  </a:lnTo>
                  <a:lnTo>
                    <a:pt x="1286" y="995"/>
                  </a:lnTo>
                  <a:lnTo>
                    <a:pt x="1742" y="995"/>
                  </a:lnTo>
                  <a:lnTo>
                    <a:pt x="1824" y="954"/>
                  </a:lnTo>
                  <a:lnTo>
                    <a:pt x="1824" y="871"/>
                  </a:lnTo>
                  <a:lnTo>
                    <a:pt x="1700" y="705"/>
                  </a:lnTo>
                  <a:lnTo>
                    <a:pt x="1451" y="456"/>
                  </a:lnTo>
                  <a:lnTo>
                    <a:pt x="1244" y="291"/>
                  </a:lnTo>
                  <a:lnTo>
                    <a:pt x="1078" y="166"/>
                  </a:lnTo>
                  <a:lnTo>
                    <a:pt x="871" y="42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88;p80"/>
            <p:cNvSpPr/>
            <p:nvPr/>
          </p:nvSpPr>
          <p:spPr>
            <a:xfrm>
              <a:off x="1429600" y="4348900"/>
              <a:ext cx="105700" cy="208275"/>
            </a:xfrm>
            <a:custGeom>
              <a:avLst/>
              <a:gdLst/>
              <a:ahLst/>
              <a:cxnLst/>
              <a:rect l="l" t="t" r="r" b="b"/>
              <a:pathLst>
                <a:path w="4228" h="8331" extrusionOk="0">
                  <a:moveTo>
                    <a:pt x="1" y="1"/>
                  </a:moveTo>
                  <a:lnTo>
                    <a:pt x="664" y="8289"/>
                  </a:lnTo>
                  <a:lnTo>
                    <a:pt x="4228" y="8331"/>
                  </a:lnTo>
                  <a:lnTo>
                    <a:pt x="3565" y="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89;p80"/>
            <p:cNvSpPr/>
            <p:nvPr/>
          </p:nvSpPr>
          <p:spPr>
            <a:xfrm>
              <a:off x="1429600" y="4348900"/>
              <a:ext cx="105700" cy="208275"/>
            </a:xfrm>
            <a:custGeom>
              <a:avLst/>
              <a:gdLst/>
              <a:ahLst/>
              <a:cxnLst/>
              <a:rect l="l" t="t" r="r" b="b"/>
              <a:pathLst>
                <a:path w="4228" h="8331" fill="none" extrusionOk="0">
                  <a:moveTo>
                    <a:pt x="4228" y="8331"/>
                  </a:moveTo>
                  <a:lnTo>
                    <a:pt x="664" y="8289"/>
                  </a:lnTo>
                  <a:lnTo>
                    <a:pt x="1" y="1"/>
                  </a:lnTo>
                  <a:lnTo>
                    <a:pt x="3565" y="42"/>
                  </a:lnTo>
                  <a:lnTo>
                    <a:pt x="4228" y="83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90;p80"/>
            <p:cNvSpPr/>
            <p:nvPr/>
          </p:nvSpPr>
          <p:spPr>
            <a:xfrm>
              <a:off x="1257600" y="4545750"/>
              <a:ext cx="291175" cy="103650"/>
            </a:xfrm>
            <a:custGeom>
              <a:avLst/>
              <a:gdLst/>
              <a:ahLst/>
              <a:cxnLst/>
              <a:rect l="l" t="t" r="r" b="b"/>
              <a:pathLst>
                <a:path w="11647" h="4146" extrusionOk="0">
                  <a:moveTo>
                    <a:pt x="6881" y="1"/>
                  </a:moveTo>
                  <a:lnTo>
                    <a:pt x="6673" y="84"/>
                  </a:lnTo>
                  <a:lnTo>
                    <a:pt x="6466" y="208"/>
                  </a:lnTo>
                  <a:lnTo>
                    <a:pt x="6259" y="374"/>
                  </a:lnTo>
                  <a:lnTo>
                    <a:pt x="6010" y="540"/>
                  </a:lnTo>
                  <a:lnTo>
                    <a:pt x="5389" y="830"/>
                  </a:lnTo>
                  <a:lnTo>
                    <a:pt x="4643" y="1120"/>
                  </a:lnTo>
                  <a:lnTo>
                    <a:pt x="3814" y="1410"/>
                  </a:lnTo>
                  <a:lnTo>
                    <a:pt x="2943" y="1659"/>
                  </a:lnTo>
                  <a:lnTo>
                    <a:pt x="2032" y="1907"/>
                  </a:lnTo>
                  <a:lnTo>
                    <a:pt x="374" y="2280"/>
                  </a:lnTo>
                  <a:lnTo>
                    <a:pt x="250" y="2322"/>
                  </a:lnTo>
                  <a:lnTo>
                    <a:pt x="167" y="2405"/>
                  </a:lnTo>
                  <a:lnTo>
                    <a:pt x="84" y="2488"/>
                  </a:lnTo>
                  <a:lnTo>
                    <a:pt x="42" y="2612"/>
                  </a:lnTo>
                  <a:lnTo>
                    <a:pt x="1" y="2861"/>
                  </a:lnTo>
                  <a:lnTo>
                    <a:pt x="84" y="3151"/>
                  </a:lnTo>
                  <a:lnTo>
                    <a:pt x="125" y="3316"/>
                  </a:lnTo>
                  <a:lnTo>
                    <a:pt x="208" y="3441"/>
                  </a:lnTo>
                  <a:lnTo>
                    <a:pt x="333" y="3565"/>
                  </a:lnTo>
                  <a:lnTo>
                    <a:pt x="498" y="3689"/>
                  </a:lnTo>
                  <a:lnTo>
                    <a:pt x="664" y="3772"/>
                  </a:lnTo>
                  <a:lnTo>
                    <a:pt x="871" y="3855"/>
                  </a:lnTo>
                  <a:lnTo>
                    <a:pt x="1079" y="3897"/>
                  </a:lnTo>
                  <a:lnTo>
                    <a:pt x="1327" y="3938"/>
                  </a:lnTo>
                  <a:lnTo>
                    <a:pt x="7419" y="3938"/>
                  </a:lnTo>
                  <a:lnTo>
                    <a:pt x="8538" y="3979"/>
                  </a:lnTo>
                  <a:lnTo>
                    <a:pt x="9367" y="4021"/>
                  </a:lnTo>
                  <a:lnTo>
                    <a:pt x="10113" y="4062"/>
                  </a:lnTo>
                  <a:lnTo>
                    <a:pt x="11025" y="4145"/>
                  </a:lnTo>
                  <a:lnTo>
                    <a:pt x="11149" y="4104"/>
                  </a:lnTo>
                  <a:lnTo>
                    <a:pt x="11274" y="4062"/>
                  </a:lnTo>
                  <a:lnTo>
                    <a:pt x="11481" y="3938"/>
                  </a:lnTo>
                  <a:lnTo>
                    <a:pt x="11605" y="3731"/>
                  </a:lnTo>
                  <a:lnTo>
                    <a:pt x="11646" y="3606"/>
                  </a:lnTo>
                  <a:lnTo>
                    <a:pt x="11646" y="3482"/>
                  </a:lnTo>
                  <a:lnTo>
                    <a:pt x="11522" y="291"/>
                  </a:lnTo>
                  <a:lnTo>
                    <a:pt x="11522" y="208"/>
                  </a:lnTo>
                  <a:lnTo>
                    <a:pt x="11439" y="125"/>
                  </a:lnTo>
                  <a:lnTo>
                    <a:pt x="11356" y="84"/>
                  </a:lnTo>
                  <a:lnTo>
                    <a:pt x="11274" y="42"/>
                  </a:lnTo>
                  <a:lnTo>
                    <a:pt x="73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91;p80"/>
            <p:cNvSpPr/>
            <p:nvPr/>
          </p:nvSpPr>
          <p:spPr>
            <a:xfrm>
              <a:off x="1433750" y="4407975"/>
              <a:ext cx="93275" cy="48700"/>
            </a:xfrm>
            <a:custGeom>
              <a:avLst/>
              <a:gdLst/>
              <a:ahLst/>
              <a:cxnLst/>
              <a:rect l="l" t="t" r="r" b="b"/>
              <a:pathLst>
                <a:path w="3731" h="1948" extrusionOk="0">
                  <a:moveTo>
                    <a:pt x="3606" y="207"/>
                  </a:moveTo>
                  <a:lnTo>
                    <a:pt x="3606" y="207"/>
                  </a:lnTo>
                  <a:lnTo>
                    <a:pt x="3730" y="1948"/>
                  </a:lnTo>
                  <a:lnTo>
                    <a:pt x="3730" y="1948"/>
                  </a:lnTo>
                  <a:lnTo>
                    <a:pt x="3606" y="207"/>
                  </a:lnTo>
                  <a:close/>
                  <a:moveTo>
                    <a:pt x="0" y="0"/>
                  </a:moveTo>
                  <a:lnTo>
                    <a:pt x="83" y="103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92;p80"/>
            <p:cNvSpPr/>
            <p:nvPr/>
          </p:nvSpPr>
          <p:spPr>
            <a:xfrm>
              <a:off x="1523875" y="4413150"/>
              <a:ext cx="3150" cy="43525"/>
            </a:xfrm>
            <a:custGeom>
              <a:avLst/>
              <a:gdLst/>
              <a:ahLst/>
              <a:cxnLst/>
              <a:rect l="l" t="t" r="r" b="b"/>
              <a:pathLst>
                <a:path w="126" h="174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25" y="1741"/>
                  </a:lnTo>
                  <a:lnTo>
                    <a:pt x="125" y="174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93;p80"/>
            <p:cNvSpPr/>
            <p:nvPr/>
          </p:nvSpPr>
          <p:spPr>
            <a:xfrm>
              <a:off x="1433750" y="4407975"/>
              <a:ext cx="2100" cy="25925"/>
            </a:xfrm>
            <a:custGeom>
              <a:avLst/>
              <a:gdLst/>
              <a:ahLst/>
              <a:cxnLst/>
              <a:rect l="l" t="t" r="r" b="b"/>
              <a:pathLst>
                <a:path w="84" h="1037" fill="none" extrusionOk="0">
                  <a:moveTo>
                    <a:pt x="0" y="0"/>
                  </a:moveTo>
                  <a:lnTo>
                    <a:pt x="83" y="103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994;p80"/>
            <p:cNvSpPr/>
            <p:nvPr/>
          </p:nvSpPr>
          <p:spPr>
            <a:xfrm>
              <a:off x="1523875" y="4409000"/>
              <a:ext cx="25" cy="4175"/>
            </a:xfrm>
            <a:custGeom>
              <a:avLst/>
              <a:gdLst/>
              <a:ahLst/>
              <a:cxnLst/>
              <a:rect l="l" t="t" r="r" b="b"/>
              <a:pathLst>
                <a:path w="1" h="167" extrusionOk="0">
                  <a:moveTo>
                    <a:pt x="1" y="0"/>
                  </a:moveTo>
                  <a:lnTo>
                    <a:pt x="1" y="166"/>
                  </a:lnTo>
                  <a:lnTo>
                    <a:pt x="1" y="16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95;p80"/>
            <p:cNvSpPr/>
            <p:nvPr/>
          </p:nvSpPr>
          <p:spPr>
            <a:xfrm>
              <a:off x="1523875" y="4409000"/>
              <a:ext cx="25" cy="4175"/>
            </a:xfrm>
            <a:custGeom>
              <a:avLst/>
              <a:gdLst/>
              <a:ahLst/>
              <a:cxnLst/>
              <a:rect l="l" t="t" r="r" b="b"/>
              <a:pathLst>
                <a:path w="1" h="167" fill="none" extrusionOk="0">
                  <a:moveTo>
                    <a:pt x="1" y="0"/>
                  </a:moveTo>
                  <a:lnTo>
                    <a:pt x="1" y="166"/>
                  </a:lnTo>
                  <a:lnTo>
                    <a:pt x="1" y="16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996;p80"/>
            <p:cNvSpPr/>
            <p:nvPr/>
          </p:nvSpPr>
          <p:spPr>
            <a:xfrm>
              <a:off x="1433750" y="4407975"/>
              <a:ext cx="93275" cy="48700"/>
            </a:xfrm>
            <a:custGeom>
              <a:avLst/>
              <a:gdLst/>
              <a:ahLst/>
              <a:cxnLst/>
              <a:rect l="l" t="t" r="r" b="b"/>
              <a:pathLst>
                <a:path w="3731" h="1948" extrusionOk="0">
                  <a:moveTo>
                    <a:pt x="0" y="0"/>
                  </a:moveTo>
                  <a:lnTo>
                    <a:pt x="83" y="1036"/>
                  </a:lnTo>
                  <a:lnTo>
                    <a:pt x="166" y="1906"/>
                  </a:lnTo>
                  <a:lnTo>
                    <a:pt x="3730" y="1948"/>
                  </a:lnTo>
                  <a:lnTo>
                    <a:pt x="3730" y="1948"/>
                  </a:lnTo>
                  <a:lnTo>
                    <a:pt x="3606" y="207"/>
                  </a:lnTo>
                  <a:lnTo>
                    <a:pt x="3606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3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97;p80"/>
            <p:cNvSpPr/>
            <p:nvPr/>
          </p:nvSpPr>
          <p:spPr>
            <a:xfrm>
              <a:off x="1433750" y="4407975"/>
              <a:ext cx="93275" cy="48700"/>
            </a:xfrm>
            <a:custGeom>
              <a:avLst/>
              <a:gdLst/>
              <a:ahLst/>
              <a:cxnLst/>
              <a:rect l="l" t="t" r="r" b="b"/>
              <a:pathLst>
                <a:path w="3731" h="1948" fill="none" extrusionOk="0">
                  <a:moveTo>
                    <a:pt x="0" y="0"/>
                  </a:moveTo>
                  <a:lnTo>
                    <a:pt x="83" y="1036"/>
                  </a:lnTo>
                  <a:lnTo>
                    <a:pt x="166" y="1906"/>
                  </a:lnTo>
                  <a:lnTo>
                    <a:pt x="3730" y="1948"/>
                  </a:lnTo>
                  <a:lnTo>
                    <a:pt x="3606" y="207"/>
                  </a:lnTo>
                  <a:lnTo>
                    <a:pt x="3606" y="4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998;p80"/>
            <p:cNvSpPr/>
            <p:nvPr/>
          </p:nvSpPr>
          <p:spPr>
            <a:xfrm>
              <a:off x="1172650" y="2567900"/>
              <a:ext cx="382350" cy="1842150"/>
            </a:xfrm>
            <a:custGeom>
              <a:avLst/>
              <a:gdLst/>
              <a:ahLst/>
              <a:cxnLst/>
              <a:rect l="l" t="t" r="r" b="b"/>
              <a:pathLst>
                <a:path w="15294" h="73686" extrusionOk="0">
                  <a:moveTo>
                    <a:pt x="1" y="0"/>
                  </a:moveTo>
                  <a:lnTo>
                    <a:pt x="705" y="4103"/>
                  </a:lnTo>
                  <a:lnTo>
                    <a:pt x="2363" y="13925"/>
                  </a:lnTo>
                  <a:lnTo>
                    <a:pt x="3358" y="19810"/>
                  </a:lnTo>
                  <a:lnTo>
                    <a:pt x="4269" y="25778"/>
                  </a:lnTo>
                  <a:lnTo>
                    <a:pt x="5098" y="31290"/>
                  </a:lnTo>
                  <a:lnTo>
                    <a:pt x="5430" y="33735"/>
                  </a:lnTo>
                  <a:lnTo>
                    <a:pt x="5678" y="35931"/>
                  </a:lnTo>
                  <a:lnTo>
                    <a:pt x="6217" y="40780"/>
                  </a:lnTo>
                  <a:lnTo>
                    <a:pt x="6797" y="46541"/>
                  </a:lnTo>
                  <a:lnTo>
                    <a:pt x="7336" y="52799"/>
                  </a:lnTo>
                  <a:lnTo>
                    <a:pt x="7916" y="58974"/>
                  </a:lnTo>
                  <a:lnTo>
                    <a:pt x="8787" y="69293"/>
                  </a:lnTo>
                  <a:lnTo>
                    <a:pt x="9118" y="73603"/>
                  </a:lnTo>
                  <a:lnTo>
                    <a:pt x="14879" y="73686"/>
                  </a:lnTo>
                  <a:lnTo>
                    <a:pt x="14962" y="72525"/>
                  </a:lnTo>
                  <a:lnTo>
                    <a:pt x="15086" y="69417"/>
                  </a:lnTo>
                  <a:lnTo>
                    <a:pt x="15210" y="64817"/>
                  </a:lnTo>
                  <a:lnTo>
                    <a:pt x="15252" y="62082"/>
                  </a:lnTo>
                  <a:lnTo>
                    <a:pt x="15293" y="59139"/>
                  </a:lnTo>
                  <a:lnTo>
                    <a:pt x="15293" y="56031"/>
                  </a:lnTo>
                  <a:lnTo>
                    <a:pt x="15252" y="52881"/>
                  </a:lnTo>
                  <a:lnTo>
                    <a:pt x="15210" y="49649"/>
                  </a:lnTo>
                  <a:lnTo>
                    <a:pt x="15086" y="46499"/>
                  </a:lnTo>
                  <a:lnTo>
                    <a:pt x="14879" y="43391"/>
                  </a:lnTo>
                  <a:lnTo>
                    <a:pt x="14630" y="40407"/>
                  </a:lnTo>
                  <a:lnTo>
                    <a:pt x="14506" y="38998"/>
                  </a:lnTo>
                  <a:lnTo>
                    <a:pt x="14340" y="37672"/>
                  </a:lnTo>
                  <a:lnTo>
                    <a:pt x="14133" y="36387"/>
                  </a:lnTo>
                  <a:lnTo>
                    <a:pt x="13926" y="35144"/>
                  </a:lnTo>
                  <a:lnTo>
                    <a:pt x="13884" y="29300"/>
                  </a:lnTo>
                  <a:lnTo>
                    <a:pt x="13926" y="23788"/>
                  </a:lnTo>
                  <a:lnTo>
                    <a:pt x="13967" y="18691"/>
                  </a:lnTo>
                  <a:lnTo>
                    <a:pt x="14008" y="14008"/>
                  </a:lnTo>
                  <a:lnTo>
                    <a:pt x="13967" y="11811"/>
                  </a:lnTo>
                  <a:lnTo>
                    <a:pt x="13926" y="9781"/>
                  </a:lnTo>
                  <a:lnTo>
                    <a:pt x="13843" y="7833"/>
                  </a:lnTo>
                  <a:lnTo>
                    <a:pt x="13718" y="6051"/>
                  </a:lnTo>
                  <a:lnTo>
                    <a:pt x="13511" y="4393"/>
                  </a:lnTo>
                  <a:lnTo>
                    <a:pt x="13304" y="2860"/>
                  </a:lnTo>
                  <a:lnTo>
                    <a:pt x="13014" y="1451"/>
                  </a:lnTo>
                  <a:lnTo>
                    <a:pt x="12807" y="829"/>
                  </a:lnTo>
                  <a:lnTo>
                    <a:pt x="12641" y="2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999;p80"/>
            <p:cNvSpPr/>
            <p:nvPr/>
          </p:nvSpPr>
          <p:spPr>
            <a:xfrm>
              <a:off x="1172650" y="2567900"/>
              <a:ext cx="382350" cy="1842150"/>
            </a:xfrm>
            <a:custGeom>
              <a:avLst/>
              <a:gdLst/>
              <a:ahLst/>
              <a:cxnLst/>
              <a:rect l="l" t="t" r="r" b="b"/>
              <a:pathLst>
                <a:path w="15294" h="73686" fill="none" extrusionOk="0">
                  <a:moveTo>
                    <a:pt x="13926" y="35144"/>
                  </a:moveTo>
                  <a:lnTo>
                    <a:pt x="13926" y="35144"/>
                  </a:lnTo>
                  <a:lnTo>
                    <a:pt x="13884" y="29300"/>
                  </a:lnTo>
                  <a:lnTo>
                    <a:pt x="13926" y="23788"/>
                  </a:lnTo>
                  <a:lnTo>
                    <a:pt x="13967" y="18691"/>
                  </a:lnTo>
                  <a:lnTo>
                    <a:pt x="14008" y="14008"/>
                  </a:lnTo>
                  <a:lnTo>
                    <a:pt x="13967" y="11811"/>
                  </a:lnTo>
                  <a:lnTo>
                    <a:pt x="13926" y="9781"/>
                  </a:lnTo>
                  <a:lnTo>
                    <a:pt x="13843" y="7833"/>
                  </a:lnTo>
                  <a:lnTo>
                    <a:pt x="13718" y="6051"/>
                  </a:lnTo>
                  <a:lnTo>
                    <a:pt x="13511" y="4393"/>
                  </a:lnTo>
                  <a:lnTo>
                    <a:pt x="13304" y="2860"/>
                  </a:lnTo>
                  <a:lnTo>
                    <a:pt x="13014" y="1451"/>
                  </a:lnTo>
                  <a:lnTo>
                    <a:pt x="12807" y="829"/>
                  </a:lnTo>
                  <a:lnTo>
                    <a:pt x="12641" y="207"/>
                  </a:lnTo>
                  <a:lnTo>
                    <a:pt x="1" y="0"/>
                  </a:lnTo>
                  <a:lnTo>
                    <a:pt x="1" y="0"/>
                  </a:lnTo>
                  <a:lnTo>
                    <a:pt x="705" y="4103"/>
                  </a:lnTo>
                  <a:lnTo>
                    <a:pt x="2363" y="13925"/>
                  </a:lnTo>
                  <a:lnTo>
                    <a:pt x="3358" y="19810"/>
                  </a:lnTo>
                  <a:lnTo>
                    <a:pt x="4269" y="25778"/>
                  </a:lnTo>
                  <a:lnTo>
                    <a:pt x="5098" y="31290"/>
                  </a:lnTo>
                  <a:lnTo>
                    <a:pt x="5430" y="33735"/>
                  </a:lnTo>
                  <a:lnTo>
                    <a:pt x="5678" y="35931"/>
                  </a:lnTo>
                  <a:lnTo>
                    <a:pt x="5678" y="35931"/>
                  </a:lnTo>
                  <a:lnTo>
                    <a:pt x="6217" y="40780"/>
                  </a:lnTo>
                  <a:lnTo>
                    <a:pt x="6797" y="46541"/>
                  </a:lnTo>
                  <a:lnTo>
                    <a:pt x="7336" y="52799"/>
                  </a:lnTo>
                  <a:lnTo>
                    <a:pt x="7916" y="58974"/>
                  </a:lnTo>
                  <a:lnTo>
                    <a:pt x="8787" y="69293"/>
                  </a:lnTo>
                  <a:lnTo>
                    <a:pt x="9118" y="73603"/>
                  </a:lnTo>
                  <a:lnTo>
                    <a:pt x="14879" y="73686"/>
                  </a:lnTo>
                  <a:lnTo>
                    <a:pt x="14879" y="73686"/>
                  </a:lnTo>
                  <a:lnTo>
                    <a:pt x="14962" y="72525"/>
                  </a:lnTo>
                  <a:lnTo>
                    <a:pt x="15086" y="69417"/>
                  </a:lnTo>
                  <a:lnTo>
                    <a:pt x="15210" y="64817"/>
                  </a:lnTo>
                  <a:lnTo>
                    <a:pt x="15252" y="62082"/>
                  </a:lnTo>
                  <a:lnTo>
                    <a:pt x="15293" y="59139"/>
                  </a:lnTo>
                  <a:lnTo>
                    <a:pt x="15293" y="56031"/>
                  </a:lnTo>
                  <a:lnTo>
                    <a:pt x="15252" y="52881"/>
                  </a:lnTo>
                  <a:lnTo>
                    <a:pt x="15210" y="49649"/>
                  </a:lnTo>
                  <a:lnTo>
                    <a:pt x="15086" y="46499"/>
                  </a:lnTo>
                  <a:lnTo>
                    <a:pt x="14879" y="43391"/>
                  </a:lnTo>
                  <a:lnTo>
                    <a:pt x="14630" y="40407"/>
                  </a:lnTo>
                  <a:lnTo>
                    <a:pt x="14506" y="38998"/>
                  </a:lnTo>
                  <a:lnTo>
                    <a:pt x="14340" y="37672"/>
                  </a:lnTo>
                  <a:lnTo>
                    <a:pt x="14133" y="36387"/>
                  </a:lnTo>
                  <a:lnTo>
                    <a:pt x="13926" y="351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000;p80"/>
            <p:cNvSpPr/>
            <p:nvPr/>
          </p:nvSpPr>
          <p:spPr>
            <a:xfrm>
              <a:off x="1372625" y="4375850"/>
              <a:ext cx="199975" cy="64250"/>
            </a:xfrm>
            <a:custGeom>
              <a:avLst/>
              <a:gdLst/>
              <a:ahLst/>
              <a:cxnLst/>
              <a:rect l="l" t="t" r="r" b="b"/>
              <a:pathLst>
                <a:path w="7999" h="2570" extrusionOk="0">
                  <a:moveTo>
                    <a:pt x="0" y="0"/>
                  </a:moveTo>
                  <a:lnTo>
                    <a:pt x="249" y="2445"/>
                  </a:lnTo>
                  <a:lnTo>
                    <a:pt x="7418" y="2570"/>
                  </a:lnTo>
                  <a:lnTo>
                    <a:pt x="799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001;p80"/>
            <p:cNvSpPr/>
            <p:nvPr/>
          </p:nvSpPr>
          <p:spPr>
            <a:xfrm>
              <a:off x="1382975" y="4530225"/>
              <a:ext cx="54950" cy="21775"/>
            </a:xfrm>
            <a:custGeom>
              <a:avLst/>
              <a:gdLst/>
              <a:ahLst/>
              <a:cxnLst/>
              <a:rect l="l" t="t" r="r" b="b"/>
              <a:pathLst>
                <a:path w="2198" h="871" extrusionOk="0">
                  <a:moveTo>
                    <a:pt x="581" y="166"/>
                  </a:moveTo>
                  <a:lnTo>
                    <a:pt x="954" y="249"/>
                  </a:lnTo>
                  <a:lnTo>
                    <a:pt x="1410" y="415"/>
                  </a:lnTo>
                  <a:lnTo>
                    <a:pt x="1866" y="622"/>
                  </a:lnTo>
                  <a:lnTo>
                    <a:pt x="1327" y="705"/>
                  </a:lnTo>
                  <a:lnTo>
                    <a:pt x="871" y="705"/>
                  </a:lnTo>
                  <a:lnTo>
                    <a:pt x="498" y="663"/>
                  </a:lnTo>
                  <a:lnTo>
                    <a:pt x="374" y="622"/>
                  </a:lnTo>
                  <a:lnTo>
                    <a:pt x="291" y="539"/>
                  </a:lnTo>
                  <a:lnTo>
                    <a:pt x="208" y="415"/>
                  </a:lnTo>
                  <a:lnTo>
                    <a:pt x="208" y="290"/>
                  </a:lnTo>
                  <a:lnTo>
                    <a:pt x="208" y="249"/>
                  </a:lnTo>
                  <a:lnTo>
                    <a:pt x="249" y="208"/>
                  </a:lnTo>
                  <a:lnTo>
                    <a:pt x="291" y="166"/>
                  </a:lnTo>
                  <a:close/>
                  <a:moveTo>
                    <a:pt x="249" y="0"/>
                  </a:moveTo>
                  <a:lnTo>
                    <a:pt x="166" y="42"/>
                  </a:lnTo>
                  <a:lnTo>
                    <a:pt x="83" y="125"/>
                  </a:lnTo>
                  <a:lnTo>
                    <a:pt x="42" y="290"/>
                  </a:lnTo>
                  <a:lnTo>
                    <a:pt x="1" y="373"/>
                  </a:lnTo>
                  <a:lnTo>
                    <a:pt x="42" y="498"/>
                  </a:lnTo>
                  <a:lnTo>
                    <a:pt x="83" y="580"/>
                  </a:lnTo>
                  <a:lnTo>
                    <a:pt x="166" y="705"/>
                  </a:lnTo>
                  <a:lnTo>
                    <a:pt x="332" y="788"/>
                  </a:lnTo>
                  <a:lnTo>
                    <a:pt x="539" y="871"/>
                  </a:lnTo>
                  <a:lnTo>
                    <a:pt x="1078" y="871"/>
                  </a:lnTo>
                  <a:lnTo>
                    <a:pt x="1658" y="829"/>
                  </a:lnTo>
                  <a:lnTo>
                    <a:pt x="2156" y="746"/>
                  </a:lnTo>
                  <a:lnTo>
                    <a:pt x="2197" y="705"/>
                  </a:lnTo>
                  <a:lnTo>
                    <a:pt x="2197" y="663"/>
                  </a:lnTo>
                  <a:lnTo>
                    <a:pt x="2197" y="622"/>
                  </a:lnTo>
                  <a:lnTo>
                    <a:pt x="2156" y="580"/>
                  </a:lnTo>
                  <a:lnTo>
                    <a:pt x="1866" y="415"/>
                  </a:lnTo>
                  <a:lnTo>
                    <a:pt x="1285" y="166"/>
                  </a:lnTo>
                  <a:lnTo>
                    <a:pt x="954" y="83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002;p80"/>
            <p:cNvSpPr/>
            <p:nvPr/>
          </p:nvSpPr>
          <p:spPr>
            <a:xfrm>
              <a:off x="1405775" y="4508450"/>
              <a:ext cx="32150" cy="40450"/>
            </a:xfrm>
            <a:custGeom>
              <a:avLst/>
              <a:gdLst/>
              <a:ahLst/>
              <a:cxnLst/>
              <a:rect l="l" t="t" r="r" b="b"/>
              <a:pathLst>
                <a:path w="1286" h="1618" extrusionOk="0">
                  <a:moveTo>
                    <a:pt x="539" y="167"/>
                  </a:moveTo>
                  <a:lnTo>
                    <a:pt x="663" y="250"/>
                  </a:lnTo>
                  <a:lnTo>
                    <a:pt x="829" y="498"/>
                  </a:lnTo>
                  <a:lnTo>
                    <a:pt x="995" y="788"/>
                  </a:lnTo>
                  <a:lnTo>
                    <a:pt x="1078" y="1079"/>
                  </a:lnTo>
                  <a:lnTo>
                    <a:pt x="1119" y="1369"/>
                  </a:lnTo>
                  <a:lnTo>
                    <a:pt x="1119" y="1369"/>
                  </a:lnTo>
                  <a:lnTo>
                    <a:pt x="788" y="1120"/>
                  </a:lnTo>
                  <a:lnTo>
                    <a:pt x="456" y="830"/>
                  </a:lnTo>
                  <a:lnTo>
                    <a:pt x="249" y="498"/>
                  </a:lnTo>
                  <a:lnTo>
                    <a:pt x="166" y="374"/>
                  </a:lnTo>
                  <a:lnTo>
                    <a:pt x="166" y="250"/>
                  </a:lnTo>
                  <a:lnTo>
                    <a:pt x="208" y="208"/>
                  </a:lnTo>
                  <a:lnTo>
                    <a:pt x="249" y="167"/>
                  </a:lnTo>
                  <a:close/>
                  <a:moveTo>
                    <a:pt x="332" y="1"/>
                  </a:moveTo>
                  <a:lnTo>
                    <a:pt x="166" y="42"/>
                  </a:lnTo>
                  <a:lnTo>
                    <a:pt x="83" y="125"/>
                  </a:lnTo>
                  <a:lnTo>
                    <a:pt x="42" y="167"/>
                  </a:lnTo>
                  <a:lnTo>
                    <a:pt x="0" y="250"/>
                  </a:lnTo>
                  <a:lnTo>
                    <a:pt x="0" y="415"/>
                  </a:lnTo>
                  <a:lnTo>
                    <a:pt x="83" y="623"/>
                  </a:lnTo>
                  <a:lnTo>
                    <a:pt x="249" y="830"/>
                  </a:lnTo>
                  <a:lnTo>
                    <a:pt x="415" y="1037"/>
                  </a:lnTo>
                  <a:lnTo>
                    <a:pt x="788" y="1369"/>
                  </a:lnTo>
                  <a:lnTo>
                    <a:pt x="1161" y="1617"/>
                  </a:lnTo>
                  <a:lnTo>
                    <a:pt x="1244" y="1617"/>
                  </a:lnTo>
                  <a:lnTo>
                    <a:pt x="1285" y="1534"/>
                  </a:lnTo>
                  <a:lnTo>
                    <a:pt x="1285" y="1327"/>
                  </a:lnTo>
                  <a:lnTo>
                    <a:pt x="1202" y="954"/>
                  </a:lnTo>
                  <a:lnTo>
                    <a:pt x="1119" y="747"/>
                  </a:lnTo>
                  <a:lnTo>
                    <a:pt x="1036" y="498"/>
                  </a:lnTo>
                  <a:lnTo>
                    <a:pt x="912" y="291"/>
                  </a:lnTo>
                  <a:lnTo>
                    <a:pt x="788" y="125"/>
                  </a:lnTo>
                  <a:lnTo>
                    <a:pt x="663" y="84"/>
                  </a:lnTo>
                  <a:lnTo>
                    <a:pt x="581" y="42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003;p80"/>
            <p:cNvSpPr/>
            <p:nvPr/>
          </p:nvSpPr>
          <p:spPr>
            <a:xfrm>
              <a:off x="1405775" y="4508450"/>
              <a:ext cx="32150" cy="40450"/>
            </a:xfrm>
            <a:custGeom>
              <a:avLst/>
              <a:gdLst/>
              <a:ahLst/>
              <a:cxnLst/>
              <a:rect l="l" t="t" r="r" b="b"/>
              <a:pathLst>
                <a:path w="1286" h="1618" fill="none" extrusionOk="0">
                  <a:moveTo>
                    <a:pt x="1244" y="1617"/>
                  </a:moveTo>
                  <a:lnTo>
                    <a:pt x="1244" y="1617"/>
                  </a:lnTo>
                  <a:lnTo>
                    <a:pt x="1244" y="1617"/>
                  </a:lnTo>
                  <a:lnTo>
                    <a:pt x="1285" y="1534"/>
                  </a:lnTo>
                  <a:lnTo>
                    <a:pt x="1285" y="1534"/>
                  </a:lnTo>
                  <a:lnTo>
                    <a:pt x="1285" y="1327"/>
                  </a:lnTo>
                  <a:lnTo>
                    <a:pt x="1202" y="954"/>
                  </a:lnTo>
                  <a:lnTo>
                    <a:pt x="1119" y="747"/>
                  </a:lnTo>
                  <a:lnTo>
                    <a:pt x="1036" y="498"/>
                  </a:lnTo>
                  <a:lnTo>
                    <a:pt x="912" y="291"/>
                  </a:lnTo>
                  <a:lnTo>
                    <a:pt x="788" y="125"/>
                  </a:lnTo>
                  <a:lnTo>
                    <a:pt x="788" y="125"/>
                  </a:lnTo>
                  <a:lnTo>
                    <a:pt x="663" y="84"/>
                  </a:lnTo>
                  <a:lnTo>
                    <a:pt x="581" y="42"/>
                  </a:lnTo>
                  <a:lnTo>
                    <a:pt x="456" y="1"/>
                  </a:lnTo>
                  <a:lnTo>
                    <a:pt x="332" y="1"/>
                  </a:lnTo>
                  <a:lnTo>
                    <a:pt x="332" y="1"/>
                  </a:lnTo>
                  <a:lnTo>
                    <a:pt x="166" y="42"/>
                  </a:lnTo>
                  <a:lnTo>
                    <a:pt x="83" y="125"/>
                  </a:lnTo>
                  <a:lnTo>
                    <a:pt x="42" y="167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0" y="415"/>
                  </a:lnTo>
                  <a:lnTo>
                    <a:pt x="83" y="623"/>
                  </a:lnTo>
                  <a:lnTo>
                    <a:pt x="249" y="830"/>
                  </a:lnTo>
                  <a:lnTo>
                    <a:pt x="415" y="1037"/>
                  </a:lnTo>
                  <a:lnTo>
                    <a:pt x="788" y="1369"/>
                  </a:lnTo>
                  <a:lnTo>
                    <a:pt x="1161" y="1617"/>
                  </a:lnTo>
                  <a:lnTo>
                    <a:pt x="1161" y="1617"/>
                  </a:lnTo>
                  <a:lnTo>
                    <a:pt x="1244" y="1617"/>
                  </a:lnTo>
                  <a:lnTo>
                    <a:pt x="1244" y="16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004;p80"/>
            <p:cNvSpPr/>
            <p:nvPr/>
          </p:nvSpPr>
          <p:spPr>
            <a:xfrm>
              <a:off x="1409925" y="4512600"/>
              <a:ext cx="23850" cy="30075"/>
            </a:xfrm>
            <a:custGeom>
              <a:avLst/>
              <a:gdLst/>
              <a:ahLst/>
              <a:cxnLst/>
              <a:rect l="l" t="t" r="r" b="b"/>
              <a:pathLst>
                <a:path w="954" h="1203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166" y="1"/>
                  </a:lnTo>
                  <a:lnTo>
                    <a:pt x="166" y="1"/>
                  </a:lnTo>
                  <a:lnTo>
                    <a:pt x="373" y="1"/>
                  </a:lnTo>
                  <a:lnTo>
                    <a:pt x="497" y="84"/>
                  </a:lnTo>
                  <a:lnTo>
                    <a:pt x="497" y="84"/>
                  </a:lnTo>
                  <a:lnTo>
                    <a:pt x="663" y="332"/>
                  </a:lnTo>
                  <a:lnTo>
                    <a:pt x="829" y="622"/>
                  </a:lnTo>
                  <a:lnTo>
                    <a:pt x="912" y="913"/>
                  </a:lnTo>
                  <a:lnTo>
                    <a:pt x="953" y="1203"/>
                  </a:lnTo>
                  <a:lnTo>
                    <a:pt x="953" y="1203"/>
                  </a:lnTo>
                  <a:lnTo>
                    <a:pt x="622" y="954"/>
                  </a:lnTo>
                  <a:lnTo>
                    <a:pt x="290" y="664"/>
                  </a:lnTo>
                  <a:lnTo>
                    <a:pt x="83" y="332"/>
                  </a:lnTo>
                  <a:lnTo>
                    <a:pt x="0" y="208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42" y="42"/>
                  </a:lnTo>
                  <a:lnTo>
                    <a:pt x="83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005;p80"/>
            <p:cNvSpPr/>
            <p:nvPr/>
          </p:nvSpPr>
          <p:spPr>
            <a:xfrm>
              <a:off x="1414050" y="4510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006;p80"/>
            <p:cNvSpPr/>
            <p:nvPr/>
          </p:nvSpPr>
          <p:spPr>
            <a:xfrm>
              <a:off x="966475" y="1750425"/>
              <a:ext cx="634100" cy="1427750"/>
            </a:xfrm>
            <a:custGeom>
              <a:avLst/>
              <a:gdLst/>
              <a:ahLst/>
              <a:cxnLst/>
              <a:rect l="l" t="t" r="r" b="b"/>
              <a:pathLst>
                <a:path w="25364" h="57110" extrusionOk="0">
                  <a:moveTo>
                    <a:pt x="8165" y="1"/>
                  </a:moveTo>
                  <a:lnTo>
                    <a:pt x="7419" y="42"/>
                  </a:lnTo>
                  <a:lnTo>
                    <a:pt x="6714" y="125"/>
                  </a:lnTo>
                  <a:lnTo>
                    <a:pt x="5968" y="208"/>
                  </a:lnTo>
                  <a:lnTo>
                    <a:pt x="5305" y="374"/>
                  </a:lnTo>
                  <a:lnTo>
                    <a:pt x="4932" y="498"/>
                  </a:lnTo>
                  <a:lnTo>
                    <a:pt x="4559" y="705"/>
                  </a:lnTo>
                  <a:lnTo>
                    <a:pt x="4228" y="954"/>
                  </a:lnTo>
                  <a:lnTo>
                    <a:pt x="3896" y="1244"/>
                  </a:lnTo>
                  <a:lnTo>
                    <a:pt x="3647" y="1575"/>
                  </a:lnTo>
                  <a:lnTo>
                    <a:pt x="3440" y="1907"/>
                  </a:lnTo>
                  <a:lnTo>
                    <a:pt x="3274" y="2280"/>
                  </a:lnTo>
                  <a:lnTo>
                    <a:pt x="3150" y="2694"/>
                  </a:lnTo>
                  <a:lnTo>
                    <a:pt x="2653" y="5264"/>
                  </a:lnTo>
                  <a:lnTo>
                    <a:pt x="2238" y="7833"/>
                  </a:lnTo>
                  <a:lnTo>
                    <a:pt x="1907" y="10444"/>
                  </a:lnTo>
                  <a:lnTo>
                    <a:pt x="1617" y="13014"/>
                  </a:lnTo>
                  <a:lnTo>
                    <a:pt x="1368" y="15625"/>
                  </a:lnTo>
                  <a:lnTo>
                    <a:pt x="1244" y="18194"/>
                  </a:lnTo>
                  <a:lnTo>
                    <a:pt x="1119" y="20805"/>
                  </a:lnTo>
                  <a:lnTo>
                    <a:pt x="1078" y="23416"/>
                  </a:lnTo>
                  <a:lnTo>
                    <a:pt x="1037" y="28638"/>
                  </a:lnTo>
                  <a:lnTo>
                    <a:pt x="912" y="34191"/>
                  </a:lnTo>
                  <a:lnTo>
                    <a:pt x="746" y="39786"/>
                  </a:lnTo>
                  <a:lnTo>
                    <a:pt x="539" y="45049"/>
                  </a:lnTo>
                  <a:lnTo>
                    <a:pt x="166" y="53462"/>
                  </a:lnTo>
                  <a:lnTo>
                    <a:pt x="0" y="56860"/>
                  </a:lnTo>
                  <a:lnTo>
                    <a:pt x="2238" y="56943"/>
                  </a:lnTo>
                  <a:lnTo>
                    <a:pt x="4725" y="57026"/>
                  </a:lnTo>
                  <a:lnTo>
                    <a:pt x="7958" y="57109"/>
                  </a:lnTo>
                  <a:lnTo>
                    <a:pt x="11646" y="57109"/>
                  </a:lnTo>
                  <a:lnTo>
                    <a:pt x="13594" y="57068"/>
                  </a:lnTo>
                  <a:lnTo>
                    <a:pt x="15625" y="57026"/>
                  </a:lnTo>
                  <a:lnTo>
                    <a:pt x="17655" y="56943"/>
                  </a:lnTo>
                  <a:lnTo>
                    <a:pt x="19727" y="56860"/>
                  </a:lnTo>
                  <a:lnTo>
                    <a:pt x="21758" y="56695"/>
                  </a:lnTo>
                  <a:lnTo>
                    <a:pt x="23747" y="56487"/>
                  </a:lnTo>
                  <a:lnTo>
                    <a:pt x="23747" y="54540"/>
                  </a:lnTo>
                  <a:lnTo>
                    <a:pt x="23664" y="52468"/>
                  </a:lnTo>
                  <a:lnTo>
                    <a:pt x="23582" y="50271"/>
                  </a:lnTo>
                  <a:lnTo>
                    <a:pt x="23457" y="47992"/>
                  </a:lnTo>
                  <a:lnTo>
                    <a:pt x="23167" y="43309"/>
                  </a:lnTo>
                  <a:lnTo>
                    <a:pt x="22836" y="38667"/>
                  </a:lnTo>
                  <a:lnTo>
                    <a:pt x="22504" y="34274"/>
                  </a:lnTo>
                  <a:lnTo>
                    <a:pt x="22255" y="30378"/>
                  </a:lnTo>
                  <a:lnTo>
                    <a:pt x="22214" y="28679"/>
                  </a:lnTo>
                  <a:lnTo>
                    <a:pt x="22173" y="27229"/>
                  </a:lnTo>
                  <a:lnTo>
                    <a:pt x="22173" y="25985"/>
                  </a:lnTo>
                  <a:lnTo>
                    <a:pt x="22255" y="24991"/>
                  </a:lnTo>
                  <a:lnTo>
                    <a:pt x="22919" y="19852"/>
                  </a:lnTo>
                  <a:lnTo>
                    <a:pt x="23747" y="13801"/>
                  </a:lnTo>
                  <a:lnTo>
                    <a:pt x="24618" y="7958"/>
                  </a:lnTo>
                  <a:lnTo>
                    <a:pt x="25322" y="3440"/>
                  </a:lnTo>
                  <a:lnTo>
                    <a:pt x="25364" y="2943"/>
                  </a:lnTo>
                  <a:lnTo>
                    <a:pt x="25322" y="2446"/>
                  </a:lnTo>
                  <a:lnTo>
                    <a:pt x="25198" y="1990"/>
                  </a:lnTo>
                  <a:lnTo>
                    <a:pt x="24991" y="1575"/>
                  </a:lnTo>
                  <a:lnTo>
                    <a:pt x="24701" y="1161"/>
                  </a:lnTo>
                  <a:lnTo>
                    <a:pt x="24369" y="829"/>
                  </a:lnTo>
                  <a:lnTo>
                    <a:pt x="23955" y="581"/>
                  </a:lnTo>
                  <a:lnTo>
                    <a:pt x="23499" y="374"/>
                  </a:lnTo>
                  <a:lnTo>
                    <a:pt x="22587" y="208"/>
                  </a:lnTo>
                  <a:lnTo>
                    <a:pt x="21634" y="84"/>
                  </a:lnTo>
                  <a:lnTo>
                    <a:pt x="20722" y="84"/>
                  </a:lnTo>
                  <a:lnTo>
                    <a:pt x="19769" y="166"/>
                  </a:lnTo>
                  <a:lnTo>
                    <a:pt x="19562" y="208"/>
                  </a:lnTo>
                  <a:lnTo>
                    <a:pt x="19396" y="291"/>
                  </a:lnTo>
                  <a:lnTo>
                    <a:pt x="19230" y="415"/>
                  </a:lnTo>
                  <a:lnTo>
                    <a:pt x="19064" y="539"/>
                  </a:lnTo>
                  <a:lnTo>
                    <a:pt x="18650" y="1037"/>
                  </a:lnTo>
                  <a:lnTo>
                    <a:pt x="18153" y="1575"/>
                  </a:lnTo>
                  <a:lnTo>
                    <a:pt x="16992" y="2736"/>
                  </a:lnTo>
                  <a:lnTo>
                    <a:pt x="15666" y="3979"/>
                  </a:lnTo>
                  <a:lnTo>
                    <a:pt x="15003" y="4684"/>
                  </a:lnTo>
                  <a:lnTo>
                    <a:pt x="14340" y="5430"/>
                  </a:lnTo>
                  <a:lnTo>
                    <a:pt x="13635" y="6176"/>
                  </a:lnTo>
                  <a:lnTo>
                    <a:pt x="12972" y="7004"/>
                  </a:lnTo>
                  <a:lnTo>
                    <a:pt x="12351" y="7875"/>
                  </a:lnTo>
                  <a:lnTo>
                    <a:pt x="11770" y="8787"/>
                  </a:lnTo>
                  <a:lnTo>
                    <a:pt x="11232" y="9781"/>
                  </a:lnTo>
                  <a:lnTo>
                    <a:pt x="10776" y="10776"/>
                  </a:lnTo>
                  <a:lnTo>
                    <a:pt x="10361" y="11895"/>
                  </a:lnTo>
                  <a:lnTo>
                    <a:pt x="10195" y="12434"/>
                  </a:lnTo>
                  <a:lnTo>
                    <a:pt x="10030" y="13014"/>
                  </a:lnTo>
                  <a:lnTo>
                    <a:pt x="9781" y="11853"/>
                  </a:lnTo>
                  <a:lnTo>
                    <a:pt x="9615" y="10693"/>
                  </a:lnTo>
                  <a:lnTo>
                    <a:pt x="9532" y="9491"/>
                  </a:lnTo>
                  <a:lnTo>
                    <a:pt x="9450" y="8372"/>
                  </a:lnTo>
                  <a:lnTo>
                    <a:pt x="9491" y="7253"/>
                  </a:lnTo>
                  <a:lnTo>
                    <a:pt x="9532" y="6176"/>
                  </a:lnTo>
                  <a:lnTo>
                    <a:pt x="9615" y="5181"/>
                  </a:lnTo>
                  <a:lnTo>
                    <a:pt x="9740" y="4228"/>
                  </a:lnTo>
                  <a:lnTo>
                    <a:pt x="9864" y="3316"/>
                  </a:lnTo>
                  <a:lnTo>
                    <a:pt x="10030" y="2529"/>
                  </a:lnTo>
                  <a:lnTo>
                    <a:pt x="10278" y="1244"/>
                  </a:lnTo>
                  <a:lnTo>
                    <a:pt x="10527" y="374"/>
                  </a:lnTo>
                  <a:lnTo>
                    <a:pt x="10610" y="84"/>
                  </a:lnTo>
                  <a:lnTo>
                    <a:pt x="9532" y="42"/>
                  </a:lnTo>
                  <a:lnTo>
                    <a:pt x="816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007;p80"/>
            <p:cNvSpPr/>
            <p:nvPr/>
          </p:nvSpPr>
          <p:spPr>
            <a:xfrm>
              <a:off x="966475" y="1750425"/>
              <a:ext cx="634100" cy="1427750"/>
            </a:xfrm>
            <a:custGeom>
              <a:avLst/>
              <a:gdLst/>
              <a:ahLst/>
              <a:cxnLst/>
              <a:rect l="l" t="t" r="r" b="b"/>
              <a:pathLst>
                <a:path w="25364" h="57110" fill="none" extrusionOk="0">
                  <a:moveTo>
                    <a:pt x="19064" y="539"/>
                  </a:moveTo>
                  <a:lnTo>
                    <a:pt x="19064" y="539"/>
                  </a:lnTo>
                  <a:lnTo>
                    <a:pt x="18650" y="1037"/>
                  </a:lnTo>
                  <a:lnTo>
                    <a:pt x="18153" y="1575"/>
                  </a:lnTo>
                  <a:lnTo>
                    <a:pt x="16992" y="2736"/>
                  </a:lnTo>
                  <a:lnTo>
                    <a:pt x="15666" y="3979"/>
                  </a:lnTo>
                  <a:lnTo>
                    <a:pt x="15003" y="4684"/>
                  </a:lnTo>
                  <a:lnTo>
                    <a:pt x="14340" y="5430"/>
                  </a:lnTo>
                  <a:lnTo>
                    <a:pt x="13635" y="6176"/>
                  </a:lnTo>
                  <a:lnTo>
                    <a:pt x="12972" y="7004"/>
                  </a:lnTo>
                  <a:lnTo>
                    <a:pt x="12351" y="7875"/>
                  </a:lnTo>
                  <a:lnTo>
                    <a:pt x="11770" y="8787"/>
                  </a:lnTo>
                  <a:lnTo>
                    <a:pt x="11232" y="9781"/>
                  </a:lnTo>
                  <a:lnTo>
                    <a:pt x="10776" y="10776"/>
                  </a:lnTo>
                  <a:lnTo>
                    <a:pt x="10361" y="11895"/>
                  </a:lnTo>
                  <a:lnTo>
                    <a:pt x="10195" y="12434"/>
                  </a:lnTo>
                  <a:lnTo>
                    <a:pt x="10030" y="13014"/>
                  </a:lnTo>
                  <a:lnTo>
                    <a:pt x="10030" y="13014"/>
                  </a:lnTo>
                  <a:lnTo>
                    <a:pt x="9781" y="11853"/>
                  </a:lnTo>
                  <a:lnTo>
                    <a:pt x="9615" y="10693"/>
                  </a:lnTo>
                  <a:lnTo>
                    <a:pt x="9532" y="9491"/>
                  </a:lnTo>
                  <a:lnTo>
                    <a:pt x="9450" y="8372"/>
                  </a:lnTo>
                  <a:lnTo>
                    <a:pt x="9491" y="7253"/>
                  </a:lnTo>
                  <a:lnTo>
                    <a:pt x="9532" y="6176"/>
                  </a:lnTo>
                  <a:lnTo>
                    <a:pt x="9615" y="5181"/>
                  </a:lnTo>
                  <a:lnTo>
                    <a:pt x="9740" y="4228"/>
                  </a:lnTo>
                  <a:lnTo>
                    <a:pt x="9864" y="3316"/>
                  </a:lnTo>
                  <a:lnTo>
                    <a:pt x="10030" y="2529"/>
                  </a:lnTo>
                  <a:lnTo>
                    <a:pt x="10278" y="1244"/>
                  </a:lnTo>
                  <a:lnTo>
                    <a:pt x="10527" y="374"/>
                  </a:lnTo>
                  <a:lnTo>
                    <a:pt x="10610" y="84"/>
                  </a:lnTo>
                  <a:lnTo>
                    <a:pt x="10610" y="84"/>
                  </a:lnTo>
                  <a:lnTo>
                    <a:pt x="9532" y="42"/>
                  </a:lnTo>
                  <a:lnTo>
                    <a:pt x="8165" y="1"/>
                  </a:lnTo>
                  <a:lnTo>
                    <a:pt x="7419" y="42"/>
                  </a:lnTo>
                  <a:lnTo>
                    <a:pt x="6714" y="125"/>
                  </a:lnTo>
                  <a:lnTo>
                    <a:pt x="5968" y="208"/>
                  </a:lnTo>
                  <a:lnTo>
                    <a:pt x="5305" y="374"/>
                  </a:lnTo>
                  <a:lnTo>
                    <a:pt x="5305" y="374"/>
                  </a:lnTo>
                  <a:lnTo>
                    <a:pt x="4932" y="498"/>
                  </a:lnTo>
                  <a:lnTo>
                    <a:pt x="4559" y="705"/>
                  </a:lnTo>
                  <a:lnTo>
                    <a:pt x="4228" y="954"/>
                  </a:lnTo>
                  <a:lnTo>
                    <a:pt x="3896" y="1244"/>
                  </a:lnTo>
                  <a:lnTo>
                    <a:pt x="3647" y="1575"/>
                  </a:lnTo>
                  <a:lnTo>
                    <a:pt x="3440" y="1907"/>
                  </a:lnTo>
                  <a:lnTo>
                    <a:pt x="3274" y="2280"/>
                  </a:lnTo>
                  <a:lnTo>
                    <a:pt x="3150" y="2694"/>
                  </a:lnTo>
                  <a:lnTo>
                    <a:pt x="3150" y="2694"/>
                  </a:lnTo>
                  <a:lnTo>
                    <a:pt x="2653" y="5264"/>
                  </a:lnTo>
                  <a:lnTo>
                    <a:pt x="2238" y="7833"/>
                  </a:lnTo>
                  <a:lnTo>
                    <a:pt x="1907" y="10444"/>
                  </a:lnTo>
                  <a:lnTo>
                    <a:pt x="1617" y="13014"/>
                  </a:lnTo>
                  <a:lnTo>
                    <a:pt x="1368" y="15625"/>
                  </a:lnTo>
                  <a:lnTo>
                    <a:pt x="1244" y="18194"/>
                  </a:lnTo>
                  <a:lnTo>
                    <a:pt x="1119" y="20805"/>
                  </a:lnTo>
                  <a:lnTo>
                    <a:pt x="1078" y="23416"/>
                  </a:lnTo>
                  <a:lnTo>
                    <a:pt x="1078" y="23416"/>
                  </a:lnTo>
                  <a:lnTo>
                    <a:pt x="1037" y="28638"/>
                  </a:lnTo>
                  <a:lnTo>
                    <a:pt x="912" y="34191"/>
                  </a:lnTo>
                  <a:lnTo>
                    <a:pt x="746" y="39786"/>
                  </a:lnTo>
                  <a:lnTo>
                    <a:pt x="539" y="45049"/>
                  </a:lnTo>
                  <a:lnTo>
                    <a:pt x="166" y="53462"/>
                  </a:lnTo>
                  <a:lnTo>
                    <a:pt x="0" y="56860"/>
                  </a:lnTo>
                  <a:lnTo>
                    <a:pt x="0" y="56860"/>
                  </a:lnTo>
                  <a:lnTo>
                    <a:pt x="2238" y="56943"/>
                  </a:lnTo>
                  <a:lnTo>
                    <a:pt x="4725" y="57026"/>
                  </a:lnTo>
                  <a:lnTo>
                    <a:pt x="7958" y="57109"/>
                  </a:lnTo>
                  <a:lnTo>
                    <a:pt x="11646" y="57109"/>
                  </a:lnTo>
                  <a:lnTo>
                    <a:pt x="13594" y="57068"/>
                  </a:lnTo>
                  <a:lnTo>
                    <a:pt x="15625" y="57026"/>
                  </a:lnTo>
                  <a:lnTo>
                    <a:pt x="17655" y="56943"/>
                  </a:lnTo>
                  <a:lnTo>
                    <a:pt x="19727" y="56860"/>
                  </a:lnTo>
                  <a:lnTo>
                    <a:pt x="21758" y="56695"/>
                  </a:lnTo>
                  <a:lnTo>
                    <a:pt x="23747" y="56487"/>
                  </a:lnTo>
                  <a:lnTo>
                    <a:pt x="23747" y="56487"/>
                  </a:lnTo>
                  <a:lnTo>
                    <a:pt x="23747" y="54540"/>
                  </a:lnTo>
                  <a:lnTo>
                    <a:pt x="23664" y="52468"/>
                  </a:lnTo>
                  <a:lnTo>
                    <a:pt x="23582" y="50271"/>
                  </a:lnTo>
                  <a:lnTo>
                    <a:pt x="23457" y="47992"/>
                  </a:lnTo>
                  <a:lnTo>
                    <a:pt x="23167" y="43309"/>
                  </a:lnTo>
                  <a:lnTo>
                    <a:pt x="22836" y="38667"/>
                  </a:lnTo>
                  <a:lnTo>
                    <a:pt x="22504" y="34274"/>
                  </a:lnTo>
                  <a:lnTo>
                    <a:pt x="22255" y="30378"/>
                  </a:lnTo>
                  <a:lnTo>
                    <a:pt x="22214" y="28679"/>
                  </a:lnTo>
                  <a:lnTo>
                    <a:pt x="22173" y="27229"/>
                  </a:lnTo>
                  <a:lnTo>
                    <a:pt x="22173" y="25985"/>
                  </a:lnTo>
                  <a:lnTo>
                    <a:pt x="22255" y="24991"/>
                  </a:lnTo>
                  <a:lnTo>
                    <a:pt x="22255" y="24991"/>
                  </a:lnTo>
                  <a:lnTo>
                    <a:pt x="22919" y="19852"/>
                  </a:lnTo>
                  <a:lnTo>
                    <a:pt x="23747" y="13801"/>
                  </a:lnTo>
                  <a:lnTo>
                    <a:pt x="24618" y="7958"/>
                  </a:lnTo>
                  <a:lnTo>
                    <a:pt x="25322" y="3440"/>
                  </a:lnTo>
                  <a:lnTo>
                    <a:pt x="25322" y="3440"/>
                  </a:lnTo>
                  <a:lnTo>
                    <a:pt x="25364" y="2943"/>
                  </a:lnTo>
                  <a:lnTo>
                    <a:pt x="25322" y="2446"/>
                  </a:lnTo>
                  <a:lnTo>
                    <a:pt x="25198" y="1990"/>
                  </a:lnTo>
                  <a:lnTo>
                    <a:pt x="24991" y="1575"/>
                  </a:lnTo>
                  <a:lnTo>
                    <a:pt x="24701" y="1161"/>
                  </a:lnTo>
                  <a:lnTo>
                    <a:pt x="24369" y="829"/>
                  </a:lnTo>
                  <a:lnTo>
                    <a:pt x="23955" y="581"/>
                  </a:lnTo>
                  <a:lnTo>
                    <a:pt x="23499" y="374"/>
                  </a:lnTo>
                  <a:lnTo>
                    <a:pt x="23499" y="374"/>
                  </a:lnTo>
                  <a:lnTo>
                    <a:pt x="22587" y="208"/>
                  </a:lnTo>
                  <a:lnTo>
                    <a:pt x="21634" y="84"/>
                  </a:lnTo>
                  <a:lnTo>
                    <a:pt x="20722" y="84"/>
                  </a:lnTo>
                  <a:lnTo>
                    <a:pt x="19769" y="166"/>
                  </a:lnTo>
                  <a:lnTo>
                    <a:pt x="19769" y="166"/>
                  </a:lnTo>
                  <a:lnTo>
                    <a:pt x="19562" y="208"/>
                  </a:lnTo>
                  <a:lnTo>
                    <a:pt x="19396" y="291"/>
                  </a:lnTo>
                  <a:lnTo>
                    <a:pt x="19230" y="415"/>
                  </a:lnTo>
                  <a:lnTo>
                    <a:pt x="19064" y="53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008;p80"/>
            <p:cNvSpPr/>
            <p:nvPr/>
          </p:nvSpPr>
          <p:spPr>
            <a:xfrm>
              <a:off x="1448250" y="1758725"/>
              <a:ext cx="1050" cy="1050"/>
            </a:xfrm>
            <a:custGeom>
              <a:avLst/>
              <a:gdLst/>
              <a:ahLst/>
              <a:cxnLst/>
              <a:rect l="l" t="t" r="r" b="b"/>
              <a:pathLst>
                <a:path w="42" h="42" extrusionOk="0">
                  <a:moveTo>
                    <a:pt x="42" y="0"/>
                  </a:moveTo>
                  <a:lnTo>
                    <a:pt x="42" y="0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CFD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009;p80"/>
            <p:cNvSpPr/>
            <p:nvPr/>
          </p:nvSpPr>
          <p:spPr>
            <a:xfrm>
              <a:off x="1448250" y="1758725"/>
              <a:ext cx="1050" cy="1050"/>
            </a:xfrm>
            <a:custGeom>
              <a:avLst/>
              <a:gdLst/>
              <a:ahLst/>
              <a:cxnLst/>
              <a:rect l="l" t="t" r="r" b="b"/>
              <a:pathLst>
                <a:path w="42" h="42" fill="none" extrusionOk="0">
                  <a:moveTo>
                    <a:pt x="42" y="0"/>
                  </a:moveTo>
                  <a:lnTo>
                    <a:pt x="42" y="0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010;p80"/>
            <p:cNvSpPr/>
            <p:nvPr/>
          </p:nvSpPr>
          <p:spPr>
            <a:xfrm>
              <a:off x="1257600" y="1897550"/>
              <a:ext cx="57025" cy="77725"/>
            </a:xfrm>
            <a:custGeom>
              <a:avLst/>
              <a:gdLst/>
              <a:ahLst/>
              <a:cxnLst/>
              <a:rect l="l" t="t" r="r" b="b"/>
              <a:pathLst>
                <a:path w="2281" h="3109" extrusionOk="0">
                  <a:moveTo>
                    <a:pt x="2280" y="1"/>
                  </a:moveTo>
                  <a:lnTo>
                    <a:pt x="2280" y="1"/>
                  </a:lnTo>
                  <a:lnTo>
                    <a:pt x="1659" y="705"/>
                  </a:lnTo>
                  <a:lnTo>
                    <a:pt x="1079" y="1451"/>
                  </a:lnTo>
                  <a:lnTo>
                    <a:pt x="540" y="2280"/>
                  </a:lnTo>
                  <a:lnTo>
                    <a:pt x="1" y="3109"/>
                  </a:lnTo>
                  <a:lnTo>
                    <a:pt x="1" y="3109"/>
                  </a:lnTo>
                  <a:lnTo>
                    <a:pt x="1" y="3109"/>
                  </a:lnTo>
                  <a:lnTo>
                    <a:pt x="1" y="3109"/>
                  </a:lnTo>
                  <a:lnTo>
                    <a:pt x="540" y="2280"/>
                  </a:lnTo>
                  <a:lnTo>
                    <a:pt x="1079" y="1451"/>
                  </a:lnTo>
                  <a:lnTo>
                    <a:pt x="1659" y="705"/>
                  </a:lnTo>
                  <a:lnTo>
                    <a:pt x="2280" y="1"/>
                  </a:lnTo>
                  <a:lnTo>
                    <a:pt x="2280" y="1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011;p80"/>
            <p:cNvSpPr/>
            <p:nvPr/>
          </p:nvSpPr>
          <p:spPr>
            <a:xfrm>
              <a:off x="1257600" y="1897550"/>
              <a:ext cx="57025" cy="77725"/>
            </a:xfrm>
            <a:custGeom>
              <a:avLst/>
              <a:gdLst/>
              <a:ahLst/>
              <a:cxnLst/>
              <a:rect l="l" t="t" r="r" b="b"/>
              <a:pathLst>
                <a:path w="2281" h="3109" fill="none" extrusionOk="0">
                  <a:moveTo>
                    <a:pt x="2280" y="1"/>
                  </a:moveTo>
                  <a:lnTo>
                    <a:pt x="2280" y="1"/>
                  </a:lnTo>
                  <a:lnTo>
                    <a:pt x="1659" y="705"/>
                  </a:lnTo>
                  <a:lnTo>
                    <a:pt x="1079" y="1451"/>
                  </a:lnTo>
                  <a:lnTo>
                    <a:pt x="540" y="2280"/>
                  </a:lnTo>
                  <a:lnTo>
                    <a:pt x="1" y="3109"/>
                  </a:lnTo>
                  <a:lnTo>
                    <a:pt x="1" y="3109"/>
                  </a:lnTo>
                  <a:lnTo>
                    <a:pt x="1" y="3109"/>
                  </a:lnTo>
                  <a:lnTo>
                    <a:pt x="1" y="3109"/>
                  </a:lnTo>
                  <a:lnTo>
                    <a:pt x="540" y="2280"/>
                  </a:lnTo>
                  <a:lnTo>
                    <a:pt x="1079" y="1451"/>
                  </a:lnTo>
                  <a:lnTo>
                    <a:pt x="1659" y="705"/>
                  </a:lnTo>
                  <a:lnTo>
                    <a:pt x="2280" y="1"/>
                  </a:lnTo>
                  <a:lnTo>
                    <a:pt x="2280" y="1"/>
                  </a:lnTo>
                  <a:lnTo>
                    <a:pt x="228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012;p80"/>
            <p:cNvSpPr/>
            <p:nvPr/>
          </p:nvSpPr>
          <p:spPr>
            <a:xfrm>
              <a:off x="1203725" y="1969050"/>
              <a:ext cx="53900" cy="106725"/>
            </a:xfrm>
            <a:custGeom>
              <a:avLst/>
              <a:gdLst/>
              <a:ahLst/>
              <a:cxnLst/>
              <a:rect l="l" t="t" r="r" b="b"/>
              <a:pathLst>
                <a:path w="2156" h="4269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42" y="1036"/>
                  </a:lnTo>
                  <a:lnTo>
                    <a:pt x="167" y="2114"/>
                  </a:lnTo>
                  <a:lnTo>
                    <a:pt x="332" y="3191"/>
                  </a:lnTo>
                  <a:lnTo>
                    <a:pt x="540" y="4269"/>
                  </a:lnTo>
                  <a:lnTo>
                    <a:pt x="540" y="4269"/>
                  </a:lnTo>
                  <a:lnTo>
                    <a:pt x="871" y="3191"/>
                  </a:lnTo>
                  <a:lnTo>
                    <a:pt x="1244" y="2155"/>
                  </a:lnTo>
                  <a:lnTo>
                    <a:pt x="1659" y="1161"/>
                  </a:lnTo>
                  <a:lnTo>
                    <a:pt x="2156" y="249"/>
                  </a:lnTo>
                  <a:lnTo>
                    <a:pt x="2156" y="249"/>
                  </a:lnTo>
                  <a:lnTo>
                    <a:pt x="2156" y="249"/>
                  </a:lnTo>
                  <a:lnTo>
                    <a:pt x="2156" y="249"/>
                  </a:lnTo>
                  <a:lnTo>
                    <a:pt x="1659" y="1161"/>
                  </a:lnTo>
                  <a:lnTo>
                    <a:pt x="1244" y="2155"/>
                  </a:lnTo>
                  <a:lnTo>
                    <a:pt x="871" y="3191"/>
                  </a:lnTo>
                  <a:lnTo>
                    <a:pt x="540" y="4269"/>
                  </a:lnTo>
                  <a:lnTo>
                    <a:pt x="540" y="4269"/>
                  </a:lnTo>
                  <a:lnTo>
                    <a:pt x="332" y="3191"/>
                  </a:lnTo>
                  <a:lnTo>
                    <a:pt x="167" y="2114"/>
                  </a:lnTo>
                  <a:lnTo>
                    <a:pt x="42" y="10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013;p80"/>
            <p:cNvSpPr/>
            <p:nvPr/>
          </p:nvSpPr>
          <p:spPr>
            <a:xfrm>
              <a:off x="1203725" y="1969050"/>
              <a:ext cx="53900" cy="106725"/>
            </a:xfrm>
            <a:custGeom>
              <a:avLst/>
              <a:gdLst/>
              <a:ahLst/>
              <a:cxnLst/>
              <a:rect l="l" t="t" r="r" b="b"/>
              <a:pathLst>
                <a:path w="2156" h="426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42" y="1036"/>
                  </a:lnTo>
                  <a:lnTo>
                    <a:pt x="167" y="2114"/>
                  </a:lnTo>
                  <a:lnTo>
                    <a:pt x="332" y="3191"/>
                  </a:lnTo>
                  <a:lnTo>
                    <a:pt x="540" y="4269"/>
                  </a:lnTo>
                  <a:lnTo>
                    <a:pt x="540" y="4269"/>
                  </a:lnTo>
                  <a:lnTo>
                    <a:pt x="871" y="3191"/>
                  </a:lnTo>
                  <a:lnTo>
                    <a:pt x="1244" y="2155"/>
                  </a:lnTo>
                  <a:lnTo>
                    <a:pt x="1659" y="1161"/>
                  </a:lnTo>
                  <a:lnTo>
                    <a:pt x="2156" y="249"/>
                  </a:lnTo>
                  <a:lnTo>
                    <a:pt x="2156" y="249"/>
                  </a:lnTo>
                  <a:lnTo>
                    <a:pt x="2156" y="249"/>
                  </a:lnTo>
                  <a:lnTo>
                    <a:pt x="2156" y="249"/>
                  </a:lnTo>
                  <a:lnTo>
                    <a:pt x="1659" y="1161"/>
                  </a:lnTo>
                  <a:lnTo>
                    <a:pt x="1244" y="2155"/>
                  </a:lnTo>
                  <a:lnTo>
                    <a:pt x="871" y="3191"/>
                  </a:lnTo>
                  <a:lnTo>
                    <a:pt x="540" y="4269"/>
                  </a:lnTo>
                  <a:lnTo>
                    <a:pt x="540" y="4269"/>
                  </a:lnTo>
                  <a:lnTo>
                    <a:pt x="332" y="3191"/>
                  </a:lnTo>
                  <a:lnTo>
                    <a:pt x="167" y="2114"/>
                  </a:lnTo>
                  <a:lnTo>
                    <a:pt x="42" y="103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014;p80"/>
            <p:cNvSpPr/>
            <p:nvPr/>
          </p:nvSpPr>
          <p:spPr>
            <a:xfrm>
              <a:off x="1314600" y="1759750"/>
              <a:ext cx="133675" cy="137825"/>
            </a:xfrm>
            <a:custGeom>
              <a:avLst/>
              <a:gdLst/>
              <a:ahLst/>
              <a:cxnLst/>
              <a:rect l="l" t="t" r="r" b="b"/>
              <a:pathLst>
                <a:path w="5347" h="5513" extrusionOk="0">
                  <a:moveTo>
                    <a:pt x="5347" y="1"/>
                  </a:moveTo>
                  <a:lnTo>
                    <a:pt x="5347" y="1"/>
                  </a:lnTo>
                  <a:lnTo>
                    <a:pt x="5139" y="166"/>
                  </a:lnTo>
                  <a:lnTo>
                    <a:pt x="5139" y="166"/>
                  </a:lnTo>
                  <a:lnTo>
                    <a:pt x="4683" y="705"/>
                  </a:lnTo>
                  <a:lnTo>
                    <a:pt x="4145" y="1285"/>
                  </a:lnTo>
                  <a:lnTo>
                    <a:pt x="2860" y="2529"/>
                  </a:lnTo>
                  <a:lnTo>
                    <a:pt x="1451" y="3938"/>
                  </a:lnTo>
                  <a:lnTo>
                    <a:pt x="705" y="4684"/>
                  </a:lnTo>
                  <a:lnTo>
                    <a:pt x="0" y="5513"/>
                  </a:lnTo>
                  <a:lnTo>
                    <a:pt x="0" y="5513"/>
                  </a:lnTo>
                  <a:lnTo>
                    <a:pt x="0" y="5513"/>
                  </a:lnTo>
                  <a:lnTo>
                    <a:pt x="0" y="5513"/>
                  </a:lnTo>
                  <a:lnTo>
                    <a:pt x="705" y="4684"/>
                  </a:lnTo>
                  <a:lnTo>
                    <a:pt x="1451" y="3938"/>
                  </a:lnTo>
                  <a:lnTo>
                    <a:pt x="2860" y="2529"/>
                  </a:lnTo>
                  <a:lnTo>
                    <a:pt x="4145" y="1285"/>
                  </a:lnTo>
                  <a:lnTo>
                    <a:pt x="4683" y="705"/>
                  </a:lnTo>
                  <a:lnTo>
                    <a:pt x="5139" y="166"/>
                  </a:lnTo>
                  <a:lnTo>
                    <a:pt x="5139" y="166"/>
                  </a:lnTo>
                  <a:lnTo>
                    <a:pt x="5347" y="1"/>
                  </a:lnTo>
                  <a:lnTo>
                    <a:pt x="5347" y="1"/>
                  </a:lnTo>
                  <a:lnTo>
                    <a:pt x="53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015;p80"/>
            <p:cNvSpPr/>
            <p:nvPr/>
          </p:nvSpPr>
          <p:spPr>
            <a:xfrm>
              <a:off x="1314600" y="1759750"/>
              <a:ext cx="133675" cy="137825"/>
            </a:xfrm>
            <a:custGeom>
              <a:avLst/>
              <a:gdLst/>
              <a:ahLst/>
              <a:cxnLst/>
              <a:rect l="l" t="t" r="r" b="b"/>
              <a:pathLst>
                <a:path w="5347" h="5513" fill="none" extrusionOk="0">
                  <a:moveTo>
                    <a:pt x="5347" y="1"/>
                  </a:moveTo>
                  <a:lnTo>
                    <a:pt x="5347" y="1"/>
                  </a:lnTo>
                  <a:lnTo>
                    <a:pt x="5139" y="166"/>
                  </a:lnTo>
                  <a:lnTo>
                    <a:pt x="5139" y="166"/>
                  </a:lnTo>
                  <a:lnTo>
                    <a:pt x="4683" y="705"/>
                  </a:lnTo>
                  <a:lnTo>
                    <a:pt x="4145" y="1285"/>
                  </a:lnTo>
                  <a:lnTo>
                    <a:pt x="2860" y="2529"/>
                  </a:lnTo>
                  <a:lnTo>
                    <a:pt x="1451" y="3938"/>
                  </a:lnTo>
                  <a:lnTo>
                    <a:pt x="705" y="4684"/>
                  </a:lnTo>
                  <a:lnTo>
                    <a:pt x="0" y="5513"/>
                  </a:lnTo>
                  <a:lnTo>
                    <a:pt x="0" y="5513"/>
                  </a:lnTo>
                  <a:lnTo>
                    <a:pt x="0" y="5513"/>
                  </a:lnTo>
                  <a:lnTo>
                    <a:pt x="0" y="5513"/>
                  </a:lnTo>
                  <a:lnTo>
                    <a:pt x="705" y="4684"/>
                  </a:lnTo>
                  <a:lnTo>
                    <a:pt x="1451" y="3938"/>
                  </a:lnTo>
                  <a:lnTo>
                    <a:pt x="2860" y="2529"/>
                  </a:lnTo>
                  <a:lnTo>
                    <a:pt x="4145" y="1285"/>
                  </a:lnTo>
                  <a:lnTo>
                    <a:pt x="4683" y="705"/>
                  </a:lnTo>
                  <a:lnTo>
                    <a:pt x="5139" y="166"/>
                  </a:lnTo>
                  <a:lnTo>
                    <a:pt x="5139" y="166"/>
                  </a:lnTo>
                  <a:lnTo>
                    <a:pt x="5347" y="1"/>
                  </a:lnTo>
                  <a:lnTo>
                    <a:pt x="5347" y="1"/>
                  </a:lnTo>
                  <a:lnTo>
                    <a:pt x="534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016;p80"/>
            <p:cNvSpPr/>
            <p:nvPr/>
          </p:nvSpPr>
          <p:spPr>
            <a:xfrm>
              <a:off x="1558075" y="1761825"/>
              <a:ext cx="18675" cy="10375"/>
            </a:xfrm>
            <a:custGeom>
              <a:avLst/>
              <a:gdLst/>
              <a:ahLst/>
              <a:cxnLst/>
              <a:rect l="l" t="t" r="r" b="b"/>
              <a:pathLst>
                <a:path w="747" h="415" extrusionOk="0">
                  <a:moveTo>
                    <a:pt x="0" y="0"/>
                  </a:moveTo>
                  <a:lnTo>
                    <a:pt x="373" y="166"/>
                  </a:lnTo>
                  <a:lnTo>
                    <a:pt x="746" y="415"/>
                  </a:lnTo>
                  <a:lnTo>
                    <a:pt x="746" y="415"/>
                  </a:lnTo>
                  <a:lnTo>
                    <a:pt x="415" y="1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D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017;p80"/>
            <p:cNvSpPr/>
            <p:nvPr/>
          </p:nvSpPr>
          <p:spPr>
            <a:xfrm>
              <a:off x="1558075" y="1761825"/>
              <a:ext cx="42500" cy="65300"/>
            </a:xfrm>
            <a:custGeom>
              <a:avLst/>
              <a:gdLst/>
              <a:ahLst/>
              <a:cxnLst/>
              <a:rect l="l" t="t" r="r" b="b"/>
              <a:pathLst>
                <a:path w="1700" h="261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73" y="166"/>
                  </a:lnTo>
                  <a:lnTo>
                    <a:pt x="746" y="415"/>
                  </a:lnTo>
                  <a:lnTo>
                    <a:pt x="1037" y="705"/>
                  </a:lnTo>
                  <a:lnTo>
                    <a:pt x="1285" y="1037"/>
                  </a:lnTo>
                  <a:lnTo>
                    <a:pt x="1492" y="1410"/>
                  </a:lnTo>
                  <a:lnTo>
                    <a:pt x="1617" y="1783"/>
                  </a:lnTo>
                  <a:lnTo>
                    <a:pt x="1700" y="2197"/>
                  </a:lnTo>
                  <a:lnTo>
                    <a:pt x="1700" y="2611"/>
                  </a:lnTo>
                  <a:lnTo>
                    <a:pt x="1700" y="2611"/>
                  </a:lnTo>
                  <a:lnTo>
                    <a:pt x="1700" y="2611"/>
                  </a:lnTo>
                  <a:lnTo>
                    <a:pt x="1700" y="2611"/>
                  </a:lnTo>
                  <a:lnTo>
                    <a:pt x="1700" y="2197"/>
                  </a:lnTo>
                  <a:lnTo>
                    <a:pt x="1617" y="1783"/>
                  </a:lnTo>
                  <a:lnTo>
                    <a:pt x="1492" y="1410"/>
                  </a:lnTo>
                  <a:lnTo>
                    <a:pt x="1285" y="1037"/>
                  </a:lnTo>
                  <a:lnTo>
                    <a:pt x="1037" y="705"/>
                  </a:lnTo>
                  <a:lnTo>
                    <a:pt x="746" y="415"/>
                  </a:lnTo>
                  <a:lnTo>
                    <a:pt x="415" y="16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018;p80"/>
            <p:cNvSpPr/>
            <p:nvPr/>
          </p:nvSpPr>
          <p:spPr>
            <a:xfrm>
              <a:off x="966475" y="1750425"/>
              <a:ext cx="634100" cy="1427750"/>
            </a:xfrm>
            <a:custGeom>
              <a:avLst/>
              <a:gdLst/>
              <a:ahLst/>
              <a:cxnLst/>
              <a:rect l="l" t="t" r="r" b="b"/>
              <a:pathLst>
                <a:path w="25364" h="57110" extrusionOk="0">
                  <a:moveTo>
                    <a:pt x="3440" y="1866"/>
                  </a:moveTo>
                  <a:lnTo>
                    <a:pt x="3422" y="1912"/>
                  </a:lnTo>
                  <a:lnTo>
                    <a:pt x="3422" y="1912"/>
                  </a:lnTo>
                  <a:lnTo>
                    <a:pt x="3448" y="1870"/>
                  </a:lnTo>
                  <a:lnTo>
                    <a:pt x="3448" y="1870"/>
                  </a:lnTo>
                  <a:lnTo>
                    <a:pt x="3440" y="1866"/>
                  </a:lnTo>
                  <a:close/>
                  <a:moveTo>
                    <a:pt x="3422" y="1912"/>
                  </a:moveTo>
                  <a:lnTo>
                    <a:pt x="3399" y="1948"/>
                  </a:lnTo>
                  <a:lnTo>
                    <a:pt x="3274" y="2280"/>
                  </a:lnTo>
                  <a:lnTo>
                    <a:pt x="3422" y="1912"/>
                  </a:lnTo>
                  <a:close/>
                  <a:moveTo>
                    <a:pt x="8662" y="1"/>
                  </a:moveTo>
                  <a:lnTo>
                    <a:pt x="7792" y="42"/>
                  </a:lnTo>
                  <a:lnTo>
                    <a:pt x="6963" y="84"/>
                  </a:lnTo>
                  <a:lnTo>
                    <a:pt x="6093" y="208"/>
                  </a:lnTo>
                  <a:lnTo>
                    <a:pt x="5305" y="374"/>
                  </a:lnTo>
                  <a:lnTo>
                    <a:pt x="4974" y="498"/>
                  </a:lnTo>
                  <a:lnTo>
                    <a:pt x="4642" y="664"/>
                  </a:lnTo>
                  <a:lnTo>
                    <a:pt x="4352" y="871"/>
                  </a:lnTo>
                  <a:lnTo>
                    <a:pt x="4062" y="1078"/>
                  </a:lnTo>
                  <a:lnTo>
                    <a:pt x="3813" y="1327"/>
                  </a:lnTo>
                  <a:lnTo>
                    <a:pt x="3606" y="1617"/>
                  </a:lnTo>
                  <a:lnTo>
                    <a:pt x="3448" y="1870"/>
                  </a:lnTo>
                  <a:lnTo>
                    <a:pt x="3448" y="1870"/>
                  </a:lnTo>
                  <a:lnTo>
                    <a:pt x="8994" y="4808"/>
                  </a:lnTo>
                  <a:lnTo>
                    <a:pt x="8040" y="6549"/>
                  </a:lnTo>
                  <a:lnTo>
                    <a:pt x="7087" y="8331"/>
                  </a:lnTo>
                  <a:lnTo>
                    <a:pt x="6176" y="10154"/>
                  </a:lnTo>
                  <a:lnTo>
                    <a:pt x="5264" y="11978"/>
                  </a:lnTo>
                  <a:lnTo>
                    <a:pt x="4476" y="13718"/>
                  </a:lnTo>
                  <a:lnTo>
                    <a:pt x="3772" y="15500"/>
                  </a:lnTo>
                  <a:lnTo>
                    <a:pt x="4642" y="16288"/>
                  </a:lnTo>
                  <a:lnTo>
                    <a:pt x="4725" y="15832"/>
                  </a:lnTo>
                  <a:lnTo>
                    <a:pt x="6797" y="16246"/>
                  </a:lnTo>
                  <a:lnTo>
                    <a:pt x="8911" y="16578"/>
                  </a:lnTo>
                  <a:lnTo>
                    <a:pt x="9698" y="16702"/>
                  </a:lnTo>
                  <a:lnTo>
                    <a:pt x="9822" y="13760"/>
                  </a:lnTo>
                  <a:lnTo>
                    <a:pt x="10030" y="13760"/>
                  </a:lnTo>
                  <a:lnTo>
                    <a:pt x="9905" y="16744"/>
                  </a:lnTo>
                  <a:lnTo>
                    <a:pt x="11232" y="16951"/>
                  </a:lnTo>
                  <a:lnTo>
                    <a:pt x="11480" y="16909"/>
                  </a:lnTo>
                  <a:lnTo>
                    <a:pt x="13511" y="16661"/>
                  </a:lnTo>
                  <a:lnTo>
                    <a:pt x="14506" y="16536"/>
                  </a:lnTo>
                  <a:lnTo>
                    <a:pt x="15003" y="16454"/>
                  </a:lnTo>
                  <a:lnTo>
                    <a:pt x="15252" y="16412"/>
                  </a:lnTo>
                  <a:lnTo>
                    <a:pt x="15376" y="16371"/>
                  </a:lnTo>
                  <a:lnTo>
                    <a:pt x="15417" y="16371"/>
                  </a:lnTo>
                  <a:lnTo>
                    <a:pt x="15293" y="16412"/>
                  </a:lnTo>
                  <a:lnTo>
                    <a:pt x="15500" y="17365"/>
                  </a:lnTo>
                  <a:lnTo>
                    <a:pt x="15873" y="17407"/>
                  </a:lnTo>
                  <a:lnTo>
                    <a:pt x="17614" y="15459"/>
                  </a:lnTo>
                  <a:lnTo>
                    <a:pt x="19727" y="14464"/>
                  </a:lnTo>
                  <a:lnTo>
                    <a:pt x="19976" y="14381"/>
                  </a:lnTo>
                  <a:lnTo>
                    <a:pt x="20266" y="14340"/>
                  </a:lnTo>
                  <a:lnTo>
                    <a:pt x="20556" y="14381"/>
                  </a:lnTo>
                  <a:lnTo>
                    <a:pt x="20805" y="14506"/>
                  </a:lnTo>
                  <a:lnTo>
                    <a:pt x="20805" y="13428"/>
                  </a:lnTo>
                  <a:lnTo>
                    <a:pt x="20681" y="12351"/>
                  </a:lnTo>
                  <a:lnTo>
                    <a:pt x="20473" y="10320"/>
                  </a:lnTo>
                  <a:lnTo>
                    <a:pt x="20142" y="8289"/>
                  </a:lnTo>
                  <a:lnTo>
                    <a:pt x="19727" y="6217"/>
                  </a:lnTo>
                  <a:lnTo>
                    <a:pt x="19479" y="5222"/>
                  </a:lnTo>
                  <a:lnTo>
                    <a:pt x="19230" y="4228"/>
                  </a:lnTo>
                  <a:lnTo>
                    <a:pt x="25322" y="2860"/>
                  </a:lnTo>
                  <a:lnTo>
                    <a:pt x="25364" y="3067"/>
                  </a:lnTo>
                  <a:lnTo>
                    <a:pt x="25364" y="2653"/>
                  </a:lnTo>
                  <a:lnTo>
                    <a:pt x="25281" y="2239"/>
                  </a:lnTo>
                  <a:lnTo>
                    <a:pt x="25156" y="1866"/>
                  </a:lnTo>
                  <a:lnTo>
                    <a:pt x="24949" y="1493"/>
                  </a:lnTo>
                  <a:lnTo>
                    <a:pt x="24701" y="1161"/>
                  </a:lnTo>
                  <a:lnTo>
                    <a:pt x="24410" y="871"/>
                  </a:lnTo>
                  <a:lnTo>
                    <a:pt x="24037" y="622"/>
                  </a:lnTo>
                  <a:lnTo>
                    <a:pt x="23664" y="456"/>
                  </a:lnTo>
                  <a:lnTo>
                    <a:pt x="23623" y="415"/>
                  </a:lnTo>
                  <a:lnTo>
                    <a:pt x="23001" y="291"/>
                  </a:lnTo>
                  <a:lnTo>
                    <a:pt x="22338" y="166"/>
                  </a:lnTo>
                  <a:lnTo>
                    <a:pt x="21717" y="125"/>
                  </a:lnTo>
                  <a:lnTo>
                    <a:pt x="21054" y="84"/>
                  </a:lnTo>
                  <a:lnTo>
                    <a:pt x="20432" y="125"/>
                  </a:lnTo>
                  <a:lnTo>
                    <a:pt x="19769" y="166"/>
                  </a:lnTo>
                  <a:lnTo>
                    <a:pt x="19520" y="249"/>
                  </a:lnTo>
                  <a:lnTo>
                    <a:pt x="19313" y="332"/>
                  </a:lnTo>
                  <a:lnTo>
                    <a:pt x="19272" y="374"/>
                  </a:lnTo>
                  <a:lnTo>
                    <a:pt x="19064" y="539"/>
                  </a:lnTo>
                  <a:lnTo>
                    <a:pt x="18608" y="1078"/>
                  </a:lnTo>
                  <a:lnTo>
                    <a:pt x="18070" y="1658"/>
                  </a:lnTo>
                  <a:lnTo>
                    <a:pt x="16785" y="2902"/>
                  </a:lnTo>
                  <a:lnTo>
                    <a:pt x="15376" y="4311"/>
                  </a:lnTo>
                  <a:lnTo>
                    <a:pt x="14630" y="5057"/>
                  </a:lnTo>
                  <a:lnTo>
                    <a:pt x="13925" y="5886"/>
                  </a:lnTo>
                  <a:lnTo>
                    <a:pt x="13304" y="6590"/>
                  </a:lnTo>
                  <a:lnTo>
                    <a:pt x="12724" y="7336"/>
                  </a:lnTo>
                  <a:lnTo>
                    <a:pt x="12185" y="8165"/>
                  </a:lnTo>
                  <a:lnTo>
                    <a:pt x="11646" y="8994"/>
                  </a:lnTo>
                  <a:lnTo>
                    <a:pt x="11149" y="9906"/>
                  </a:lnTo>
                  <a:lnTo>
                    <a:pt x="10734" y="10900"/>
                  </a:lnTo>
                  <a:lnTo>
                    <a:pt x="10361" y="11936"/>
                  </a:lnTo>
                  <a:lnTo>
                    <a:pt x="10030" y="13014"/>
                  </a:lnTo>
                  <a:lnTo>
                    <a:pt x="9822" y="11936"/>
                  </a:lnTo>
                  <a:lnTo>
                    <a:pt x="9657" y="10859"/>
                  </a:lnTo>
                  <a:lnTo>
                    <a:pt x="9532" y="9781"/>
                  </a:lnTo>
                  <a:lnTo>
                    <a:pt x="9491" y="8745"/>
                  </a:lnTo>
                  <a:lnTo>
                    <a:pt x="9450" y="7999"/>
                  </a:lnTo>
                  <a:lnTo>
                    <a:pt x="9491" y="7212"/>
                  </a:lnTo>
                  <a:lnTo>
                    <a:pt x="9532" y="6424"/>
                  </a:lnTo>
                  <a:lnTo>
                    <a:pt x="9657" y="4932"/>
                  </a:lnTo>
                  <a:lnTo>
                    <a:pt x="9822" y="3565"/>
                  </a:lnTo>
                  <a:lnTo>
                    <a:pt x="10030" y="2404"/>
                  </a:lnTo>
                  <a:lnTo>
                    <a:pt x="10237" y="1451"/>
                  </a:lnTo>
                  <a:lnTo>
                    <a:pt x="10444" y="705"/>
                  </a:lnTo>
                  <a:lnTo>
                    <a:pt x="10610" y="84"/>
                  </a:lnTo>
                  <a:lnTo>
                    <a:pt x="9740" y="42"/>
                  </a:lnTo>
                  <a:lnTo>
                    <a:pt x="8662" y="1"/>
                  </a:lnTo>
                  <a:close/>
                  <a:moveTo>
                    <a:pt x="15998" y="32368"/>
                  </a:moveTo>
                  <a:lnTo>
                    <a:pt x="22214" y="36885"/>
                  </a:lnTo>
                  <a:lnTo>
                    <a:pt x="22214" y="37216"/>
                  </a:lnTo>
                  <a:lnTo>
                    <a:pt x="22255" y="38087"/>
                  </a:lnTo>
                  <a:lnTo>
                    <a:pt x="22214" y="38833"/>
                  </a:lnTo>
                  <a:lnTo>
                    <a:pt x="22173" y="39662"/>
                  </a:lnTo>
                  <a:lnTo>
                    <a:pt x="22007" y="40490"/>
                  </a:lnTo>
                  <a:lnTo>
                    <a:pt x="21882" y="40905"/>
                  </a:lnTo>
                  <a:lnTo>
                    <a:pt x="21758" y="41319"/>
                  </a:lnTo>
                  <a:lnTo>
                    <a:pt x="21592" y="41734"/>
                  </a:lnTo>
                  <a:lnTo>
                    <a:pt x="21385" y="42107"/>
                  </a:lnTo>
                  <a:lnTo>
                    <a:pt x="21178" y="42438"/>
                  </a:lnTo>
                  <a:lnTo>
                    <a:pt x="20888" y="42770"/>
                  </a:lnTo>
                  <a:lnTo>
                    <a:pt x="20598" y="43018"/>
                  </a:lnTo>
                  <a:lnTo>
                    <a:pt x="20266" y="43267"/>
                  </a:lnTo>
                  <a:lnTo>
                    <a:pt x="19852" y="43433"/>
                  </a:lnTo>
                  <a:lnTo>
                    <a:pt x="19396" y="43516"/>
                  </a:lnTo>
                  <a:lnTo>
                    <a:pt x="19023" y="43557"/>
                  </a:lnTo>
                  <a:lnTo>
                    <a:pt x="18608" y="43516"/>
                  </a:lnTo>
                  <a:lnTo>
                    <a:pt x="18194" y="43391"/>
                  </a:lnTo>
                  <a:lnTo>
                    <a:pt x="17821" y="43184"/>
                  </a:lnTo>
                  <a:lnTo>
                    <a:pt x="17489" y="42894"/>
                  </a:lnTo>
                  <a:lnTo>
                    <a:pt x="17199" y="42521"/>
                  </a:lnTo>
                  <a:lnTo>
                    <a:pt x="16951" y="42107"/>
                  </a:lnTo>
                  <a:lnTo>
                    <a:pt x="16702" y="41609"/>
                  </a:lnTo>
                  <a:lnTo>
                    <a:pt x="16495" y="41112"/>
                  </a:lnTo>
                  <a:lnTo>
                    <a:pt x="16288" y="40532"/>
                  </a:lnTo>
                  <a:lnTo>
                    <a:pt x="16122" y="39910"/>
                  </a:lnTo>
                  <a:lnTo>
                    <a:pt x="15998" y="39289"/>
                  </a:lnTo>
                  <a:lnTo>
                    <a:pt x="15915" y="38626"/>
                  </a:lnTo>
                  <a:lnTo>
                    <a:pt x="15832" y="37921"/>
                  </a:lnTo>
                  <a:lnTo>
                    <a:pt x="15749" y="37216"/>
                  </a:lnTo>
                  <a:lnTo>
                    <a:pt x="15707" y="35807"/>
                  </a:lnTo>
                  <a:lnTo>
                    <a:pt x="15749" y="34896"/>
                  </a:lnTo>
                  <a:lnTo>
                    <a:pt x="15790" y="34025"/>
                  </a:lnTo>
                  <a:lnTo>
                    <a:pt x="15873" y="33155"/>
                  </a:lnTo>
                  <a:lnTo>
                    <a:pt x="15998" y="32368"/>
                  </a:lnTo>
                  <a:close/>
                  <a:moveTo>
                    <a:pt x="11066" y="22421"/>
                  </a:moveTo>
                  <a:lnTo>
                    <a:pt x="9740" y="22546"/>
                  </a:lnTo>
                  <a:lnTo>
                    <a:pt x="9532" y="30544"/>
                  </a:lnTo>
                  <a:lnTo>
                    <a:pt x="9450" y="34937"/>
                  </a:lnTo>
                  <a:lnTo>
                    <a:pt x="9408" y="39413"/>
                  </a:lnTo>
                  <a:lnTo>
                    <a:pt x="9367" y="43889"/>
                  </a:lnTo>
                  <a:lnTo>
                    <a:pt x="9367" y="48157"/>
                  </a:lnTo>
                  <a:lnTo>
                    <a:pt x="9450" y="52136"/>
                  </a:lnTo>
                  <a:lnTo>
                    <a:pt x="9574" y="55617"/>
                  </a:lnTo>
                  <a:lnTo>
                    <a:pt x="9367" y="55659"/>
                  </a:lnTo>
                  <a:lnTo>
                    <a:pt x="9242" y="52136"/>
                  </a:lnTo>
                  <a:lnTo>
                    <a:pt x="9159" y="48199"/>
                  </a:lnTo>
                  <a:lnTo>
                    <a:pt x="9159" y="43930"/>
                  </a:lnTo>
                  <a:lnTo>
                    <a:pt x="9159" y="39454"/>
                  </a:lnTo>
                  <a:lnTo>
                    <a:pt x="9242" y="34937"/>
                  </a:lnTo>
                  <a:lnTo>
                    <a:pt x="9325" y="30544"/>
                  </a:lnTo>
                  <a:lnTo>
                    <a:pt x="9491" y="22546"/>
                  </a:lnTo>
                  <a:lnTo>
                    <a:pt x="7792" y="22670"/>
                  </a:lnTo>
                  <a:lnTo>
                    <a:pt x="6258" y="22711"/>
                  </a:lnTo>
                  <a:lnTo>
                    <a:pt x="4684" y="22753"/>
                  </a:lnTo>
                  <a:lnTo>
                    <a:pt x="3399" y="22711"/>
                  </a:lnTo>
                  <a:lnTo>
                    <a:pt x="2238" y="22629"/>
                  </a:lnTo>
                  <a:lnTo>
                    <a:pt x="1078" y="22463"/>
                  </a:lnTo>
                  <a:lnTo>
                    <a:pt x="1078" y="23416"/>
                  </a:lnTo>
                  <a:lnTo>
                    <a:pt x="1078" y="26317"/>
                  </a:lnTo>
                  <a:lnTo>
                    <a:pt x="1037" y="29384"/>
                  </a:lnTo>
                  <a:lnTo>
                    <a:pt x="871" y="35766"/>
                  </a:lnTo>
                  <a:lnTo>
                    <a:pt x="871" y="35766"/>
                  </a:lnTo>
                  <a:lnTo>
                    <a:pt x="2570" y="32368"/>
                  </a:lnTo>
                  <a:lnTo>
                    <a:pt x="2487" y="34025"/>
                  </a:lnTo>
                  <a:lnTo>
                    <a:pt x="2363" y="35890"/>
                  </a:lnTo>
                  <a:lnTo>
                    <a:pt x="2197" y="37755"/>
                  </a:lnTo>
                  <a:lnTo>
                    <a:pt x="1948" y="39537"/>
                  </a:lnTo>
                  <a:lnTo>
                    <a:pt x="1700" y="41112"/>
                  </a:lnTo>
                  <a:lnTo>
                    <a:pt x="1534" y="41817"/>
                  </a:lnTo>
                  <a:lnTo>
                    <a:pt x="1410" y="42397"/>
                  </a:lnTo>
                  <a:lnTo>
                    <a:pt x="1244" y="42894"/>
                  </a:lnTo>
                  <a:lnTo>
                    <a:pt x="1078" y="43267"/>
                  </a:lnTo>
                  <a:lnTo>
                    <a:pt x="912" y="43474"/>
                  </a:lnTo>
                  <a:lnTo>
                    <a:pt x="829" y="43557"/>
                  </a:lnTo>
                  <a:lnTo>
                    <a:pt x="705" y="43557"/>
                  </a:lnTo>
                  <a:lnTo>
                    <a:pt x="622" y="43516"/>
                  </a:lnTo>
                  <a:lnTo>
                    <a:pt x="581" y="43516"/>
                  </a:lnTo>
                  <a:lnTo>
                    <a:pt x="166" y="53006"/>
                  </a:lnTo>
                  <a:lnTo>
                    <a:pt x="0" y="56860"/>
                  </a:lnTo>
                  <a:lnTo>
                    <a:pt x="2943" y="56985"/>
                  </a:lnTo>
                  <a:lnTo>
                    <a:pt x="6176" y="57068"/>
                  </a:lnTo>
                  <a:lnTo>
                    <a:pt x="10237" y="57109"/>
                  </a:lnTo>
                  <a:lnTo>
                    <a:pt x="13511" y="57068"/>
                  </a:lnTo>
                  <a:lnTo>
                    <a:pt x="16909" y="56985"/>
                  </a:lnTo>
                  <a:lnTo>
                    <a:pt x="18650" y="56902"/>
                  </a:lnTo>
                  <a:lnTo>
                    <a:pt x="20390" y="56819"/>
                  </a:lnTo>
                  <a:lnTo>
                    <a:pt x="22090" y="56653"/>
                  </a:lnTo>
                  <a:lnTo>
                    <a:pt x="23747" y="56487"/>
                  </a:lnTo>
                  <a:lnTo>
                    <a:pt x="23747" y="56197"/>
                  </a:lnTo>
                  <a:lnTo>
                    <a:pt x="23747" y="54457"/>
                  </a:lnTo>
                  <a:lnTo>
                    <a:pt x="23706" y="52633"/>
                  </a:lnTo>
                  <a:lnTo>
                    <a:pt x="23499" y="48738"/>
                  </a:lnTo>
                  <a:lnTo>
                    <a:pt x="23250" y="44676"/>
                  </a:lnTo>
                  <a:lnTo>
                    <a:pt x="22960" y="40573"/>
                  </a:lnTo>
                  <a:lnTo>
                    <a:pt x="22670" y="36595"/>
                  </a:lnTo>
                  <a:lnTo>
                    <a:pt x="22421" y="32906"/>
                  </a:lnTo>
                  <a:lnTo>
                    <a:pt x="22214" y="29674"/>
                  </a:lnTo>
                  <a:lnTo>
                    <a:pt x="22173" y="28265"/>
                  </a:lnTo>
                  <a:lnTo>
                    <a:pt x="22173" y="27021"/>
                  </a:lnTo>
                  <a:lnTo>
                    <a:pt x="22173" y="25903"/>
                  </a:lnTo>
                  <a:lnTo>
                    <a:pt x="22255" y="24991"/>
                  </a:lnTo>
                  <a:lnTo>
                    <a:pt x="22546" y="22546"/>
                  </a:lnTo>
                  <a:lnTo>
                    <a:pt x="22173" y="22629"/>
                  </a:lnTo>
                  <a:lnTo>
                    <a:pt x="21509" y="22794"/>
                  </a:lnTo>
                  <a:lnTo>
                    <a:pt x="20846" y="22877"/>
                  </a:lnTo>
                  <a:lnTo>
                    <a:pt x="20142" y="22960"/>
                  </a:lnTo>
                  <a:lnTo>
                    <a:pt x="17075" y="22960"/>
                  </a:lnTo>
                  <a:lnTo>
                    <a:pt x="15915" y="22877"/>
                  </a:lnTo>
                  <a:lnTo>
                    <a:pt x="14796" y="22794"/>
                  </a:lnTo>
                  <a:lnTo>
                    <a:pt x="12516" y="22587"/>
                  </a:lnTo>
                  <a:lnTo>
                    <a:pt x="11066" y="2242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019;p80"/>
            <p:cNvSpPr/>
            <p:nvPr/>
          </p:nvSpPr>
          <p:spPr>
            <a:xfrm>
              <a:off x="1359150" y="2559600"/>
              <a:ext cx="163725" cy="279775"/>
            </a:xfrm>
            <a:custGeom>
              <a:avLst/>
              <a:gdLst/>
              <a:ahLst/>
              <a:cxnLst/>
              <a:rect l="l" t="t" r="r" b="b"/>
              <a:pathLst>
                <a:path w="6549" h="11191" fill="none" extrusionOk="0">
                  <a:moveTo>
                    <a:pt x="0" y="3440"/>
                  </a:moveTo>
                  <a:lnTo>
                    <a:pt x="0" y="3440"/>
                  </a:lnTo>
                  <a:lnTo>
                    <a:pt x="42" y="2529"/>
                  </a:lnTo>
                  <a:lnTo>
                    <a:pt x="83" y="1658"/>
                  </a:lnTo>
                  <a:lnTo>
                    <a:pt x="166" y="788"/>
                  </a:lnTo>
                  <a:lnTo>
                    <a:pt x="291" y="1"/>
                  </a:lnTo>
                  <a:lnTo>
                    <a:pt x="6507" y="4518"/>
                  </a:lnTo>
                  <a:lnTo>
                    <a:pt x="6507" y="4518"/>
                  </a:lnTo>
                  <a:lnTo>
                    <a:pt x="6507" y="4849"/>
                  </a:lnTo>
                  <a:lnTo>
                    <a:pt x="6548" y="5720"/>
                  </a:lnTo>
                  <a:lnTo>
                    <a:pt x="6548" y="5720"/>
                  </a:lnTo>
                  <a:lnTo>
                    <a:pt x="6507" y="6466"/>
                  </a:lnTo>
                  <a:lnTo>
                    <a:pt x="6466" y="7295"/>
                  </a:lnTo>
                  <a:lnTo>
                    <a:pt x="6300" y="8123"/>
                  </a:lnTo>
                  <a:lnTo>
                    <a:pt x="6175" y="8538"/>
                  </a:lnTo>
                  <a:lnTo>
                    <a:pt x="6051" y="8952"/>
                  </a:lnTo>
                  <a:lnTo>
                    <a:pt x="5885" y="9367"/>
                  </a:lnTo>
                  <a:lnTo>
                    <a:pt x="5678" y="9740"/>
                  </a:lnTo>
                  <a:lnTo>
                    <a:pt x="5471" y="10071"/>
                  </a:lnTo>
                  <a:lnTo>
                    <a:pt x="5181" y="10403"/>
                  </a:lnTo>
                  <a:lnTo>
                    <a:pt x="4891" y="10651"/>
                  </a:lnTo>
                  <a:lnTo>
                    <a:pt x="4559" y="10900"/>
                  </a:lnTo>
                  <a:lnTo>
                    <a:pt x="4145" y="11066"/>
                  </a:lnTo>
                  <a:lnTo>
                    <a:pt x="3689" y="11149"/>
                  </a:lnTo>
                  <a:lnTo>
                    <a:pt x="3689" y="11149"/>
                  </a:lnTo>
                  <a:lnTo>
                    <a:pt x="3316" y="11190"/>
                  </a:lnTo>
                  <a:lnTo>
                    <a:pt x="3316" y="11190"/>
                  </a:lnTo>
                  <a:lnTo>
                    <a:pt x="2901" y="11149"/>
                  </a:lnTo>
                  <a:lnTo>
                    <a:pt x="2487" y="11024"/>
                  </a:lnTo>
                  <a:lnTo>
                    <a:pt x="2114" y="10817"/>
                  </a:lnTo>
                  <a:lnTo>
                    <a:pt x="1782" y="10527"/>
                  </a:lnTo>
                  <a:lnTo>
                    <a:pt x="1492" y="10154"/>
                  </a:lnTo>
                  <a:lnTo>
                    <a:pt x="1244" y="9740"/>
                  </a:lnTo>
                  <a:lnTo>
                    <a:pt x="995" y="9242"/>
                  </a:lnTo>
                  <a:lnTo>
                    <a:pt x="788" y="8745"/>
                  </a:lnTo>
                  <a:lnTo>
                    <a:pt x="581" y="8165"/>
                  </a:lnTo>
                  <a:lnTo>
                    <a:pt x="415" y="7543"/>
                  </a:lnTo>
                  <a:lnTo>
                    <a:pt x="291" y="6922"/>
                  </a:lnTo>
                  <a:lnTo>
                    <a:pt x="208" y="6259"/>
                  </a:lnTo>
                  <a:lnTo>
                    <a:pt x="125" y="5554"/>
                  </a:lnTo>
                  <a:lnTo>
                    <a:pt x="42" y="4849"/>
                  </a:lnTo>
                  <a:lnTo>
                    <a:pt x="0" y="34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020;p80"/>
            <p:cNvSpPr/>
            <p:nvPr/>
          </p:nvSpPr>
          <p:spPr>
            <a:xfrm>
              <a:off x="966475" y="2310950"/>
              <a:ext cx="593700" cy="867225"/>
            </a:xfrm>
            <a:custGeom>
              <a:avLst/>
              <a:gdLst/>
              <a:ahLst/>
              <a:cxnLst/>
              <a:rect l="l" t="t" r="r" b="b"/>
              <a:pathLst>
                <a:path w="23748" h="34689" fill="none" extrusionOk="0">
                  <a:moveTo>
                    <a:pt x="11066" y="0"/>
                  </a:moveTo>
                  <a:lnTo>
                    <a:pt x="11066" y="0"/>
                  </a:lnTo>
                  <a:lnTo>
                    <a:pt x="9740" y="125"/>
                  </a:lnTo>
                  <a:lnTo>
                    <a:pt x="9740" y="125"/>
                  </a:lnTo>
                  <a:lnTo>
                    <a:pt x="9532" y="8123"/>
                  </a:lnTo>
                  <a:lnTo>
                    <a:pt x="9450" y="12516"/>
                  </a:lnTo>
                  <a:lnTo>
                    <a:pt x="9408" y="16992"/>
                  </a:lnTo>
                  <a:lnTo>
                    <a:pt x="9367" y="21468"/>
                  </a:lnTo>
                  <a:lnTo>
                    <a:pt x="9367" y="25736"/>
                  </a:lnTo>
                  <a:lnTo>
                    <a:pt x="9450" y="29715"/>
                  </a:lnTo>
                  <a:lnTo>
                    <a:pt x="9574" y="33196"/>
                  </a:lnTo>
                  <a:lnTo>
                    <a:pt x="9367" y="33238"/>
                  </a:lnTo>
                  <a:lnTo>
                    <a:pt x="9367" y="33238"/>
                  </a:lnTo>
                  <a:lnTo>
                    <a:pt x="9242" y="29715"/>
                  </a:lnTo>
                  <a:lnTo>
                    <a:pt x="9159" y="25778"/>
                  </a:lnTo>
                  <a:lnTo>
                    <a:pt x="9159" y="21509"/>
                  </a:lnTo>
                  <a:lnTo>
                    <a:pt x="9159" y="17033"/>
                  </a:lnTo>
                  <a:lnTo>
                    <a:pt x="9242" y="12516"/>
                  </a:lnTo>
                  <a:lnTo>
                    <a:pt x="9325" y="8123"/>
                  </a:lnTo>
                  <a:lnTo>
                    <a:pt x="9491" y="125"/>
                  </a:lnTo>
                  <a:lnTo>
                    <a:pt x="9491" y="125"/>
                  </a:lnTo>
                  <a:lnTo>
                    <a:pt x="7792" y="249"/>
                  </a:lnTo>
                  <a:lnTo>
                    <a:pt x="7792" y="249"/>
                  </a:lnTo>
                  <a:lnTo>
                    <a:pt x="6258" y="290"/>
                  </a:lnTo>
                  <a:lnTo>
                    <a:pt x="4684" y="332"/>
                  </a:lnTo>
                  <a:lnTo>
                    <a:pt x="4684" y="332"/>
                  </a:lnTo>
                  <a:lnTo>
                    <a:pt x="3399" y="290"/>
                  </a:lnTo>
                  <a:lnTo>
                    <a:pt x="3399" y="290"/>
                  </a:lnTo>
                  <a:lnTo>
                    <a:pt x="2238" y="208"/>
                  </a:lnTo>
                  <a:lnTo>
                    <a:pt x="1078" y="42"/>
                  </a:lnTo>
                  <a:lnTo>
                    <a:pt x="1078" y="42"/>
                  </a:lnTo>
                  <a:lnTo>
                    <a:pt x="1078" y="995"/>
                  </a:lnTo>
                  <a:lnTo>
                    <a:pt x="1078" y="995"/>
                  </a:lnTo>
                  <a:lnTo>
                    <a:pt x="1078" y="3896"/>
                  </a:lnTo>
                  <a:lnTo>
                    <a:pt x="1037" y="6963"/>
                  </a:lnTo>
                  <a:lnTo>
                    <a:pt x="871" y="13345"/>
                  </a:lnTo>
                  <a:lnTo>
                    <a:pt x="2570" y="9947"/>
                  </a:lnTo>
                  <a:lnTo>
                    <a:pt x="2570" y="9947"/>
                  </a:lnTo>
                  <a:lnTo>
                    <a:pt x="2570" y="9947"/>
                  </a:lnTo>
                  <a:lnTo>
                    <a:pt x="2570" y="9947"/>
                  </a:lnTo>
                  <a:lnTo>
                    <a:pt x="2570" y="9947"/>
                  </a:lnTo>
                  <a:lnTo>
                    <a:pt x="2487" y="11604"/>
                  </a:lnTo>
                  <a:lnTo>
                    <a:pt x="2363" y="13469"/>
                  </a:lnTo>
                  <a:lnTo>
                    <a:pt x="2197" y="15334"/>
                  </a:lnTo>
                  <a:lnTo>
                    <a:pt x="1948" y="17116"/>
                  </a:lnTo>
                  <a:lnTo>
                    <a:pt x="1700" y="18691"/>
                  </a:lnTo>
                  <a:lnTo>
                    <a:pt x="1534" y="19396"/>
                  </a:lnTo>
                  <a:lnTo>
                    <a:pt x="1410" y="19976"/>
                  </a:lnTo>
                  <a:lnTo>
                    <a:pt x="1244" y="20473"/>
                  </a:lnTo>
                  <a:lnTo>
                    <a:pt x="1078" y="20846"/>
                  </a:lnTo>
                  <a:lnTo>
                    <a:pt x="912" y="21053"/>
                  </a:lnTo>
                  <a:lnTo>
                    <a:pt x="829" y="21136"/>
                  </a:lnTo>
                  <a:lnTo>
                    <a:pt x="705" y="21136"/>
                  </a:lnTo>
                  <a:lnTo>
                    <a:pt x="705" y="21136"/>
                  </a:lnTo>
                  <a:lnTo>
                    <a:pt x="622" y="21095"/>
                  </a:lnTo>
                  <a:lnTo>
                    <a:pt x="622" y="21095"/>
                  </a:lnTo>
                  <a:lnTo>
                    <a:pt x="581" y="21095"/>
                  </a:lnTo>
                  <a:lnTo>
                    <a:pt x="581" y="21095"/>
                  </a:lnTo>
                  <a:lnTo>
                    <a:pt x="166" y="30585"/>
                  </a:lnTo>
                  <a:lnTo>
                    <a:pt x="0" y="34439"/>
                  </a:lnTo>
                  <a:lnTo>
                    <a:pt x="0" y="34439"/>
                  </a:lnTo>
                  <a:lnTo>
                    <a:pt x="2943" y="34564"/>
                  </a:lnTo>
                  <a:lnTo>
                    <a:pt x="6176" y="34647"/>
                  </a:lnTo>
                  <a:lnTo>
                    <a:pt x="10237" y="34688"/>
                  </a:lnTo>
                  <a:lnTo>
                    <a:pt x="10237" y="34688"/>
                  </a:lnTo>
                  <a:lnTo>
                    <a:pt x="13511" y="34647"/>
                  </a:lnTo>
                  <a:lnTo>
                    <a:pt x="16909" y="34564"/>
                  </a:lnTo>
                  <a:lnTo>
                    <a:pt x="18650" y="34481"/>
                  </a:lnTo>
                  <a:lnTo>
                    <a:pt x="20390" y="34398"/>
                  </a:lnTo>
                  <a:lnTo>
                    <a:pt x="22090" y="34232"/>
                  </a:lnTo>
                  <a:lnTo>
                    <a:pt x="23747" y="34066"/>
                  </a:lnTo>
                  <a:lnTo>
                    <a:pt x="23747" y="34066"/>
                  </a:lnTo>
                  <a:lnTo>
                    <a:pt x="23747" y="33776"/>
                  </a:lnTo>
                  <a:lnTo>
                    <a:pt x="23747" y="33776"/>
                  </a:lnTo>
                  <a:lnTo>
                    <a:pt x="23747" y="32036"/>
                  </a:lnTo>
                  <a:lnTo>
                    <a:pt x="23706" y="30212"/>
                  </a:lnTo>
                  <a:lnTo>
                    <a:pt x="23499" y="26317"/>
                  </a:lnTo>
                  <a:lnTo>
                    <a:pt x="23250" y="22255"/>
                  </a:lnTo>
                  <a:lnTo>
                    <a:pt x="22960" y="18152"/>
                  </a:lnTo>
                  <a:lnTo>
                    <a:pt x="22670" y="14174"/>
                  </a:lnTo>
                  <a:lnTo>
                    <a:pt x="22421" y="10485"/>
                  </a:lnTo>
                  <a:lnTo>
                    <a:pt x="22214" y="7253"/>
                  </a:lnTo>
                  <a:lnTo>
                    <a:pt x="22173" y="5844"/>
                  </a:lnTo>
                  <a:lnTo>
                    <a:pt x="22173" y="4600"/>
                  </a:lnTo>
                  <a:lnTo>
                    <a:pt x="22173" y="4600"/>
                  </a:lnTo>
                  <a:lnTo>
                    <a:pt x="22173" y="3482"/>
                  </a:lnTo>
                  <a:lnTo>
                    <a:pt x="22255" y="2570"/>
                  </a:lnTo>
                  <a:lnTo>
                    <a:pt x="22255" y="2570"/>
                  </a:lnTo>
                  <a:lnTo>
                    <a:pt x="22546" y="125"/>
                  </a:lnTo>
                  <a:lnTo>
                    <a:pt x="22546" y="125"/>
                  </a:lnTo>
                  <a:lnTo>
                    <a:pt x="22173" y="208"/>
                  </a:lnTo>
                  <a:lnTo>
                    <a:pt x="22173" y="208"/>
                  </a:lnTo>
                  <a:lnTo>
                    <a:pt x="21509" y="373"/>
                  </a:lnTo>
                  <a:lnTo>
                    <a:pt x="20846" y="456"/>
                  </a:lnTo>
                  <a:lnTo>
                    <a:pt x="20142" y="539"/>
                  </a:lnTo>
                  <a:lnTo>
                    <a:pt x="19437" y="539"/>
                  </a:lnTo>
                  <a:lnTo>
                    <a:pt x="19437" y="539"/>
                  </a:lnTo>
                  <a:lnTo>
                    <a:pt x="18733" y="539"/>
                  </a:lnTo>
                  <a:lnTo>
                    <a:pt x="18733" y="539"/>
                  </a:lnTo>
                  <a:lnTo>
                    <a:pt x="17075" y="539"/>
                  </a:lnTo>
                  <a:lnTo>
                    <a:pt x="17075" y="539"/>
                  </a:lnTo>
                  <a:lnTo>
                    <a:pt x="15915" y="456"/>
                  </a:lnTo>
                  <a:lnTo>
                    <a:pt x="14796" y="373"/>
                  </a:lnTo>
                  <a:lnTo>
                    <a:pt x="12516" y="166"/>
                  </a:lnTo>
                  <a:lnTo>
                    <a:pt x="12516" y="166"/>
                  </a:lnTo>
                  <a:lnTo>
                    <a:pt x="110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021;p80"/>
            <p:cNvSpPr/>
            <p:nvPr/>
          </p:nvSpPr>
          <p:spPr>
            <a:xfrm>
              <a:off x="1048325" y="1750425"/>
              <a:ext cx="552250" cy="437250"/>
            </a:xfrm>
            <a:custGeom>
              <a:avLst/>
              <a:gdLst/>
              <a:ahLst/>
              <a:cxnLst/>
              <a:rect l="l" t="t" r="r" b="b"/>
              <a:pathLst>
                <a:path w="22090" h="17490" fill="none" extrusionOk="0">
                  <a:moveTo>
                    <a:pt x="5388" y="1"/>
                  </a:moveTo>
                  <a:lnTo>
                    <a:pt x="5388" y="1"/>
                  </a:lnTo>
                  <a:lnTo>
                    <a:pt x="4518" y="42"/>
                  </a:lnTo>
                  <a:lnTo>
                    <a:pt x="3689" y="84"/>
                  </a:lnTo>
                  <a:lnTo>
                    <a:pt x="2819" y="208"/>
                  </a:lnTo>
                  <a:lnTo>
                    <a:pt x="2031" y="374"/>
                  </a:lnTo>
                  <a:lnTo>
                    <a:pt x="2031" y="374"/>
                  </a:lnTo>
                  <a:lnTo>
                    <a:pt x="1700" y="498"/>
                  </a:lnTo>
                  <a:lnTo>
                    <a:pt x="1368" y="664"/>
                  </a:lnTo>
                  <a:lnTo>
                    <a:pt x="1078" y="871"/>
                  </a:lnTo>
                  <a:lnTo>
                    <a:pt x="788" y="1078"/>
                  </a:lnTo>
                  <a:lnTo>
                    <a:pt x="539" y="1327"/>
                  </a:lnTo>
                  <a:lnTo>
                    <a:pt x="332" y="1617"/>
                  </a:lnTo>
                  <a:lnTo>
                    <a:pt x="125" y="1948"/>
                  </a:lnTo>
                  <a:lnTo>
                    <a:pt x="0" y="2280"/>
                  </a:lnTo>
                  <a:lnTo>
                    <a:pt x="0" y="2280"/>
                  </a:lnTo>
                  <a:lnTo>
                    <a:pt x="166" y="1866"/>
                  </a:lnTo>
                  <a:lnTo>
                    <a:pt x="5720" y="4808"/>
                  </a:lnTo>
                  <a:lnTo>
                    <a:pt x="5720" y="4808"/>
                  </a:lnTo>
                  <a:lnTo>
                    <a:pt x="5720" y="4808"/>
                  </a:lnTo>
                  <a:lnTo>
                    <a:pt x="4766" y="6549"/>
                  </a:lnTo>
                  <a:lnTo>
                    <a:pt x="3813" y="8331"/>
                  </a:lnTo>
                  <a:lnTo>
                    <a:pt x="2902" y="10154"/>
                  </a:lnTo>
                  <a:lnTo>
                    <a:pt x="1990" y="11978"/>
                  </a:lnTo>
                  <a:lnTo>
                    <a:pt x="1990" y="11978"/>
                  </a:lnTo>
                  <a:lnTo>
                    <a:pt x="1202" y="13718"/>
                  </a:lnTo>
                  <a:lnTo>
                    <a:pt x="498" y="15500"/>
                  </a:lnTo>
                  <a:lnTo>
                    <a:pt x="1368" y="16288"/>
                  </a:lnTo>
                  <a:lnTo>
                    <a:pt x="1451" y="15832"/>
                  </a:lnTo>
                  <a:lnTo>
                    <a:pt x="1451" y="15832"/>
                  </a:lnTo>
                  <a:lnTo>
                    <a:pt x="3523" y="16246"/>
                  </a:lnTo>
                  <a:lnTo>
                    <a:pt x="5637" y="16578"/>
                  </a:lnTo>
                  <a:lnTo>
                    <a:pt x="5637" y="16578"/>
                  </a:lnTo>
                  <a:lnTo>
                    <a:pt x="6424" y="16702"/>
                  </a:lnTo>
                  <a:lnTo>
                    <a:pt x="6424" y="16702"/>
                  </a:lnTo>
                  <a:lnTo>
                    <a:pt x="6548" y="13760"/>
                  </a:lnTo>
                  <a:lnTo>
                    <a:pt x="6756" y="13760"/>
                  </a:lnTo>
                  <a:lnTo>
                    <a:pt x="6756" y="13760"/>
                  </a:lnTo>
                  <a:lnTo>
                    <a:pt x="6631" y="16744"/>
                  </a:lnTo>
                  <a:lnTo>
                    <a:pt x="6631" y="16744"/>
                  </a:lnTo>
                  <a:lnTo>
                    <a:pt x="7958" y="16951"/>
                  </a:lnTo>
                  <a:lnTo>
                    <a:pt x="7958" y="16951"/>
                  </a:lnTo>
                  <a:lnTo>
                    <a:pt x="8206" y="16909"/>
                  </a:lnTo>
                  <a:lnTo>
                    <a:pt x="8206" y="16909"/>
                  </a:lnTo>
                  <a:lnTo>
                    <a:pt x="10237" y="16661"/>
                  </a:lnTo>
                  <a:lnTo>
                    <a:pt x="11232" y="16536"/>
                  </a:lnTo>
                  <a:lnTo>
                    <a:pt x="11729" y="16454"/>
                  </a:lnTo>
                  <a:lnTo>
                    <a:pt x="11978" y="16412"/>
                  </a:lnTo>
                  <a:lnTo>
                    <a:pt x="12102" y="16371"/>
                  </a:lnTo>
                  <a:lnTo>
                    <a:pt x="12143" y="16371"/>
                  </a:lnTo>
                  <a:lnTo>
                    <a:pt x="12185" y="16371"/>
                  </a:lnTo>
                  <a:lnTo>
                    <a:pt x="12143" y="16371"/>
                  </a:lnTo>
                  <a:lnTo>
                    <a:pt x="12143" y="16371"/>
                  </a:lnTo>
                  <a:lnTo>
                    <a:pt x="12185" y="16371"/>
                  </a:lnTo>
                  <a:lnTo>
                    <a:pt x="12143" y="16371"/>
                  </a:lnTo>
                  <a:lnTo>
                    <a:pt x="12143" y="16371"/>
                  </a:lnTo>
                  <a:lnTo>
                    <a:pt x="12019" y="16412"/>
                  </a:lnTo>
                  <a:lnTo>
                    <a:pt x="12226" y="17365"/>
                  </a:lnTo>
                  <a:lnTo>
                    <a:pt x="12226" y="17365"/>
                  </a:lnTo>
                  <a:lnTo>
                    <a:pt x="12599" y="17407"/>
                  </a:lnTo>
                  <a:lnTo>
                    <a:pt x="14340" y="15459"/>
                  </a:lnTo>
                  <a:lnTo>
                    <a:pt x="15542" y="17490"/>
                  </a:lnTo>
                  <a:lnTo>
                    <a:pt x="15542" y="17490"/>
                  </a:lnTo>
                  <a:lnTo>
                    <a:pt x="15542" y="17490"/>
                  </a:lnTo>
                  <a:lnTo>
                    <a:pt x="14340" y="15459"/>
                  </a:lnTo>
                  <a:lnTo>
                    <a:pt x="16453" y="14464"/>
                  </a:lnTo>
                  <a:lnTo>
                    <a:pt x="16453" y="14464"/>
                  </a:lnTo>
                  <a:lnTo>
                    <a:pt x="16702" y="14381"/>
                  </a:lnTo>
                  <a:lnTo>
                    <a:pt x="16992" y="14340"/>
                  </a:lnTo>
                  <a:lnTo>
                    <a:pt x="16992" y="14340"/>
                  </a:lnTo>
                  <a:lnTo>
                    <a:pt x="17282" y="14381"/>
                  </a:lnTo>
                  <a:lnTo>
                    <a:pt x="17531" y="14506"/>
                  </a:lnTo>
                  <a:lnTo>
                    <a:pt x="17531" y="14506"/>
                  </a:lnTo>
                  <a:lnTo>
                    <a:pt x="17531" y="13428"/>
                  </a:lnTo>
                  <a:lnTo>
                    <a:pt x="17407" y="12351"/>
                  </a:lnTo>
                  <a:lnTo>
                    <a:pt x="17407" y="12351"/>
                  </a:lnTo>
                  <a:lnTo>
                    <a:pt x="17199" y="10320"/>
                  </a:lnTo>
                  <a:lnTo>
                    <a:pt x="16868" y="8289"/>
                  </a:lnTo>
                  <a:lnTo>
                    <a:pt x="16868" y="8289"/>
                  </a:lnTo>
                  <a:lnTo>
                    <a:pt x="16453" y="6217"/>
                  </a:lnTo>
                  <a:lnTo>
                    <a:pt x="16453" y="6217"/>
                  </a:lnTo>
                  <a:lnTo>
                    <a:pt x="16205" y="5222"/>
                  </a:lnTo>
                  <a:lnTo>
                    <a:pt x="15956" y="4228"/>
                  </a:lnTo>
                  <a:lnTo>
                    <a:pt x="15956" y="4228"/>
                  </a:lnTo>
                  <a:lnTo>
                    <a:pt x="15956" y="4228"/>
                  </a:lnTo>
                  <a:lnTo>
                    <a:pt x="22048" y="2860"/>
                  </a:lnTo>
                  <a:lnTo>
                    <a:pt x="22048" y="2860"/>
                  </a:lnTo>
                  <a:lnTo>
                    <a:pt x="22090" y="3067"/>
                  </a:lnTo>
                  <a:lnTo>
                    <a:pt x="22090" y="3067"/>
                  </a:lnTo>
                  <a:lnTo>
                    <a:pt x="22090" y="2653"/>
                  </a:lnTo>
                  <a:lnTo>
                    <a:pt x="22007" y="2239"/>
                  </a:lnTo>
                  <a:lnTo>
                    <a:pt x="21882" y="1866"/>
                  </a:lnTo>
                  <a:lnTo>
                    <a:pt x="21675" y="1493"/>
                  </a:lnTo>
                  <a:lnTo>
                    <a:pt x="21427" y="1161"/>
                  </a:lnTo>
                  <a:lnTo>
                    <a:pt x="21136" y="871"/>
                  </a:lnTo>
                  <a:lnTo>
                    <a:pt x="20763" y="622"/>
                  </a:lnTo>
                  <a:lnTo>
                    <a:pt x="20390" y="456"/>
                  </a:lnTo>
                  <a:lnTo>
                    <a:pt x="20390" y="456"/>
                  </a:lnTo>
                  <a:lnTo>
                    <a:pt x="20349" y="415"/>
                  </a:lnTo>
                  <a:lnTo>
                    <a:pt x="20349" y="415"/>
                  </a:lnTo>
                  <a:lnTo>
                    <a:pt x="19727" y="291"/>
                  </a:lnTo>
                  <a:lnTo>
                    <a:pt x="19064" y="166"/>
                  </a:lnTo>
                  <a:lnTo>
                    <a:pt x="18443" y="125"/>
                  </a:lnTo>
                  <a:lnTo>
                    <a:pt x="17780" y="84"/>
                  </a:lnTo>
                  <a:lnTo>
                    <a:pt x="17780" y="84"/>
                  </a:lnTo>
                  <a:lnTo>
                    <a:pt x="17158" y="125"/>
                  </a:lnTo>
                  <a:lnTo>
                    <a:pt x="16495" y="166"/>
                  </a:lnTo>
                  <a:lnTo>
                    <a:pt x="16495" y="166"/>
                  </a:lnTo>
                  <a:lnTo>
                    <a:pt x="16246" y="249"/>
                  </a:lnTo>
                  <a:lnTo>
                    <a:pt x="16039" y="332"/>
                  </a:lnTo>
                  <a:lnTo>
                    <a:pt x="16039" y="332"/>
                  </a:lnTo>
                  <a:lnTo>
                    <a:pt x="15998" y="374"/>
                  </a:lnTo>
                  <a:lnTo>
                    <a:pt x="15998" y="374"/>
                  </a:lnTo>
                  <a:lnTo>
                    <a:pt x="15790" y="539"/>
                  </a:lnTo>
                  <a:lnTo>
                    <a:pt x="15790" y="539"/>
                  </a:lnTo>
                  <a:lnTo>
                    <a:pt x="15334" y="1078"/>
                  </a:lnTo>
                  <a:lnTo>
                    <a:pt x="14796" y="1658"/>
                  </a:lnTo>
                  <a:lnTo>
                    <a:pt x="13511" y="2902"/>
                  </a:lnTo>
                  <a:lnTo>
                    <a:pt x="12102" y="4311"/>
                  </a:lnTo>
                  <a:lnTo>
                    <a:pt x="11356" y="5057"/>
                  </a:lnTo>
                  <a:lnTo>
                    <a:pt x="10651" y="5886"/>
                  </a:lnTo>
                  <a:lnTo>
                    <a:pt x="10651" y="5886"/>
                  </a:lnTo>
                  <a:lnTo>
                    <a:pt x="10030" y="6590"/>
                  </a:lnTo>
                  <a:lnTo>
                    <a:pt x="9450" y="7336"/>
                  </a:lnTo>
                  <a:lnTo>
                    <a:pt x="8911" y="8165"/>
                  </a:lnTo>
                  <a:lnTo>
                    <a:pt x="8372" y="8994"/>
                  </a:lnTo>
                  <a:lnTo>
                    <a:pt x="8372" y="8994"/>
                  </a:lnTo>
                  <a:lnTo>
                    <a:pt x="7875" y="9906"/>
                  </a:lnTo>
                  <a:lnTo>
                    <a:pt x="7460" y="10900"/>
                  </a:lnTo>
                  <a:lnTo>
                    <a:pt x="7087" y="11936"/>
                  </a:lnTo>
                  <a:lnTo>
                    <a:pt x="6756" y="13014"/>
                  </a:lnTo>
                  <a:lnTo>
                    <a:pt x="6756" y="13014"/>
                  </a:lnTo>
                  <a:lnTo>
                    <a:pt x="6548" y="11936"/>
                  </a:lnTo>
                  <a:lnTo>
                    <a:pt x="6383" y="10859"/>
                  </a:lnTo>
                  <a:lnTo>
                    <a:pt x="6258" y="9781"/>
                  </a:lnTo>
                  <a:lnTo>
                    <a:pt x="6217" y="8745"/>
                  </a:lnTo>
                  <a:lnTo>
                    <a:pt x="6217" y="8745"/>
                  </a:lnTo>
                  <a:lnTo>
                    <a:pt x="6176" y="7999"/>
                  </a:lnTo>
                  <a:lnTo>
                    <a:pt x="6176" y="7999"/>
                  </a:lnTo>
                  <a:lnTo>
                    <a:pt x="6217" y="7212"/>
                  </a:lnTo>
                  <a:lnTo>
                    <a:pt x="6258" y="6424"/>
                  </a:lnTo>
                  <a:lnTo>
                    <a:pt x="6383" y="4932"/>
                  </a:lnTo>
                  <a:lnTo>
                    <a:pt x="6548" y="3565"/>
                  </a:lnTo>
                  <a:lnTo>
                    <a:pt x="6756" y="2404"/>
                  </a:lnTo>
                  <a:lnTo>
                    <a:pt x="6963" y="1451"/>
                  </a:lnTo>
                  <a:lnTo>
                    <a:pt x="7170" y="705"/>
                  </a:lnTo>
                  <a:lnTo>
                    <a:pt x="7336" y="84"/>
                  </a:lnTo>
                  <a:lnTo>
                    <a:pt x="7336" y="84"/>
                  </a:lnTo>
                  <a:lnTo>
                    <a:pt x="6466" y="42"/>
                  </a:lnTo>
                  <a:lnTo>
                    <a:pt x="6466" y="42"/>
                  </a:lnTo>
                  <a:lnTo>
                    <a:pt x="538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022;p80"/>
            <p:cNvSpPr/>
            <p:nvPr/>
          </p:nvSpPr>
          <p:spPr>
            <a:xfrm>
              <a:off x="1195450" y="2094400"/>
              <a:ext cx="21775" cy="1047500"/>
            </a:xfrm>
            <a:custGeom>
              <a:avLst/>
              <a:gdLst/>
              <a:ahLst/>
              <a:cxnLst/>
              <a:rect l="l" t="t" r="r" b="b"/>
              <a:pathLst>
                <a:path w="871" h="41900" extrusionOk="0">
                  <a:moveTo>
                    <a:pt x="663" y="1"/>
                  </a:moveTo>
                  <a:lnTo>
                    <a:pt x="581" y="1990"/>
                  </a:lnTo>
                  <a:lnTo>
                    <a:pt x="456" y="5761"/>
                  </a:lnTo>
                  <a:lnTo>
                    <a:pt x="291" y="10942"/>
                  </a:lnTo>
                  <a:lnTo>
                    <a:pt x="125" y="17075"/>
                  </a:lnTo>
                  <a:lnTo>
                    <a:pt x="42" y="23665"/>
                  </a:lnTo>
                  <a:lnTo>
                    <a:pt x="0" y="30296"/>
                  </a:lnTo>
                  <a:lnTo>
                    <a:pt x="0" y="33487"/>
                  </a:lnTo>
                  <a:lnTo>
                    <a:pt x="42" y="36512"/>
                  </a:lnTo>
                  <a:lnTo>
                    <a:pt x="83" y="39330"/>
                  </a:lnTo>
                  <a:lnTo>
                    <a:pt x="208" y="41900"/>
                  </a:lnTo>
                  <a:lnTo>
                    <a:pt x="415" y="41858"/>
                  </a:lnTo>
                  <a:lnTo>
                    <a:pt x="332" y="39330"/>
                  </a:lnTo>
                  <a:lnTo>
                    <a:pt x="249" y="36512"/>
                  </a:lnTo>
                  <a:lnTo>
                    <a:pt x="208" y="33445"/>
                  </a:lnTo>
                  <a:lnTo>
                    <a:pt x="208" y="30254"/>
                  </a:lnTo>
                  <a:lnTo>
                    <a:pt x="249" y="23623"/>
                  </a:lnTo>
                  <a:lnTo>
                    <a:pt x="373" y="17034"/>
                  </a:lnTo>
                  <a:lnTo>
                    <a:pt x="498" y="10942"/>
                  </a:lnTo>
                  <a:lnTo>
                    <a:pt x="663" y="5761"/>
                  </a:lnTo>
                  <a:lnTo>
                    <a:pt x="788" y="1990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023;p80"/>
            <p:cNvSpPr/>
            <p:nvPr/>
          </p:nvSpPr>
          <p:spPr>
            <a:xfrm>
              <a:off x="1195450" y="2094400"/>
              <a:ext cx="21775" cy="1047500"/>
            </a:xfrm>
            <a:custGeom>
              <a:avLst/>
              <a:gdLst/>
              <a:ahLst/>
              <a:cxnLst/>
              <a:rect l="l" t="t" r="r" b="b"/>
              <a:pathLst>
                <a:path w="871" h="41900" fill="none" extrusionOk="0">
                  <a:moveTo>
                    <a:pt x="208" y="41900"/>
                  </a:moveTo>
                  <a:lnTo>
                    <a:pt x="208" y="41900"/>
                  </a:lnTo>
                  <a:lnTo>
                    <a:pt x="83" y="39330"/>
                  </a:lnTo>
                  <a:lnTo>
                    <a:pt x="42" y="36512"/>
                  </a:lnTo>
                  <a:lnTo>
                    <a:pt x="0" y="33487"/>
                  </a:lnTo>
                  <a:lnTo>
                    <a:pt x="0" y="30296"/>
                  </a:lnTo>
                  <a:lnTo>
                    <a:pt x="42" y="23665"/>
                  </a:lnTo>
                  <a:lnTo>
                    <a:pt x="125" y="17075"/>
                  </a:lnTo>
                  <a:lnTo>
                    <a:pt x="291" y="10942"/>
                  </a:lnTo>
                  <a:lnTo>
                    <a:pt x="456" y="5761"/>
                  </a:lnTo>
                  <a:lnTo>
                    <a:pt x="581" y="1990"/>
                  </a:lnTo>
                  <a:lnTo>
                    <a:pt x="663" y="1"/>
                  </a:lnTo>
                  <a:lnTo>
                    <a:pt x="871" y="1"/>
                  </a:lnTo>
                  <a:lnTo>
                    <a:pt x="871" y="1"/>
                  </a:lnTo>
                  <a:lnTo>
                    <a:pt x="788" y="1990"/>
                  </a:lnTo>
                  <a:lnTo>
                    <a:pt x="663" y="5761"/>
                  </a:lnTo>
                  <a:lnTo>
                    <a:pt x="498" y="10942"/>
                  </a:lnTo>
                  <a:lnTo>
                    <a:pt x="373" y="17034"/>
                  </a:lnTo>
                  <a:lnTo>
                    <a:pt x="249" y="23623"/>
                  </a:lnTo>
                  <a:lnTo>
                    <a:pt x="208" y="30254"/>
                  </a:lnTo>
                  <a:lnTo>
                    <a:pt x="208" y="33445"/>
                  </a:lnTo>
                  <a:lnTo>
                    <a:pt x="249" y="36512"/>
                  </a:lnTo>
                  <a:lnTo>
                    <a:pt x="332" y="39330"/>
                  </a:lnTo>
                  <a:lnTo>
                    <a:pt x="415" y="41858"/>
                  </a:lnTo>
                  <a:lnTo>
                    <a:pt x="208" y="419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024;p80"/>
            <p:cNvSpPr/>
            <p:nvPr/>
          </p:nvSpPr>
          <p:spPr>
            <a:xfrm>
              <a:off x="897050" y="1797050"/>
              <a:ext cx="481800" cy="522200"/>
            </a:xfrm>
            <a:custGeom>
              <a:avLst/>
              <a:gdLst/>
              <a:ahLst/>
              <a:cxnLst/>
              <a:rect l="l" t="t" r="r" b="b"/>
              <a:pathLst>
                <a:path w="19272" h="20888" extrusionOk="0">
                  <a:moveTo>
                    <a:pt x="6217" y="1"/>
                  </a:moveTo>
                  <a:lnTo>
                    <a:pt x="5306" y="1948"/>
                  </a:lnTo>
                  <a:lnTo>
                    <a:pt x="4435" y="3855"/>
                  </a:lnTo>
                  <a:lnTo>
                    <a:pt x="3565" y="5803"/>
                  </a:lnTo>
                  <a:lnTo>
                    <a:pt x="2736" y="7750"/>
                  </a:lnTo>
                  <a:lnTo>
                    <a:pt x="1949" y="9740"/>
                  </a:lnTo>
                  <a:lnTo>
                    <a:pt x="1161" y="11770"/>
                  </a:lnTo>
                  <a:lnTo>
                    <a:pt x="830" y="12806"/>
                  </a:lnTo>
                  <a:lnTo>
                    <a:pt x="498" y="13925"/>
                  </a:lnTo>
                  <a:lnTo>
                    <a:pt x="332" y="14547"/>
                  </a:lnTo>
                  <a:lnTo>
                    <a:pt x="167" y="15210"/>
                  </a:lnTo>
                  <a:lnTo>
                    <a:pt x="84" y="15832"/>
                  </a:lnTo>
                  <a:lnTo>
                    <a:pt x="1" y="16495"/>
                  </a:lnTo>
                  <a:lnTo>
                    <a:pt x="1" y="16578"/>
                  </a:lnTo>
                  <a:lnTo>
                    <a:pt x="1" y="16868"/>
                  </a:lnTo>
                  <a:lnTo>
                    <a:pt x="1" y="17241"/>
                  </a:lnTo>
                  <a:lnTo>
                    <a:pt x="84" y="17572"/>
                  </a:lnTo>
                  <a:lnTo>
                    <a:pt x="167" y="17904"/>
                  </a:lnTo>
                  <a:lnTo>
                    <a:pt x="291" y="18235"/>
                  </a:lnTo>
                  <a:lnTo>
                    <a:pt x="415" y="18526"/>
                  </a:lnTo>
                  <a:lnTo>
                    <a:pt x="622" y="18816"/>
                  </a:lnTo>
                  <a:lnTo>
                    <a:pt x="871" y="19147"/>
                  </a:lnTo>
                  <a:lnTo>
                    <a:pt x="1203" y="19479"/>
                  </a:lnTo>
                  <a:lnTo>
                    <a:pt x="1534" y="19727"/>
                  </a:lnTo>
                  <a:lnTo>
                    <a:pt x="1907" y="19976"/>
                  </a:lnTo>
                  <a:lnTo>
                    <a:pt x="2363" y="20183"/>
                  </a:lnTo>
                  <a:lnTo>
                    <a:pt x="2777" y="20349"/>
                  </a:lnTo>
                  <a:lnTo>
                    <a:pt x="3192" y="20473"/>
                  </a:lnTo>
                  <a:lnTo>
                    <a:pt x="3648" y="20556"/>
                  </a:lnTo>
                  <a:lnTo>
                    <a:pt x="4269" y="20681"/>
                  </a:lnTo>
                  <a:lnTo>
                    <a:pt x="4891" y="20764"/>
                  </a:lnTo>
                  <a:lnTo>
                    <a:pt x="5513" y="20846"/>
                  </a:lnTo>
                  <a:lnTo>
                    <a:pt x="6176" y="20846"/>
                  </a:lnTo>
                  <a:lnTo>
                    <a:pt x="7295" y="20888"/>
                  </a:lnTo>
                  <a:lnTo>
                    <a:pt x="8414" y="20888"/>
                  </a:lnTo>
                  <a:lnTo>
                    <a:pt x="10569" y="20805"/>
                  </a:lnTo>
                  <a:lnTo>
                    <a:pt x="12724" y="20639"/>
                  </a:lnTo>
                  <a:lnTo>
                    <a:pt x="14837" y="20473"/>
                  </a:lnTo>
                  <a:lnTo>
                    <a:pt x="16951" y="20266"/>
                  </a:lnTo>
                  <a:lnTo>
                    <a:pt x="17987" y="20142"/>
                  </a:lnTo>
                  <a:lnTo>
                    <a:pt x="18526" y="20100"/>
                  </a:lnTo>
                  <a:lnTo>
                    <a:pt x="18775" y="20059"/>
                  </a:lnTo>
                  <a:lnTo>
                    <a:pt x="19272" y="20059"/>
                  </a:lnTo>
                  <a:lnTo>
                    <a:pt x="18070" y="14547"/>
                  </a:lnTo>
                  <a:lnTo>
                    <a:pt x="18194" y="14506"/>
                  </a:lnTo>
                  <a:lnTo>
                    <a:pt x="18153" y="14506"/>
                  </a:lnTo>
                  <a:lnTo>
                    <a:pt x="18029" y="14547"/>
                  </a:lnTo>
                  <a:lnTo>
                    <a:pt x="17780" y="14589"/>
                  </a:lnTo>
                  <a:lnTo>
                    <a:pt x="17283" y="14671"/>
                  </a:lnTo>
                  <a:lnTo>
                    <a:pt x="16288" y="14796"/>
                  </a:lnTo>
                  <a:lnTo>
                    <a:pt x="14257" y="15044"/>
                  </a:lnTo>
                  <a:lnTo>
                    <a:pt x="12268" y="15252"/>
                  </a:lnTo>
                  <a:lnTo>
                    <a:pt x="10279" y="15376"/>
                  </a:lnTo>
                  <a:lnTo>
                    <a:pt x="8331" y="15459"/>
                  </a:lnTo>
                  <a:lnTo>
                    <a:pt x="6424" y="15417"/>
                  </a:lnTo>
                  <a:lnTo>
                    <a:pt x="5922" y="15391"/>
                  </a:lnTo>
                  <a:lnTo>
                    <a:pt x="5922" y="15391"/>
                  </a:lnTo>
                  <a:lnTo>
                    <a:pt x="6176" y="14630"/>
                  </a:lnTo>
                  <a:lnTo>
                    <a:pt x="6507" y="13718"/>
                  </a:lnTo>
                  <a:lnTo>
                    <a:pt x="7253" y="11895"/>
                  </a:lnTo>
                  <a:lnTo>
                    <a:pt x="8041" y="10113"/>
                  </a:lnTo>
                  <a:lnTo>
                    <a:pt x="8953" y="8289"/>
                  </a:lnTo>
                  <a:lnTo>
                    <a:pt x="9864" y="6466"/>
                  </a:lnTo>
                  <a:lnTo>
                    <a:pt x="10817" y="4684"/>
                  </a:lnTo>
                  <a:lnTo>
                    <a:pt x="11771" y="2943"/>
                  </a:lnTo>
                  <a:lnTo>
                    <a:pt x="6217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025;p80"/>
            <p:cNvSpPr/>
            <p:nvPr/>
          </p:nvSpPr>
          <p:spPr>
            <a:xfrm>
              <a:off x="897050" y="1797050"/>
              <a:ext cx="481800" cy="522200"/>
            </a:xfrm>
            <a:custGeom>
              <a:avLst/>
              <a:gdLst/>
              <a:ahLst/>
              <a:cxnLst/>
              <a:rect l="l" t="t" r="r" b="b"/>
              <a:pathLst>
                <a:path w="19272" h="20888" fill="none" extrusionOk="0">
                  <a:moveTo>
                    <a:pt x="11771" y="2943"/>
                  </a:moveTo>
                  <a:lnTo>
                    <a:pt x="11771" y="2943"/>
                  </a:lnTo>
                  <a:lnTo>
                    <a:pt x="10817" y="4684"/>
                  </a:lnTo>
                  <a:lnTo>
                    <a:pt x="9864" y="6466"/>
                  </a:lnTo>
                  <a:lnTo>
                    <a:pt x="8953" y="8289"/>
                  </a:lnTo>
                  <a:lnTo>
                    <a:pt x="8041" y="10113"/>
                  </a:lnTo>
                  <a:lnTo>
                    <a:pt x="8041" y="10113"/>
                  </a:lnTo>
                  <a:lnTo>
                    <a:pt x="7253" y="11895"/>
                  </a:lnTo>
                  <a:lnTo>
                    <a:pt x="6507" y="13718"/>
                  </a:lnTo>
                  <a:lnTo>
                    <a:pt x="6507" y="13718"/>
                  </a:lnTo>
                  <a:lnTo>
                    <a:pt x="6176" y="14630"/>
                  </a:lnTo>
                  <a:lnTo>
                    <a:pt x="5886" y="15500"/>
                  </a:lnTo>
                  <a:lnTo>
                    <a:pt x="5886" y="15500"/>
                  </a:lnTo>
                  <a:lnTo>
                    <a:pt x="5678" y="16246"/>
                  </a:lnTo>
                  <a:lnTo>
                    <a:pt x="5513" y="16992"/>
                  </a:lnTo>
                  <a:lnTo>
                    <a:pt x="5513" y="17034"/>
                  </a:lnTo>
                  <a:lnTo>
                    <a:pt x="5513" y="17034"/>
                  </a:lnTo>
                  <a:lnTo>
                    <a:pt x="5513" y="16826"/>
                  </a:lnTo>
                  <a:lnTo>
                    <a:pt x="5513" y="16826"/>
                  </a:lnTo>
                  <a:lnTo>
                    <a:pt x="5471" y="16453"/>
                  </a:lnTo>
                  <a:lnTo>
                    <a:pt x="5471" y="16453"/>
                  </a:lnTo>
                  <a:lnTo>
                    <a:pt x="5347" y="16039"/>
                  </a:lnTo>
                  <a:lnTo>
                    <a:pt x="5347" y="16039"/>
                  </a:lnTo>
                  <a:lnTo>
                    <a:pt x="5140" y="15666"/>
                  </a:lnTo>
                  <a:lnTo>
                    <a:pt x="5140" y="15666"/>
                  </a:lnTo>
                  <a:lnTo>
                    <a:pt x="4891" y="15417"/>
                  </a:lnTo>
                  <a:lnTo>
                    <a:pt x="4601" y="15169"/>
                  </a:lnTo>
                  <a:lnTo>
                    <a:pt x="4601" y="15169"/>
                  </a:lnTo>
                  <a:lnTo>
                    <a:pt x="4601" y="15169"/>
                  </a:lnTo>
                  <a:lnTo>
                    <a:pt x="4808" y="15252"/>
                  </a:lnTo>
                  <a:lnTo>
                    <a:pt x="4808" y="15252"/>
                  </a:lnTo>
                  <a:lnTo>
                    <a:pt x="5637" y="15376"/>
                  </a:lnTo>
                  <a:lnTo>
                    <a:pt x="6424" y="15417"/>
                  </a:lnTo>
                  <a:lnTo>
                    <a:pt x="6424" y="15417"/>
                  </a:lnTo>
                  <a:lnTo>
                    <a:pt x="8331" y="15459"/>
                  </a:lnTo>
                  <a:lnTo>
                    <a:pt x="10279" y="15376"/>
                  </a:lnTo>
                  <a:lnTo>
                    <a:pt x="10279" y="15376"/>
                  </a:lnTo>
                  <a:lnTo>
                    <a:pt x="12268" y="15252"/>
                  </a:lnTo>
                  <a:lnTo>
                    <a:pt x="14257" y="15044"/>
                  </a:lnTo>
                  <a:lnTo>
                    <a:pt x="14257" y="15044"/>
                  </a:lnTo>
                  <a:lnTo>
                    <a:pt x="16288" y="14796"/>
                  </a:lnTo>
                  <a:lnTo>
                    <a:pt x="17283" y="14671"/>
                  </a:lnTo>
                  <a:lnTo>
                    <a:pt x="17780" y="14589"/>
                  </a:lnTo>
                  <a:lnTo>
                    <a:pt x="18029" y="14547"/>
                  </a:lnTo>
                  <a:lnTo>
                    <a:pt x="18153" y="14506"/>
                  </a:lnTo>
                  <a:lnTo>
                    <a:pt x="18194" y="14506"/>
                  </a:lnTo>
                  <a:lnTo>
                    <a:pt x="18236" y="14506"/>
                  </a:lnTo>
                  <a:lnTo>
                    <a:pt x="18194" y="14506"/>
                  </a:lnTo>
                  <a:lnTo>
                    <a:pt x="18070" y="14547"/>
                  </a:lnTo>
                  <a:lnTo>
                    <a:pt x="19272" y="20059"/>
                  </a:lnTo>
                  <a:lnTo>
                    <a:pt x="19106" y="20059"/>
                  </a:lnTo>
                  <a:lnTo>
                    <a:pt x="19023" y="20059"/>
                  </a:lnTo>
                  <a:lnTo>
                    <a:pt x="18982" y="20059"/>
                  </a:lnTo>
                  <a:lnTo>
                    <a:pt x="18899" y="20059"/>
                  </a:lnTo>
                  <a:lnTo>
                    <a:pt x="18775" y="20059"/>
                  </a:lnTo>
                  <a:lnTo>
                    <a:pt x="18526" y="20100"/>
                  </a:lnTo>
                  <a:lnTo>
                    <a:pt x="17987" y="20142"/>
                  </a:lnTo>
                  <a:lnTo>
                    <a:pt x="16951" y="20266"/>
                  </a:lnTo>
                  <a:lnTo>
                    <a:pt x="14837" y="20473"/>
                  </a:lnTo>
                  <a:lnTo>
                    <a:pt x="14837" y="20473"/>
                  </a:lnTo>
                  <a:lnTo>
                    <a:pt x="12724" y="20639"/>
                  </a:lnTo>
                  <a:lnTo>
                    <a:pt x="10569" y="20805"/>
                  </a:lnTo>
                  <a:lnTo>
                    <a:pt x="10569" y="20805"/>
                  </a:lnTo>
                  <a:lnTo>
                    <a:pt x="8414" y="20888"/>
                  </a:lnTo>
                  <a:lnTo>
                    <a:pt x="7295" y="20888"/>
                  </a:lnTo>
                  <a:lnTo>
                    <a:pt x="6176" y="20846"/>
                  </a:lnTo>
                  <a:lnTo>
                    <a:pt x="6176" y="20846"/>
                  </a:lnTo>
                  <a:lnTo>
                    <a:pt x="5513" y="20846"/>
                  </a:lnTo>
                  <a:lnTo>
                    <a:pt x="4891" y="20764"/>
                  </a:lnTo>
                  <a:lnTo>
                    <a:pt x="4269" y="20681"/>
                  </a:lnTo>
                  <a:lnTo>
                    <a:pt x="3648" y="20556"/>
                  </a:lnTo>
                  <a:lnTo>
                    <a:pt x="3648" y="20556"/>
                  </a:lnTo>
                  <a:lnTo>
                    <a:pt x="3192" y="20473"/>
                  </a:lnTo>
                  <a:lnTo>
                    <a:pt x="2777" y="20349"/>
                  </a:lnTo>
                  <a:lnTo>
                    <a:pt x="2363" y="20183"/>
                  </a:lnTo>
                  <a:lnTo>
                    <a:pt x="1907" y="19976"/>
                  </a:lnTo>
                  <a:lnTo>
                    <a:pt x="1907" y="19976"/>
                  </a:lnTo>
                  <a:lnTo>
                    <a:pt x="1534" y="19727"/>
                  </a:lnTo>
                  <a:lnTo>
                    <a:pt x="1203" y="19479"/>
                  </a:lnTo>
                  <a:lnTo>
                    <a:pt x="871" y="19147"/>
                  </a:lnTo>
                  <a:lnTo>
                    <a:pt x="622" y="18816"/>
                  </a:lnTo>
                  <a:lnTo>
                    <a:pt x="622" y="18816"/>
                  </a:lnTo>
                  <a:lnTo>
                    <a:pt x="415" y="18526"/>
                  </a:lnTo>
                  <a:lnTo>
                    <a:pt x="291" y="18235"/>
                  </a:lnTo>
                  <a:lnTo>
                    <a:pt x="167" y="17904"/>
                  </a:lnTo>
                  <a:lnTo>
                    <a:pt x="84" y="17572"/>
                  </a:lnTo>
                  <a:lnTo>
                    <a:pt x="84" y="17572"/>
                  </a:lnTo>
                  <a:lnTo>
                    <a:pt x="1" y="17241"/>
                  </a:lnTo>
                  <a:lnTo>
                    <a:pt x="1" y="16868"/>
                  </a:lnTo>
                  <a:lnTo>
                    <a:pt x="1" y="16868"/>
                  </a:lnTo>
                  <a:lnTo>
                    <a:pt x="1" y="16578"/>
                  </a:lnTo>
                  <a:lnTo>
                    <a:pt x="1" y="16495"/>
                  </a:lnTo>
                  <a:lnTo>
                    <a:pt x="1" y="16495"/>
                  </a:lnTo>
                  <a:lnTo>
                    <a:pt x="84" y="15832"/>
                  </a:lnTo>
                  <a:lnTo>
                    <a:pt x="167" y="15210"/>
                  </a:lnTo>
                  <a:lnTo>
                    <a:pt x="332" y="14547"/>
                  </a:lnTo>
                  <a:lnTo>
                    <a:pt x="498" y="13925"/>
                  </a:lnTo>
                  <a:lnTo>
                    <a:pt x="498" y="13925"/>
                  </a:lnTo>
                  <a:lnTo>
                    <a:pt x="830" y="12806"/>
                  </a:lnTo>
                  <a:lnTo>
                    <a:pt x="1161" y="11770"/>
                  </a:lnTo>
                  <a:lnTo>
                    <a:pt x="1161" y="11770"/>
                  </a:lnTo>
                  <a:lnTo>
                    <a:pt x="1949" y="9740"/>
                  </a:lnTo>
                  <a:lnTo>
                    <a:pt x="2736" y="7750"/>
                  </a:lnTo>
                  <a:lnTo>
                    <a:pt x="2736" y="7750"/>
                  </a:lnTo>
                  <a:lnTo>
                    <a:pt x="3565" y="5803"/>
                  </a:lnTo>
                  <a:lnTo>
                    <a:pt x="4435" y="3855"/>
                  </a:lnTo>
                  <a:lnTo>
                    <a:pt x="4435" y="3855"/>
                  </a:lnTo>
                  <a:lnTo>
                    <a:pt x="5306" y="1948"/>
                  </a:lnTo>
                  <a:lnTo>
                    <a:pt x="6217" y="1"/>
                  </a:lnTo>
                  <a:lnTo>
                    <a:pt x="11771" y="29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026;p80"/>
            <p:cNvSpPr/>
            <p:nvPr/>
          </p:nvSpPr>
          <p:spPr>
            <a:xfrm>
              <a:off x="897050" y="1797050"/>
              <a:ext cx="346075" cy="522200"/>
            </a:xfrm>
            <a:custGeom>
              <a:avLst/>
              <a:gdLst/>
              <a:ahLst/>
              <a:cxnLst/>
              <a:rect l="l" t="t" r="r" b="b"/>
              <a:pathLst>
                <a:path w="13843" h="20888" extrusionOk="0">
                  <a:moveTo>
                    <a:pt x="6217" y="1"/>
                  </a:moveTo>
                  <a:lnTo>
                    <a:pt x="5306" y="1948"/>
                  </a:lnTo>
                  <a:lnTo>
                    <a:pt x="4435" y="3855"/>
                  </a:lnTo>
                  <a:lnTo>
                    <a:pt x="3565" y="5803"/>
                  </a:lnTo>
                  <a:lnTo>
                    <a:pt x="2736" y="7750"/>
                  </a:lnTo>
                  <a:lnTo>
                    <a:pt x="1949" y="9740"/>
                  </a:lnTo>
                  <a:lnTo>
                    <a:pt x="1161" y="11770"/>
                  </a:lnTo>
                  <a:lnTo>
                    <a:pt x="830" y="12806"/>
                  </a:lnTo>
                  <a:lnTo>
                    <a:pt x="498" y="13925"/>
                  </a:lnTo>
                  <a:lnTo>
                    <a:pt x="332" y="14547"/>
                  </a:lnTo>
                  <a:lnTo>
                    <a:pt x="167" y="15210"/>
                  </a:lnTo>
                  <a:lnTo>
                    <a:pt x="84" y="15832"/>
                  </a:lnTo>
                  <a:lnTo>
                    <a:pt x="1" y="16495"/>
                  </a:lnTo>
                  <a:lnTo>
                    <a:pt x="1" y="16578"/>
                  </a:lnTo>
                  <a:lnTo>
                    <a:pt x="1" y="16868"/>
                  </a:lnTo>
                  <a:lnTo>
                    <a:pt x="1" y="17241"/>
                  </a:lnTo>
                  <a:lnTo>
                    <a:pt x="84" y="17572"/>
                  </a:lnTo>
                  <a:lnTo>
                    <a:pt x="167" y="17904"/>
                  </a:lnTo>
                  <a:lnTo>
                    <a:pt x="291" y="18235"/>
                  </a:lnTo>
                  <a:lnTo>
                    <a:pt x="415" y="18526"/>
                  </a:lnTo>
                  <a:lnTo>
                    <a:pt x="622" y="18816"/>
                  </a:lnTo>
                  <a:lnTo>
                    <a:pt x="871" y="19147"/>
                  </a:lnTo>
                  <a:lnTo>
                    <a:pt x="1203" y="19479"/>
                  </a:lnTo>
                  <a:lnTo>
                    <a:pt x="1534" y="19727"/>
                  </a:lnTo>
                  <a:lnTo>
                    <a:pt x="1907" y="19976"/>
                  </a:lnTo>
                  <a:lnTo>
                    <a:pt x="2363" y="20183"/>
                  </a:lnTo>
                  <a:lnTo>
                    <a:pt x="2777" y="20349"/>
                  </a:lnTo>
                  <a:lnTo>
                    <a:pt x="3192" y="20473"/>
                  </a:lnTo>
                  <a:lnTo>
                    <a:pt x="3648" y="20556"/>
                  </a:lnTo>
                  <a:lnTo>
                    <a:pt x="4269" y="20681"/>
                  </a:lnTo>
                  <a:lnTo>
                    <a:pt x="4891" y="20764"/>
                  </a:lnTo>
                  <a:lnTo>
                    <a:pt x="5513" y="20846"/>
                  </a:lnTo>
                  <a:lnTo>
                    <a:pt x="6176" y="20846"/>
                  </a:lnTo>
                  <a:lnTo>
                    <a:pt x="7461" y="20888"/>
                  </a:lnTo>
                  <a:lnTo>
                    <a:pt x="9035" y="20846"/>
                  </a:lnTo>
                  <a:lnTo>
                    <a:pt x="10569" y="20805"/>
                  </a:lnTo>
                  <a:lnTo>
                    <a:pt x="12227" y="20681"/>
                  </a:lnTo>
                  <a:lnTo>
                    <a:pt x="13843" y="20556"/>
                  </a:lnTo>
                  <a:lnTo>
                    <a:pt x="10859" y="20183"/>
                  </a:lnTo>
                  <a:lnTo>
                    <a:pt x="6466" y="19520"/>
                  </a:lnTo>
                  <a:lnTo>
                    <a:pt x="6839" y="17490"/>
                  </a:lnTo>
                  <a:lnTo>
                    <a:pt x="6839" y="17490"/>
                  </a:lnTo>
                  <a:lnTo>
                    <a:pt x="6632" y="17531"/>
                  </a:lnTo>
                  <a:lnTo>
                    <a:pt x="6176" y="17531"/>
                  </a:lnTo>
                  <a:lnTo>
                    <a:pt x="5927" y="17490"/>
                  </a:lnTo>
                  <a:lnTo>
                    <a:pt x="5430" y="17365"/>
                  </a:lnTo>
                  <a:lnTo>
                    <a:pt x="4933" y="17158"/>
                  </a:lnTo>
                  <a:lnTo>
                    <a:pt x="4477" y="16951"/>
                  </a:lnTo>
                  <a:lnTo>
                    <a:pt x="3772" y="16495"/>
                  </a:lnTo>
                  <a:lnTo>
                    <a:pt x="3523" y="16329"/>
                  </a:lnTo>
                  <a:lnTo>
                    <a:pt x="5347" y="12475"/>
                  </a:lnTo>
                  <a:lnTo>
                    <a:pt x="6549" y="13635"/>
                  </a:lnTo>
                  <a:lnTo>
                    <a:pt x="7253" y="11853"/>
                  </a:lnTo>
                  <a:lnTo>
                    <a:pt x="8041" y="10113"/>
                  </a:lnTo>
                  <a:lnTo>
                    <a:pt x="8953" y="8289"/>
                  </a:lnTo>
                  <a:lnTo>
                    <a:pt x="9864" y="6466"/>
                  </a:lnTo>
                  <a:lnTo>
                    <a:pt x="10817" y="4684"/>
                  </a:lnTo>
                  <a:lnTo>
                    <a:pt x="11771" y="2943"/>
                  </a:lnTo>
                  <a:lnTo>
                    <a:pt x="6217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027;p80"/>
            <p:cNvSpPr/>
            <p:nvPr/>
          </p:nvSpPr>
          <p:spPr>
            <a:xfrm>
              <a:off x="897050" y="1797050"/>
              <a:ext cx="346075" cy="522200"/>
            </a:xfrm>
            <a:custGeom>
              <a:avLst/>
              <a:gdLst/>
              <a:ahLst/>
              <a:cxnLst/>
              <a:rect l="l" t="t" r="r" b="b"/>
              <a:pathLst>
                <a:path w="13843" h="20888" fill="none" extrusionOk="0">
                  <a:moveTo>
                    <a:pt x="6217" y="1"/>
                  </a:moveTo>
                  <a:lnTo>
                    <a:pt x="6217" y="1"/>
                  </a:lnTo>
                  <a:lnTo>
                    <a:pt x="5306" y="1948"/>
                  </a:lnTo>
                  <a:lnTo>
                    <a:pt x="4435" y="3855"/>
                  </a:lnTo>
                  <a:lnTo>
                    <a:pt x="4435" y="3855"/>
                  </a:lnTo>
                  <a:lnTo>
                    <a:pt x="3565" y="5803"/>
                  </a:lnTo>
                  <a:lnTo>
                    <a:pt x="2736" y="7750"/>
                  </a:lnTo>
                  <a:lnTo>
                    <a:pt x="2736" y="7750"/>
                  </a:lnTo>
                  <a:lnTo>
                    <a:pt x="1949" y="9740"/>
                  </a:lnTo>
                  <a:lnTo>
                    <a:pt x="1161" y="11770"/>
                  </a:lnTo>
                  <a:lnTo>
                    <a:pt x="1161" y="11770"/>
                  </a:lnTo>
                  <a:lnTo>
                    <a:pt x="830" y="12806"/>
                  </a:lnTo>
                  <a:lnTo>
                    <a:pt x="498" y="13925"/>
                  </a:lnTo>
                  <a:lnTo>
                    <a:pt x="498" y="13925"/>
                  </a:lnTo>
                  <a:lnTo>
                    <a:pt x="332" y="14547"/>
                  </a:lnTo>
                  <a:lnTo>
                    <a:pt x="167" y="15210"/>
                  </a:lnTo>
                  <a:lnTo>
                    <a:pt x="84" y="15832"/>
                  </a:lnTo>
                  <a:lnTo>
                    <a:pt x="1" y="16495"/>
                  </a:lnTo>
                  <a:lnTo>
                    <a:pt x="1" y="16578"/>
                  </a:lnTo>
                  <a:lnTo>
                    <a:pt x="1" y="16578"/>
                  </a:lnTo>
                  <a:lnTo>
                    <a:pt x="1" y="16868"/>
                  </a:lnTo>
                  <a:lnTo>
                    <a:pt x="1" y="16868"/>
                  </a:lnTo>
                  <a:lnTo>
                    <a:pt x="1" y="17241"/>
                  </a:lnTo>
                  <a:lnTo>
                    <a:pt x="84" y="17572"/>
                  </a:lnTo>
                  <a:lnTo>
                    <a:pt x="84" y="17572"/>
                  </a:lnTo>
                  <a:lnTo>
                    <a:pt x="167" y="17904"/>
                  </a:lnTo>
                  <a:lnTo>
                    <a:pt x="291" y="18235"/>
                  </a:lnTo>
                  <a:lnTo>
                    <a:pt x="415" y="18526"/>
                  </a:lnTo>
                  <a:lnTo>
                    <a:pt x="622" y="18816"/>
                  </a:lnTo>
                  <a:lnTo>
                    <a:pt x="622" y="18816"/>
                  </a:lnTo>
                  <a:lnTo>
                    <a:pt x="871" y="19147"/>
                  </a:lnTo>
                  <a:lnTo>
                    <a:pt x="1203" y="19479"/>
                  </a:lnTo>
                  <a:lnTo>
                    <a:pt x="1534" y="19727"/>
                  </a:lnTo>
                  <a:lnTo>
                    <a:pt x="1907" y="19976"/>
                  </a:lnTo>
                  <a:lnTo>
                    <a:pt x="1907" y="19976"/>
                  </a:lnTo>
                  <a:lnTo>
                    <a:pt x="2363" y="20183"/>
                  </a:lnTo>
                  <a:lnTo>
                    <a:pt x="2777" y="20349"/>
                  </a:lnTo>
                  <a:lnTo>
                    <a:pt x="3192" y="20473"/>
                  </a:lnTo>
                  <a:lnTo>
                    <a:pt x="3648" y="20556"/>
                  </a:lnTo>
                  <a:lnTo>
                    <a:pt x="3648" y="20556"/>
                  </a:lnTo>
                  <a:lnTo>
                    <a:pt x="4269" y="20681"/>
                  </a:lnTo>
                  <a:lnTo>
                    <a:pt x="4891" y="20764"/>
                  </a:lnTo>
                  <a:lnTo>
                    <a:pt x="5513" y="20846"/>
                  </a:lnTo>
                  <a:lnTo>
                    <a:pt x="6176" y="20846"/>
                  </a:lnTo>
                  <a:lnTo>
                    <a:pt x="6176" y="20846"/>
                  </a:lnTo>
                  <a:lnTo>
                    <a:pt x="7461" y="20888"/>
                  </a:lnTo>
                  <a:lnTo>
                    <a:pt x="7461" y="20888"/>
                  </a:lnTo>
                  <a:lnTo>
                    <a:pt x="9035" y="20846"/>
                  </a:lnTo>
                  <a:lnTo>
                    <a:pt x="10569" y="20805"/>
                  </a:lnTo>
                  <a:lnTo>
                    <a:pt x="10569" y="20805"/>
                  </a:lnTo>
                  <a:lnTo>
                    <a:pt x="12227" y="20681"/>
                  </a:lnTo>
                  <a:lnTo>
                    <a:pt x="13843" y="20556"/>
                  </a:lnTo>
                  <a:lnTo>
                    <a:pt x="13843" y="20556"/>
                  </a:lnTo>
                  <a:lnTo>
                    <a:pt x="10859" y="20183"/>
                  </a:lnTo>
                  <a:lnTo>
                    <a:pt x="10859" y="20183"/>
                  </a:lnTo>
                  <a:lnTo>
                    <a:pt x="6466" y="19520"/>
                  </a:lnTo>
                  <a:lnTo>
                    <a:pt x="6466" y="19520"/>
                  </a:lnTo>
                  <a:lnTo>
                    <a:pt x="6466" y="19520"/>
                  </a:lnTo>
                  <a:lnTo>
                    <a:pt x="6839" y="17490"/>
                  </a:lnTo>
                  <a:lnTo>
                    <a:pt x="6839" y="17490"/>
                  </a:lnTo>
                  <a:lnTo>
                    <a:pt x="6632" y="17531"/>
                  </a:lnTo>
                  <a:lnTo>
                    <a:pt x="6424" y="17531"/>
                  </a:lnTo>
                  <a:lnTo>
                    <a:pt x="6424" y="17531"/>
                  </a:lnTo>
                  <a:lnTo>
                    <a:pt x="6176" y="17531"/>
                  </a:lnTo>
                  <a:lnTo>
                    <a:pt x="5927" y="17490"/>
                  </a:lnTo>
                  <a:lnTo>
                    <a:pt x="5430" y="17365"/>
                  </a:lnTo>
                  <a:lnTo>
                    <a:pt x="4933" y="17158"/>
                  </a:lnTo>
                  <a:lnTo>
                    <a:pt x="4477" y="16951"/>
                  </a:lnTo>
                  <a:lnTo>
                    <a:pt x="3772" y="16495"/>
                  </a:lnTo>
                  <a:lnTo>
                    <a:pt x="3523" y="16329"/>
                  </a:lnTo>
                  <a:lnTo>
                    <a:pt x="5347" y="12475"/>
                  </a:lnTo>
                  <a:lnTo>
                    <a:pt x="6549" y="13635"/>
                  </a:lnTo>
                  <a:lnTo>
                    <a:pt x="6549" y="13635"/>
                  </a:lnTo>
                  <a:lnTo>
                    <a:pt x="7253" y="11853"/>
                  </a:lnTo>
                  <a:lnTo>
                    <a:pt x="8041" y="10113"/>
                  </a:lnTo>
                  <a:lnTo>
                    <a:pt x="8041" y="10113"/>
                  </a:lnTo>
                  <a:lnTo>
                    <a:pt x="8953" y="8289"/>
                  </a:lnTo>
                  <a:lnTo>
                    <a:pt x="9864" y="6466"/>
                  </a:lnTo>
                  <a:lnTo>
                    <a:pt x="10817" y="4684"/>
                  </a:lnTo>
                  <a:lnTo>
                    <a:pt x="11771" y="2943"/>
                  </a:lnTo>
                  <a:lnTo>
                    <a:pt x="621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028;p80"/>
            <p:cNvSpPr/>
            <p:nvPr/>
          </p:nvSpPr>
          <p:spPr>
            <a:xfrm>
              <a:off x="1351900" y="2159675"/>
              <a:ext cx="1050" cy="25"/>
            </a:xfrm>
            <a:custGeom>
              <a:avLst/>
              <a:gdLst/>
              <a:ahLst/>
              <a:cxnLst/>
              <a:rect l="l" t="t" r="r" b="b"/>
              <a:pathLst>
                <a:path w="42" h="1" extrusionOk="0">
                  <a:moveTo>
                    <a:pt x="42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F5F9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029;p80"/>
            <p:cNvSpPr/>
            <p:nvPr/>
          </p:nvSpPr>
          <p:spPr>
            <a:xfrm>
              <a:off x="1351900" y="2159675"/>
              <a:ext cx="1050" cy="25"/>
            </a:xfrm>
            <a:custGeom>
              <a:avLst/>
              <a:gdLst/>
              <a:ahLst/>
              <a:cxnLst/>
              <a:rect l="l" t="t" r="r" b="b"/>
              <a:pathLst>
                <a:path w="42" h="1" fill="none" extrusionOk="0">
                  <a:moveTo>
                    <a:pt x="42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4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030;p80"/>
            <p:cNvSpPr/>
            <p:nvPr/>
          </p:nvSpPr>
          <p:spPr>
            <a:xfrm>
              <a:off x="1247250" y="2159675"/>
              <a:ext cx="106750" cy="24900"/>
            </a:xfrm>
            <a:custGeom>
              <a:avLst/>
              <a:gdLst/>
              <a:ahLst/>
              <a:cxnLst/>
              <a:rect l="l" t="t" r="r" b="b"/>
              <a:pathLst>
                <a:path w="4270" h="996" extrusionOk="0">
                  <a:moveTo>
                    <a:pt x="4145" y="1"/>
                  </a:moveTo>
                  <a:lnTo>
                    <a:pt x="4021" y="42"/>
                  </a:lnTo>
                  <a:lnTo>
                    <a:pt x="3772" y="84"/>
                  </a:lnTo>
                  <a:lnTo>
                    <a:pt x="3275" y="166"/>
                  </a:lnTo>
                  <a:lnTo>
                    <a:pt x="2280" y="291"/>
                  </a:lnTo>
                  <a:lnTo>
                    <a:pt x="249" y="539"/>
                  </a:lnTo>
                  <a:lnTo>
                    <a:pt x="1" y="581"/>
                  </a:lnTo>
                  <a:lnTo>
                    <a:pt x="1865" y="788"/>
                  </a:lnTo>
                  <a:lnTo>
                    <a:pt x="4269" y="995"/>
                  </a:lnTo>
                  <a:lnTo>
                    <a:pt x="4062" y="42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031;p80"/>
            <p:cNvSpPr/>
            <p:nvPr/>
          </p:nvSpPr>
          <p:spPr>
            <a:xfrm>
              <a:off x="1247250" y="2159675"/>
              <a:ext cx="106750" cy="24900"/>
            </a:xfrm>
            <a:custGeom>
              <a:avLst/>
              <a:gdLst/>
              <a:ahLst/>
              <a:cxnLst/>
              <a:rect l="l" t="t" r="r" b="b"/>
              <a:pathLst>
                <a:path w="4270" h="996" fill="none" extrusionOk="0">
                  <a:moveTo>
                    <a:pt x="4186" y="1"/>
                  </a:moveTo>
                  <a:lnTo>
                    <a:pt x="4145" y="1"/>
                  </a:lnTo>
                  <a:lnTo>
                    <a:pt x="4021" y="42"/>
                  </a:lnTo>
                  <a:lnTo>
                    <a:pt x="3772" y="84"/>
                  </a:lnTo>
                  <a:lnTo>
                    <a:pt x="3275" y="166"/>
                  </a:lnTo>
                  <a:lnTo>
                    <a:pt x="2280" y="291"/>
                  </a:lnTo>
                  <a:lnTo>
                    <a:pt x="2280" y="291"/>
                  </a:lnTo>
                  <a:lnTo>
                    <a:pt x="249" y="539"/>
                  </a:lnTo>
                  <a:lnTo>
                    <a:pt x="249" y="539"/>
                  </a:lnTo>
                  <a:lnTo>
                    <a:pt x="1" y="581"/>
                  </a:lnTo>
                  <a:lnTo>
                    <a:pt x="1" y="581"/>
                  </a:lnTo>
                  <a:lnTo>
                    <a:pt x="1865" y="788"/>
                  </a:lnTo>
                  <a:lnTo>
                    <a:pt x="1865" y="788"/>
                  </a:lnTo>
                  <a:lnTo>
                    <a:pt x="4269" y="995"/>
                  </a:lnTo>
                  <a:lnTo>
                    <a:pt x="4062" y="42"/>
                  </a:lnTo>
                  <a:lnTo>
                    <a:pt x="418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032;p80"/>
            <p:cNvSpPr/>
            <p:nvPr/>
          </p:nvSpPr>
          <p:spPr>
            <a:xfrm>
              <a:off x="985125" y="2108900"/>
              <a:ext cx="112950" cy="126425"/>
            </a:xfrm>
            <a:custGeom>
              <a:avLst/>
              <a:gdLst/>
              <a:ahLst/>
              <a:cxnLst/>
              <a:rect l="l" t="t" r="r" b="b"/>
              <a:pathLst>
                <a:path w="4518" h="5057" extrusionOk="0">
                  <a:moveTo>
                    <a:pt x="1824" y="1"/>
                  </a:moveTo>
                  <a:lnTo>
                    <a:pt x="0" y="3855"/>
                  </a:lnTo>
                  <a:lnTo>
                    <a:pt x="456" y="4145"/>
                  </a:lnTo>
                  <a:lnTo>
                    <a:pt x="912" y="4435"/>
                  </a:lnTo>
                  <a:lnTo>
                    <a:pt x="1492" y="4725"/>
                  </a:lnTo>
                  <a:lnTo>
                    <a:pt x="1824" y="4850"/>
                  </a:lnTo>
                  <a:lnTo>
                    <a:pt x="2155" y="4974"/>
                  </a:lnTo>
                  <a:lnTo>
                    <a:pt x="2487" y="5016"/>
                  </a:lnTo>
                  <a:lnTo>
                    <a:pt x="2777" y="5057"/>
                  </a:lnTo>
                  <a:lnTo>
                    <a:pt x="3109" y="5057"/>
                  </a:lnTo>
                  <a:lnTo>
                    <a:pt x="3399" y="5016"/>
                  </a:lnTo>
                  <a:lnTo>
                    <a:pt x="3689" y="4850"/>
                  </a:lnTo>
                  <a:lnTo>
                    <a:pt x="3938" y="4684"/>
                  </a:lnTo>
                  <a:lnTo>
                    <a:pt x="4518" y="2612"/>
                  </a:lnTo>
                  <a:lnTo>
                    <a:pt x="1824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033;p80"/>
            <p:cNvSpPr/>
            <p:nvPr/>
          </p:nvSpPr>
          <p:spPr>
            <a:xfrm>
              <a:off x="985125" y="2108900"/>
              <a:ext cx="112950" cy="126425"/>
            </a:xfrm>
            <a:custGeom>
              <a:avLst/>
              <a:gdLst/>
              <a:ahLst/>
              <a:cxnLst/>
              <a:rect l="l" t="t" r="r" b="b"/>
              <a:pathLst>
                <a:path w="4518" h="5057" fill="none" extrusionOk="0">
                  <a:moveTo>
                    <a:pt x="4518" y="2612"/>
                  </a:moveTo>
                  <a:lnTo>
                    <a:pt x="1824" y="1"/>
                  </a:lnTo>
                  <a:lnTo>
                    <a:pt x="0" y="3855"/>
                  </a:lnTo>
                  <a:lnTo>
                    <a:pt x="0" y="3855"/>
                  </a:lnTo>
                  <a:lnTo>
                    <a:pt x="456" y="4145"/>
                  </a:lnTo>
                  <a:lnTo>
                    <a:pt x="912" y="4435"/>
                  </a:lnTo>
                  <a:lnTo>
                    <a:pt x="1492" y="4725"/>
                  </a:lnTo>
                  <a:lnTo>
                    <a:pt x="1824" y="4850"/>
                  </a:lnTo>
                  <a:lnTo>
                    <a:pt x="2155" y="4974"/>
                  </a:lnTo>
                  <a:lnTo>
                    <a:pt x="2487" y="5016"/>
                  </a:lnTo>
                  <a:lnTo>
                    <a:pt x="2777" y="5057"/>
                  </a:lnTo>
                  <a:lnTo>
                    <a:pt x="3109" y="5057"/>
                  </a:lnTo>
                  <a:lnTo>
                    <a:pt x="3399" y="5016"/>
                  </a:lnTo>
                  <a:lnTo>
                    <a:pt x="3689" y="4850"/>
                  </a:lnTo>
                  <a:lnTo>
                    <a:pt x="3938" y="4684"/>
                  </a:lnTo>
                  <a:lnTo>
                    <a:pt x="4518" y="261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034;p80"/>
            <p:cNvSpPr/>
            <p:nvPr/>
          </p:nvSpPr>
          <p:spPr>
            <a:xfrm>
              <a:off x="1344650" y="2136875"/>
              <a:ext cx="116050" cy="128500"/>
            </a:xfrm>
            <a:custGeom>
              <a:avLst/>
              <a:gdLst/>
              <a:ahLst/>
              <a:cxnLst/>
              <a:rect l="l" t="t" r="r" b="b"/>
              <a:pathLst>
                <a:path w="4642" h="5140" extrusionOk="0">
                  <a:moveTo>
                    <a:pt x="2487" y="1"/>
                  </a:moveTo>
                  <a:lnTo>
                    <a:pt x="0" y="2778"/>
                  </a:lnTo>
                  <a:lnTo>
                    <a:pt x="788" y="4808"/>
                  </a:lnTo>
                  <a:lnTo>
                    <a:pt x="1078" y="5015"/>
                  </a:lnTo>
                  <a:lnTo>
                    <a:pt x="1326" y="5098"/>
                  </a:lnTo>
                  <a:lnTo>
                    <a:pt x="1658" y="5140"/>
                  </a:lnTo>
                  <a:lnTo>
                    <a:pt x="1948" y="5098"/>
                  </a:lnTo>
                  <a:lnTo>
                    <a:pt x="2280" y="5057"/>
                  </a:lnTo>
                  <a:lnTo>
                    <a:pt x="2611" y="4933"/>
                  </a:lnTo>
                  <a:lnTo>
                    <a:pt x="2901" y="4808"/>
                  </a:lnTo>
                  <a:lnTo>
                    <a:pt x="3233" y="4684"/>
                  </a:lnTo>
                  <a:lnTo>
                    <a:pt x="3772" y="4311"/>
                  </a:lnTo>
                  <a:lnTo>
                    <a:pt x="4227" y="4021"/>
                  </a:lnTo>
                  <a:lnTo>
                    <a:pt x="4642" y="3648"/>
                  </a:lnTo>
                  <a:lnTo>
                    <a:pt x="2487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035;p80"/>
            <p:cNvSpPr/>
            <p:nvPr/>
          </p:nvSpPr>
          <p:spPr>
            <a:xfrm>
              <a:off x="1344650" y="2136875"/>
              <a:ext cx="116050" cy="128500"/>
            </a:xfrm>
            <a:custGeom>
              <a:avLst/>
              <a:gdLst/>
              <a:ahLst/>
              <a:cxnLst/>
              <a:rect l="l" t="t" r="r" b="b"/>
              <a:pathLst>
                <a:path w="4642" h="5140" fill="none" extrusionOk="0">
                  <a:moveTo>
                    <a:pt x="0" y="2778"/>
                  </a:moveTo>
                  <a:lnTo>
                    <a:pt x="2487" y="1"/>
                  </a:lnTo>
                  <a:lnTo>
                    <a:pt x="4642" y="3648"/>
                  </a:lnTo>
                  <a:lnTo>
                    <a:pt x="4642" y="3648"/>
                  </a:lnTo>
                  <a:lnTo>
                    <a:pt x="4227" y="4021"/>
                  </a:lnTo>
                  <a:lnTo>
                    <a:pt x="3772" y="4311"/>
                  </a:lnTo>
                  <a:lnTo>
                    <a:pt x="3233" y="4684"/>
                  </a:lnTo>
                  <a:lnTo>
                    <a:pt x="2901" y="4808"/>
                  </a:lnTo>
                  <a:lnTo>
                    <a:pt x="2611" y="4933"/>
                  </a:lnTo>
                  <a:lnTo>
                    <a:pt x="2280" y="5057"/>
                  </a:lnTo>
                  <a:lnTo>
                    <a:pt x="1948" y="5098"/>
                  </a:lnTo>
                  <a:lnTo>
                    <a:pt x="1658" y="5140"/>
                  </a:lnTo>
                  <a:lnTo>
                    <a:pt x="1326" y="5098"/>
                  </a:lnTo>
                  <a:lnTo>
                    <a:pt x="1078" y="5015"/>
                  </a:lnTo>
                  <a:lnTo>
                    <a:pt x="788" y="4808"/>
                  </a:lnTo>
                  <a:lnTo>
                    <a:pt x="0" y="27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036;p80"/>
            <p:cNvSpPr/>
            <p:nvPr/>
          </p:nvSpPr>
          <p:spPr>
            <a:xfrm>
              <a:off x="1406800" y="2108900"/>
              <a:ext cx="108825" cy="119175"/>
            </a:xfrm>
            <a:custGeom>
              <a:avLst/>
              <a:gdLst/>
              <a:ahLst/>
              <a:cxnLst/>
              <a:rect l="l" t="t" r="r" b="b"/>
              <a:pathLst>
                <a:path w="4353" h="4767" extrusionOk="0">
                  <a:moveTo>
                    <a:pt x="2570" y="1"/>
                  </a:moveTo>
                  <a:lnTo>
                    <a:pt x="2322" y="42"/>
                  </a:lnTo>
                  <a:lnTo>
                    <a:pt x="2114" y="125"/>
                  </a:lnTo>
                  <a:lnTo>
                    <a:pt x="1" y="1120"/>
                  </a:lnTo>
                  <a:lnTo>
                    <a:pt x="2156" y="4767"/>
                  </a:lnTo>
                  <a:lnTo>
                    <a:pt x="3731" y="3772"/>
                  </a:lnTo>
                  <a:lnTo>
                    <a:pt x="3896" y="3648"/>
                  </a:lnTo>
                  <a:lnTo>
                    <a:pt x="4062" y="3482"/>
                  </a:lnTo>
                  <a:lnTo>
                    <a:pt x="4187" y="3275"/>
                  </a:lnTo>
                  <a:lnTo>
                    <a:pt x="4269" y="3109"/>
                  </a:lnTo>
                  <a:lnTo>
                    <a:pt x="4311" y="2860"/>
                  </a:lnTo>
                  <a:lnTo>
                    <a:pt x="4352" y="2653"/>
                  </a:lnTo>
                  <a:lnTo>
                    <a:pt x="4311" y="2446"/>
                  </a:lnTo>
                  <a:lnTo>
                    <a:pt x="4269" y="2197"/>
                  </a:lnTo>
                  <a:lnTo>
                    <a:pt x="3731" y="788"/>
                  </a:lnTo>
                  <a:lnTo>
                    <a:pt x="3689" y="664"/>
                  </a:lnTo>
                  <a:lnTo>
                    <a:pt x="3565" y="457"/>
                  </a:lnTo>
                  <a:lnTo>
                    <a:pt x="3399" y="291"/>
                  </a:lnTo>
                  <a:lnTo>
                    <a:pt x="3192" y="167"/>
                  </a:lnTo>
                  <a:lnTo>
                    <a:pt x="2985" y="84"/>
                  </a:lnTo>
                  <a:lnTo>
                    <a:pt x="2777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037;p80"/>
            <p:cNvSpPr/>
            <p:nvPr/>
          </p:nvSpPr>
          <p:spPr>
            <a:xfrm>
              <a:off x="1406800" y="2108900"/>
              <a:ext cx="108825" cy="119175"/>
            </a:xfrm>
            <a:custGeom>
              <a:avLst/>
              <a:gdLst/>
              <a:ahLst/>
              <a:cxnLst/>
              <a:rect l="l" t="t" r="r" b="b"/>
              <a:pathLst>
                <a:path w="4353" h="4767" fill="none" extrusionOk="0">
                  <a:moveTo>
                    <a:pt x="3731" y="788"/>
                  </a:moveTo>
                  <a:lnTo>
                    <a:pt x="4269" y="2197"/>
                  </a:lnTo>
                  <a:lnTo>
                    <a:pt x="4269" y="2197"/>
                  </a:lnTo>
                  <a:lnTo>
                    <a:pt x="4311" y="2446"/>
                  </a:lnTo>
                  <a:lnTo>
                    <a:pt x="4352" y="2653"/>
                  </a:lnTo>
                  <a:lnTo>
                    <a:pt x="4311" y="2860"/>
                  </a:lnTo>
                  <a:lnTo>
                    <a:pt x="4269" y="3109"/>
                  </a:lnTo>
                  <a:lnTo>
                    <a:pt x="4187" y="3275"/>
                  </a:lnTo>
                  <a:lnTo>
                    <a:pt x="4062" y="3482"/>
                  </a:lnTo>
                  <a:lnTo>
                    <a:pt x="3896" y="3648"/>
                  </a:lnTo>
                  <a:lnTo>
                    <a:pt x="3731" y="3772"/>
                  </a:lnTo>
                  <a:lnTo>
                    <a:pt x="2156" y="4767"/>
                  </a:lnTo>
                  <a:lnTo>
                    <a:pt x="1" y="1120"/>
                  </a:lnTo>
                  <a:lnTo>
                    <a:pt x="2114" y="125"/>
                  </a:lnTo>
                  <a:lnTo>
                    <a:pt x="2114" y="125"/>
                  </a:lnTo>
                  <a:lnTo>
                    <a:pt x="2322" y="42"/>
                  </a:lnTo>
                  <a:lnTo>
                    <a:pt x="2570" y="1"/>
                  </a:lnTo>
                  <a:lnTo>
                    <a:pt x="2777" y="1"/>
                  </a:lnTo>
                  <a:lnTo>
                    <a:pt x="2985" y="84"/>
                  </a:lnTo>
                  <a:lnTo>
                    <a:pt x="3192" y="167"/>
                  </a:lnTo>
                  <a:lnTo>
                    <a:pt x="3399" y="291"/>
                  </a:lnTo>
                  <a:lnTo>
                    <a:pt x="3565" y="457"/>
                  </a:lnTo>
                  <a:lnTo>
                    <a:pt x="3689" y="664"/>
                  </a:lnTo>
                  <a:lnTo>
                    <a:pt x="3689" y="664"/>
                  </a:lnTo>
                  <a:lnTo>
                    <a:pt x="3731" y="7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038;p80"/>
            <p:cNvSpPr/>
            <p:nvPr/>
          </p:nvSpPr>
          <p:spPr>
            <a:xfrm>
              <a:off x="926075" y="2086125"/>
              <a:ext cx="105700" cy="119175"/>
            </a:xfrm>
            <a:custGeom>
              <a:avLst/>
              <a:gdLst/>
              <a:ahLst/>
              <a:cxnLst/>
              <a:rect l="l" t="t" r="r" b="b"/>
              <a:pathLst>
                <a:path w="4228" h="4767" extrusionOk="0">
                  <a:moveTo>
                    <a:pt x="1575" y="0"/>
                  </a:moveTo>
                  <a:lnTo>
                    <a:pt x="1368" y="42"/>
                  </a:lnTo>
                  <a:lnTo>
                    <a:pt x="1161" y="124"/>
                  </a:lnTo>
                  <a:lnTo>
                    <a:pt x="953" y="207"/>
                  </a:lnTo>
                  <a:lnTo>
                    <a:pt x="788" y="332"/>
                  </a:lnTo>
                  <a:lnTo>
                    <a:pt x="622" y="539"/>
                  </a:lnTo>
                  <a:lnTo>
                    <a:pt x="498" y="746"/>
                  </a:lnTo>
                  <a:lnTo>
                    <a:pt x="456" y="870"/>
                  </a:lnTo>
                  <a:lnTo>
                    <a:pt x="42" y="2362"/>
                  </a:lnTo>
                  <a:lnTo>
                    <a:pt x="0" y="2570"/>
                  </a:lnTo>
                  <a:lnTo>
                    <a:pt x="0" y="2818"/>
                  </a:lnTo>
                  <a:lnTo>
                    <a:pt x="42" y="3026"/>
                  </a:lnTo>
                  <a:lnTo>
                    <a:pt x="125" y="3233"/>
                  </a:lnTo>
                  <a:lnTo>
                    <a:pt x="207" y="3440"/>
                  </a:lnTo>
                  <a:lnTo>
                    <a:pt x="373" y="3606"/>
                  </a:lnTo>
                  <a:lnTo>
                    <a:pt x="539" y="3771"/>
                  </a:lnTo>
                  <a:lnTo>
                    <a:pt x="746" y="3854"/>
                  </a:lnTo>
                  <a:lnTo>
                    <a:pt x="2362" y="4766"/>
                  </a:lnTo>
                  <a:lnTo>
                    <a:pt x="4227" y="912"/>
                  </a:lnTo>
                  <a:lnTo>
                    <a:pt x="2031" y="124"/>
                  </a:lnTo>
                  <a:lnTo>
                    <a:pt x="1824" y="42"/>
                  </a:lnTo>
                  <a:lnTo>
                    <a:pt x="1575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039;p80"/>
            <p:cNvSpPr/>
            <p:nvPr/>
          </p:nvSpPr>
          <p:spPr>
            <a:xfrm>
              <a:off x="1058675" y="1821925"/>
              <a:ext cx="570925" cy="502525"/>
            </a:xfrm>
            <a:custGeom>
              <a:avLst/>
              <a:gdLst/>
              <a:ahLst/>
              <a:cxnLst/>
              <a:rect l="l" t="t" r="r" b="b"/>
              <a:pathLst>
                <a:path w="22837" h="20101" extrusionOk="0">
                  <a:moveTo>
                    <a:pt x="17241" y="14381"/>
                  </a:moveTo>
                  <a:lnTo>
                    <a:pt x="17241" y="14422"/>
                  </a:lnTo>
                  <a:lnTo>
                    <a:pt x="17158" y="14422"/>
                  </a:lnTo>
                  <a:lnTo>
                    <a:pt x="17241" y="14381"/>
                  </a:lnTo>
                  <a:close/>
                  <a:moveTo>
                    <a:pt x="21634" y="0"/>
                  </a:moveTo>
                  <a:lnTo>
                    <a:pt x="15542" y="1368"/>
                  </a:lnTo>
                  <a:lnTo>
                    <a:pt x="15791" y="2362"/>
                  </a:lnTo>
                  <a:lnTo>
                    <a:pt x="16039" y="3357"/>
                  </a:lnTo>
                  <a:lnTo>
                    <a:pt x="16454" y="5429"/>
                  </a:lnTo>
                  <a:lnTo>
                    <a:pt x="16785" y="7460"/>
                  </a:lnTo>
                  <a:lnTo>
                    <a:pt x="16993" y="9491"/>
                  </a:lnTo>
                  <a:lnTo>
                    <a:pt x="17075" y="10444"/>
                  </a:lnTo>
                  <a:lnTo>
                    <a:pt x="17117" y="11397"/>
                  </a:lnTo>
                  <a:lnTo>
                    <a:pt x="17117" y="12350"/>
                  </a:lnTo>
                  <a:lnTo>
                    <a:pt x="17075" y="13303"/>
                  </a:lnTo>
                  <a:lnTo>
                    <a:pt x="16993" y="14008"/>
                  </a:lnTo>
                  <a:lnTo>
                    <a:pt x="16845" y="14480"/>
                  </a:lnTo>
                  <a:lnTo>
                    <a:pt x="16845" y="14480"/>
                  </a:lnTo>
                  <a:lnTo>
                    <a:pt x="16329" y="14588"/>
                  </a:lnTo>
                  <a:lnTo>
                    <a:pt x="15542" y="14630"/>
                  </a:lnTo>
                  <a:lnTo>
                    <a:pt x="13594" y="14630"/>
                  </a:lnTo>
                  <a:lnTo>
                    <a:pt x="11522" y="14505"/>
                  </a:lnTo>
                  <a:lnTo>
                    <a:pt x="9408" y="14298"/>
                  </a:lnTo>
                  <a:lnTo>
                    <a:pt x="7336" y="14049"/>
                  </a:lnTo>
                  <a:lnTo>
                    <a:pt x="5223" y="13718"/>
                  </a:lnTo>
                  <a:lnTo>
                    <a:pt x="3109" y="13386"/>
                  </a:lnTo>
                  <a:lnTo>
                    <a:pt x="1037" y="12972"/>
                  </a:lnTo>
                  <a:lnTo>
                    <a:pt x="1" y="18525"/>
                  </a:lnTo>
                  <a:lnTo>
                    <a:pt x="4394" y="19188"/>
                  </a:lnTo>
                  <a:lnTo>
                    <a:pt x="6590" y="19478"/>
                  </a:lnTo>
                  <a:lnTo>
                    <a:pt x="8828" y="19727"/>
                  </a:lnTo>
                  <a:lnTo>
                    <a:pt x="11108" y="19934"/>
                  </a:lnTo>
                  <a:lnTo>
                    <a:pt x="12227" y="20017"/>
                  </a:lnTo>
                  <a:lnTo>
                    <a:pt x="13387" y="20100"/>
                  </a:lnTo>
                  <a:lnTo>
                    <a:pt x="16454" y="20100"/>
                  </a:lnTo>
                  <a:lnTo>
                    <a:pt x="17158" y="20017"/>
                  </a:lnTo>
                  <a:lnTo>
                    <a:pt x="17821" y="19934"/>
                  </a:lnTo>
                  <a:lnTo>
                    <a:pt x="18485" y="19769"/>
                  </a:lnTo>
                  <a:lnTo>
                    <a:pt x="18982" y="19644"/>
                  </a:lnTo>
                  <a:lnTo>
                    <a:pt x="19438" y="19478"/>
                  </a:lnTo>
                  <a:lnTo>
                    <a:pt x="19769" y="19354"/>
                  </a:lnTo>
                  <a:lnTo>
                    <a:pt x="20059" y="19147"/>
                  </a:lnTo>
                  <a:lnTo>
                    <a:pt x="20391" y="18981"/>
                  </a:lnTo>
                  <a:lnTo>
                    <a:pt x="20681" y="18732"/>
                  </a:lnTo>
                  <a:lnTo>
                    <a:pt x="21013" y="18359"/>
                  </a:lnTo>
                  <a:lnTo>
                    <a:pt x="21137" y="18235"/>
                  </a:lnTo>
                  <a:lnTo>
                    <a:pt x="21220" y="18111"/>
                  </a:lnTo>
                  <a:lnTo>
                    <a:pt x="21551" y="17696"/>
                  </a:lnTo>
                  <a:lnTo>
                    <a:pt x="21759" y="17282"/>
                  </a:lnTo>
                  <a:lnTo>
                    <a:pt x="21966" y="16868"/>
                  </a:lnTo>
                  <a:lnTo>
                    <a:pt x="22214" y="16163"/>
                  </a:lnTo>
                  <a:lnTo>
                    <a:pt x="22422" y="15417"/>
                  </a:lnTo>
                  <a:lnTo>
                    <a:pt x="22587" y="14712"/>
                  </a:lnTo>
                  <a:lnTo>
                    <a:pt x="22670" y="13966"/>
                  </a:lnTo>
                  <a:lnTo>
                    <a:pt x="22795" y="12723"/>
                  </a:lnTo>
                  <a:lnTo>
                    <a:pt x="22836" y="11521"/>
                  </a:lnTo>
                  <a:lnTo>
                    <a:pt x="22836" y="10320"/>
                  </a:lnTo>
                  <a:lnTo>
                    <a:pt x="22795" y="9076"/>
                  </a:lnTo>
                  <a:lnTo>
                    <a:pt x="22712" y="7916"/>
                  </a:lnTo>
                  <a:lnTo>
                    <a:pt x="22587" y="6755"/>
                  </a:lnTo>
                  <a:lnTo>
                    <a:pt x="22339" y="4517"/>
                  </a:lnTo>
                  <a:lnTo>
                    <a:pt x="22049" y="2280"/>
                  </a:lnTo>
                  <a:lnTo>
                    <a:pt x="2163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040;p80"/>
            <p:cNvSpPr/>
            <p:nvPr/>
          </p:nvSpPr>
          <p:spPr>
            <a:xfrm>
              <a:off x="1058675" y="1821925"/>
              <a:ext cx="570925" cy="502525"/>
            </a:xfrm>
            <a:custGeom>
              <a:avLst/>
              <a:gdLst/>
              <a:ahLst/>
              <a:cxnLst/>
              <a:rect l="l" t="t" r="r" b="b"/>
              <a:pathLst>
                <a:path w="22837" h="20101" fill="none" extrusionOk="0">
                  <a:moveTo>
                    <a:pt x="21634" y="0"/>
                  </a:moveTo>
                  <a:lnTo>
                    <a:pt x="21634" y="0"/>
                  </a:lnTo>
                  <a:lnTo>
                    <a:pt x="22049" y="2280"/>
                  </a:lnTo>
                  <a:lnTo>
                    <a:pt x="22049" y="2280"/>
                  </a:lnTo>
                  <a:lnTo>
                    <a:pt x="22339" y="4517"/>
                  </a:lnTo>
                  <a:lnTo>
                    <a:pt x="22339" y="4517"/>
                  </a:lnTo>
                  <a:lnTo>
                    <a:pt x="22587" y="6755"/>
                  </a:lnTo>
                  <a:lnTo>
                    <a:pt x="22712" y="7916"/>
                  </a:lnTo>
                  <a:lnTo>
                    <a:pt x="22795" y="9076"/>
                  </a:lnTo>
                  <a:lnTo>
                    <a:pt x="22795" y="9076"/>
                  </a:lnTo>
                  <a:lnTo>
                    <a:pt x="22836" y="10320"/>
                  </a:lnTo>
                  <a:lnTo>
                    <a:pt x="22836" y="11521"/>
                  </a:lnTo>
                  <a:lnTo>
                    <a:pt x="22795" y="12723"/>
                  </a:lnTo>
                  <a:lnTo>
                    <a:pt x="22670" y="13966"/>
                  </a:lnTo>
                  <a:lnTo>
                    <a:pt x="22670" y="13966"/>
                  </a:lnTo>
                  <a:lnTo>
                    <a:pt x="22587" y="14712"/>
                  </a:lnTo>
                  <a:lnTo>
                    <a:pt x="22422" y="15417"/>
                  </a:lnTo>
                  <a:lnTo>
                    <a:pt x="22214" y="16163"/>
                  </a:lnTo>
                  <a:lnTo>
                    <a:pt x="21966" y="16868"/>
                  </a:lnTo>
                  <a:lnTo>
                    <a:pt x="21966" y="16868"/>
                  </a:lnTo>
                  <a:lnTo>
                    <a:pt x="21759" y="17282"/>
                  </a:lnTo>
                  <a:lnTo>
                    <a:pt x="21551" y="17696"/>
                  </a:lnTo>
                  <a:lnTo>
                    <a:pt x="21551" y="17696"/>
                  </a:lnTo>
                  <a:lnTo>
                    <a:pt x="21220" y="18111"/>
                  </a:lnTo>
                  <a:lnTo>
                    <a:pt x="21137" y="18235"/>
                  </a:lnTo>
                  <a:lnTo>
                    <a:pt x="21137" y="18235"/>
                  </a:lnTo>
                  <a:lnTo>
                    <a:pt x="21013" y="18359"/>
                  </a:lnTo>
                  <a:lnTo>
                    <a:pt x="21013" y="18359"/>
                  </a:lnTo>
                  <a:lnTo>
                    <a:pt x="20681" y="18732"/>
                  </a:lnTo>
                  <a:lnTo>
                    <a:pt x="20681" y="18732"/>
                  </a:lnTo>
                  <a:lnTo>
                    <a:pt x="20391" y="18981"/>
                  </a:lnTo>
                  <a:lnTo>
                    <a:pt x="20059" y="19147"/>
                  </a:lnTo>
                  <a:lnTo>
                    <a:pt x="19769" y="19354"/>
                  </a:lnTo>
                  <a:lnTo>
                    <a:pt x="19438" y="19478"/>
                  </a:lnTo>
                  <a:lnTo>
                    <a:pt x="19438" y="19478"/>
                  </a:lnTo>
                  <a:lnTo>
                    <a:pt x="18982" y="19644"/>
                  </a:lnTo>
                  <a:lnTo>
                    <a:pt x="18485" y="19769"/>
                  </a:lnTo>
                  <a:lnTo>
                    <a:pt x="18485" y="19769"/>
                  </a:lnTo>
                  <a:lnTo>
                    <a:pt x="17821" y="19934"/>
                  </a:lnTo>
                  <a:lnTo>
                    <a:pt x="17158" y="20017"/>
                  </a:lnTo>
                  <a:lnTo>
                    <a:pt x="16454" y="20100"/>
                  </a:lnTo>
                  <a:lnTo>
                    <a:pt x="15749" y="20100"/>
                  </a:lnTo>
                  <a:lnTo>
                    <a:pt x="15749" y="20100"/>
                  </a:lnTo>
                  <a:lnTo>
                    <a:pt x="14547" y="20100"/>
                  </a:lnTo>
                  <a:lnTo>
                    <a:pt x="13387" y="20100"/>
                  </a:lnTo>
                  <a:lnTo>
                    <a:pt x="13387" y="20100"/>
                  </a:lnTo>
                  <a:lnTo>
                    <a:pt x="12227" y="20017"/>
                  </a:lnTo>
                  <a:lnTo>
                    <a:pt x="11108" y="19934"/>
                  </a:lnTo>
                  <a:lnTo>
                    <a:pt x="8828" y="19727"/>
                  </a:lnTo>
                  <a:lnTo>
                    <a:pt x="8828" y="19727"/>
                  </a:lnTo>
                  <a:lnTo>
                    <a:pt x="6590" y="19478"/>
                  </a:lnTo>
                  <a:lnTo>
                    <a:pt x="4394" y="19188"/>
                  </a:lnTo>
                  <a:lnTo>
                    <a:pt x="4394" y="19188"/>
                  </a:lnTo>
                  <a:lnTo>
                    <a:pt x="1" y="18525"/>
                  </a:lnTo>
                  <a:lnTo>
                    <a:pt x="1037" y="12972"/>
                  </a:lnTo>
                  <a:lnTo>
                    <a:pt x="1037" y="12972"/>
                  </a:lnTo>
                  <a:lnTo>
                    <a:pt x="3109" y="13386"/>
                  </a:lnTo>
                  <a:lnTo>
                    <a:pt x="5223" y="13718"/>
                  </a:lnTo>
                  <a:lnTo>
                    <a:pt x="5223" y="13718"/>
                  </a:lnTo>
                  <a:lnTo>
                    <a:pt x="7336" y="14049"/>
                  </a:lnTo>
                  <a:lnTo>
                    <a:pt x="9408" y="14298"/>
                  </a:lnTo>
                  <a:lnTo>
                    <a:pt x="9408" y="14298"/>
                  </a:lnTo>
                  <a:lnTo>
                    <a:pt x="11522" y="14505"/>
                  </a:lnTo>
                  <a:lnTo>
                    <a:pt x="13594" y="14630"/>
                  </a:lnTo>
                  <a:lnTo>
                    <a:pt x="13594" y="14630"/>
                  </a:lnTo>
                  <a:lnTo>
                    <a:pt x="14589" y="14630"/>
                  </a:lnTo>
                  <a:lnTo>
                    <a:pt x="15542" y="14630"/>
                  </a:lnTo>
                  <a:lnTo>
                    <a:pt x="15542" y="14630"/>
                  </a:lnTo>
                  <a:lnTo>
                    <a:pt x="16329" y="14588"/>
                  </a:lnTo>
                  <a:lnTo>
                    <a:pt x="17117" y="14422"/>
                  </a:lnTo>
                  <a:lnTo>
                    <a:pt x="17117" y="14422"/>
                  </a:lnTo>
                  <a:lnTo>
                    <a:pt x="17241" y="14422"/>
                  </a:lnTo>
                  <a:lnTo>
                    <a:pt x="17241" y="14381"/>
                  </a:lnTo>
                  <a:lnTo>
                    <a:pt x="17241" y="14381"/>
                  </a:lnTo>
                  <a:lnTo>
                    <a:pt x="17075" y="14464"/>
                  </a:lnTo>
                  <a:lnTo>
                    <a:pt x="16951" y="14588"/>
                  </a:lnTo>
                  <a:lnTo>
                    <a:pt x="16951" y="14588"/>
                  </a:lnTo>
                  <a:lnTo>
                    <a:pt x="16785" y="14754"/>
                  </a:lnTo>
                  <a:lnTo>
                    <a:pt x="16785" y="14754"/>
                  </a:lnTo>
                  <a:lnTo>
                    <a:pt x="16744" y="14795"/>
                  </a:lnTo>
                  <a:lnTo>
                    <a:pt x="16744" y="14795"/>
                  </a:lnTo>
                  <a:lnTo>
                    <a:pt x="16744" y="14795"/>
                  </a:lnTo>
                  <a:lnTo>
                    <a:pt x="16744" y="14795"/>
                  </a:lnTo>
                  <a:lnTo>
                    <a:pt x="16785" y="14671"/>
                  </a:lnTo>
                  <a:lnTo>
                    <a:pt x="16785" y="14671"/>
                  </a:lnTo>
                  <a:lnTo>
                    <a:pt x="16993" y="14008"/>
                  </a:lnTo>
                  <a:lnTo>
                    <a:pt x="17075" y="13303"/>
                  </a:lnTo>
                  <a:lnTo>
                    <a:pt x="17075" y="13303"/>
                  </a:lnTo>
                  <a:lnTo>
                    <a:pt x="17117" y="12350"/>
                  </a:lnTo>
                  <a:lnTo>
                    <a:pt x="17117" y="11397"/>
                  </a:lnTo>
                  <a:lnTo>
                    <a:pt x="17075" y="10444"/>
                  </a:lnTo>
                  <a:lnTo>
                    <a:pt x="16993" y="9491"/>
                  </a:lnTo>
                  <a:lnTo>
                    <a:pt x="16993" y="9491"/>
                  </a:lnTo>
                  <a:lnTo>
                    <a:pt x="16785" y="7460"/>
                  </a:lnTo>
                  <a:lnTo>
                    <a:pt x="16454" y="5429"/>
                  </a:lnTo>
                  <a:lnTo>
                    <a:pt x="16454" y="5429"/>
                  </a:lnTo>
                  <a:lnTo>
                    <a:pt x="16039" y="3357"/>
                  </a:lnTo>
                  <a:lnTo>
                    <a:pt x="16039" y="3357"/>
                  </a:lnTo>
                  <a:lnTo>
                    <a:pt x="15791" y="2362"/>
                  </a:lnTo>
                  <a:lnTo>
                    <a:pt x="15542" y="1368"/>
                  </a:lnTo>
                  <a:lnTo>
                    <a:pt x="216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041;p80"/>
            <p:cNvSpPr/>
            <p:nvPr/>
          </p:nvSpPr>
          <p:spPr>
            <a:xfrm>
              <a:off x="1058675" y="1821925"/>
              <a:ext cx="570925" cy="502525"/>
            </a:xfrm>
            <a:custGeom>
              <a:avLst/>
              <a:gdLst/>
              <a:ahLst/>
              <a:cxnLst/>
              <a:rect l="l" t="t" r="r" b="b"/>
              <a:pathLst>
                <a:path w="22837" h="20101" extrusionOk="0">
                  <a:moveTo>
                    <a:pt x="21634" y="0"/>
                  </a:moveTo>
                  <a:lnTo>
                    <a:pt x="15542" y="1368"/>
                  </a:lnTo>
                  <a:lnTo>
                    <a:pt x="15791" y="2362"/>
                  </a:lnTo>
                  <a:lnTo>
                    <a:pt x="16039" y="3357"/>
                  </a:lnTo>
                  <a:lnTo>
                    <a:pt x="16454" y="5429"/>
                  </a:lnTo>
                  <a:lnTo>
                    <a:pt x="16785" y="7460"/>
                  </a:lnTo>
                  <a:lnTo>
                    <a:pt x="16993" y="9491"/>
                  </a:lnTo>
                  <a:lnTo>
                    <a:pt x="17117" y="10610"/>
                  </a:lnTo>
                  <a:lnTo>
                    <a:pt x="17117" y="11729"/>
                  </a:lnTo>
                  <a:lnTo>
                    <a:pt x="17117" y="12516"/>
                  </a:lnTo>
                  <a:lnTo>
                    <a:pt x="17075" y="13303"/>
                  </a:lnTo>
                  <a:lnTo>
                    <a:pt x="16993" y="13925"/>
                  </a:lnTo>
                  <a:lnTo>
                    <a:pt x="16868" y="14505"/>
                  </a:lnTo>
                  <a:lnTo>
                    <a:pt x="16205" y="14588"/>
                  </a:lnTo>
                  <a:lnTo>
                    <a:pt x="15542" y="14630"/>
                  </a:lnTo>
                  <a:lnTo>
                    <a:pt x="13594" y="14630"/>
                  </a:lnTo>
                  <a:lnTo>
                    <a:pt x="12185" y="14547"/>
                  </a:lnTo>
                  <a:lnTo>
                    <a:pt x="11812" y="14505"/>
                  </a:lnTo>
                  <a:lnTo>
                    <a:pt x="9408" y="14298"/>
                  </a:lnTo>
                  <a:lnTo>
                    <a:pt x="7544" y="14091"/>
                  </a:lnTo>
                  <a:lnTo>
                    <a:pt x="6217" y="13884"/>
                  </a:lnTo>
                  <a:lnTo>
                    <a:pt x="6010" y="13842"/>
                  </a:lnTo>
                  <a:lnTo>
                    <a:pt x="5223" y="13718"/>
                  </a:lnTo>
                  <a:lnTo>
                    <a:pt x="3109" y="13386"/>
                  </a:lnTo>
                  <a:lnTo>
                    <a:pt x="1037" y="12972"/>
                  </a:lnTo>
                  <a:lnTo>
                    <a:pt x="954" y="13428"/>
                  </a:lnTo>
                  <a:lnTo>
                    <a:pt x="374" y="16495"/>
                  </a:lnTo>
                  <a:lnTo>
                    <a:pt x="1" y="18525"/>
                  </a:lnTo>
                  <a:lnTo>
                    <a:pt x="4394" y="19188"/>
                  </a:lnTo>
                  <a:lnTo>
                    <a:pt x="6590" y="19478"/>
                  </a:lnTo>
                  <a:lnTo>
                    <a:pt x="8828" y="19727"/>
                  </a:lnTo>
                  <a:lnTo>
                    <a:pt x="11108" y="19934"/>
                  </a:lnTo>
                  <a:lnTo>
                    <a:pt x="12227" y="20017"/>
                  </a:lnTo>
                  <a:lnTo>
                    <a:pt x="13387" y="20100"/>
                  </a:lnTo>
                  <a:lnTo>
                    <a:pt x="16454" y="20100"/>
                  </a:lnTo>
                  <a:lnTo>
                    <a:pt x="17158" y="20017"/>
                  </a:lnTo>
                  <a:lnTo>
                    <a:pt x="17821" y="19934"/>
                  </a:lnTo>
                  <a:lnTo>
                    <a:pt x="18485" y="19769"/>
                  </a:lnTo>
                  <a:lnTo>
                    <a:pt x="18982" y="19644"/>
                  </a:lnTo>
                  <a:lnTo>
                    <a:pt x="19438" y="19478"/>
                  </a:lnTo>
                  <a:lnTo>
                    <a:pt x="19769" y="19354"/>
                  </a:lnTo>
                  <a:lnTo>
                    <a:pt x="20059" y="19147"/>
                  </a:lnTo>
                  <a:lnTo>
                    <a:pt x="20391" y="18981"/>
                  </a:lnTo>
                  <a:lnTo>
                    <a:pt x="20681" y="18732"/>
                  </a:lnTo>
                  <a:lnTo>
                    <a:pt x="21013" y="18359"/>
                  </a:lnTo>
                  <a:lnTo>
                    <a:pt x="21137" y="18235"/>
                  </a:lnTo>
                  <a:lnTo>
                    <a:pt x="21220" y="18111"/>
                  </a:lnTo>
                  <a:lnTo>
                    <a:pt x="21551" y="17696"/>
                  </a:lnTo>
                  <a:lnTo>
                    <a:pt x="21759" y="17282"/>
                  </a:lnTo>
                  <a:lnTo>
                    <a:pt x="21966" y="16868"/>
                  </a:lnTo>
                  <a:lnTo>
                    <a:pt x="22214" y="16163"/>
                  </a:lnTo>
                  <a:lnTo>
                    <a:pt x="22422" y="15417"/>
                  </a:lnTo>
                  <a:lnTo>
                    <a:pt x="22587" y="14712"/>
                  </a:lnTo>
                  <a:lnTo>
                    <a:pt x="22670" y="13966"/>
                  </a:lnTo>
                  <a:lnTo>
                    <a:pt x="22795" y="12433"/>
                  </a:lnTo>
                  <a:lnTo>
                    <a:pt x="22836" y="10900"/>
                  </a:lnTo>
                  <a:lnTo>
                    <a:pt x="22836" y="9988"/>
                  </a:lnTo>
                  <a:lnTo>
                    <a:pt x="22795" y="9076"/>
                  </a:lnTo>
                  <a:lnTo>
                    <a:pt x="22712" y="7916"/>
                  </a:lnTo>
                  <a:lnTo>
                    <a:pt x="22587" y="6755"/>
                  </a:lnTo>
                  <a:lnTo>
                    <a:pt x="22339" y="4517"/>
                  </a:lnTo>
                  <a:lnTo>
                    <a:pt x="22049" y="2280"/>
                  </a:lnTo>
                  <a:lnTo>
                    <a:pt x="21634" y="0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042;p80"/>
            <p:cNvSpPr/>
            <p:nvPr/>
          </p:nvSpPr>
          <p:spPr>
            <a:xfrm>
              <a:off x="1477250" y="2191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043;p80"/>
            <p:cNvSpPr/>
            <p:nvPr/>
          </p:nvSpPr>
          <p:spPr>
            <a:xfrm>
              <a:off x="1487625" y="2181425"/>
              <a:ext cx="2100" cy="1075"/>
            </a:xfrm>
            <a:custGeom>
              <a:avLst/>
              <a:gdLst/>
              <a:ahLst/>
              <a:cxnLst/>
              <a:rect l="l" t="t" r="r" b="b"/>
              <a:pathLst>
                <a:path w="84" h="43" fill="none" extrusionOk="0">
                  <a:moveTo>
                    <a:pt x="0" y="42"/>
                  </a:moveTo>
                  <a:lnTo>
                    <a:pt x="0" y="42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044;p80"/>
            <p:cNvSpPr/>
            <p:nvPr/>
          </p:nvSpPr>
          <p:spPr>
            <a:xfrm>
              <a:off x="1058675" y="1821925"/>
              <a:ext cx="570925" cy="502525"/>
            </a:xfrm>
            <a:custGeom>
              <a:avLst/>
              <a:gdLst/>
              <a:ahLst/>
              <a:cxnLst/>
              <a:rect l="l" t="t" r="r" b="b"/>
              <a:pathLst>
                <a:path w="22837" h="20101" fill="none" extrusionOk="0">
                  <a:moveTo>
                    <a:pt x="21634" y="0"/>
                  </a:moveTo>
                  <a:lnTo>
                    <a:pt x="15542" y="1368"/>
                  </a:lnTo>
                  <a:lnTo>
                    <a:pt x="15542" y="1368"/>
                  </a:lnTo>
                  <a:lnTo>
                    <a:pt x="15791" y="2362"/>
                  </a:lnTo>
                  <a:lnTo>
                    <a:pt x="16039" y="3357"/>
                  </a:lnTo>
                  <a:lnTo>
                    <a:pt x="16039" y="3357"/>
                  </a:lnTo>
                  <a:lnTo>
                    <a:pt x="16454" y="5429"/>
                  </a:lnTo>
                  <a:lnTo>
                    <a:pt x="16454" y="5429"/>
                  </a:lnTo>
                  <a:lnTo>
                    <a:pt x="16785" y="7460"/>
                  </a:lnTo>
                  <a:lnTo>
                    <a:pt x="16993" y="9491"/>
                  </a:lnTo>
                  <a:lnTo>
                    <a:pt x="16993" y="9491"/>
                  </a:lnTo>
                  <a:lnTo>
                    <a:pt x="17117" y="10610"/>
                  </a:lnTo>
                  <a:lnTo>
                    <a:pt x="17117" y="11729"/>
                  </a:lnTo>
                  <a:lnTo>
                    <a:pt x="17117" y="11729"/>
                  </a:lnTo>
                  <a:lnTo>
                    <a:pt x="17117" y="12516"/>
                  </a:lnTo>
                  <a:lnTo>
                    <a:pt x="17075" y="13303"/>
                  </a:lnTo>
                  <a:lnTo>
                    <a:pt x="17075" y="13303"/>
                  </a:lnTo>
                  <a:lnTo>
                    <a:pt x="16993" y="13925"/>
                  </a:lnTo>
                  <a:lnTo>
                    <a:pt x="16868" y="14505"/>
                  </a:lnTo>
                  <a:lnTo>
                    <a:pt x="16868" y="14505"/>
                  </a:lnTo>
                  <a:lnTo>
                    <a:pt x="16205" y="14588"/>
                  </a:lnTo>
                  <a:lnTo>
                    <a:pt x="15542" y="14630"/>
                  </a:lnTo>
                  <a:lnTo>
                    <a:pt x="15542" y="14630"/>
                  </a:lnTo>
                  <a:lnTo>
                    <a:pt x="15128" y="14630"/>
                  </a:lnTo>
                  <a:lnTo>
                    <a:pt x="15128" y="14630"/>
                  </a:lnTo>
                  <a:lnTo>
                    <a:pt x="15128" y="14630"/>
                  </a:lnTo>
                  <a:lnTo>
                    <a:pt x="15128" y="14630"/>
                  </a:lnTo>
                  <a:lnTo>
                    <a:pt x="14672" y="14630"/>
                  </a:lnTo>
                  <a:lnTo>
                    <a:pt x="14672" y="14630"/>
                  </a:lnTo>
                  <a:lnTo>
                    <a:pt x="13594" y="14630"/>
                  </a:lnTo>
                  <a:lnTo>
                    <a:pt x="13594" y="14630"/>
                  </a:lnTo>
                  <a:lnTo>
                    <a:pt x="12185" y="14547"/>
                  </a:lnTo>
                  <a:lnTo>
                    <a:pt x="12185" y="14547"/>
                  </a:lnTo>
                  <a:lnTo>
                    <a:pt x="11812" y="14505"/>
                  </a:lnTo>
                  <a:lnTo>
                    <a:pt x="11812" y="14505"/>
                  </a:lnTo>
                  <a:lnTo>
                    <a:pt x="9408" y="14298"/>
                  </a:lnTo>
                  <a:lnTo>
                    <a:pt x="9408" y="14298"/>
                  </a:lnTo>
                  <a:lnTo>
                    <a:pt x="7544" y="14091"/>
                  </a:lnTo>
                  <a:lnTo>
                    <a:pt x="7544" y="14091"/>
                  </a:lnTo>
                  <a:lnTo>
                    <a:pt x="6217" y="13884"/>
                  </a:lnTo>
                  <a:lnTo>
                    <a:pt x="6217" y="13884"/>
                  </a:lnTo>
                  <a:lnTo>
                    <a:pt x="6010" y="13842"/>
                  </a:lnTo>
                  <a:lnTo>
                    <a:pt x="6010" y="13842"/>
                  </a:lnTo>
                  <a:lnTo>
                    <a:pt x="5223" y="13718"/>
                  </a:lnTo>
                  <a:lnTo>
                    <a:pt x="5223" y="13718"/>
                  </a:lnTo>
                  <a:lnTo>
                    <a:pt x="3109" y="13386"/>
                  </a:lnTo>
                  <a:lnTo>
                    <a:pt x="1037" y="12972"/>
                  </a:lnTo>
                  <a:lnTo>
                    <a:pt x="954" y="13428"/>
                  </a:lnTo>
                  <a:lnTo>
                    <a:pt x="374" y="16495"/>
                  </a:lnTo>
                  <a:lnTo>
                    <a:pt x="1" y="18525"/>
                  </a:lnTo>
                  <a:lnTo>
                    <a:pt x="1" y="18525"/>
                  </a:lnTo>
                  <a:lnTo>
                    <a:pt x="4394" y="19188"/>
                  </a:lnTo>
                  <a:lnTo>
                    <a:pt x="4394" y="19188"/>
                  </a:lnTo>
                  <a:lnTo>
                    <a:pt x="6590" y="19478"/>
                  </a:lnTo>
                  <a:lnTo>
                    <a:pt x="8828" y="19727"/>
                  </a:lnTo>
                  <a:lnTo>
                    <a:pt x="8828" y="19727"/>
                  </a:lnTo>
                  <a:lnTo>
                    <a:pt x="11108" y="19934"/>
                  </a:lnTo>
                  <a:lnTo>
                    <a:pt x="12227" y="20017"/>
                  </a:lnTo>
                  <a:lnTo>
                    <a:pt x="13387" y="20100"/>
                  </a:lnTo>
                  <a:lnTo>
                    <a:pt x="13387" y="20100"/>
                  </a:lnTo>
                  <a:lnTo>
                    <a:pt x="15045" y="20100"/>
                  </a:lnTo>
                  <a:lnTo>
                    <a:pt x="15045" y="20100"/>
                  </a:lnTo>
                  <a:lnTo>
                    <a:pt x="15749" y="20100"/>
                  </a:lnTo>
                  <a:lnTo>
                    <a:pt x="15749" y="20100"/>
                  </a:lnTo>
                  <a:lnTo>
                    <a:pt x="16454" y="20100"/>
                  </a:lnTo>
                  <a:lnTo>
                    <a:pt x="17158" y="20017"/>
                  </a:lnTo>
                  <a:lnTo>
                    <a:pt x="17821" y="19934"/>
                  </a:lnTo>
                  <a:lnTo>
                    <a:pt x="18485" y="19769"/>
                  </a:lnTo>
                  <a:lnTo>
                    <a:pt x="18485" y="19769"/>
                  </a:lnTo>
                  <a:lnTo>
                    <a:pt x="18982" y="19644"/>
                  </a:lnTo>
                  <a:lnTo>
                    <a:pt x="19438" y="19478"/>
                  </a:lnTo>
                  <a:lnTo>
                    <a:pt x="19438" y="19478"/>
                  </a:lnTo>
                  <a:lnTo>
                    <a:pt x="19769" y="19354"/>
                  </a:lnTo>
                  <a:lnTo>
                    <a:pt x="20059" y="19147"/>
                  </a:lnTo>
                  <a:lnTo>
                    <a:pt x="20391" y="18981"/>
                  </a:lnTo>
                  <a:lnTo>
                    <a:pt x="20681" y="18732"/>
                  </a:lnTo>
                  <a:lnTo>
                    <a:pt x="20681" y="18732"/>
                  </a:lnTo>
                  <a:lnTo>
                    <a:pt x="21013" y="18359"/>
                  </a:lnTo>
                  <a:lnTo>
                    <a:pt x="21013" y="18359"/>
                  </a:lnTo>
                  <a:lnTo>
                    <a:pt x="21137" y="18235"/>
                  </a:lnTo>
                  <a:lnTo>
                    <a:pt x="21220" y="18111"/>
                  </a:lnTo>
                  <a:lnTo>
                    <a:pt x="21220" y="18111"/>
                  </a:lnTo>
                  <a:lnTo>
                    <a:pt x="21551" y="17696"/>
                  </a:lnTo>
                  <a:lnTo>
                    <a:pt x="21551" y="17696"/>
                  </a:lnTo>
                  <a:lnTo>
                    <a:pt x="21759" y="17282"/>
                  </a:lnTo>
                  <a:lnTo>
                    <a:pt x="21966" y="16868"/>
                  </a:lnTo>
                  <a:lnTo>
                    <a:pt x="21966" y="16868"/>
                  </a:lnTo>
                  <a:lnTo>
                    <a:pt x="22214" y="16163"/>
                  </a:lnTo>
                  <a:lnTo>
                    <a:pt x="22422" y="15417"/>
                  </a:lnTo>
                  <a:lnTo>
                    <a:pt x="22587" y="14712"/>
                  </a:lnTo>
                  <a:lnTo>
                    <a:pt x="22670" y="13966"/>
                  </a:lnTo>
                  <a:lnTo>
                    <a:pt x="22670" y="13966"/>
                  </a:lnTo>
                  <a:lnTo>
                    <a:pt x="22795" y="12433"/>
                  </a:lnTo>
                  <a:lnTo>
                    <a:pt x="22836" y="10900"/>
                  </a:lnTo>
                  <a:lnTo>
                    <a:pt x="22836" y="10900"/>
                  </a:lnTo>
                  <a:lnTo>
                    <a:pt x="22836" y="9988"/>
                  </a:lnTo>
                  <a:lnTo>
                    <a:pt x="22795" y="9076"/>
                  </a:lnTo>
                  <a:lnTo>
                    <a:pt x="22795" y="9076"/>
                  </a:lnTo>
                  <a:lnTo>
                    <a:pt x="22712" y="7916"/>
                  </a:lnTo>
                  <a:lnTo>
                    <a:pt x="22587" y="6755"/>
                  </a:lnTo>
                  <a:lnTo>
                    <a:pt x="22339" y="4517"/>
                  </a:lnTo>
                  <a:lnTo>
                    <a:pt x="22339" y="4517"/>
                  </a:lnTo>
                  <a:lnTo>
                    <a:pt x="22049" y="2280"/>
                  </a:lnTo>
                  <a:lnTo>
                    <a:pt x="22049" y="2280"/>
                  </a:lnTo>
                  <a:lnTo>
                    <a:pt x="216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045;p80"/>
            <p:cNvSpPr/>
            <p:nvPr/>
          </p:nvSpPr>
          <p:spPr>
            <a:xfrm>
              <a:off x="1359150" y="2559600"/>
              <a:ext cx="163725" cy="279775"/>
            </a:xfrm>
            <a:custGeom>
              <a:avLst/>
              <a:gdLst/>
              <a:ahLst/>
              <a:cxnLst/>
              <a:rect l="l" t="t" r="r" b="b"/>
              <a:pathLst>
                <a:path w="6549" h="11191" extrusionOk="0">
                  <a:moveTo>
                    <a:pt x="291" y="1"/>
                  </a:moveTo>
                  <a:lnTo>
                    <a:pt x="166" y="829"/>
                  </a:lnTo>
                  <a:lnTo>
                    <a:pt x="83" y="1741"/>
                  </a:lnTo>
                  <a:lnTo>
                    <a:pt x="42" y="2694"/>
                  </a:lnTo>
                  <a:lnTo>
                    <a:pt x="0" y="3648"/>
                  </a:lnTo>
                  <a:lnTo>
                    <a:pt x="42" y="4642"/>
                  </a:lnTo>
                  <a:lnTo>
                    <a:pt x="125" y="5595"/>
                  </a:lnTo>
                  <a:lnTo>
                    <a:pt x="249" y="6549"/>
                  </a:lnTo>
                  <a:lnTo>
                    <a:pt x="415" y="7419"/>
                  </a:lnTo>
                  <a:lnTo>
                    <a:pt x="622" y="8289"/>
                  </a:lnTo>
                  <a:lnTo>
                    <a:pt x="912" y="9035"/>
                  </a:lnTo>
                  <a:lnTo>
                    <a:pt x="1202" y="9698"/>
                  </a:lnTo>
                  <a:lnTo>
                    <a:pt x="1409" y="10030"/>
                  </a:lnTo>
                  <a:lnTo>
                    <a:pt x="1617" y="10279"/>
                  </a:lnTo>
                  <a:lnTo>
                    <a:pt x="1824" y="10527"/>
                  </a:lnTo>
                  <a:lnTo>
                    <a:pt x="2031" y="10734"/>
                  </a:lnTo>
                  <a:lnTo>
                    <a:pt x="2280" y="10900"/>
                  </a:lnTo>
                  <a:lnTo>
                    <a:pt x="2528" y="11024"/>
                  </a:lnTo>
                  <a:lnTo>
                    <a:pt x="2819" y="11149"/>
                  </a:lnTo>
                  <a:lnTo>
                    <a:pt x="3067" y="11190"/>
                  </a:lnTo>
                  <a:lnTo>
                    <a:pt x="3399" y="11190"/>
                  </a:lnTo>
                  <a:lnTo>
                    <a:pt x="3689" y="11149"/>
                  </a:lnTo>
                  <a:lnTo>
                    <a:pt x="4020" y="11107"/>
                  </a:lnTo>
                  <a:lnTo>
                    <a:pt x="4310" y="10983"/>
                  </a:lnTo>
                  <a:lnTo>
                    <a:pt x="4601" y="10859"/>
                  </a:lnTo>
                  <a:lnTo>
                    <a:pt x="4808" y="10693"/>
                  </a:lnTo>
                  <a:lnTo>
                    <a:pt x="5056" y="10527"/>
                  </a:lnTo>
                  <a:lnTo>
                    <a:pt x="5264" y="10320"/>
                  </a:lnTo>
                  <a:lnTo>
                    <a:pt x="5429" y="10113"/>
                  </a:lnTo>
                  <a:lnTo>
                    <a:pt x="5595" y="9864"/>
                  </a:lnTo>
                  <a:lnTo>
                    <a:pt x="5885" y="9367"/>
                  </a:lnTo>
                  <a:lnTo>
                    <a:pt x="6134" y="8787"/>
                  </a:lnTo>
                  <a:lnTo>
                    <a:pt x="6300" y="8206"/>
                  </a:lnTo>
                  <a:lnTo>
                    <a:pt x="6424" y="7626"/>
                  </a:lnTo>
                  <a:lnTo>
                    <a:pt x="6466" y="7005"/>
                  </a:lnTo>
                  <a:lnTo>
                    <a:pt x="6507" y="6466"/>
                  </a:lnTo>
                  <a:lnTo>
                    <a:pt x="6548" y="5471"/>
                  </a:lnTo>
                  <a:lnTo>
                    <a:pt x="6507" y="4767"/>
                  </a:lnTo>
                  <a:lnTo>
                    <a:pt x="6507" y="4518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046;p80"/>
            <p:cNvSpPr/>
            <p:nvPr/>
          </p:nvSpPr>
          <p:spPr>
            <a:xfrm>
              <a:off x="1359150" y="2559600"/>
              <a:ext cx="163725" cy="279775"/>
            </a:xfrm>
            <a:custGeom>
              <a:avLst/>
              <a:gdLst/>
              <a:ahLst/>
              <a:cxnLst/>
              <a:rect l="l" t="t" r="r" b="b"/>
              <a:pathLst>
                <a:path w="6549" h="11191" fill="none" extrusionOk="0">
                  <a:moveTo>
                    <a:pt x="291" y="1"/>
                  </a:moveTo>
                  <a:lnTo>
                    <a:pt x="6507" y="4518"/>
                  </a:lnTo>
                  <a:lnTo>
                    <a:pt x="6507" y="4518"/>
                  </a:lnTo>
                  <a:lnTo>
                    <a:pt x="6507" y="4767"/>
                  </a:lnTo>
                  <a:lnTo>
                    <a:pt x="6548" y="5471"/>
                  </a:lnTo>
                  <a:lnTo>
                    <a:pt x="6507" y="6466"/>
                  </a:lnTo>
                  <a:lnTo>
                    <a:pt x="6466" y="7005"/>
                  </a:lnTo>
                  <a:lnTo>
                    <a:pt x="6424" y="7626"/>
                  </a:lnTo>
                  <a:lnTo>
                    <a:pt x="6300" y="8206"/>
                  </a:lnTo>
                  <a:lnTo>
                    <a:pt x="6134" y="8787"/>
                  </a:lnTo>
                  <a:lnTo>
                    <a:pt x="5885" y="9367"/>
                  </a:lnTo>
                  <a:lnTo>
                    <a:pt x="5595" y="9864"/>
                  </a:lnTo>
                  <a:lnTo>
                    <a:pt x="5429" y="10113"/>
                  </a:lnTo>
                  <a:lnTo>
                    <a:pt x="5264" y="10320"/>
                  </a:lnTo>
                  <a:lnTo>
                    <a:pt x="5056" y="10527"/>
                  </a:lnTo>
                  <a:lnTo>
                    <a:pt x="4808" y="10693"/>
                  </a:lnTo>
                  <a:lnTo>
                    <a:pt x="4601" y="10859"/>
                  </a:lnTo>
                  <a:lnTo>
                    <a:pt x="4310" y="10983"/>
                  </a:lnTo>
                  <a:lnTo>
                    <a:pt x="4020" y="11107"/>
                  </a:lnTo>
                  <a:lnTo>
                    <a:pt x="3689" y="11149"/>
                  </a:lnTo>
                  <a:lnTo>
                    <a:pt x="3689" y="11149"/>
                  </a:lnTo>
                  <a:lnTo>
                    <a:pt x="3399" y="11190"/>
                  </a:lnTo>
                  <a:lnTo>
                    <a:pt x="3067" y="11190"/>
                  </a:lnTo>
                  <a:lnTo>
                    <a:pt x="2819" y="11149"/>
                  </a:lnTo>
                  <a:lnTo>
                    <a:pt x="2528" y="11024"/>
                  </a:lnTo>
                  <a:lnTo>
                    <a:pt x="2280" y="10900"/>
                  </a:lnTo>
                  <a:lnTo>
                    <a:pt x="2031" y="10734"/>
                  </a:lnTo>
                  <a:lnTo>
                    <a:pt x="1824" y="10527"/>
                  </a:lnTo>
                  <a:lnTo>
                    <a:pt x="1617" y="10279"/>
                  </a:lnTo>
                  <a:lnTo>
                    <a:pt x="1409" y="10030"/>
                  </a:lnTo>
                  <a:lnTo>
                    <a:pt x="1202" y="9698"/>
                  </a:lnTo>
                  <a:lnTo>
                    <a:pt x="912" y="9035"/>
                  </a:lnTo>
                  <a:lnTo>
                    <a:pt x="622" y="8289"/>
                  </a:lnTo>
                  <a:lnTo>
                    <a:pt x="415" y="7419"/>
                  </a:lnTo>
                  <a:lnTo>
                    <a:pt x="249" y="6549"/>
                  </a:lnTo>
                  <a:lnTo>
                    <a:pt x="125" y="5595"/>
                  </a:lnTo>
                  <a:lnTo>
                    <a:pt x="42" y="4642"/>
                  </a:lnTo>
                  <a:lnTo>
                    <a:pt x="0" y="3648"/>
                  </a:lnTo>
                  <a:lnTo>
                    <a:pt x="42" y="2694"/>
                  </a:lnTo>
                  <a:lnTo>
                    <a:pt x="83" y="1741"/>
                  </a:lnTo>
                  <a:lnTo>
                    <a:pt x="166" y="829"/>
                  </a:lnTo>
                  <a:lnTo>
                    <a:pt x="29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047;p80"/>
            <p:cNvSpPr/>
            <p:nvPr/>
          </p:nvSpPr>
          <p:spPr>
            <a:xfrm>
              <a:off x="1359150" y="2559600"/>
              <a:ext cx="163725" cy="279775"/>
            </a:xfrm>
            <a:custGeom>
              <a:avLst/>
              <a:gdLst/>
              <a:ahLst/>
              <a:cxnLst/>
              <a:rect l="l" t="t" r="r" b="b"/>
              <a:pathLst>
                <a:path w="6549" h="11191" extrusionOk="0">
                  <a:moveTo>
                    <a:pt x="291" y="1"/>
                  </a:moveTo>
                  <a:lnTo>
                    <a:pt x="166" y="788"/>
                  </a:lnTo>
                  <a:lnTo>
                    <a:pt x="83" y="1658"/>
                  </a:lnTo>
                  <a:lnTo>
                    <a:pt x="42" y="2529"/>
                  </a:lnTo>
                  <a:lnTo>
                    <a:pt x="0" y="3440"/>
                  </a:lnTo>
                  <a:lnTo>
                    <a:pt x="42" y="4849"/>
                  </a:lnTo>
                  <a:lnTo>
                    <a:pt x="125" y="5554"/>
                  </a:lnTo>
                  <a:lnTo>
                    <a:pt x="208" y="6259"/>
                  </a:lnTo>
                  <a:lnTo>
                    <a:pt x="291" y="6922"/>
                  </a:lnTo>
                  <a:lnTo>
                    <a:pt x="415" y="7543"/>
                  </a:lnTo>
                  <a:lnTo>
                    <a:pt x="581" y="8165"/>
                  </a:lnTo>
                  <a:lnTo>
                    <a:pt x="788" y="8745"/>
                  </a:lnTo>
                  <a:lnTo>
                    <a:pt x="995" y="9242"/>
                  </a:lnTo>
                  <a:lnTo>
                    <a:pt x="1244" y="9740"/>
                  </a:lnTo>
                  <a:lnTo>
                    <a:pt x="1492" y="10154"/>
                  </a:lnTo>
                  <a:lnTo>
                    <a:pt x="1782" y="10527"/>
                  </a:lnTo>
                  <a:lnTo>
                    <a:pt x="2114" y="10817"/>
                  </a:lnTo>
                  <a:lnTo>
                    <a:pt x="2487" y="11024"/>
                  </a:lnTo>
                  <a:lnTo>
                    <a:pt x="2901" y="11149"/>
                  </a:lnTo>
                  <a:lnTo>
                    <a:pt x="3316" y="11190"/>
                  </a:lnTo>
                  <a:lnTo>
                    <a:pt x="3689" y="11149"/>
                  </a:lnTo>
                  <a:lnTo>
                    <a:pt x="4145" y="11066"/>
                  </a:lnTo>
                  <a:lnTo>
                    <a:pt x="4559" y="10900"/>
                  </a:lnTo>
                  <a:lnTo>
                    <a:pt x="4891" y="10651"/>
                  </a:lnTo>
                  <a:lnTo>
                    <a:pt x="5181" y="10403"/>
                  </a:lnTo>
                  <a:lnTo>
                    <a:pt x="5471" y="10071"/>
                  </a:lnTo>
                  <a:lnTo>
                    <a:pt x="5678" y="9740"/>
                  </a:lnTo>
                  <a:lnTo>
                    <a:pt x="5885" y="9367"/>
                  </a:lnTo>
                  <a:lnTo>
                    <a:pt x="6051" y="8952"/>
                  </a:lnTo>
                  <a:lnTo>
                    <a:pt x="6175" y="8538"/>
                  </a:lnTo>
                  <a:lnTo>
                    <a:pt x="6300" y="8123"/>
                  </a:lnTo>
                  <a:lnTo>
                    <a:pt x="6466" y="7295"/>
                  </a:lnTo>
                  <a:lnTo>
                    <a:pt x="6507" y="6466"/>
                  </a:lnTo>
                  <a:lnTo>
                    <a:pt x="6548" y="5720"/>
                  </a:lnTo>
                  <a:lnTo>
                    <a:pt x="6507" y="4849"/>
                  </a:lnTo>
                  <a:lnTo>
                    <a:pt x="6507" y="4518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rgbClr val="C8D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048;p80"/>
            <p:cNvSpPr/>
            <p:nvPr/>
          </p:nvSpPr>
          <p:spPr>
            <a:xfrm>
              <a:off x="1359150" y="2559600"/>
              <a:ext cx="163725" cy="279775"/>
            </a:xfrm>
            <a:custGeom>
              <a:avLst/>
              <a:gdLst/>
              <a:ahLst/>
              <a:cxnLst/>
              <a:rect l="l" t="t" r="r" b="b"/>
              <a:pathLst>
                <a:path w="6549" h="11191" fill="none" extrusionOk="0">
                  <a:moveTo>
                    <a:pt x="291" y="1"/>
                  </a:moveTo>
                  <a:lnTo>
                    <a:pt x="291" y="1"/>
                  </a:lnTo>
                  <a:lnTo>
                    <a:pt x="166" y="788"/>
                  </a:lnTo>
                  <a:lnTo>
                    <a:pt x="83" y="1658"/>
                  </a:lnTo>
                  <a:lnTo>
                    <a:pt x="42" y="2529"/>
                  </a:lnTo>
                  <a:lnTo>
                    <a:pt x="0" y="3440"/>
                  </a:lnTo>
                  <a:lnTo>
                    <a:pt x="0" y="3440"/>
                  </a:lnTo>
                  <a:lnTo>
                    <a:pt x="42" y="4849"/>
                  </a:lnTo>
                  <a:lnTo>
                    <a:pt x="125" y="5554"/>
                  </a:lnTo>
                  <a:lnTo>
                    <a:pt x="208" y="6259"/>
                  </a:lnTo>
                  <a:lnTo>
                    <a:pt x="291" y="6922"/>
                  </a:lnTo>
                  <a:lnTo>
                    <a:pt x="415" y="7543"/>
                  </a:lnTo>
                  <a:lnTo>
                    <a:pt x="581" y="8165"/>
                  </a:lnTo>
                  <a:lnTo>
                    <a:pt x="788" y="8745"/>
                  </a:lnTo>
                  <a:lnTo>
                    <a:pt x="995" y="9242"/>
                  </a:lnTo>
                  <a:lnTo>
                    <a:pt x="1244" y="9740"/>
                  </a:lnTo>
                  <a:lnTo>
                    <a:pt x="1492" y="10154"/>
                  </a:lnTo>
                  <a:lnTo>
                    <a:pt x="1782" y="10527"/>
                  </a:lnTo>
                  <a:lnTo>
                    <a:pt x="2114" y="10817"/>
                  </a:lnTo>
                  <a:lnTo>
                    <a:pt x="2487" y="11024"/>
                  </a:lnTo>
                  <a:lnTo>
                    <a:pt x="2901" y="11149"/>
                  </a:lnTo>
                  <a:lnTo>
                    <a:pt x="3316" y="11190"/>
                  </a:lnTo>
                  <a:lnTo>
                    <a:pt x="3316" y="11190"/>
                  </a:lnTo>
                  <a:lnTo>
                    <a:pt x="3689" y="11149"/>
                  </a:lnTo>
                  <a:lnTo>
                    <a:pt x="3689" y="11149"/>
                  </a:lnTo>
                  <a:lnTo>
                    <a:pt x="4145" y="11066"/>
                  </a:lnTo>
                  <a:lnTo>
                    <a:pt x="4559" y="10900"/>
                  </a:lnTo>
                  <a:lnTo>
                    <a:pt x="4891" y="10651"/>
                  </a:lnTo>
                  <a:lnTo>
                    <a:pt x="5181" y="10403"/>
                  </a:lnTo>
                  <a:lnTo>
                    <a:pt x="5471" y="10071"/>
                  </a:lnTo>
                  <a:lnTo>
                    <a:pt x="5678" y="9740"/>
                  </a:lnTo>
                  <a:lnTo>
                    <a:pt x="5885" y="9367"/>
                  </a:lnTo>
                  <a:lnTo>
                    <a:pt x="6051" y="8952"/>
                  </a:lnTo>
                  <a:lnTo>
                    <a:pt x="6175" y="8538"/>
                  </a:lnTo>
                  <a:lnTo>
                    <a:pt x="6300" y="8123"/>
                  </a:lnTo>
                  <a:lnTo>
                    <a:pt x="6466" y="7295"/>
                  </a:lnTo>
                  <a:lnTo>
                    <a:pt x="6507" y="6466"/>
                  </a:lnTo>
                  <a:lnTo>
                    <a:pt x="6548" y="5720"/>
                  </a:lnTo>
                  <a:lnTo>
                    <a:pt x="6548" y="5720"/>
                  </a:lnTo>
                  <a:lnTo>
                    <a:pt x="6507" y="4849"/>
                  </a:lnTo>
                  <a:lnTo>
                    <a:pt x="6507" y="4518"/>
                  </a:lnTo>
                  <a:lnTo>
                    <a:pt x="29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049;p80"/>
            <p:cNvSpPr/>
            <p:nvPr/>
          </p:nvSpPr>
          <p:spPr>
            <a:xfrm>
              <a:off x="968550" y="2559600"/>
              <a:ext cx="62175" cy="279775"/>
            </a:xfrm>
            <a:custGeom>
              <a:avLst/>
              <a:gdLst/>
              <a:ahLst/>
              <a:cxnLst/>
              <a:rect l="l" t="t" r="r" b="b"/>
              <a:pathLst>
                <a:path w="2487" h="11191" extrusionOk="0">
                  <a:moveTo>
                    <a:pt x="2487" y="1"/>
                  </a:moveTo>
                  <a:lnTo>
                    <a:pt x="249" y="4518"/>
                  </a:lnTo>
                  <a:lnTo>
                    <a:pt x="125" y="5471"/>
                  </a:lnTo>
                  <a:lnTo>
                    <a:pt x="42" y="6466"/>
                  </a:lnTo>
                  <a:lnTo>
                    <a:pt x="0" y="7626"/>
                  </a:lnTo>
                  <a:lnTo>
                    <a:pt x="0" y="8787"/>
                  </a:lnTo>
                  <a:lnTo>
                    <a:pt x="0" y="9367"/>
                  </a:lnTo>
                  <a:lnTo>
                    <a:pt x="42" y="9864"/>
                  </a:lnTo>
                  <a:lnTo>
                    <a:pt x="125" y="10320"/>
                  </a:lnTo>
                  <a:lnTo>
                    <a:pt x="208" y="10693"/>
                  </a:lnTo>
                  <a:lnTo>
                    <a:pt x="332" y="10983"/>
                  </a:lnTo>
                  <a:lnTo>
                    <a:pt x="415" y="11107"/>
                  </a:lnTo>
                  <a:lnTo>
                    <a:pt x="539" y="11149"/>
                  </a:lnTo>
                  <a:lnTo>
                    <a:pt x="622" y="11190"/>
                  </a:lnTo>
                  <a:lnTo>
                    <a:pt x="705" y="11190"/>
                  </a:lnTo>
                  <a:lnTo>
                    <a:pt x="788" y="11149"/>
                  </a:lnTo>
                  <a:lnTo>
                    <a:pt x="912" y="11024"/>
                  </a:lnTo>
                  <a:lnTo>
                    <a:pt x="1078" y="10734"/>
                  </a:lnTo>
                  <a:lnTo>
                    <a:pt x="1244" y="10279"/>
                  </a:lnTo>
                  <a:lnTo>
                    <a:pt x="1409" y="9698"/>
                  </a:lnTo>
                  <a:lnTo>
                    <a:pt x="1575" y="9035"/>
                  </a:lnTo>
                  <a:lnTo>
                    <a:pt x="1824" y="7419"/>
                  </a:lnTo>
                  <a:lnTo>
                    <a:pt x="2073" y="5595"/>
                  </a:lnTo>
                  <a:lnTo>
                    <a:pt x="2280" y="3648"/>
                  </a:lnTo>
                  <a:lnTo>
                    <a:pt x="2404" y="1741"/>
                  </a:lnTo>
                  <a:lnTo>
                    <a:pt x="2487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050;p80"/>
            <p:cNvSpPr/>
            <p:nvPr/>
          </p:nvSpPr>
          <p:spPr>
            <a:xfrm>
              <a:off x="968550" y="2559600"/>
              <a:ext cx="62175" cy="279775"/>
            </a:xfrm>
            <a:custGeom>
              <a:avLst/>
              <a:gdLst/>
              <a:ahLst/>
              <a:cxnLst/>
              <a:rect l="l" t="t" r="r" b="b"/>
              <a:pathLst>
                <a:path w="2487" h="11191" fill="none" extrusionOk="0">
                  <a:moveTo>
                    <a:pt x="2487" y="1"/>
                  </a:moveTo>
                  <a:lnTo>
                    <a:pt x="249" y="4518"/>
                  </a:lnTo>
                  <a:lnTo>
                    <a:pt x="249" y="4518"/>
                  </a:lnTo>
                  <a:lnTo>
                    <a:pt x="125" y="5471"/>
                  </a:lnTo>
                  <a:lnTo>
                    <a:pt x="42" y="6466"/>
                  </a:lnTo>
                  <a:lnTo>
                    <a:pt x="0" y="7626"/>
                  </a:lnTo>
                  <a:lnTo>
                    <a:pt x="0" y="8787"/>
                  </a:lnTo>
                  <a:lnTo>
                    <a:pt x="0" y="9367"/>
                  </a:lnTo>
                  <a:lnTo>
                    <a:pt x="42" y="9864"/>
                  </a:lnTo>
                  <a:lnTo>
                    <a:pt x="125" y="10320"/>
                  </a:lnTo>
                  <a:lnTo>
                    <a:pt x="208" y="10693"/>
                  </a:lnTo>
                  <a:lnTo>
                    <a:pt x="332" y="10983"/>
                  </a:lnTo>
                  <a:lnTo>
                    <a:pt x="415" y="11107"/>
                  </a:lnTo>
                  <a:lnTo>
                    <a:pt x="539" y="11149"/>
                  </a:lnTo>
                  <a:lnTo>
                    <a:pt x="539" y="11149"/>
                  </a:lnTo>
                  <a:lnTo>
                    <a:pt x="622" y="11190"/>
                  </a:lnTo>
                  <a:lnTo>
                    <a:pt x="705" y="11190"/>
                  </a:lnTo>
                  <a:lnTo>
                    <a:pt x="788" y="11149"/>
                  </a:lnTo>
                  <a:lnTo>
                    <a:pt x="912" y="11024"/>
                  </a:lnTo>
                  <a:lnTo>
                    <a:pt x="1078" y="10734"/>
                  </a:lnTo>
                  <a:lnTo>
                    <a:pt x="1244" y="10279"/>
                  </a:lnTo>
                  <a:lnTo>
                    <a:pt x="1409" y="9698"/>
                  </a:lnTo>
                  <a:lnTo>
                    <a:pt x="1575" y="9035"/>
                  </a:lnTo>
                  <a:lnTo>
                    <a:pt x="1824" y="7419"/>
                  </a:lnTo>
                  <a:lnTo>
                    <a:pt x="2073" y="5595"/>
                  </a:lnTo>
                  <a:lnTo>
                    <a:pt x="2280" y="3648"/>
                  </a:lnTo>
                  <a:lnTo>
                    <a:pt x="2404" y="1741"/>
                  </a:lnTo>
                  <a:lnTo>
                    <a:pt x="24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051;p80"/>
            <p:cNvSpPr/>
            <p:nvPr/>
          </p:nvSpPr>
          <p:spPr>
            <a:xfrm>
              <a:off x="968550" y="2559600"/>
              <a:ext cx="62175" cy="279775"/>
            </a:xfrm>
            <a:custGeom>
              <a:avLst/>
              <a:gdLst/>
              <a:ahLst/>
              <a:cxnLst/>
              <a:rect l="l" t="t" r="r" b="b"/>
              <a:pathLst>
                <a:path w="2487" h="11191" extrusionOk="0">
                  <a:moveTo>
                    <a:pt x="2487" y="1"/>
                  </a:moveTo>
                  <a:lnTo>
                    <a:pt x="249" y="4518"/>
                  </a:lnTo>
                  <a:lnTo>
                    <a:pt x="125" y="5761"/>
                  </a:lnTo>
                  <a:lnTo>
                    <a:pt x="0" y="7046"/>
                  </a:lnTo>
                  <a:lnTo>
                    <a:pt x="0" y="8455"/>
                  </a:lnTo>
                  <a:lnTo>
                    <a:pt x="0" y="9367"/>
                  </a:lnTo>
                  <a:lnTo>
                    <a:pt x="83" y="10196"/>
                  </a:lnTo>
                  <a:lnTo>
                    <a:pt x="166" y="10527"/>
                  </a:lnTo>
                  <a:lnTo>
                    <a:pt x="249" y="10817"/>
                  </a:lnTo>
                  <a:lnTo>
                    <a:pt x="373" y="11024"/>
                  </a:lnTo>
                  <a:lnTo>
                    <a:pt x="539" y="11149"/>
                  </a:lnTo>
                  <a:lnTo>
                    <a:pt x="622" y="11190"/>
                  </a:lnTo>
                  <a:lnTo>
                    <a:pt x="746" y="11190"/>
                  </a:lnTo>
                  <a:lnTo>
                    <a:pt x="829" y="11107"/>
                  </a:lnTo>
                  <a:lnTo>
                    <a:pt x="995" y="10900"/>
                  </a:lnTo>
                  <a:lnTo>
                    <a:pt x="1161" y="10527"/>
                  </a:lnTo>
                  <a:lnTo>
                    <a:pt x="1327" y="10030"/>
                  </a:lnTo>
                  <a:lnTo>
                    <a:pt x="1451" y="9450"/>
                  </a:lnTo>
                  <a:lnTo>
                    <a:pt x="1617" y="8745"/>
                  </a:lnTo>
                  <a:lnTo>
                    <a:pt x="1865" y="7170"/>
                  </a:lnTo>
                  <a:lnTo>
                    <a:pt x="2114" y="5388"/>
                  </a:lnTo>
                  <a:lnTo>
                    <a:pt x="2280" y="3523"/>
                  </a:lnTo>
                  <a:lnTo>
                    <a:pt x="2404" y="1658"/>
                  </a:lnTo>
                  <a:lnTo>
                    <a:pt x="2487" y="1"/>
                  </a:lnTo>
                  <a:close/>
                </a:path>
              </a:pathLst>
            </a:custGeom>
            <a:solidFill>
              <a:srgbClr val="C8D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052;p80"/>
            <p:cNvSpPr/>
            <p:nvPr/>
          </p:nvSpPr>
          <p:spPr>
            <a:xfrm>
              <a:off x="968550" y="2559600"/>
              <a:ext cx="62175" cy="279775"/>
            </a:xfrm>
            <a:custGeom>
              <a:avLst/>
              <a:gdLst/>
              <a:ahLst/>
              <a:cxnLst/>
              <a:rect l="l" t="t" r="r" b="b"/>
              <a:pathLst>
                <a:path w="2487" h="11191" fill="none" extrusionOk="0">
                  <a:moveTo>
                    <a:pt x="2487" y="1"/>
                  </a:moveTo>
                  <a:lnTo>
                    <a:pt x="249" y="4518"/>
                  </a:lnTo>
                  <a:lnTo>
                    <a:pt x="249" y="4518"/>
                  </a:lnTo>
                  <a:lnTo>
                    <a:pt x="125" y="5761"/>
                  </a:lnTo>
                  <a:lnTo>
                    <a:pt x="0" y="7046"/>
                  </a:lnTo>
                  <a:lnTo>
                    <a:pt x="0" y="8455"/>
                  </a:lnTo>
                  <a:lnTo>
                    <a:pt x="0" y="8455"/>
                  </a:lnTo>
                  <a:lnTo>
                    <a:pt x="0" y="9367"/>
                  </a:lnTo>
                  <a:lnTo>
                    <a:pt x="83" y="10196"/>
                  </a:lnTo>
                  <a:lnTo>
                    <a:pt x="166" y="10527"/>
                  </a:lnTo>
                  <a:lnTo>
                    <a:pt x="249" y="10817"/>
                  </a:lnTo>
                  <a:lnTo>
                    <a:pt x="373" y="11024"/>
                  </a:lnTo>
                  <a:lnTo>
                    <a:pt x="539" y="11149"/>
                  </a:lnTo>
                  <a:lnTo>
                    <a:pt x="539" y="11149"/>
                  </a:lnTo>
                  <a:lnTo>
                    <a:pt x="622" y="11190"/>
                  </a:lnTo>
                  <a:lnTo>
                    <a:pt x="622" y="11190"/>
                  </a:lnTo>
                  <a:lnTo>
                    <a:pt x="746" y="11190"/>
                  </a:lnTo>
                  <a:lnTo>
                    <a:pt x="829" y="11107"/>
                  </a:lnTo>
                  <a:lnTo>
                    <a:pt x="995" y="10900"/>
                  </a:lnTo>
                  <a:lnTo>
                    <a:pt x="1161" y="10527"/>
                  </a:lnTo>
                  <a:lnTo>
                    <a:pt x="1327" y="10030"/>
                  </a:lnTo>
                  <a:lnTo>
                    <a:pt x="1451" y="9450"/>
                  </a:lnTo>
                  <a:lnTo>
                    <a:pt x="1617" y="8745"/>
                  </a:lnTo>
                  <a:lnTo>
                    <a:pt x="1865" y="7170"/>
                  </a:lnTo>
                  <a:lnTo>
                    <a:pt x="2114" y="5388"/>
                  </a:lnTo>
                  <a:lnTo>
                    <a:pt x="2280" y="3523"/>
                  </a:lnTo>
                  <a:lnTo>
                    <a:pt x="2404" y="1658"/>
                  </a:lnTo>
                  <a:lnTo>
                    <a:pt x="24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053;p80"/>
            <p:cNvSpPr/>
            <p:nvPr/>
          </p:nvSpPr>
          <p:spPr>
            <a:xfrm>
              <a:off x="1223425" y="1361900"/>
              <a:ext cx="84975" cy="121250"/>
            </a:xfrm>
            <a:custGeom>
              <a:avLst/>
              <a:gdLst/>
              <a:ahLst/>
              <a:cxnLst/>
              <a:rect l="l" t="t" r="r" b="b"/>
              <a:pathLst>
                <a:path w="3399" h="4850" extrusionOk="0">
                  <a:moveTo>
                    <a:pt x="2238" y="83"/>
                  </a:moveTo>
                  <a:lnTo>
                    <a:pt x="2404" y="125"/>
                  </a:lnTo>
                  <a:lnTo>
                    <a:pt x="2611" y="208"/>
                  </a:lnTo>
                  <a:lnTo>
                    <a:pt x="2777" y="291"/>
                  </a:lnTo>
                  <a:lnTo>
                    <a:pt x="2901" y="456"/>
                  </a:lnTo>
                  <a:lnTo>
                    <a:pt x="3026" y="622"/>
                  </a:lnTo>
                  <a:lnTo>
                    <a:pt x="3109" y="871"/>
                  </a:lnTo>
                  <a:lnTo>
                    <a:pt x="3191" y="1119"/>
                  </a:lnTo>
                  <a:lnTo>
                    <a:pt x="3233" y="1410"/>
                  </a:lnTo>
                  <a:lnTo>
                    <a:pt x="3274" y="1658"/>
                  </a:lnTo>
                  <a:lnTo>
                    <a:pt x="3274" y="1948"/>
                  </a:lnTo>
                  <a:lnTo>
                    <a:pt x="3233" y="2197"/>
                  </a:lnTo>
                  <a:lnTo>
                    <a:pt x="3150" y="2487"/>
                  </a:lnTo>
                  <a:lnTo>
                    <a:pt x="3067" y="2736"/>
                  </a:lnTo>
                  <a:lnTo>
                    <a:pt x="2901" y="3192"/>
                  </a:lnTo>
                  <a:lnTo>
                    <a:pt x="2694" y="3606"/>
                  </a:lnTo>
                  <a:lnTo>
                    <a:pt x="2404" y="3979"/>
                  </a:lnTo>
                  <a:lnTo>
                    <a:pt x="2155" y="4269"/>
                  </a:lnTo>
                  <a:lnTo>
                    <a:pt x="1865" y="4518"/>
                  </a:lnTo>
                  <a:lnTo>
                    <a:pt x="1534" y="4642"/>
                  </a:lnTo>
                  <a:lnTo>
                    <a:pt x="1244" y="4725"/>
                  </a:lnTo>
                  <a:lnTo>
                    <a:pt x="912" y="4725"/>
                  </a:lnTo>
                  <a:lnTo>
                    <a:pt x="746" y="4642"/>
                  </a:lnTo>
                  <a:lnTo>
                    <a:pt x="581" y="4518"/>
                  </a:lnTo>
                  <a:lnTo>
                    <a:pt x="415" y="4393"/>
                  </a:lnTo>
                  <a:lnTo>
                    <a:pt x="332" y="4228"/>
                  </a:lnTo>
                  <a:lnTo>
                    <a:pt x="208" y="3979"/>
                  </a:lnTo>
                  <a:lnTo>
                    <a:pt x="166" y="3689"/>
                  </a:lnTo>
                  <a:lnTo>
                    <a:pt x="125" y="3440"/>
                  </a:lnTo>
                  <a:lnTo>
                    <a:pt x="83" y="3150"/>
                  </a:lnTo>
                  <a:lnTo>
                    <a:pt x="83" y="2901"/>
                  </a:lnTo>
                  <a:lnTo>
                    <a:pt x="125" y="2611"/>
                  </a:lnTo>
                  <a:lnTo>
                    <a:pt x="208" y="2363"/>
                  </a:lnTo>
                  <a:lnTo>
                    <a:pt x="290" y="2073"/>
                  </a:lnTo>
                  <a:lnTo>
                    <a:pt x="456" y="1658"/>
                  </a:lnTo>
                  <a:lnTo>
                    <a:pt x="663" y="1285"/>
                  </a:lnTo>
                  <a:lnTo>
                    <a:pt x="871" y="954"/>
                  </a:lnTo>
                  <a:lnTo>
                    <a:pt x="1119" y="664"/>
                  </a:lnTo>
                  <a:lnTo>
                    <a:pt x="1409" y="415"/>
                  </a:lnTo>
                  <a:lnTo>
                    <a:pt x="1658" y="249"/>
                  </a:lnTo>
                  <a:lnTo>
                    <a:pt x="1948" y="125"/>
                  </a:lnTo>
                  <a:lnTo>
                    <a:pt x="2238" y="83"/>
                  </a:lnTo>
                  <a:close/>
                  <a:moveTo>
                    <a:pt x="2155" y="0"/>
                  </a:moveTo>
                  <a:lnTo>
                    <a:pt x="1824" y="83"/>
                  </a:lnTo>
                  <a:lnTo>
                    <a:pt x="1492" y="249"/>
                  </a:lnTo>
                  <a:lnTo>
                    <a:pt x="1161" y="498"/>
                  </a:lnTo>
                  <a:lnTo>
                    <a:pt x="871" y="788"/>
                  </a:lnTo>
                  <a:lnTo>
                    <a:pt x="622" y="1161"/>
                  </a:lnTo>
                  <a:lnTo>
                    <a:pt x="373" y="1575"/>
                  </a:lnTo>
                  <a:lnTo>
                    <a:pt x="208" y="2073"/>
                  </a:lnTo>
                  <a:lnTo>
                    <a:pt x="83" y="2321"/>
                  </a:lnTo>
                  <a:lnTo>
                    <a:pt x="42" y="2611"/>
                  </a:lnTo>
                  <a:lnTo>
                    <a:pt x="0" y="2901"/>
                  </a:lnTo>
                  <a:lnTo>
                    <a:pt x="0" y="3192"/>
                  </a:lnTo>
                  <a:lnTo>
                    <a:pt x="0" y="3440"/>
                  </a:lnTo>
                  <a:lnTo>
                    <a:pt x="83" y="3730"/>
                  </a:lnTo>
                  <a:lnTo>
                    <a:pt x="125" y="4020"/>
                  </a:lnTo>
                  <a:lnTo>
                    <a:pt x="249" y="4269"/>
                  </a:lnTo>
                  <a:lnTo>
                    <a:pt x="373" y="4476"/>
                  </a:lnTo>
                  <a:lnTo>
                    <a:pt x="539" y="4601"/>
                  </a:lnTo>
                  <a:lnTo>
                    <a:pt x="705" y="4725"/>
                  </a:lnTo>
                  <a:lnTo>
                    <a:pt x="912" y="4808"/>
                  </a:lnTo>
                  <a:lnTo>
                    <a:pt x="1161" y="4849"/>
                  </a:lnTo>
                  <a:lnTo>
                    <a:pt x="1451" y="4808"/>
                  </a:lnTo>
                  <a:lnTo>
                    <a:pt x="1741" y="4684"/>
                  </a:lnTo>
                  <a:lnTo>
                    <a:pt x="2031" y="4476"/>
                  </a:lnTo>
                  <a:lnTo>
                    <a:pt x="2321" y="4228"/>
                  </a:lnTo>
                  <a:lnTo>
                    <a:pt x="2570" y="3938"/>
                  </a:lnTo>
                  <a:lnTo>
                    <a:pt x="2818" y="3606"/>
                  </a:lnTo>
                  <a:lnTo>
                    <a:pt x="3026" y="3192"/>
                  </a:lnTo>
                  <a:lnTo>
                    <a:pt x="3191" y="2736"/>
                  </a:lnTo>
                  <a:lnTo>
                    <a:pt x="3274" y="2487"/>
                  </a:lnTo>
                  <a:lnTo>
                    <a:pt x="3357" y="2197"/>
                  </a:lnTo>
                  <a:lnTo>
                    <a:pt x="3399" y="1907"/>
                  </a:lnTo>
                  <a:lnTo>
                    <a:pt x="3399" y="1617"/>
                  </a:lnTo>
                  <a:lnTo>
                    <a:pt x="3357" y="1368"/>
                  </a:lnTo>
                  <a:lnTo>
                    <a:pt x="3316" y="1078"/>
                  </a:lnTo>
                  <a:lnTo>
                    <a:pt x="3233" y="788"/>
                  </a:lnTo>
                  <a:lnTo>
                    <a:pt x="3150" y="539"/>
                  </a:lnTo>
                  <a:lnTo>
                    <a:pt x="3026" y="332"/>
                  </a:lnTo>
                  <a:lnTo>
                    <a:pt x="2860" y="208"/>
                  </a:lnTo>
                  <a:lnTo>
                    <a:pt x="2653" y="83"/>
                  </a:lnTo>
                  <a:lnTo>
                    <a:pt x="24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054;p80"/>
            <p:cNvSpPr/>
            <p:nvPr/>
          </p:nvSpPr>
          <p:spPr>
            <a:xfrm>
              <a:off x="1320825" y="1383650"/>
              <a:ext cx="94300" cy="123325"/>
            </a:xfrm>
            <a:custGeom>
              <a:avLst/>
              <a:gdLst/>
              <a:ahLst/>
              <a:cxnLst/>
              <a:rect l="l" t="t" r="r" b="b"/>
              <a:pathLst>
                <a:path w="3772" h="4933" extrusionOk="0">
                  <a:moveTo>
                    <a:pt x="2114" y="125"/>
                  </a:moveTo>
                  <a:lnTo>
                    <a:pt x="2404" y="167"/>
                  </a:lnTo>
                  <a:lnTo>
                    <a:pt x="2777" y="291"/>
                  </a:lnTo>
                  <a:lnTo>
                    <a:pt x="3067" y="498"/>
                  </a:lnTo>
                  <a:lnTo>
                    <a:pt x="3274" y="788"/>
                  </a:lnTo>
                  <a:lnTo>
                    <a:pt x="3440" y="1078"/>
                  </a:lnTo>
                  <a:lnTo>
                    <a:pt x="3606" y="1534"/>
                  </a:lnTo>
                  <a:lnTo>
                    <a:pt x="3647" y="1949"/>
                  </a:lnTo>
                  <a:lnTo>
                    <a:pt x="3647" y="2404"/>
                  </a:lnTo>
                  <a:lnTo>
                    <a:pt x="3606" y="2860"/>
                  </a:lnTo>
                  <a:lnTo>
                    <a:pt x="3440" y="3316"/>
                  </a:lnTo>
                  <a:lnTo>
                    <a:pt x="3233" y="3731"/>
                  </a:lnTo>
                  <a:lnTo>
                    <a:pt x="2984" y="4062"/>
                  </a:lnTo>
                  <a:lnTo>
                    <a:pt x="2735" y="4394"/>
                  </a:lnTo>
                  <a:lnTo>
                    <a:pt x="2404" y="4601"/>
                  </a:lnTo>
                  <a:lnTo>
                    <a:pt x="2072" y="4767"/>
                  </a:lnTo>
                  <a:lnTo>
                    <a:pt x="1699" y="4808"/>
                  </a:lnTo>
                  <a:lnTo>
                    <a:pt x="1368" y="4767"/>
                  </a:lnTo>
                  <a:lnTo>
                    <a:pt x="1036" y="4642"/>
                  </a:lnTo>
                  <a:lnTo>
                    <a:pt x="746" y="4435"/>
                  </a:lnTo>
                  <a:lnTo>
                    <a:pt x="497" y="4145"/>
                  </a:lnTo>
                  <a:lnTo>
                    <a:pt x="332" y="3855"/>
                  </a:lnTo>
                  <a:lnTo>
                    <a:pt x="207" y="3399"/>
                  </a:lnTo>
                  <a:lnTo>
                    <a:pt x="124" y="2985"/>
                  </a:lnTo>
                  <a:lnTo>
                    <a:pt x="124" y="2529"/>
                  </a:lnTo>
                  <a:lnTo>
                    <a:pt x="207" y="2073"/>
                  </a:lnTo>
                  <a:lnTo>
                    <a:pt x="332" y="1659"/>
                  </a:lnTo>
                  <a:lnTo>
                    <a:pt x="497" y="1286"/>
                  </a:lnTo>
                  <a:lnTo>
                    <a:pt x="705" y="954"/>
                  </a:lnTo>
                  <a:lnTo>
                    <a:pt x="953" y="664"/>
                  </a:lnTo>
                  <a:lnTo>
                    <a:pt x="1243" y="457"/>
                  </a:lnTo>
                  <a:lnTo>
                    <a:pt x="1533" y="249"/>
                  </a:lnTo>
                  <a:lnTo>
                    <a:pt x="1824" y="167"/>
                  </a:lnTo>
                  <a:lnTo>
                    <a:pt x="2114" y="125"/>
                  </a:lnTo>
                  <a:close/>
                  <a:moveTo>
                    <a:pt x="2072" y="1"/>
                  </a:moveTo>
                  <a:lnTo>
                    <a:pt x="1699" y="84"/>
                  </a:lnTo>
                  <a:lnTo>
                    <a:pt x="1326" y="249"/>
                  </a:lnTo>
                  <a:lnTo>
                    <a:pt x="995" y="457"/>
                  </a:lnTo>
                  <a:lnTo>
                    <a:pt x="705" y="788"/>
                  </a:lnTo>
                  <a:lnTo>
                    <a:pt x="456" y="1161"/>
                  </a:lnTo>
                  <a:lnTo>
                    <a:pt x="249" y="1576"/>
                  </a:lnTo>
                  <a:lnTo>
                    <a:pt x="83" y="2073"/>
                  </a:lnTo>
                  <a:lnTo>
                    <a:pt x="0" y="2529"/>
                  </a:lnTo>
                  <a:lnTo>
                    <a:pt x="0" y="2985"/>
                  </a:lnTo>
                  <a:lnTo>
                    <a:pt x="83" y="3441"/>
                  </a:lnTo>
                  <a:lnTo>
                    <a:pt x="249" y="3896"/>
                  </a:lnTo>
                  <a:lnTo>
                    <a:pt x="414" y="4228"/>
                  </a:lnTo>
                  <a:lnTo>
                    <a:pt x="663" y="4518"/>
                  </a:lnTo>
                  <a:lnTo>
                    <a:pt x="995" y="4725"/>
                  </a:lnTo>
                  <a:lnTo>
                    <a:pt x="1326" y="4891"/>
                  </a:lnTo>
                  <a:lnTo>
                    <a:pt x="1658" y="4933"/>
                  </a:lnTo>
                  <a:lnTo>
                    <a:pt x="1989" y="4891"/>
                  </a:lnTo>
                  <a:lnTo>
                    <a:pt x="2321" y="4767"/>
                  </a:lnTo>
                  <a:lnTo>
                    <a:pt x="2611" y="4601"/>
                  </a:lnTo>
                  <a:lnTo>
                    <a:pt x="2901" y="4352"/>
                  </a:lnTo>
                  <a:lnTo>
                    <a:pt x="3150" y="4062"/>
                  </a:lnTo>
                  <a:lnTo>
                    <a:pt x="3398" y="3689"/>
                  </a:lnTo>
                  <a:lnTo>
                    <a:pt x="3564" y="3316"/>
                  </a:lnTo>
                  <a:lnTo>
                    <a:pt x="3688" y="2860"/>
                  </a:lnTo>
                  <a:lnTo>
                    <a:pt x="3771" y="2404"/>
                  </a:lnTo>
                  <a:lnTo>
                    <a:pt x="3771" y="1949"/>
                  </a:lnTo>
                  <a:lnTo>
                    <a:pt x="3688" y="1493"/>
                  </a:lnTo>
                  <a:lnTo>
                    <a:pt x="3564" y="1037"/>
                  </a:lnTo>
                  <a:lnTo>
                    <a:pt x="3357" y="705"/>
                  </a:lnTo>
                  <a:lnTo>
                    <a:pt x="3108" y="415"/>
                  </a:lnTo>
                  <a:lnTo>
                    <a:pt x="2818" y="208"/>
                  </a:lnTo>
                  <a:lnTo>
                    <a:pt x="2445" y="42"/>
                  </a:lnTo>
                  <a:lnTo>
                    <a:pt x="2238" y="42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055;p80"/>
            <p:cNvSpPr/>
            <p:nvPr/>
          </p:nvSpPr>
          <p:spPr>
            <a:xfrm>
              <a:off x="1295950" y="1437525"/>
              <a:ext cx="29025" cy="13500"/>
            </a:xfrm>
            <a:custGeom>
              <a:avLst/>
              <a:gdLst/>
              <a:ahLst/>
              <a:cxnLst/>
              <a:rect l="l" t="t" r="r" b="b"/>
              <a:pathLst>
                <a:path w="1161" h="540" extrusionOk="0">
                  <a:moveTo>
                    <a:pt x="83" y="1"/>
                  </a:moveTo>
                  <a:lnTo>
                    <a:pt x="0" y="42"/>
                  </a:lnTo>
                  <a:lnTo>
                    <a:pt x="0" y="125"/>
                  </a:lnTo>
                  <a:lnTo>
                    <a:pt x="42" y="167"/>
                  </a:lnTo>
                  <a:lnTo>
                    <a:pt x="125" y="208"/>
                  </a:lnTo>
                  <a:lnTo>
                    <a:pt x="373" y="208"/>
                  </a:lnTo>
                  <a:lnTo>
                    <a:pt x="581" y="249"/>
                  </a:lnTo>
                  <a:lnTo>
                    <a:pt x="829" y="374"/>
                  </a:lnTo>
                  <a:lnTo>
                    <a:pt x="995" y="498"/>
                  </a:lnTo>
                  <a:lnTo>
                    <a:pt x="1078" y="540"/>
                  </a:lnTo>
                  <a:lnTo>
                    <a:pt x="1119" y="498"/>
                  </a:lnTo>
                  <a:lnTo>
                    <a:pt x="1161" y="415"/>
                  </a:lnTo>
                  <a:lnTo>
                    <a:pt x="1119" y="332"/>
                  </a:lnTo>
                  <a:lnTo>
                    <a:pt x="912" y="167"/>
                  </a:lnTo>
                  <a:lnTo>
                    <a:pt x="663" y="42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056;p80"/>
            <p:cNvSpPr/>
            <p:nvPr/>
          </p:nvSpPr>
          <p:spPr>
            <a:xfrm>
              <a:off x="1267975" y="1906875"/>
              <a:ext cx="230025" cy="211375"/>
            </a:xfrm>
            <a:custGeom>
              <a:avLst/>
              <a:gdLst/>
              <a:ahLst/>
              <a:cxnLst/>
              <a:rect l="l" t="t" r="r" b="b"/>
              <a:pathLst>
                <a:path w="9201" h="8455" extrusionOk="0">
                  <a:moveTo>
                    <a:pt x="6714" y="1"/>
                  </a:moveTo>
                  <a:lnTo>
                    <a:pt x="6010" y="42"/>
                  </a:lnTo>
                  <a:lnTo>
                    <a:pt x="5347" y="166"/>
                  </a:lnTo>
                  <a:lnTo>
                    <a:pt x="4725" y="374"/>
                  </a:lnTo>
                  <a:lnTo>
                    <a:pt x="4186" y="664"/>
                  </a:lnTo>
                  <a:lnTo>
                    <a:pt x="3647" y="1037"/>
                  </a:lnTo>
                  <a:lnTo>
                    <a:pt x="3192" y="1410"/>
                  </a:lnTo>
                  <a:lnTo>
                    <a:pt x="2777" y="1865"/>
                  </a:lnTo>
                  <a:lnTo>
                    <a:pt x="2404" y="2363"/>
                  </a:lnTo>
                  <a:lnTo>
                    <a:pt x="2073" y="2902"/>
                  </a:lnTo>
                  <a:lnTo>
                    <a:pt x="1741" y="3440"/>
                  </a:lnTo>
                  <a:lnTo>
                    <a:pt x="1451" y="4020"/>
                  </a:lnTo>
                  <a:lnTo>
                    <a:pt x="1202" y="4601"/>
                  </a:lnTo>
                  <a:lnTo>
                    <a:pt x="746" y="5761"/>
                  </a:lnTo>
                  <a:lnTo>
                    <a:pt x="373" y="6880"/>
                  </a:lnTo>
                  <a:lnTo>
                    <a:pt x="0" y="7916"/>
                  </a:lnTo>
                  <a:lnTo>
                    <a:pt x="539" y="8123"/>
                  </a:lnTo>
                  <a:lnTo>
                    <a:pt x="912" y="7046"/>
                  </a:lnTo>
                  <a:lnTo>
                    <a:pt x="1285" y="5968"/>
                  </a:lnTo>
                  <a:lnTo>
                    <a:pt x="1700" y="4849"/>
                  </a:lnTo>
                  <a:lnTo>
                    <a:pt x="1948" y="4269"/>
                  </a:lnTo>
                  <a:lnTo>
                    <a:pt x="2197" y="3730"/>
                  </a:lnTo>
                  <a:lnTo>
                    <a:pt x="2487" y="3233"/>
                  </a:lnTo>
                  <a:lnTo>
                    <a:pt x="2819" y="2736"/>
                  </a:lnTo>
                  <a:lnTo>
                    <a:pt x="3150" y="2280"/>
                  </a:lnTo>
                  <a:lnTo>
                    <a:pt x="3523" y="1865"/>
                  </a:lnTo>
                  <a:lnTo>
                    <a:pt x="3938" y="1492"/>
                  </a:lnTo>
                  <a:lnTo>
                    <a:pt x="4435" y="1161"/>
                  </a:lnTo>
                  <a:lnTo>
                    <a:pt x="4932" y="912"/>
                  </a:lnTo>
                  <a:lnTo>
                    <a:pt x="5471" y="705"/>
                  </a:lnTo>
                  <a:lnTo>
                    <a:pt x="6051" y="581"/>
                  </a:lnTo>
                  <a:lnTo>
                    <a:pt x="6714" y="539"/>
                  </a:lnTo>
                  <a:lnTo>
                    <a:pt x="7004" y="539"/>
                  </a:lnTo>
                  <a:lnTo>
                    <a:pt x="7294" y="581"/>
                  </a:lnTo>
                  <a:lnTo>
                    <a:pt x="7585" y="622"/>
                  </a:lnTo>
                  <a:lnTo>
                    <a:pt x="7875" y="746"/>
                  </a:lnTo>
                  <a:lnTo>
                    <a:pt x="8123" y="871"/>
                  </a:lnTo>
                  <a:lnTo>
                    <a:pt x="8330" y="1078"/>
                  </a:lnTo>
                  <a:lnTo>
                    <a:pt x="8496" y="1285"/>
                  </a:lnTo>
                  <a:lnTo>
                    <a:pt x="8579" y="1617"/>
                  </a:lnTo>
                  <a:lnTo>
                    <a:pt x="8621" y="1907"/>
                  </a:lnTo>
                  <a:lnTo>
                    <a:pt x="8621" y="2280"/>
                  </a:lnTo>
                  <a:lnTo>
                    <a:pt x="8538" y="2653"/>
                  </a:lnTo>
                  <a:lnTo>
                    <a:pt x="8372" y="3067"/>
                  </a:lnTo>
                  <a:lnTo>
                    <a:pt x="8206" y="3482"/>
                  </a:lnTo>
                  <a:lnTo>
                    <a:pt x="7957" y="3938"/>
                  </a:lnTo>
                  <a:lnTo>
                    <a:pt x="7667" y="4393"/>
                  </a:lnTo>
                  <a:lnTo>
                    <a:pt x="7294" y="4808"/>
                  </a:lnTo>
                  <a:lnTo>
                    <a:pt x="6921" y="5264"/>
                  </a:lnTo>
                  <a:lnTo>
                    <a:pt x="6507" y="5720"/>
                  </a:lnTo>
                  <a:lnTo>
                    <a:pt x="6010" y="6134"/>
                  </a:lnTo>
                  <a:lnTo>
                    <a:pt x="5512" y="6549"/>
                  </a:lnTo>
                  <a:lnTo>
                    <a:pt x="4974" y="6922"/>
                  </a:lnTo>
                  <a:lnTo>
                    <a:pt x="4393" y="7294"/>
                  </a:lnTo>
                  <a:lnTo>
                    <a:pt x="3772" y="7667"/>
                  </a:lnTo>
                  <a:lnTo>
                    <a:pt x="3109" y="7958"/>
                  </a:lnTo>
                  <a:lnTo>
                    <a:pt x="3357" y="8455"/>
                  </a:lnTo>
                  <a:lnTo>
                    <a:pt x="4062" y="8123"/>
                  </a:lnTo>
                  <a:lnTo>
                    <a:pt x="4725" y="7750"/>
                  </a:lnTo>
                  <a:lnTo>
                    <a:pt x="5347" y="7336"/>
                  </a:lnTo>
                  <a:lnTo>
                    <a:pt x="5927" y="6922"/>
                  </a:lnTo>
                  <a:lnTo>
                    <a:pt x="6466" y="6466"/>
                  </a:lnTo>
                  <a:lnTo>
                    <a:pt x="6963" y="6010"/>
                  </a:lnTo>
                  <a:lnTo>
                    <a:pt x="7419" y="5512"/>
                  </a:lnTo>
                  <a:lnTo>
                    <a:pt x="7833" y="5057"/>
                  </a:lnTo>
                  <a:lnTo>
                    <a:pt x="8165" y="4559"/>
                  </a:lnTo>
                  <a:lnTo>
                    <a:pt x="8496" y="4062"/>
                  </a:lnTo>
                  <a:lnTo>
                    <a:pt x="8745" y="3606"/>
                  </a:lnTo>
                  <a:lnTo>
                    <a:pt x="8952" y="3109"/>
                  </a:lnTo>
                  <a:lnTo>
                    <a:pt x="9076" y="2694"/>
                  </a:lnTo>
                  <a:lnTo>
                    <a:pt x="9159" y="2238"/>
                  </a:lnTo>
                  <a:lnTo>
                    <a:pt x="9201" y="1865"/>
                  </a:lnTo>
                  <a:lnTo>
                    <a:pt x="9159" y="1492"/>
                  </a:lnTo>
                  <a:lnTo>
                    <a:pt x="9076" y="1244"/>
                  </a:lnTo>
                  <a:lnTo>
                    <a:pt x="8952" y="995"/>
                  </a:lnTo>
                  <a:lnTo>
                    <a:pt x="8786" y="746"/>
                  </a:lnTo>
                  <a:lnTo>
                    <a:pt x="8579" y="539"/>
                  </a:lnTo>
                  <a:lnTo>
                    <a:pt x="8289" y="332"/>
                  </a:lnTo>
                  <a:lnTo>
                    <a:pt x="7875" y="125"/>
                  </a:lnTo>
                  <a:lnTo>
                    <a:pt x="7377" y="42"/>
                  </a:lnTo>
                  <a:lnTo>
                    <a:pt x="67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057;p80"/>
            <p:cNvSpPr/>
            <p:nvPr/>
          </p:nvSpPr>
          <p:spPr>
            <a:xfrm>
              <a:off x="1326000" y="2083000"/>
              <a:ext cx="45600" cy="58050"/>
            </a:xfrm>
            <a:custGeom>
              <a:avLst/>
              <a:gdLst/>
              <a:ahLst/>
              <a:cxnLst/>
              <a:rect l="l" t="t" r="r" b="b"/>
              <a:pathLst>
                <a:path w="1824" h="2322" extrusionOk="0">
                  <a:moveTo>
                    <a:pt x="1078" y="1"/>
                  </a:moveTo>
                  <a:lnTo>
                    <a:pt x="912" y="42"/>
                  </a:lnTo>
                  <a:lnTo>
                    <a:pt x="746" y="125"/>
                  </a:lnTo>
                  <a:lnTo>
                    <a:pt x="580" y="249"/>
                  </a:lnTo>
                  <a:lnTo>
                    <a:pt x="415" y="415"/>
                  </a:lnTo>
                  <a:lnTo>
                    <a:pt x="249" y="581"/>
                  </a:lnTo>
                  <a:lnTo>
                    <a:pt x="166" y="788"/>
                  </a:lnTo>
                  <a:lnTo>
                    <a:pt x="83" y="1037"/>
                  </a:lnTo>
                  <a:lnTo>
                    <a:pt x="0" y="1244"/>
                  </a:lnTo>
                  <a:lnTo>
                    <a:pt x="0" y="1493"/>
                  </a:lnTo>
                  <a:lnTo>
                    <a:pt x="0" y="1700"/>
                  </a:lnTo>
                  <a:lnTo>
                    <a:pt x="83" y="1866"/>
                  </a:lnTo>
                  <a:lnTo>
                    <a:pt x="166" y="2032"/>
                  </a:lnTo>
                  <a:lnTo>
                    <a:pt x="249" y="2156"/>
                  </a:lnTo>
                  <a:lnTo>
                    <a:pt x="415" y="2239"/>
                  </a:lnTo>
                  <a:lnTo>
                    <a:pt x="580" y="2322"/>
                  </a:lnTo>
                  <a:lnTo>
                    <a:pt x="746" y="2322"/>
                  </a:lnTo>
                  <a:lnTo>
                    <a:pt x="912" y="2280"/>
                  </a:lnTo>
                  <a:lnTo>
                    <a:pt x="1078" y="2156"/>
                  </a:lnTo>
                  <a:lnTo>
                    <a:pt x="1244" y="2073"/>
                  </a:lnTo>
                  <a:lnTo>
                    <a:pt x="1409" y="1907"/>
                  </a:lnTo>
                  <a:lnTo>
                    <a:pt x="1534" y="1700"/>
                  </a:lnTo>
                  <a:lnTo>
                    <a:pt x="1658" y="1493"/>
                  </a:lnTo>
                  <a:lnTo>
                    <a:pt x="1741" y="1286"/>
                  </a:lnTo>
                  <a:lnTo>
                    <a:pt x="1824" y="1037"/>
                  </a:lnTo>
                  <a:lnTo>
                    <a:pt x="1824" y="830"/>
                  </a:lnTo>
                  <a:lnTo>
                    <a:pt x="1824" y="622"/>
                  </a:lnTo>
                  <a:lnTo>
                    <a:pt x="1741" y="415"/>
                  </a:lnTo>
                  <a:lnTo>
                    <a:pt x="1658" y="249"/>
                  </a:lnTo>
                  <a:lnTo>
                    <a:pt x="1575" y="125"/>
                  </a:lnTo>
                  <a:lnTo>
                    <a:pt x="1409" y="42"/>
                  </a:lnTo>
                  <a:lnTo>
                    <a:pt x="124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058;p80"/>
            <p:cNvSpPr/>
            <p:nvPr/>
          </p:nvSpPr>
          <p:spPr>
            <a:xfrm>
              <a:off x="1247250" y="2083000"/>
              <a:ext cx="45625" cy="58050"/>
            </a:xfrm>
            <a:custGeom>
              <a:avLst/>
              <a:gdLst/>
              <a:ahLst/>
              <a:cxnLst/>
              <a:rect l="l" t="t" r="r" b="b"/>
              <a:pathLst>
                <a:path w="1825" h="2322" extrusionOk="0">
                  <a:moveTo>
                    <a:pt x="1078" y="1"/>
                  </a:moveTo>
                  <a:lnTo>
                    <a:pt x="912" y="42"/>
                  </a:lnTo>
                  <a:lnTo>
                    <a:pt x="747" y="125"/>
                  </a:lnTo>
                  <a:lnTo>
                    <a:pt x="581" y="249"/>
                  </a:lnTo>
                  <a:lnTo>
                    <a:pt x="415" y="415"/>
                  </a:lnTo>
                  <a:lnTo>
                    <a:pt x="291" y="581"/>
                  </a:lnTo>
                  <a:lnTo>
                    <a:pt x="166" y="788"/>
                  </a:lnTo>
                  <a:lnTo>
                    <a:pt x="83" y="1037"/>
                  </a:lnTo>
                  <a:lnTo>
                    <a:pt x="1" y="1244"/>
                  </a:lnTo>
                  <a:lnTo>
                    <a:pt x="1" y="1493"/>
                  </a:lnTo>
                  <a:lnTo>
                    <a:pt x="42" y="1700"/>
                  </a:lnTo>
                  <a:lnTo>
                    <a:pt x="83" y="1866"/>
                  </a:lnTo>
                  <a:lnTo>
                    <a:pt x="166" y="2032"/>
                  </a:lnTo>
                  <a:lnTo>
                    <a:pt x="249" y="2156"/>
                  </a:lnTo>
                  <a:lnTo>
                    <a:pt x="415" y="2239"/>
                  </a:lnTo>
                  <a:lnTo>
                    <a:pt x="581" y="2322"/>
                  </a:lnTo>
                  <a:lnTo>
                    <a:pt x="747" y="2322"/>
                  </a:lnTo>
                  <a:lnTo>
                    <a:pt x="912" y="2280"/>
                  </a:lnTo>
                  <a:lnTo>
                    <a:pt x="1078" y="2156"/>
                  </a:lnTo>
                  <a:lnTo>
                    <a:pt x="1244" y="2073"/>
                  </a:lnTo>
                  <a:lnTo>
                    <a:pt x="1410" y="1907"/>
                  </a:lnTo>
                  <a:lnTo>
                    <a:pt x="1575" y="1700"/>
                  </a:lnTo>
                  <a:lnTo>
                    <a:pt x="1658" y="1493"/>
                  </a:lnTo>
                  <a:lnTo>
                    <a:pt x="1741" y="1286"/>
                  </a:lnTo>
                  <a:lnTo>
                    <a:pt x="1824" y="1037"/>
                  </a:lnTo>
                  <a:lnTo>
                    <a:pt x="1824" y="830"/>
                  </a:lnTo>
                  <a:lnTo>
                    <a:pt x="1824" y="622"/>
                  </a:lnTo>
                  <a:lnTo>
                    <a:pt x="1741" y="415"/>
                  </a:lnTo>
                  <a:lnTo>
                    <a:pt x="1658" y="249"/>
                  </a:lnTo>
                  <a:lnTo>
                    <a:pt x="1575" y="125"/>
                  </a:lnTo>
                  <a:lnTo>
                    <a:pt x="1410" y="42"/>
                  </a:lnTo>
                  <a:lnTo>
                    <a:pt x="124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059;p80"/>
            <p:cNvSpPr/>
            <p:nvPr/>
          </p:nvSpPr>
          <p:spPr>
            <a:xfrm>
              <a:off x="1052475" y="1913100"/>
              <a:ext cx="68400" cy="70475"/>
            </a:xfrm>
            <a:custGeom>
              <a:avLst/>
              <a:gdLst/>
              <a:ahLst/>
              <a:cxnLst/>
              <a:rect l="l" t="t" r="r" b="b"/>
              <a:pathLst>
                <a:path w="2736" h="2819" extrusionOk="0">
                  <a:moveTo>
                    <a:pt x="1202" y="0"/>
                  </a:moveTo>
                  <a:lnTo>
                    <a:pt x="953" y="83"/>
                  </a:lnTo>
                  <a:lnTo>
                    <a:pt x="705" y="166"/>
                  </a:lnTo>
                  <a:lnTo>
                    <a:pt x="498" y="332"/>
                  </a:lnTo>
                  <a:lnTo>
                    <a:pt x="290" y="539"/>
                  </a:lnTo>
                  <a:lnTo>
                    <a:pt x="125" y="746"/>
                  </a:lnTo>
                  <a:lnTo>
                    <a:pt x="42" y="995"/>
                  </a:lnTo>
                  <a:lnTo>
                    <a:pt x="0" y="1285"/>
                  </a:lnTo>
                  <a:lnTo>
                    <a:pt x="0" y="1575"/>
                  </a:lnTo>
                  <a:lnTo>
                    <a:pt x="42" y="1824"/>
                  </a:lnTo>
                  <a:lnTo>
                    <a:pt x="125" y="2072"/>
                  </a:lnTo>
                  <a:lnTo>
                    <a:pt x="290" y="2321"/>
                  </a:lnTo>
                  <a:lnTo>
                    <a:pt x="498" y="2487"/>
                  </a:lnTo>
                  <a:lnTo>
                    <a:pt x="705" y="2653"/>
                  </a:lnTo>
                  <a:lnTo>
                    <a:pt x="953" y="2777"/>
                  </a:lnTo>
                  <a:lnTo>
                    <a:pt x="1202" y="2818"/>
                  </a:lnTo>
                  <a:lnTo>
                    <a:pt x="1492" y="2818"/>
                  </a:lnTo>
                  <a:lnTo>
                    <a:pt x="1782" y="2735"/>
                  </a:lnTo>
                  <a:lnTo>
                    <a:pt x="1990" y="2653"/>
                  </a:lnTo>
                  <a:lnTo>
                    <a:pt x="2238" y="2487"/>
                  </a:lnTo>
                  <a:lnTo>
                    <a:pt x="2404" y="2321"/>
                  </a:lnTo>
                  <a:lnTo>
                    <a:pt x="2570" y="2072"/>
                  </a:lnTo>
                  <a:lnTo>
                    <a:pt x="2653" y="1824"/>
                  </a:lnTo>
                  <a:lnTo>
                    <a:pt x="2736" y="1534"/>
                  </a:lnTo>
                  <a:lnTo>
                    <a:pt x="2736" y="1243"/>
                  </a:lnTo>
                  <a:lnTo>
                    <a:pt x="2653" y="995"/>
                  </a:lnTo>
                  <a:lnTo>
                    <a:pt x="2570" y="746"/>
                  </a:lnTo>
                  <a:lnTo>
                    <a:pt x="2404" y="497"/>
                  </a:lnTo>
                  <a:lnTo>
                    <a:pt x="2238" y="332"/>
                  </a:lnTo>
                  <a:lnTo>
                    <a:pt x="1990" y="166"/>
                  </a:lnTo>
                  <a:lnTo>
                    <a:pt x="1741" y="83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060;p80"/>
            <p:cNvSpPr/>
            <p:nvPr/>
          </p:nvSpPr>
          <p:spPr>
            <a:xfrm>
              <a:off x="1423375" y="1752500"/>
              <a:ext cx="33200" cy="167875"/>
            </a:xfrm>
            <a:custGeom>
              <a:avLst/>
              <a:gdLst/>
              <a:ahLst/>
              <a:cxnLst/>
              <a:rect l="l" t="t" r="r" b="b"/>
              <a:pathLst>
                <a:path w="1328" h="6715" extrusionOk="0">
                  <a:moveTo>
                    <a:pt x="167" y="1"/>
                  </a:moveTo>
                  <a:lnTo>
                    <a:pt x="84" y="83"/>
                  </a:lnTo>
                  <a:lnTo>
                    <a:pt x="1" y="166"/>
                  </a:lnTo>
                  <a:lnTo>
                    <a:pt x="1" y="249"/>
                  </a:lnTo>
                  <a:lnTo>
                    <a:pt x="1" y="373"/>
                  </a:lnTo>
                  <a:lnTo>
                    <a:pt x="250" y="1037"/>
                  </a:lnTo>
                  <a:lnTo>
                    <a:pt x="415" y="1658"/>
                  </a:lnTo>
                  <a:lnTo>
                    <a:pt x="581" y="2238"/>
                  </a:lnTo>
                  <a:lnTo>
                    <a:pt x="664" y="2819"/>
                  </a:lnTo>
                  <a:lnTo>
                    <a:pt x="747" y="3357"/>
                  </a:lnTo>
                  <a:lnTo>
                    <a:pt x="788" y="3813"/>
                  </a:lnTo>
                  <a:lnTo>
                    <a:pt x="788" y="4684"/>
                  </a:lnTo>
                  <a:lnTo>
                    <a:pt x="705" y="5388"/>
                  </a:lnTo>
                  <a:lnTo>
                    <a:pt x="623" y="5927"/>
                  </a:lnTo>
                  <a:lnTo>
                    <a:pt x="498" y="6341"/>
                  </a:lnTo>
                  <a:lnTo>
                    <a:pt x="498" y="6466"/>
                  </a:lnTo>
                  <a:lnTo>
                    <a:pt x="540" y="6590"/>
                  </a:lnTo>
                  <a:lnTo>
                    <a:pt x="581" y="6673"/>
                  </a:lnTo>
                  <a:lnTo>
                    <a:pt x="664" y="6714"/>
                  </a:lnTo>
                  <a:lnTo>
                    <a:pt x="788" y="6714"/>
                  </a:lnTo>
                  <a:lnTo>
                    <a:pt x="913" y="6673"/>
                  </a:lnTo>
                  <a:lnTo>
                    <a:pt x="1037" y="6549"/>
                  </a:lnTo>
                  <a:lnTo>
                    <a:pt x="1078" y="6424"/>
                  </a:lnTo>
                  <a:lnTo>
                    <a:pt x="1161" y="6051"/>
                  </a:lnTo>
                  <a:lnTo>
                    <a:pt x="1286" y="5471"/>
                  </a:lnTo>
                  <a:lnTo>
                    <a:pt x="1327" y="4725"/>
                  </a:lnTo>
                  <a:lnTo>
                    <a:pt x="1327" y="3813"/>
                  </a:lnTo>
                  <a:lnTo>
                    <a:pt x="1286" y="3316"/>
                  </a:lnTo>
                  <a:lnTo>
                    <a:pt x="1244" y="2736"/>
                  </a:lnTo>
                  <a:lnTo>
                    <a:pt x="1120" y="2156"/>
                  </a:lnTo>
                  <a:lnTo>
                    <a:pt x="954" y="1534"/>
                  </a:lnTo>
                  <a:lnTo>
                    <a:pt x="788" y="871"/>
                  </a:lnTo>
                  <a:lnTo>
                    <a:pt x="540" y="166"/>
                  </a:lnTo>
                  <a:lnTo>
                    <a:pt x="457" y="83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061;p80"/>
            <p:cNvSpPr/>
            <p:nvPr/>
          </p:nvSpPr>
          <p:spPr>
            <a:xfrm>
              <a:off x="1065950" y="1745250"/>
              <a:ext cx="172000" cy="199975"/>
            </a:xfrm>
            <a:custGeom>
              <a:avLst/>
              <a:gdLst/>
              <a:ahLst/>
              <a:cxnLst/>
              <a:rect l="l" t="t" r="r" b="b"/>
              <a:pathLst>
                <a:path w="6880" h="7999" extrusionOk="0">
                  <a:moveTo>
                    <a:pt x="6672" y="0"/>
                  </a:moveTo>
                  <a:lnTo>
                    <a:pt x="6548" y="42"/>
                  </a:lnTo>
                  <a:lnTo>
                    <a:pt x="6092" y="166"/>
                  </a:lnTo>
                  <a:lnTo>
                    <a:pt x="5636" y="291"/>
                  </a:lnTo>
                  <a:lnTo>
                    <a:pt x="5222" y="498"/>
                  </a:lnTo>
                  <a:lnTo>
                    <a:pt x="4807" y="705"/>
                  </a:lnTo>
                  <a:lnTo>
                    <a:pt x="4393" y="912"/>
                  </a:lnTo>
                  <a:lnTo>
                    <a:pt x="4061" y="1161"/>
                  </a:lnTo>
                  <a:lnTo>
                    <a:pt x="3357" y="1700"/>
                  </a:lnTo>
                  <a:lnTo>
                    <a:pt x="2777" y="2280"/>
                  </a:lnTo>
                  <a:lnTo>
                    <a:pt x="2238" y="2901"/>
                  </a:lnTo>
                  <a:lnTo>
                    <a:pt x="1782" y="3565"/>
                  </a:lnTo>
                  <a:lnTo>
                    <a:pt x="1368" y="4186"/>
                  </a:lnTo>
                  <a:lnTo>
                    <a:pt x="1036" y="4849"/>
                  </a:lnTo>
                  <a:lnTo>
                    <a:pt x="746" y="5429"/>
                  </a:lnTo>
                  <a:lnTo>
                    <a:pt x="497" y="6010"/>
                  </a:lnTo>
                  <a:lnTo>
                    <a:pt x="332" y="6507"/>
                  </a:lnTo>
                  <a:lnTo>
                    <a:pt x="83" y="7294"/>
                  </a:lnTo>
                  <a:lnTo>
                    <a:pt x="0" y="7667"/>
                  </a:lnTo>
                  <a:lnTo>
                    <a:pt x="0" y="7750"/>
                  </a:lnTo>
                  <a:lnTo>
                    <a:pt x="41" y="7875"/>
                  </a:lnTo>
                  <a:lnTo>
                    <a:pt x="124" y="7957"/>
                  </a:lnTo>
                  <a:lnTo>
                    <a:pt x="207" y="7999"/>
                  </a:lnTo>
                  <a:lnTo>
                    <a:pt x="290" y="7999"/>
                  </a:lnTo>
                  <a:lnTo>
                    <a:pt x="373" y="7957"/>
                  </a:lnTo>
                  <a:lnTo>
                    <a:pt x="456" y="7916"/>
                  </a:lnTo>
                  <a:lnTo>
                    <a:pt x="497" y="7833"/>
                  </a:lnTo>
                  <a:lnTo>
                    <a:pt x="539" y="7750"/>
                  </a:lnTo>
                  <a:lnTo>
                    <a:pt x="622" y="7502"/>
                  </a:lnTo>
                  <a:lnTo>
                    <a:pt x="829" y="6756"/>
                  </a:lnTo>
                  <a:lnTo>
                    <a:pt x="1243" y="5761"/>
                  </a:lnTo>
                  <a:lnTo>
                    <a:pt x="1492" y="5181"/>
                  </a:lnTo>
                  <a:lnTo>
                    <a:pt x="1824" y="4559"/>
                  </a:lnTo>
                  <a:lnTo>
                    <a:pt x="2197" y="3937"/>
                  </a:lnTo>
                  <a:lnTo>
                    <a:pt x="2611" y="3316"/>
                  </a:lnTo>
                  <a:lnTo>
                    <a:pt x="3150" y="2736"/>
                  </a:lnTo>
                  <a:lnTo>
                    <a:pt x="3688" y="2155"/>
                  </a:lnTo>
                  <a:lnTo>
                    <a:pt x="4352" y="1658"/>
                  </a:lnTo>
                  <a:lnTo>
                    <a:pt x="4683" y="1409"/>
                  </a:lnTo>
                  <a:lnTo>
                    <a:pt x="5056" y="1202"/>
                  </a:lnTo>
                  <a:lnTo>
                    <a:pt x="5429" y="995"/>
                  </a:lnTo>
                  <a:lnTo>
                    <a:pt x="5843" y="829"/>
                  </a:lnTo>
                  <a:lnTo>
                    <a:pt x="6258" y="705"/>
                  </a:lnTo>
                  <a:lnTo>
                    <a:pt x="6672" y="581"/>
                  </a:lnTo>
                  <a:lnTo>
                    <a:pt x="6797" y="539"/>
                  </a:lnTo>
                  <a:lnTo>
                    <a:pt x="6880" y="456"/>
                  </a:lnTo>
                  <a:lnTo>
                    <a:pt x="6880" y="332"/>
                  </a:lnTo>
                  <a:lnTo>
                    <a:pt x="6880" y="249"/>
                  </a:lnTo>
                  <a:lnTo>
                    <a:pt x="6838" y="125"/>
                  </a:lnTo>
                  <a:lnTo>
                    <a:pt x="6755" y="42"/>
                  </a:lnTo>
                  <a:lnTo>
                    <a:pt x="66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2159;p80"/>
          <p:cNvGrpSpPr/>
          <p:nvPr/>
        </p:nvGrpSpPr>
        <p:grpSpPr>
          <a:xfrm>
            <a:off x="9550350" y="3870933"/>
            <a:ext cx="2202335" cy="2987067"/>
            <a:chOff x="793200" y="946075"/>
            <a:chExt cx="2707900" cy="3673225"/>
          </a:xfrm>
        </p:grpSpPr>
        <p:sp>
          <p:nvSpPr>
            <p:cNvPr id="128" name="Google Shape;2160;p80"/>
            <p:cNvSpPr/>
            <p:nvPr/>
          </p:nvSpPr>
          <p:spPr>
            <a:xfrm>
              <a:off x="1900975" y="946075"/>
              <a:ext cx="393400" cy="393400"/>
            </a:xfrm>
            <a:custGeom>
              <a:avLst/>
              <a:gdLst/>
              <a:ahLst/>
              <a:cxnLst/>
              <a:rect l="l" t="t" r="r" b="b"/>
              <a:pathLst>
                <a:path w="15736" h="15736" extrusionOk="0">
                  <a:moveTo>
                    <a:pt x="7482" y="0"/>
                  </a:moveTo>
                  <a:lnTo>
                    <a:pt x="6661" y="97"/>
                  </a:lnTo>
                  <a:lnTo>
                    <a:pt x="5889" y="241"/>
                  </a:lnTo>
                  <a:lnTo>
                    <a:pt x="5165" y="483"/>
                  </a:lnTo>
                  <a:lnTo>
                    <a:pt x="4441" y="772"/>
                  </a:lnTo>
                  <a:lnTo>
                    <a:pt x="3765" y="1158"/>
                  </a:lnTo>
                  <a:lnTo>
                    <a:pt x="3138" y="1593"/>
                  </a:lnTo>
                  <a:lnTo>
                    <a:pt x="2558" y="2076"/>
                  </a:lnTo>
                  <a:lnTo>
                    <a:pt x="2027" y="2606"/>
                  </a:lnTo>
                  <a:lnTo>
                    <a:pt x="1545" y="3186"/>
                  </a:lnTo>
                  <a:lnTo>
                    <a:pt x="1110" y="3813"/>
                  </a:lnTo>
                  <a:lnTo>
                    <a:pt x="772" y="4489"/>
                  </a:lnTo>
                  <a:lnTo>
                    <a:pt x="483" y="5165"/>
                  </a:lnTo>
                  <a:lnTo>
                    <a:pt x="241" y="5889"/>
                  </a:lnTo>
                  <a:lnTo>
                    <a:pt x="97" y="6661"/>
                  </a:lnTo>
                  <a:lnTo>
                    <a:pt x="0" y="7433"/>
                  </a:lnTo>
                  <a:lnTo>
                    <a:pt x="0" y="8254"/>
                  </a:lnTo>
                  <a:lnTo>
                    <a:pt x="97" y="9074"/>
                  </a:lnTo>
                  <a:lnTo>
                    <a:pt x="241" y="9847"/>
                  </a:lnTo>
                  <a:lnTo>
                    <a:pt x="483" y="10571"/>
                  </a:lnTo>
                  <a:lnTo>
                    <a:pt x="772" y="11295"/>
                  </a:lnTo>
                  <a:lnTo>
                    <a:pt x="1110" y="11971"/>
                  </a:lnTo>
                  <a:lnTo>
                    <a:pt x="1545" y="12598"/>
                  </a:lnTo>
                  <a:lnTo>
                    <a:pt x="2027" y="13177"/>
                  </a:lnTo>
                  <a:lnTo>
                    <a:pt x="2558" y="13708"/>
                  </a:lnTo>
                  <a:lnTo>
                    <a:pt x="3138" y="14191"/>
                  </a:lnTo>
                  <a:lnTo>
                    <a:pt x="3765" y="14625"/>
                  </a:lnTo>
                  <a:lnTo>
                    <a:pt x="4441" y="14963"/>
                  </a:lnTo>
                  <a:lnTo>
                    <a:pt x="5165" y="15253"/>
                  </a:lnTo>
                  <a:lnTo>
                    <a:pt x="5889" y="15494"/>
                  </a:lnTo>
                  <a:lnTo>
                    <a:pt x="6661" y="15639"/>
                  </a:lnTo>
                  <a:lnTo>
                    <a:pt x="7433" y="15735"/>
                  </a:lnTo>
                  <a:lnTo>
                    <a:pt x="8254" y="15735"/>
                  </a:lnTo>
                  <a:lnTo>
                    <a:pt x="9026" y="15639"/>
                  </a:lnTo>
                  <a:lnTo>
                    <a:pt x="9799" y="15494"/>
                  </a:lnTo>
                  <a:lnTo>
                    <a:pt x="10571" y="15253"/>
                  </a:lnTo>
                  <a:lnTo>
                    <a:pt x="11295" y="14963"/>
                  </a:lnTo>
                  <a:lnTo>
                    <a:pt x="11922" y="14577"/>
                  </a:lnTo>
                  <a:lnTo>
                    <a:pt x="12550" y="14143"/>
                  </a:lnTo>
                  <a:lnTo>
                    <a:pt x="13177" y="13660"/>
                  </a:lnTo>
                  <a:lnTo>
                    <a:pt x="13708" y="13129"/>
                  </a:lnTo>
                  <a:lnTo>
                    <a:pt x="14191" y="12550"/>
                  </a:lnTo>
                  <a:lnTo>
                    <a:pt x="14577" y="11922"/>
                  </a:lnTo>
                  <a:lnTo>
                    <a:pt x="14963" y="11247"/>
                  </a:lnTo>
                  <a:lnTo>
                    <a:pt x="15253" y="10571"/>
                  </a:lnTo>
                  <a:lnTo>
                    <a:pt x="15494" y="9847"/>
                  </a:lnTo>
                  <a:lnTo>
                    <a:pt x="15639" y="9074"/>
                  </a:lnTo>
                  <a:lnTo>
                    <a:pt x="15736" y="8302"/>
                  </a:lnTo>
                  <a:lnTo>
                    <a:pt x="15736" y="7482"/>
                  </a:lnTo>
                  <a:lnTo>
                    <a:pt x="15639" y="6661"/>
                  </a:lnTo>
                  <a:lnTo>
                    <a:pt x="15494" y="5889"/>
                  </a:lnTo>
                  <a:lnTo>
                    <a:pt x="15253" y="5165"/>
                  </a:lnTo>
                  <a:lnTo>
                    <a:pt x="14963" y="4441"/>
                  </a:lnTo>
                  <a:lnTo>
                    <a:pt x="14577" y="3765"/>
                  </a:lnTo>
                  <a:lnTo>
                    <a:pt x="14143" y="3137"/>
                  </a:lnTo>
                  <a:lnTo>
                    <a:pt x="13660" y="2558"/>
                  </a:lnTo>
                  <a:lnTo>
                    <a:pt x="13129" y="2027"/>
                  </a:lnTo>
                  <a:lnTo>
                    <a:pt x="12550" y="1545"/>
                  </a:lnTo>
                  <a:lnTo>
                    <a:pt x="11922" y="1110"/>
                  </a:lnTo>
                  <a:lnTo>
                    <a:pt x="11247" y="772"/>
                  </a:lnTo>
                  <a:lnTo>
                    <a:pt x="10571" y="483"/>
                  </a:lnTo>
                  <a:lnTo>
                    <a:pt x="9799" y="241"/>
                  </a:lnTo>
                  <a:lnTo>
                    <a:pt x="9075" y="97"/>
                  </a:lnTo>
                  <a:lnTo>
                    <a:pt x="825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161;p80"/>
            <p:cNvSpPr/>
            <p:nvPr/>
          </p:nvSpPr>
          <p:spPr>
            <a:xfrm>
              <a:off x="1900975" y="946075"/>
              <a:ext cx="393400" cy="393400"/>
            </a:xfrm>
            <a:custGeom>
              <a:avLst/>
              <a:gdLst/>
              <a:ahLst/>
              <a:cxnLst/>
              <a:rect l="l" t="t" r="r" b="b"/>
              <a:pathLst>
                <a:path w="15736" h="15736" fill="none" extrusionOk="0">
                  <a:moveTo>
                    <a:pt x="7482" y="0"/>
                  </a:moveTo>
                  <a:lnTo>
                    <a:pt x="7482" y="0"/>
                  </a:lnTo>
                  <a:lnTo>
                    <a:pt x="8254" y="0"/>
                  </a:lnTo>
                  <a:lnTo>
                    <a:pt x="9075" y="97"/>
                  </a:lnTo>
                  <a:lnTo>
                    <a:pt x="9799" y="241"/>
                  </a:lnTo>
                  <a:lnTo>
                    <a:pt x="10571" y="483"/>
                  </a:lnTo>
                  <a:lnTo>
                    <a:pt x="11247" y="772"/>
                  </a:lnTo>
                  <a:lnTo>
                    <a:pt x="11922" y="1110"/>
                  </a:lnTo>
                  <a:lnTo>
                    <a:pt x="12550" y="1545"/>
                  </a:lnTo>
                  <a:lnTo>
                    <a:pt x="13129" y="2027"/>
                  </a:lnTo>
                  <a:lnTo>
                    <a:pt x="13660" y="2558"/>
                  </a:lnTo>
                  <a:lnTo>
                    <a:pt x="14143" y="3137"/>
                  </a:lnTo>
                  <a:lnTo>
                    <a:pt x="14577" y="3765"/>
                  </a:lnTo>
                  <a:lnTo>
                    <a:pt x="14963" y="4441"/>
                  </a:lnTo>
                  <a:lnTo>
                    <a:pt x="15253" y="5165"/>
                  </a:lnTo>
                  <a:lnTo>
                    <a:pt x="15494" y="5889"/>
                  </a:lnTo>
                  <a:lnTo>
                    <a:pt x="15639" y="6661"/>
                  </a:lnTo>
                  <a:lnTo>
                    <a:pt x="15736" y="7482"/>
                  </a:lnTo>
                  <a:lnTo>
                    <a:pt x="15736" y="7482"/>
                  </a:lnTo>
                  <a:lnTo>
                    <a:pt x="15736" y="8302"/>
                  </a:lnTo>
                  <a:lnTo>
                    <a:pt x="15639" y="9074"/>
                  </a:lnTo>
                  <a:lnTo>
                    <a:pt x="15494" y="9847"/>
                  </a:lnTo>
                  <a:lnTo>
                    <a:pt x="15253" y="10571"/>
                  </a:lnTo>
                  <a:lnTo>
                    <a:pt x="14963" y="11247"/>
                  </a:lnTo>
                  <a:lnTo>
                    <a:pt x="14577" y="11922"/>
                  </a:lnTo>
                  <a:lnTo>
                    <a:pt x="14191" y="12550"/>
                  </a:lnTo>
                  <a:lnTo>
                    <a:pt x="13708" y="13129"/>
                  </a:lnTo>
                  <a:lnTo>
                    <a:pt x="13177" y="13660"/>
                  </a:lnTo>
                  <a:lnTo>
                    <a:pt x="12550" y="14143"/>
                  </a:lnTo>
                  <a:lnTo>
                    <a:pt x="11922" y="14577"/>
                  </a:lnTo>
                  <a:lnTo>
                    <a:pt x="11295" y="14963"/>
                  </a:lnTo>
                  <a:lnTo>
                    <a:pt x="10571" y="15253"/>
                  </a:lnTo>
                  <a:lnTo>
                    <a:pt x="9799" y="15494"/>
                  </a:lnTo>
                  <a:lnTo>
                    <a:pt x="9026" y="15639"/>
                  </a:lnTo>
                  <a:lnTo>
                    <a:pt x="8254" y="15735"/>
                  </a:lnTo>
                  <a:lnTo>
                    <a:pt x="8254" y="15735"/>
                  </a:lnTo>
                  <a:lnTo>
                    <a:pt x="7433" y="15735"/>
                  </a:lnTo>
                  <a:lnTo>
                    <a:pt x="6661" y="15639"/>
                  </a:lnTo>
                  <a:lnTo>
                    <a:pt x="5889" y="15494"/>
                  </a:lnTo>
                  <a:lnTo>
                    <a:pt x="5165" y="15253"/>
                  </a:lnTo>
                  <a:lnTo>
                    <a:pt x="4441" y="14963"/>
                  </a:lnTo>
                  <a:lnTo>
                    <a:pt x="3765" y="14625"/>
                  </a:lnTo>
                  <a:lnTo>
                    <a:pt x="3138" y="14191"/>
                  </a:lnTo>
                  <a:lnTo>
                    <a:pt x="2558" y="13708"/>
                  </a:lnTo>
                  <a:lnTo>
                    <a:pt x="2027" y="13177"/>
                  </a:lnTo>
                  <a:lnTo>
                    <a:pt x="1545" y="12598"/>
                  </a:lnTo>
                  <a:lnTo>
                    <a:pt x="1110" y="11971"/>
                  </a:lnTo>
                  <a:lnTo>
                    <a:pt x="772" y="11295"/>
                  </a:lnTo>
                  <a:lnTo>
                    <a:pt x="483" y="10571"/>
                  </a:lnTo>
                  <a:lnTo>
                    <a:pt x="241" y="9847"/>
                  </a:lnTo>
                  <a:lnTo>
                    <a:pt x="97" y="9074"/>
                  </a:lnTo>
                  <a:lnTo>
                    <a:pt x="0" y="8254"/>
                  </a:lnTo>
                  <a:lnTo>
                    <a:pt x="0" y="8254"/>
                  </a:lnTo>
                  <a:lnTo>
                    <a:pt x="0" y="7433"/>
                  </a:lnTo>
                  <a:lnTo>
                    <a:pt x="97" y="6661"/>
                  </a:lnTo>
                  <a:lnTo>
                    <a:pt x="241" y="5889"/>
                  </a:lnTo>
                  <a:lnTo>
                    <a:pt x="483" y="5165"/>
                  </a:lnTo>
                  <a:lnTo>
                    <a:pt x="772" y="4489"/>
                  </a:lnTo>
                  <a:lnTo>
                    <a:pt x="1110" y="3813"/>
                  </a:lnTo>
                  <a:lnTo>
                    <a:pt x="1545" y="3186"/>
                  </a:lnTo>
                  <a:lnTo>
                    <a:pt x="2027" y="2606"/>
                  </a:lnTo>
                  <a:lnTo>
                    <a:pt x="2558" y="2076"/>
                  </a:lnTo>
                  <a:lnTo>
                    <a:pt x="3138" y="1593"/>
                  </a:lnTo>
                  <a:lnTo>
                    <a:pt x="3765" y="1158"/>
                  </a:lnTo>
                  <a:lnTo>
                    <a:pt x="4441" y="772"/>
                  </a:lnTo>
                  <a:lnTo>
                    <a:pt x="5165" y="483"/>
                  </a:lnTo>
                  <a:lnTo>
                    <a:pt x="5889" y="241"/>
                  </a:lnTo>
                  <a:lnTo>
                    <a:pt x="6661" y="97"/>
                  </a:lnTo>
                  <a:lnTo>
                    <a:pt x="748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162;p80"/>
            <p:cNvSpPr/>
            <p:nvPr/>
          </p:nvSpPr>
          <p:spPr>
            <a:xfrm>
              <a:off x="2034900" y="1052250"/>
              <a:ext cx="90550" cy="109850"/>
            </a:xfrm>
            <a:custGeom>
              <a:avLst/>
              <a:gdLst/>
              <a:ahLst/>
              <a:cxnLst/>
              <a:rect l="l" t="t" r="r" b="b"/>
              <a:pathLst>
                <a:path w="3622" h="4394" extrusionOk="0">
                  <a:moveTo>
                    <a:pt x="725" y="1"/>
                  </a:moveTo>
                  <a:lnTo>
                    <a:pt x="1" y="1063"/>
                  </a:lnTo>
                  <a:lnTo>
                    <a:pt x="1690" y="4393"/>
                  </a:lnTo>
                  <a:lnTo>
                    <a:pt x="3621" y="3428"/>
                  </a:lnTo>
                  <a:lnTo>
                    <a:pt x="1980" y="97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163;p80"/>
            <p:cNvSpPr/>
            <p:nvPr/>
          </p:nvSpPr>
          <p:spPr>
            <a:xfrm>
              <a:off x="2034900" y="1052250"/>
              <a:ext cx="90550" cy="109850"/>
            </a:xfrm>
            <a:custGeom>
              <a:avLst/>
              <a:gdLst/>
              <a:ahLst/>
              <a:cxnLst/>
              <a:rect l="l" t="t" r="r" b="b"/>
              <a:pathLst>
                <a:path w="3622" h="4394" fill="none" extrusionOk="0">
                  <a:moveTo>
                    <a:pt x="3621" y="3428"/>
                  </a:moveTo>
                  <a:lnTo>
                    <a:pt x="1690" y="4393"/>
                  </a:lnTo>
                  <a:lnTo>
                    <a:pt x="1" y="1063"/>
                  </a:lnTo>
                  <a:lnTo>
                    <a:pt x="725" y="1"/>
                  </a:lnTo>
                  <a:lnTo>
                    <a:pt x="1980" y="97"/>
                  </a:lnTo>
                  <a:lnTo>
                    <a:pt x="3621" y="34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164;p80"/>
            <p:cNvSpPr/>
            <p:nvPr/>
          </p:nvSpPr>
          <p:spPr>
            <a:xfrm>
              <a:off x="2024050" y="999150"/>
              <a:ext cx="38650" cy="68825"/>
            </a:xfrm>
            <a:custGeom>
              <a:avLst/>
              <a:gdLst/>
              <a:ahLst/>
              <a:cxnLst/>
              <a:rect l="l" t="t" r="r" b="b"/>
              <a:pathLst>
                <a:path w="1546" h="2753" extrusionOk="0">
                  <a:moveTo>
                    <a:pt x="97" y="1"/>
                  </a:moveTo>
                  <a:lnTo>
                    <a:pt x="49" y="49"/>
                  </a:lnTo>
                  <a:lnTo>
                    <a:pt x="1" y="146"/>
                  </a:lnTo>
                  <a:lnTo>
                    <a:pt x="1" y="194"/>
                  </a:lnTo>
                  <a:lnTo>
                    <a:pt x="49" y="290"/>
                  </a:lnTo>
                  <a:lnTo>
                    <a:pt x="1159" y="2656"/>
                  </a:lnTo>
                  <a:lnTo>
                    <a:pt x="1255" y="2704"/>
                  </a:lnTo>
                  <a:lnTo>
                    <a:pt x="1352" y="2752"/>
                  </a:lnTo>
                  <a:lnTo>
                    <a:pt x="1449" y="2704"/>
                  </a:lnTo>
                  <a:lnTo>
                    <a:pt x="1497" y="2656"/>
                  </a:lnTo>
                  <a:lnTo>
                    <a:pt x="1545" y="2607"/>
                  </a:lnTo>
                  <a:lnTo>
                    <a:pt x="1545" y="2559"/>
                  </a:lnTo>
                  <a:lnTo>
                    <a:pt x="1497" y="2462"/>
                  </a:lnTo>
                  <a:lnTo>
                    <a:pt x="387" y="97"/>
                  </a:lnTo>
                  <a:lnTo>
                    <a:pt x="338" y="49"/>
                  </a:lnTo>
                  <a:lnTo>
                    <a:pt x="2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165;p80"/>
            <p:cNvSpPr/>
            <p:nvPr/>
          </p:nvSpPr>
          <p:spPr>
            <a:xfrm>
              <a:off x="2079550" y="1142750"/>
              <a:ext cx="96575" cy="97775"/>
            </a:xfrm>
            <a:custGeom>
              <a:avLst/>
              <a:gdLst/>
              <a:ahLst/>
              <a:cxnLst/>
              <a:rect l="l" t="t" r="r" b="b"/>
              <a:pathLst>
                <a:path w="3863" h="3911" extrusionOk="0">
                  <a:moveTo>
                    <a:pt x="1932" y="1"/>
                  </a:moveTo>
                  <a:lnTo>
                    <a:pt x="1" y="966"/>
                  </a:lnTo>
                  <a:lnTo>
                    <a:pt x="1111" y="3331"/>
                  </a:lnTo>
                  <a:lnTo>
                    <a:pt x="484" y="3621"/>
                  </a:lnTo>
                  <a:lnTo>
                    <a:pt x="580" y="3910"/>
                  </a:lnTo>
                  <a:lnTo>
                    <a:pt x="3862" y="2269"/>
                  </a:lnTo>
                  <a:lnTo>
                    <a:pt x="3766" y="2028"/>
                  </a:lnTo>
                  <a:lnTo>
                    <a:pt x="3090" y="2366"/>
                  </a:lnTo>
                  <a:lnTo>
                    <a:pt x="1932" y="1"/>
                  </a:lnTo>
                  <a:close/>
                </a:path>
              </a:pathLst>
            </a:custGeom>
            <a:solidFill>
              <a:srgbClr val="BDD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166;p80"/>
            <p:cNvSpPr/>
            <p:nvPr/>
          </p:nvSpPr>
          <p:spPr>
            <a:xfrm>
              <a:off x="2079550" y="1142750"/>
              <a:ext cx="96575" cy="97775"/>
            </a:xfrm>
            <a:custGeom>
              <a:avLst/>
              <a:gdLst/>
              <a:ahLst/>
              <a:cxnLst/>
              <a:rect l="l" t="t" r="r" b="b"/>
              <a:pathLst>
                <a:path w="3863" h="3911" fill="none" extrusionOk="0">
                  <a:moveTo>
                    <a:pt x="1932" y="1"/>
                  </a:moveTo>
                  <a:lnTo>
                    <a:pt x="1" y="966"/>
                  </a:lnTo>
                  <a:lnTo>
                    <a:pt x="1111" y="3331"/>
                  </a:lnTo>
                  <a:lnTo>
                    <a:pt x="484" y="3621"/>
                  </a:lnTo>
                  <a:lnTo>
                    <a:pt x="580" y="3910"/>
                  </a:lnTo>
                  <a:lnTo>
                    <a:pt x="3862" y="2269"/>
                  </a:lnTo>
                  <a:lnTo>
                    <a:pt x="3766" y="2028"/>
                  </a:lnTo>
                  <a:lnTo>
                    <a:pt x="3090" y="2366"/>
                  </a:lnTo>
                  <a:lnTo>
                    <a:pt x="19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167;p80"/>
            <p:cNvSpPr/>
            <p:nvPr/>
          </p:nvSpPr>
          <p:spPr>
            <a:xfrm>
              <a:off x="2091625" y="1150000"/>
              <a:ext cx="84500" cy="121900"/>
            </a:xfrm>
            <a:custGeom>
              <a:avLst/>
              <a:gdLst/>
              <a:ahLst/>
              <a:cxnLst/>
              <a:rect l="l" t="t" r="r" b="b"/>
              <a:pathLst>
                <a:path w="3380" h="4876" extrusionOk="0">
                  <a:moveTo>
                    <a:pt x="966" y="0"/>
                  </a:moveTo>
                  <a:lnTo>
                    <a:pt x="1" y="435"/>
                  </a:lnTo>
                  <a:lnTo>
                    <a:pt x="1980" y="4441"/>
                  </a:lnTo>
                  <a:lnTo>
                    <a:pt x="1642" y="4586"/>
                  </a:lnTo>
                  <a:lnTo>
                    <a:pt x="1786" y="4875"/>
                  </a:lnTo>
                  <a:lnTo>
                    <a:pt x="3379" y="4103"/>
                  </a:lnTo>
                  <a:lnTo>
                    <a:pt x="3235" y="3814"/>
                  </a:lnTo>
                  <a:lnTo>
                    <a:pt x="2945" y="3958"/>
                  </a:lnTo>
                  <a:lnTo>
                    <a:pt x="9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168;p80"/>
            <p:cNvSpPr/>
            <p:nvPr/>
          </p:nvSpPr>
          <p:spPr>
            <a:xfrm>
              <a:off x="2670850" y="1182575"/>
              <a:ext cx="393425" cy="393425"/>
            </a:xfrm>
            <a:custGeom>
              <a:avLst/>
              <a:gdLst/>
              <a:ahLst/>
              <a:cxnLst/>
              <a:rect l="l" t="t" r="r" b="b"/>
              <a:pathLst>
                <a:path w="15737" h="15737" extrusionOk="0">
                  <a:moveTo>
                    <a:pt x="7386" y="1"/>
                  </a:moveTo>
                  <a:lnTo>
                    <a:pt x="6613" y="97"/>
                  </a:lnTo>
                  <a:lnTo>
                    <a:pt x="5889" y="242"/>
                  </a:lnTo>
                  <a:lnTo>
                    <a:pt x="5165" y="483"/>
                  </a:lnTo>
                  <a:lnTo>
                    <a:pt x="4441" y="773"/>
                  </a:lnTo>
                  <a:lnTo>
                    <a:pt x="3765" y="1111"/>
                  </a:lnTo>
                  <a:lnTo>
                    <a:pt x="3138" y="1545"/>
                  </a:lnTo>
                  <a:lnTo>
                    <a:pt x="2559" y="2076"/>
                  </a:lnTo>
                  <a:lnTo>
                    <a:pt x="1979" y="2607"/>
                  </a:lnTo>
                  <a:lnTo>
                    <a:pt x="1497" y="3235"/>
                  </a:lnTo>
                  <a:lnTo>
                    <a:pt x="1062" y="3910"/>
                  </a:lnTo>
                  <a:lnTo>
                    <a:pt x="676" y="4634"/>
                  </a:lnTo>
                  <a:lnTo>
                    <a:pt x="387" y="5358"/>
                  </a:lnTo>
                  <a:lnTo>
                    <a:pt x="194" y="6082"/>
                  </a:lnTo>
                  <a:lnTo>
                    <a:pt x="49" y="6855"/>
                  </a:lnTo>
                  <a:lnTo>
                    <a:pt x="0" y="7579"/>
                  </a:lnTo>
                  <a:lnTo>
                    <a:pt x="0" y="8351"/>
                  </a:lnTo>
                  <a:lnTo>
                    <a:pt x="97" y="9123"/>
                  </a:lnTo>
                  <a:lnTo>
                    <a:pt x="242" y="9847"/>
                  </a:lnTo>
                  <a:lnTo>
                    <a:pt x="483" y="10571"/>
                  </a:lnTo>
                  <a:lnTo>
                    <a:pt x="773" y="11247"/>
                  </a:lnTo>
                  <a:lnTo>
                    <a:pt x="1111" y="11923"/>
                  </a:lnTo>
                  <a:lnTo>
                    <a:pt x="1545" y="12599"/>
                  </a:lnTo>
                  <a:lnTo>
                    <a:pt x="2028" y="13178"/>
                  </a:lnTo>
                  <a:lnTo>
                    <a:pt x="2607" y="13709"/>
                  </a:lnTo>
                  <a:lnTo>
                    <a:pt x="3234" y="14240"/>
                  </a:lnTo>
                  <a:lnTo>
                    <a:pt x="3910" y="14674"/>
                  </a:lnTo>
                  <a:lnTo>
                    <a:pt x="4634" y="15060"/>
                  </a:lnTo>
                  <a:lnTo>
                    <a:pt x="5358" y="15302"/>
                  </a:lnTo>
                  <a:lnTo>
                    <a:pt x="6082" y="15543"/>
                  </a:lnTo>
                  <a:lnTo>
                    <a:pt x="6855" y="15688"/>
                  </a:lnTo>
                  <a:lnTo>
                    <a:pt x="7579" y="15736"/>
                  </a:lnTo>
                  <a:lnTo>
                    <a:pt x="8351" y="15736"/>
                  </a:lnTo>
                  <a:lnTo>
                    <a:pt x="9075" y="15640"/>
                  </a:lnTo>
                  <a:lnTo>
                    <a:pt x="9847" y="15495"/>
                  </a:lnTo>
                  <a:lnTo>
                    <a:pt x="10571" y="15253"/>
                  </a:lnTo>
                  <a:lnTo>
                    <a:pt x="11247" y="14964"/>
                  </a:lnTo>
                  <a:lnTo>
                    <a:pt x="11923" y="14578"/>
                  </a:lnTo>
                  <a:lnTo>
                    <a:pt x="12550" y="14191"/>
                  </a:lnTo>
                  <a:lnTo>
                    <a:pt x="13178" y="13661"/>
                  </a:lnTo>
                  <a:lnTo>
                    <a:pt x="13709" y="13130"/>
                  </a:lnTo>
                  <a:lnTo>
                    <a:pt x="14240" y="12502"/>
                  </a:lnTo>
                  <a:lnTo>
                    <a:pt x="14674" y="11826"/>
                  </a:lnTo>
                  <a:lnTo>
                    <a:pt x="15012" y="11102"/>
                  </a:lnTo>
                  <a:lnTo>
                    <a:pt x="15302" y="10378"/>
                  </a:lnTo>
                  <a:lnTo>
                    <a:pt x="15543" y="9654"/>
                  </a:lnTo>
                  <a:lnTo>
                    <a:pt x="15639" y="8882"/>
                  </a:lnTo>
                  <a:lnTo>
                    <a:pt x="15736" y="8110"/>
                  </a:lnTo>
                  <a:lnTo>
                    <a:pt x="15688" y="7386"/>
                  </a:lnTo>
                  <a:lnTo>
                    <a:pt x="15639" y="6613"/>
                  </a:lnTo>
                  <a:lnTo>
                    <a:pt x="15446" y="5889"/>
                  </a:lnTo>
                  <a:lnTo>
                    <a:pt x="15253" y="5165"/>
                  </a:lnTo>
                  <a:lnTo>
                    <a:pt x="14964" y="4441"/>
                  </a:lnTo>
                  <a:lnTo>
                    <a:pt x="14578" y="3814"/>
                  </a:lnTo>
                  <a:lnTo>
                    <a:pt x="14143" y="3138"/>
                  </a:lnTo>
                  <a:lnTo>
                    <a:pt x="13660" y="2559"/>
                  </a:lnTo>
                  <a:lnTo>
                    <a:pt x="13081" y="1980"/>
                  </a:lnTo>
                  <a:lnTo>
                    <a:pt x="12454" y="1497"/>
                  </a:lnTo>
                  <a:lnTo>
                    <a:pt x="11778" y="1062"/>
                  </a:lnTo>
                  <a:lnTo>
                    <a:pt x="11102" y="676"/>
                  </a:lnTo>
                  <a:lnTo>
                    <a:pt x="10378" y="387"/>
                  </a:lnTo>
                  <a:lnTo>
                    <a:pt x="9606" y="194"/>
                  </a:lnTo>
                  <a:lnTo>
                    <a:pt x="8882" y="49"/>
                  </a:lnTo>
                  <a:lnTo>
                    <a:pt x="8110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169;p80"/>
            <p:cNvSpPr/>
            <p:nvPr/>
          </p:nvSpPr>
          <p:spPr>
            <a:xfrm>
              <a:off x="2891675" y="1276700"/>
              <a:ext cx="42275" cy="53125"/>
            </a:xfrm>
            <a:custGeom>
              <a:avLst/>
              <a:gdLst/>
              <a:ahLst/>
              <a:cxnLst/>
              <a:rect l="l" t="t" r="r" b="b"/>
              <a:pathLst>
                <a:path w="1691" h="2125" extrusionOk="0">
                  <a:moveTo>
                    <a:pt x="1593" y="1"/>
                  </a:moveTo>
                  <a:lnTo>
                    <a:pt x="966" y="387"/>
                  </a:lnTo>
                  <a:lnTo>
                    <a:pt x="532" y="725"/>
                  </a:lnTo>
                  <a:lnTo>
                    <a:pt x="242" y="1062"/>
                  </a:lnTo>
                  <a:lnTo>
                    <a:pt x="97" y="1352"/>
                  </a:lnTo>
                  <a:lnTo>
                    <a:pt x="1" y="1593"/>
                  </a:lnTo>
                  <a:lnTo>
                    <a:pt x="1" y="1835"/>
                  </a:lnTo>
                  <a:lnTo>
                    <a:pt x="49" y="1980"/>
                  </a:lnTo>
                  <a:lnTo>
                    <a:pt x="97" y="2124"/>
                  </a:lnTo>
                  <a:lnTo>
                    <a:pt x="194" y="2124"/>
                  </a:lnTo>
                  <a:lnTo>
                    <a:pt x="1690" y="97"/>
                  </a:lnTo>
                  <a:lnTo>
                    <a:pt x="1690" y="49"/>
                  </a:lnTo>
                  <a:lnTo>
                    <a:pt x="16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170;p80"/>
            <p:cNvSpPr/>
            <p:nvPr/>
          </p:nvSpPr>
          <p:spPr>
            <a:xfrm>
              <a:off x="2828925" y="1316525"/>
              <a:ext cx="84500" cy="164125"/>
            </a:xfrm>
            <a:custGeom>
              <a:avLst/>
              <a:gdLst/>
              <a:ahLst/>
              <a:cxnLst/>
              <a:rect l="l" t="t" r="r" b="b"/>
              <a:pathLst>
                <a:path w="3380" h="6565" extrusionOk="0">
                  <a:moveTo>
                    <a:pt x="2800" y="0"/>
                  </a:moveTo>
                  <a:lnTo>
                    <a:pt x="2704" y="49"/>
                  </a:lnTo>
                  <a:lnTo>
                    <a:pt x="2655" y="97"/>
                  </a:lnTo>
                  <a:lnTo>
                    <a:pt x="2655" y="145"/>
                  </a:lnTo>
                  <a:lnTo>
                    <a:pt x="2655" y="242"/>
                  </a:lnTo>
                  <a:lnTo>
                    <a:pt x="2655" y="290"/>
                  </a:lnTo>
                  <a:lnTo>
                    <a:pt x="2945" y="676"/>
                  </a:lnTo>
                  <a:lnTo>
                    <a:pt x="2993" y="869"/>
                  </a:lnTo>
                  <a:lnTo>
                    <a:pt x="2945" y="1062"/>
                  </a:lnTo>
                  <a:lnTo>
                    <a:pt x="49" y="6275"/>
                  </a:lnTo>
                  <a:lnTo>
                    <a:pt x="1" y="6372"/>
                  </a:lnTo>
                  <a:lnTo>
                    <a:pt x="1" y="6420"/>
                  </a:lnTo>
                  <a:lnTo>
                    <a:pt x="49" y="6468"/>
                  </a:lnTo>
                  <a:lnTo>
                    <a:pt x="97" y="6517"/>
                  </a:lnTo>
                  <a:lnTo>
                    <a:pt x="194" y="6565"/>
                  </a:lnTo>
                  <a:lnTo>
                    <a:pt x="290" y="6517"/>
                  </a:lnTo>
                  <a:lnTo>
                    <a:pt x="387" y="6468"/>
                  </a:lnTo>
                  <a:lnTo>
                    <a:pt x="3283" y="1255"/>
                  </a:lnTo>
                  <a:lnTo>
                    <a:pt x="3379" y="1062"/>
                  </a:lnTo>
                  <a:lnTo>
                    <a:pt x="3379" y="869"/>
                  </a:lnTo>
                  <a:lnTo>
                    <a:pt x="3331" y="676"/>
                  </a:lnTo>
                  <a:lnTo>
                    <a:pt x="3235" y="483"/>
                  </a:lnTo>
                  <a:lnTo>
                    <a:pt x="2993" y="97"/>
                  </a:lnTo>
                  <a:lnTo>
                    <a:pt x="2945" y="49"/>
                  </a:lnTo>
                  <a:lnTo>
                    <a:pt x="2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171;p80"/>
            <p:cNvSpPr/>
            <p:nvPr/>
          </p:nvSpPr>
          <p:spPr>
            <a:xfrm>
              <a:off x="2826525" y="1460125"/>
              <a:ext cx="57925" cy="59150"/>
            </a:xfrm>
            <a:custGeom>
              <a:avLst/>
              <a:gdLst/>
              <a:ahLst/>
              <a:cxnLst/>
              <a:rect l="l" t="t" r="r" b="b"/>
              <a:pathLst>
                <a:path w="2317" h="2366" extrusionOk="0">
                  <a:moveTo>
                    <a:pt x="1062" y="386"/>
                  </a:moveTo>
                  <a:lnTo>
                    <a:pt x="1352" y="435"/>
                  </a:lnTo>
                  <a:lnTo>
                    <a:pt x="1545" y="580"/>
                  </a:lnTo>
                  <a:lnTo>
                    <a:pt x="1690" y="676"/>
                  </a:lnTo>
                  <a:lnTo>
                    <a:pt x="1738" y="773"/>
                  </a:lnTo>
                  <a:lnTo>
                    <a:pt x="1834" y="1062"/>
                  </a:lnTo>
                  <a:lnTo>
                    <a:pt x="1834" y="1352"/>
                  </a:lnTo>
                  <a:lnTo>
                    <a:pt x="1786" y="1497"/>
                  </a:lnTo>
                  <a:lnTo>
                    <a:pt x="1690" y="1641"/>
                  </a:lnTo>
                  <a:lnTo>
                    <a:pt x="1593" y="1786"/>
                  </a:lnTo>
                  <a:lnTo>
                    <a:pt x="1448" y="1883"/>
                  </a:lnTo>
                  <a:lnTo>
                    <a:pt x="1159" y="1931"/>
                  </a:lnTo>
                  <a:lnTo>
                    <a:pt x="869" y="1931"/>
                  </a:lnTo>
                  <a:lnTo>
                    <a:pt x="724" y="1883"/>
                  </a:lnTo>
                  <a:lnTo>
                    <a:pt x="628" y="1786"/>
                  </a:lnTo>
                  <a:lnTo>
                    <a:pt x="579" y="1786"/>
                  </a:lnTo>
                  <a:lnTo>
                    <a:pt x="483" y="1690"/>
                  </a:lnTo>
                  <a:lnTo>
                    <a:pt x="386" y="1593"/>
                  </a:lnTo>
                  <a:lnTo>
                    <a:pt x="290" y="1304"/>
                  </a:lnTo>
                  <a:lnTo>
                    <a:pt x="290" y="1014"/>
                  </a:lnTo>
                  <a:lnTo>
                    <a:pt x="386" y="869"/>
                  </a:lnTo>
                  <a:lnTo>
                    <a:pt x="435" y="724"/>
                  </a:lnTo>
                  <a:lnTo>
                    <a:pt x="531" y="628"/>
                  </a:lnTo>
                  <a:lnTo>
                    <a:pt x="676" y="531"/>
                  </a:lnTo>
                  <a:lnTo>
                    <a:pt x="821" y="435"/>
                  </a:lnTo>
                  <a:lnTo>
                    <a:pt x="1062" y="435"/>
                  </a:lnTo>
                  <a:lnTo>
                    <a:pt x="1062" y="386"/>
                  </a:lnTo>
                  <a:close/>
                  <a:moveTo>
                    <a:pt x="1014" y="0"/>
                  </a:moveTo>
                  <a:lnTo>
                    <a:pt x="772" y="49"/>
                  </a:lnTo>
                  <a:lnTo>
                    <a:pt x="579" y="145"/>
                  </a:lnTo>
                  <a:lnTo>
                    <a:pt x="386" y="290"/>
                  </a:lnTo>
                  <a:lnTo>
                    <a:pt x="241" y="435"/>
                  </a:lnTo>
                  <a:lnTo>
                    <a:pt x="145" y="628"/>
                  </a:lnTo>
                  <a:lnTo>
                    <a:pt x="48" y="869"/>
                  </a:lnTo>
                  <a:lnTo>
                    <a:pt x="0" y="1062"/>
                  </a:lnTo>
                  <a:lnTo>
                    <a:pt x="0" y="1304"/>
                  </a:lnTo>
                  <a:lnTo>
                    <a:pt x="48" y="1545"/>
                  </a:lnTo>
                  <a:lnTo>
                    <a:pt x="145" y="1738"/>
                  </a:lnTo>
                  <a:lnTo>
                    <a:pt x="290" y="1931"/>
                  </a:lnTo>
                  <a:lnTo>
                    <a:pt x="435" y="2076"/>
                  </a:lnTo>
                  <a:lnTo>
                    <a:pt x="628" y="2221"/>
                  </a:lnTo>
                  <a:lnTo>
                    <a:pt x="821" y="2317"/>
                  </a:lnTo>
                  <a:lnTo>
                    <a:pt x="1062" y="2365"/>
                  </a:lnTo>
                  <a:lnTo>
                    <a:pt x="1255" y="2365"/>
                  </a:lnTo>
                  <a:lnTo>
                    <a:pt x="1448" y="2317"/>
                  </a:lnTo>
                  <a:lnTo>
                    <a:pt x="1641" y="2221"/>
                  </a:lnTo>
                  <a:lnTo>
                    <a:pt x="1834" y="2124"/>
                  </a:lnTo>
                  <a:lnTo>
                    <a:pt x="1979" y="2028"/>
                  </a:lnTo>
                  <a:lnTo>
                    <a:pt x="2124" y="1834"/>
                  </a:lnTo>
                  <a:lnTo>
                    <a:pt x="2220" y="1690"/>
                  </a:lnTo>
                  <a:lnTo>
                    <a:pt x="2317" y="1497"/>
                  </a:lnTo>
                  <a:lnTo>
                    <a:pt x="2317" y="1255"/>
                  </a:lnTo>
                  <a:lnTo>
                    <a:pt x="2317" y="1014"/>
                  </a:lnTo>
                  <a:lnTo>
                    <a:pt x="2269" y="821"/>
                  </a:lnTo>
                  <a:lnTo>
                    <a:pt x="2172" y="580"/>
                  </a:lnTo>
                  <a:lnTo>
                    <a:pt x="2076" y="435"/>
                  </a:lnTo>
                  <a:lnTo>
                    <a:pt x="1883" y="242"/>
                  </a:lnTo>
                  <a:lnTo>
                    <a:pt x="1690" y="145"/>
                  </a:lnTo>
                  <a:lnTo>
                    <a:pt x="1496" y="49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172;p80"/>
            <p:cNvSpPr/>
            <p:nvPr/>
          </p:nvSpPr>
          <p:spPr>
            <a:xfrm>
              <a:off x="2904950" y="1283950"/>
              <a:ext cx="39850" cy="54325"/>
            </a:xfrm>
            <a:custGeom>
              <a:avLst/>
              <a:gdLst/>
              <a:ahLst/>
              <a:cxnLst/>
              <a:rect l="l" t="t" r="r" b="b"/>
              <a:pathLst>
                <a:path w="1594" h="2173" extrusionOk="0">
                  <a:moveTo>
                    <a:pt x="1497" y="0"/>
                  </a:moveTo>
                  <a:lnTo>
                    <a:pt x="1497" y="48"/>
                  </a:lnTo>
                  <a:lnTo>
                    <a:pt x="1" y="2076"/>
                  </a:lnTo>
                  <a:lnTo>
                    <a:pt x="1" y="2124"/>
                  </a:lnTo>
                  <a:lnTo>
                    <a:pt x="49" y="2124"/>
                  </a:lnTo>
                  <a:lnTo>
                    <a:pt x="49" y="2172"/>
                  </a:lnTo>
                  <a:lnTo>
                    <a:pt x="387" y="2172"/>
                  </a:lnTo>
                  <a:lnTo>
                    <a:pt x="580" y="2076"/>
                  </a:lnTo>
                  <a:lnTo>
                    <a:pt x="821" y="1931"/>
                  </a:lnTo>
                  <a:lnTo>
                    <a:pt x="1014" y="1690"/>
                  </a:lnTo>
                  <a:lnTo>
                    <a:pt x="1256" y="1303"/>
                  </a:lnTo>
                  <a:lnTo>
                    <a:pt x="1449" y="772"/>
                  </a:lnTo>
                  <a:lnTo>
                    <a:pt x="1593" y="48"/>
                  </a:lnTo>
                  <a:lnTo>
                    <a:pt x="1545" y="48"/>
                  </a:lnTo>
                  <a:lnTo>
                    <a:pt x="14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173;p80"/>
            <p:cNvSpPr/>
            <p:nvPr/>
          </p:nvSpPr>
          <p:spPr>
            <a:xfrm>
              <a:off x="2781875" y="1322550"/>
              <a:ext cx="135175" cy="123125"/>
            </a:xfrm>
            <a:custGeom>
              <a:avLst/>
              <a:gdLst/>
              <a:ahLst/>
              <a:cxnLst/>
              <a:rect l="l" t="t" r="r" b="b"/>
              <a:pathLst>
                <a:path w="5407" h="4925" extrusionOk="0">
                  <a:moveTo>
                    <a:pt x="4441" y="1"/>
                  </a:moveTo>
                  <a:lnTo>
                    <a:pt x="4296" y="97"/>
                  </a:lnTo>
                  <a:lnTo>
                    <a:pt x="4103" y="242"/>
                  </a:lnTo>
                  <a:lnTo>
                    <a:pt x="48" y="4634"/>
                  </a:lnTo>
                  <a:lnTo>
                    <a:pt x="0" y="4683"/>
                  </a:lnTo>
                  <a:lnTo>
                    <a:pt x="0" y="4731"/>
                  </a:lnTo>
                  <a:lnTo>
                    <a:pt x="0" y="4828"/>
                  </a:lnTo>
                  <a:lnTo>
                    <a:pt x="48" y="4876"/>
                  </a:lnTo>
                  <a:lnTo>
                    <a:pt x="193" y="4924"/>
                  </a:lnTo>
                  <a:lnTo>
                    <a:pt x="290" y="4876"/>
                  </a:lnTo>
                  <a:lnTo>
                    <a:pt x="4393" y="483"/>
                  </a:lnTo>
                  <a:lnTo>
                    <a:pt x="4537" y="387"/>
                  </a:lnTo>
                  <a:lnTo>
                    <a:pt x="4730" y="387"/>
                  </a:lnTo>
                  <a:lnTo>
                    <a:pt x="5165" y="532"/>
                  </a:lnTo>
                  <a:lnTo>
                    <a:pt x="5261" y="532"/>
                  </a:lnTo>
                  <a:lnTo>
                    <a:pt x="5310" y="483"/>
                  </a:lnTo>
                  <a:lnTo>
                    <a:pt x="5406" y="483"/>
                  </a:lnTo>
                  <a:lnTo>
                    <a:pt x="5406" y="387"/>
                  </a:lnTo>
                  <a:lnTo>
                    <a:pt x="5406" y="290"/>
                  </a:lnTo>
                  <a:lnTo>
                    <a:pt x="5406" y="242"/>
                  </a:lnTo>
                  <a:lnTo>
                    <a:pt x="5358" y="194"/>
                  </a:lnTo>
                  <a:lnTo>
                    <a:pt x="5310" y="146"/>
                  </a:lnTo>
                  <a:lnTo>
                    <a:pt x="4827" y="49"/>
                  </a:lnTo>
                  <a:lnTo>
                    <a:pt x="4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174;p80"/>
            <p:cNvSpPr/>
            <p:nvPr/>
          </p:nvSpPr>
          <p:spPr>
            <a:xfrm>
              <a:off x="2737225" y="1397375"/>
              <a:ext cx="59150" cy="59150"/>
            </a:xfrm>
            <a:custGeom>
              <a:avLst/>
              <a:gdLst/>
              <a:ahLst/>
              <a:cxnLst/>
              <a:rect l="l" t="t" r="r" b="b"/>
              <a:pathLst>
                <a:path w="2366" h="2366" extrusionOk="0">
                  <a:moveTo>
                    <a:pt x="1159" y="386"/>
                  </a:moveTo>
                  <a:lnTo>
                    <a:pt x="1400" y="435"/>
                  </a:lnTo>
                  <a:lnTo>
                    <a:pt x="1641" y="531"/>
                  </a:lnTo>
                  <a:lnTo>
                    <a:pt x="1738" y="676"/>
                  </a:lnTo>
                  <a:lnTo>
                    <a:pt x="1834" y="773"/>
                  </a:lnTo>
                  <a:lnTo>
                    <a:pt x="1931" y="1062"/>
                  </a:lnTo>
                  <a:lnTo>
                    <a:pt x="1931" y="1352"/>
                  </a:lnTo>
                  <a:lnTo>
                    <a:pt x="1883" y="1448"/>
                  </a:lnTo>
                  <a:lnTo>
                    <a:pt x="1786" y="1593"/>
                  </a:lnTo>
                  <a:lnTo>
                    <a:pt x="1690" y="1738"/>
                  </a:lnTo>
                  <a:lnTo>
                    <a:pt x="1593" y="1835"/>
                  </a:lnTo>
                  <a:lnTo>
                    <a:pt x="1303" y="1931"/>
                  </a:lnTo>
                  <a:lnTo>
                    <a:pt x="1014" y="1931"/>
                  </a:lnTo>
                  <a:lnTo>
                    <a:pt x="869" y="1883"/>
                  </a:lnTo>
                  <a:lnTo>
                    <a:pt x="724" y="1786"/>
                  </a:lnTo>
                  <a:lnTo>
                    <a:pt x="628" y="1690"/>
                  </a:lnTo>
                  <a:lnTo>
                    <a:pt x="531" y="1593"/>
                  </a:lnTo>
                  <a:lnTo>
                    <a:pt x="435" y="1304"/>
                  </a:lnTo>
                  <a:lnTo>
                    <a:pt x="435" y="1014"/>
                  </a:lnTo>
                  <a:lnTo>
                    <a:pt x="483" y="869"/>
                  </a:lnTo>
                  <a:lnTo>
                    <a:pt x="531" y="724"/>
                  </a:lnTo>
                  <a:lnTo>
                    <a:pt x="628" y="628"/>
                  </a:lnTo>
                  <a:lnTo>
                    <a:pt x="773" y="531"/>
                  </a:lnTo>
                  <a:lnTo>
                    <a:pt x="917" y="435"/>
                  </a:lnTo>
                  <a:lnTo>
                    <a:pt x="1062" y="386"/>
                  </a:lnTo>
                  <a:close/>
                  <a:moveTo>
                    <a:pt x="1207" y="0"/>
                  </a:moveTo>
                  <a:lnTo>
                    <a:pt x="1014" y="49"/>
                  </a:lnTo>
                  <a:lnTo>
                    <a:pt x="773" y="97"/>
                  </a:lnTo>
                  <a:lnTo>
                    <a:pt x="579" y="193"/>
                  </a:lnTo>
                  <a:lnTo>
                    <a:pt x="386" y="338"/>
                  </a:lnTo>
                  <a:lnTo>
                    <a:pt x="242" y="483"/>
                  </a:lnTo>
                  <a:lnTo>
                    <a:pt x="193" y="531"/>
                  </a:lnTo>
                  <a:lnTo>
                    <a:pt x="97" y="724"/>
                  </a:lnTo>
                  <a:lnTo>
                    <a:pt x="49" y="917"/>
                  </a:lnTo>
                  <a:lnTo>
                    <a:pt x="0" y="1159"/>
                  </a:lnTo>
                  <a:lnTo>
                    <a:pt x="0" y="1400"/>
                  </a:lnTo>
                  <a:lnTo>
                    <a:pt x="97" y="1593"/>
                  </a:lnTo>
                  <a:lnTo>
                    <a:pt x="193" y="1786"/>
                  </a:lnTo>
                  <a:lnTo>
                    <a:pt x="338" y="1979"/>
                  </a:lnTo>
                  <a:lnTo>
                    <a:pt x="483" y="2124"/>
                  </a:lnTo>
                  <a:lnTo>
                    <a:pt x="821" y="2269"/>
                  </a:lnTo>
                  <a:lnTo>
                    <a:pt x="1159" y="2365"/>
                  </a:lnTo>
                  <a:lnTo>
                    <a:pt x="1352" y="2317"/>
                  </a:lnTo>
                  <a:lnTo>
                    <a:pt x="1593" y="2269"/>
                  </a:lnTo>
                  <a:lnTo>
                    <a:pt x="1834" y="2172"/>
                  </a:lnTo>
                  <a:lnTo>
                    <a:pt x="1979" y="2028"/>
                  </a:lnTo>
                  <a:lnTo>
                    <a:pt x="2172" y="1835"/>
                  </a:lnTo>
                  <a:lnTo>
                    <a:pt x="2269" y="1641"/>
                  </a:lnTo>
                  <a:lnTo>
                    <a:pt x="2317" y="1400"/>
                  </a:lnTo>
                  <a:lnTo>
                    <a:pt x="2365" y="1207"/>
                  </a:lnTo>
                  <a:lnTo>
                    <a:pt x="2317" y="966"/>
                  </a:lnTo>
                  <a:lnTo>
                    <a:pt x="2269" y="773"/>
                  </a:lnTo>
                  <a:lnTo>
                    <a:pt x="2172" y="580"/>
                  </a:lnTo>
                  <a:lnTo>
                    <a:pt x="2028" y="386"/>
                  </a:lnTo>
                  <a:lnTo>
                    <a:pt x="1834" y="242"/>
                  </a:lnTo>
                  <a:lnTo>
                    <a:pt x="1641" y="145"/>
                  </a:lnTo>
                  <a:lnTo>
                    <a:pt x="1448" y="49"/>
                  </a:lnTo>
                  <a:lnTo>
                    <a:pt x="12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175;p80"/>
            <p:cNvSpPr/>
            <p:nvPr/>
          </p:nvSpPr>
          <p:spPr>
            <a:xfrm>
              <a:off x="3108875" y="1858325"/>
              <a:ext cx="392225" cy="393425"/>
            </a:xfrm>
            <a:custGeom>
              <a:avLst/>
              <a:gdLst/>
              <a:ahLst/>
              <a:cxnLst/>
              <a:rect l="l" t="t" r="r" b="b"/>
              <a:pathLst>
                <a:path w="15689" h="15737" extrusionOk="0">
                  <a:moveTo>
                    <a:pt x="7483" y="1"/>
                  </a:moveTo>
                  <a:lnTo>
                    <a:pt x="6710" y="97"/>
                  </a:lnTo>
                  <a:lnTo>
                    <a:pt x="5938" y="242"/>
                  </a:lnTo>
                  <a:lnTo>
                    <a:pt x="5166" y="484"/>
                  </a:lnTo>
                  <a:lnTo>
                    <a:pt x="4442" y="773"/>
                  </a:lnTo>
                  <a:lnTo>
                    <a:pt x="3766" y="1159"/>
                  </a:lnTo>
                  <a:lnTo>
                    <a:pt x="3090" y="1594"/>
                  </a:lnTo>
                  <a:lnTo>
                    <a:pt x="2511" y="2076"/>
                  </a:lnTo>
                  <a:lnTo>
                    <a:pt x="1980" y="2607"/>
                  </a:lnTo>
                  <a:lnTo>
                    <a:pt x="1497" y="3187"/>
                  </a:lnTo>
                  <a:lnTo>
                    <a:pt x="1111" y="3814"/>
                  </a:lnTo>
                  <a:lnTo>
                    <a:pt x="725" y="4490"/>
                  </a:lnTo>
                  <a:lnTo>
                    <a:pt x="435" y="5214"/>
                  </a:lnTo>
                  <a:lnTo>
                    <a:pt x="242" y="5938"/>
                  </a:lnTo>
                  <a:lnTo>
                    <a:pt x="49" y="6662"/>
                  </a:lnTo>
                  <a:lnTo>
                    <a:pt x="1" y="7434"/>
                  </a:lnTo>
                  <a:lnTo>
                    <a:pt x="1" y="8206"/>
                  </a:lnTo>
                  <a:lnTo>
                    <a:pt x="49" y="8979"/>
                  </a:lnTo>
                  <a:lnTo>
                    <a:pt x="242" y="9799"/>
                  </a:lnTo>
                  <a:lnTo>
                    <a:pt x="435" y="10572"/>
                  </a:lnTo>
                  <a:lnTo>
                    <a:pt x="773" y="11296"/>
                  </a:lnTo>
                  <a:lnTo>
                    <a:pt x="1111" y="11971"/>
                  </a:lnTo>
                  <a:lnTo>
                    <a:pt x="1546" y="12599"/>
                  </a:lnTo>
                  <a:lnTo>
                    <a:pt x="2077" y="13178"/>
                  </a:lnTo>
                  <a:lnTo>
                    <a:pt x="2607" y="13709"/>
                  </a:lnTo>
                  <a:lnTo>
                    <a:pt x="3187" y="14192"/>
                  </a:lnTo>
                  <a:lnTo>
                    <a:pt x="3814" y="14626"/>
                  </a:lnTo>
                  <a:lnTo>
                    <a:pt x="4490" y="14964"/>
                  </a:lnTo>
                  <a:lnTo>
                    <a:pt x="5166" y="15254"/>
                  </a:lnTo>
                  <a:lnTo>
                    <a:pt x="5890" y="15495"/>
                  </a:lnTo>
                  <a:lnTo>
                    <a:pt x="6662" y="15640"/>
                  </a:lnTo>
                  <a:lnTo>
                    <a:pt x="7434" y="15736"/>
                  </a:lnTo>
                  <a:lnTo>
                    <a:pt x="8207" y="15736"/>
                  </a:lnTo>
                  <a:lnTo>
                    <a:pt x="8979" y="15640"/>
                  </a:lnTo>
                  <a:lnTo>
                    <a:pt x="9751" y="15495"/>
                  </a:lnTo>
                  <a:lnTo>
                    <a:pt x="10524" y="15254"/>
                  </a:lnTo>
                  <a:lnTo>
                    <a:pt x="11248" y="14964"/>
                  </a:lnTo>
                  <a:lnTo>
                    <a:pt x="11972" y="14578"/>
                  </a:lnTo>
                  <a:lnTo>
                    <a:pt x="12599" y="14143"/>
                  </a:lnTo>
                  <a:lnTo>
                    <a:pt x="13178" y="13661"/>
                  </a:lnTo>
                  <a:lnTo>
                    <a:pt x="13709" y="13130"/>
                  </a:lnTo>
                  <a:lnTo>
                    <a:pt x="14192" y="12551"/>
                  </a:lnTo>
                  <a:lnTo>
                    <a:pt x="14578" y="11923"/>
                  </a:lnTo>
                  <a:lnTo>
                    <a:pt x="14964" y="11247"/>
                  </a:lnTo>
                  <a:lnTo>
                    <a:pt x="15254" y="10523"/>
                  </a:lnTo>
                  <a:lnTo>
                    <a:pt x="15495" y="9799"/>
                  </a:lnTo>
                  <a:lnTo>
                    <a:pt x="15640" y="9075"/>
                  </a:lnTo>
                  <a:lnTo>
                    <a:pt x="15688" y="8303"/>
                  </a:lnTo>
                  <a:lnTo>
                    <a:pt x="15688" y="7531"/>
                  </a:lnTo>
                  <a:lnTo>
                    <a:pt x="15640" y="6758"/>
                  </a:lnTo>
                  <a:lnTo>
                    <a:pt x="15495" y="5938"/>
                  </a:lnTo>
                  <a:lnTo>
                    <a:pt x="15254" y="5166"/>
                  </a:lnTo>
                  <a:lnTo>
                    <a:pt x="14916" y="4442"/>
                  </a:lnTo>
                  <a:lnTo>
                    <a:pt x="14578" y="3766"/>
                  </a:lnTo>
                  <a:lnTo>
                    <a:pt x="14144" y="3138"/>
                  </a:lnTo>
                  <a:lnTo>
                    <a:pt x="13661" y="2559"/>
                  </a:lnTo>
                  <a:lnTo>
                    <a:pt x="13082" y="2028"/>
                  </a:lnTo>
                  <a:lnTo>
                    <a:pt x="12503" y="1545"/>
                  </a:lnTo>
                  <a:lnTo>
                    <a:pt x="11875" y="1111"/>
                  </a:lnTo>
                  <a:lnTo>
                    <a:pt x="11199" y="773"/>
                  </a:lnTo>
                  <a:lnTo>
                    <a:pt x="10524" y="484"/>
                  </a:lnTo>
                  <a:lnTo>
                    <a:pt x="9799" y="242"/>
                  </a:lnTo>
                  <a:lnTo>
                    <a:pt x="9027" y="97"/>
                  </a:lnTo>
                  <a:lnTo>
                    <a:pt x="8303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176;p80"/>
            <p:cNvSpPr/>
            <p:nvPr/>
          </p:nvSpPr>
          <p:spPr>
            <a:xfrm>
              <a:off x="3108875" y="1858325"/>
              <a:ext cx="392225" cy="393425"/>
            </a:xfrm>
            <a:custGeom>
              <a:avLst/>
              <a:gdLst/>
              <a:ahLst/>
              <a:cxnLst/>
              <a:rect l="l" t="t" r="r" b="b"/>
              <a:pathLst>
                <a:path w="15689" h="15737" fill="none" extrusionOk="0">
                  <a:moveTo>
                    <a:pt x="5938" y="242"/>
                  </a:moveTo>
                  <a:lnTo>
                    <a:pt x="5938" y="242"/>
                  </a:lnTo>
                  <a:lnTo>
                    <a:pt x="6710" y="97"/>
                  </a:lnTo>
                  <a:lnTo>
                    <a:pt x="7483" y="1"/>
                  </a:lnTo>
                  <a:lnTo>
                    <a:pt x="8303" y="1"/>
                  </a:lnTo>
                  <a:lnTo>
                    <a:pt x="9027" y="97"/>
                  </a:lnTo>
                  <a:lnTo>
                    <a:pt x="9799" y="242"/>
                  </a:lnTo>
                  <a:lnTo>
                    <a:pt x="10524" y="484"/>
                  </a:lnTo>
                  <a:lnTo>
                    <a:pt x="11199" y="773"/>
                  </a:lnTo>
                  <a:lnTo>
                    <a:pt x="11875" y="1111"/>
                  </a:lnTo>
                  <a:lnTo>
                    <a:pt x="12503" y="1545"/>
                  </a:lnTo>
                  <a:lnTo>
                    <a:pt x="13082" y="2028"/>
                  </a:lnTo>
                  <a:lnTo>
                    <a:pt x="13661" y="2559"/>
                  </a:lnTo>
                  <a:lnTo>
                    <a:pt x="14144" y="3138"/>
                  </a:lnTo>
                  <a:lnTo>
                    <a:pt x="14578" y="3766"/>
                  </a:lnTo>
                  <a:lnTo>
                    <a:pt x="14916" y="4442"/>
                  </a:lnTo>
                  <a:lnTo>
                    <a:pt x="15254" y="5166"/>
                  </a:lnTo>
                  <a:lnTo>
                    <a:pt x="15495" y="5938"/>
                  </a:lnTo>
                  <a:lnTo>
                    <a:pt x="15495" y="5938"/>
                  </a:lnTo>
                  <a:lnTo>
                    <a:pt x="15640" y="6758"/>
                  </a:lnTo>
                  <a:lnTo>
                    <a:pt x="15688" y="7531"/>
                  </a:lnTo>
                  <a:lnTo>
                    <a:pt x="15688" y="8303"/>
                  </a:lnTo>
                  <a:lnTo>
                    <a:pt x="15640" y="9075"/>
                  </a:lnTo>
                  <a:lnTo>
                    <a:pt x="15495" y="9799"/>
                  </a:lnTo>
                  <a:lnTo>
                    <a:pt x="15254" y="10523"/>
                  </a:lnTo>
                  <a:lnTo>
                    <a:pt x="14964" y="11247"/>
                  </a:lnTo>
                  <a:lnTo>
                    <a:pt x="14578" y="11923"/>
                  </a:lnTo>
                  <a:lnTo>
                    <a:pt x="14192" y="12551"/>
                  </a:lnTo>
                  <a:lnTo>
                    <a:pt x="13709" y="13130"/>
                  </a:lnTo>
                  <a:lnTo>
                    <a:pt x="13178" y="13661"/>
                  </a:lnTo>
                  <a:lnTo>
                    <a:pt x="12599" y="14143"/>
                  </a:lnTo>
                  <a:lnTo>
                    <a:pt x="11972" y="14578"/>
                  </a:lnTo>
                  <a:lnTo>
                    <a:pt x="11248" y="14964"/>
                  </a:lnTo>
                  <a:lnTo>
                    <a:pt x="10524" y="15254"/>
                  </a:lnTo>
                  <a:lnTo>
                    <a:pt x="9751" y="15495"/>
                  </a:lnTo>
                  <a:lnTo>
                    <a:pt x="9751" y="15495"/>
                  </a:lnTo>
                  <a:lnTo>
                    <a:pt x="8979" y="15640"/>
                  </a:lnTo>
                  <a:lnTo>
                    <a:pt x="8207" y="15736"/>
                  </a:lnTo>
                  <a:lnTo>
                    <a:pt x="7434" y="15736"/>
                  </a:lnTo>
                  <a:lnTo>
                    <a:pt x="6662" y="15640"/>
                  </a:lnTo>
                  <a:lnTo>
                    <a:pt x="5890" y="15495"/>
                  </a:lnTo>
                  <a:lnTo>
                    <a:pt x="5166" y="15254"/>
                  </a:lnTo>
                  <a:lnTo>
                    <a:pt x="4490" y="14964"/>
                  </a:lnTo>
                  <a:lnTo>
                    <a:pt x="3814" y="14626"/>
                  </a:lnTo>
                  <a:lnTo>
                    <a:pt x="3187" y="14192"/>
                  </a:lnTo>
                  <a:lnTo>
                    <a:pt x="2607" y="13709"/>
                  </a:lnTo>
                  <a:lnTo>
                    <a:pt x="2077" y="13178"/>
                  </a:lnTo>
                  <a:lnTo>
                    <a:pt x="1546" y="12599"/>
                  </a:lnTo>
                  <a:lnTo>
                    <a:pt x="1111" y="11971"/>
                  </a:lnTo>
                  <a:lnTo>
                    <a:pt x="773" y="11296"/>
                  </a:lnTo>
                  <a:lnTo>
                    <a:pt x="435" y="10572"/>
                  </a:lnTo>
                  <a:lnTo>
                    <a:pt x="242" y="9799"/>
                  </a:lnTo>
                  <a:lnTo>
                    <a:pt x="242" y="9799"/>
                  </a:lnTo>
                  <a:lnTo>
                    <a:pt x="49" y="8979"/>
                  </a:lnTo>
                  <a:lnTo>
                    <a:pt x="1" y="8206"/>
                  </a:lnTo>
                  <a:lnTo>
                    <a:pt x="1" y="7434"/>
                  </a:lnTo>
                  <a:lnTo>
                    <a:pt x="49" y="6662"/>
                  </a:lnTo>
                  <a:lnTo>
                    <a:pt x="242" y="5938"/>
                  </a:lnTo>
                  <a:lnTo>
                    <a:pt x="435" y="5214"/>
                  </a:lnTo>
                  <a:lnTo>
                    <a:pt x="725" y="4490"/>
                  </a:lnTo>
                  <a:lnTo>
                    <a:pt x="1111" y="3814"/>
                  </a:lnTo>
                  <a:lnTo>
                    <a:pt x="1497" y="3187"/>
                  </a:lnTo>
                  <a:lnTo>
                    <a:pt x="1980" y="2607"/>
                  </a:lnTo>
                  <a:lnTo>
                    <a:pt x="2511" y="2076"/>
                  </a:lnTo>
                  <a:lnTo>
                    <a:pt x="3090" y="1594"/>
                  </a:lnTo>
                  <a:lnTo>
                    <a:pt x="3766" y="1159"/>
                  </a:lnTo>
                  <a:lnTo>
                    <a:pt x="4442" y="773"/>
                  </a:lnTo>
                  <a:lnTo>
                    <a:pt x="5166" y="484"/>
                  </a:lnTo>
                  <a:lnTo>
                    <a:pt x="5938" y="2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177;p80"/>
            <p:cNvSpPr/>
            <p:nvPr/>
          </p:nvSpPr>
          <p:spPr>
            <a:xfrm>
              <a:off x="3171625" y="1921075"/>
              <a:ext cx="258275" cy="267925"/>
            </a:xfrm>
            <a:custGeom>
              <a:avLst/>
              <a:gdLst/>
              <a:ahLst/>
              <a:cxnLst/>
              <a:rect l="l" t="t" r="r" b="b"/>
              <a:pathLst>
                <a:path w="10331" h="10717" extrusionOk="0">
                  <a:moveTo>
                    <a:pt x="3187" y="1"/>
                  </a:moveTo>
                  <a:lnTo>
                    <a:pt x="2994" y="49"/>
                  </a:lnTo>
                  <a:lnTo>
                    <a:pt x="2801" y="97"/>
                  </a:lnTo>
                  <a:lnTo>
                    <a:pt x="2511" y="242"/>
                  </a:lnTo>
                  <a:lnTo>
                    <a:pt x="2366" y="339"/>
                  </a:lnTo>
                  <a:lnTo>
                    <a:pt x="2221" y="483"/>
                  </a:lnTo>
                  <a:lnTo>
                    <a:pt x="2125" y="677"/>
                  </a:lnTo>
                  <a:lnTo>
                    <a:pt x="2076" y="821"/>
                  </a:lnTo>
                  <a:lnTo>
                    <a:pt x="49" y="7193"/>
                  </a:lnTo>
                  <a:lnTo>
                    <a:pt x="1" y="7386"/>
                  </a:lnTo>
                  <a:lnTo>
                    <a:pt x="1" y="7627"/>
                  </a:lnTo>
                  <a:lnTo>
                    <a:pt x="49" y="7869"/>
                  </a:lnTo>
                  <a:lnTo>
                    <a:pt x="146" y="8062"/>
                  </a:lnTo>
                  <a:lnTo>
                    <a:pt x="242" y="8255"/>
                  </a:lnTo>
                  <a:lnTo>
                    <a:pt x="435" y="8399"/>
                  </a:lnTo>
                  <a:lnTo>
                    <a:pt x="628" y="8544"/>
                  </a:lnTo>
                  <a:lnTo>
                    <a:pt x="821" y="8641"/>
                  </a:lnTo>
                  <a:lnTo>
                    <a:pt x="7145" y="10620"/>
                  </a:lnTo>
                  <a:lnTo>
                    <a:pt x="7531" y="10716"/>
                  </a:lnTo>
                  <a:lnTo>
                    <a:pt x="7676" y="10668"/>
                  </a:lnTo>
                  <a:lnTo>
                    <a:pt x="7869" y="10620"/>
                  </a:lnTo>
                  <a:lnTo>
                    <a:pt x="8207" y="10475"/>
                  </a:lnTo>
                  <a:lnTo>
                    <a:pt x="8351" y="10378"/>
                  </a:lnTo>
                  <a:lnTo>
                    <a:pt x="8448" y="10234"/>
                  </a:lnTo>
                  <a:lnTo>
                    <a:pt x="8544" y="10041"/>
                  </a:lnTo>
                  <a:lnTo>
                    <a:pt x="8641" y="9896"/>
                  </a:lnTo>
                  <a:lnTo>
                    <a:pt x="10330" y="4538"/>
                  </a:lnTo>
                  <a:lnTo>
                    <a:pt x="9317" y="4200"/>
                  </a:lnTo>
                  <a:lnTo>
                    <a:pt x="9124" y="4152"/>
                  </a:lnTo>
                  <a:lnTo>
                    <a:pt x="9365" y="4248"/>
                  </a:lnTo>
                  <a:lnTo>
                    <a:pt x="9703" y="4345"/>
                  </a:lnTo>
                  <a:lnTo>
                    <a:pt x="8014" y="9703"/>
                  </a:lnTo>
                  <a:lnTo>
                    <a:pt x="7965" y="9848"/>
                  </a:lnTo>
                  <a:lnTo>
                    <a:pt x="7820" y="9944"/>
                  </a:lnTo>
                  <a:lnTo>
                    <a:pt x="7676" y="10041"/>
                  </a:lnTo>
                  <a:lnTo>
                    <a:pt x="7338" y="10041"/>
                  </a:lnTo>
                  <a:lnTo>
                    <a:pt x="1015" y="8062"/>
                  </a:lnTo>
                  <a:lnTo>
                    <a:pt x="821" y="7965"/>
                  </a:lnTo>
                  <a:lnTo>
                    <a:pt x="725" y="7820"/>
                  </a:lnTo>
                  <a:lnTo>
                    <a:pt x="628" y="7627"/>
                  </a:lnTo>
                  <a:lnTo>
                    <a:pt x="677" y="7386"/>
                  </a:lnTo>
                  <a:lnTo>
                    <a:pt x="2656" y="1063"/>
                  </a:lnTo>
                  <a:lnTo>
                    <a:pt x="2752" y="870"/>
                  </a:lnTo>
                  <a:lnTo>
                    <a:pt x="2849" y="773"/>
                  </a:lnTo>
                  <a:lnTo>
                    <a:pt x="3042" y="677"/>
                  </a:lnTo>
                  <a:lnTo>
                    <a:pt x="3331" y="677"/>
                  </a:lnTo>
                  <a:lnTo>
                    <a:pt x="8689" y="2366"/>
                  </a:lnTo>
                  <a:lnTo>
                    <a:pt x="8882" y="1738"/>
                  </a:lnTo>
                  <a:lnTo>
                    <a:pt x="3525" y="97"/>
                  </a:lnTo>
                  <a:lnTo>
                    <a:pt x="3187" y="1"/>
                  </a:lnTo>
                  <a:close/>
                </a:path>
              </a:pathLst>
            </a:custGeom>
            <a:solidFill>
              <a:srgbClr val="C8D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178;p80"/>
            <p:cNvSpPr/>
            <p:nvPr/>
          </p:nvSpPr>
          <p:spPr>
            <a:xfrm>
              <a:off x="3171625" y="1921075"/>
              <a:ext cx="258275" cy="267925"/>
            </a:xfrm>
            <a:custGeom>
              <a:avLst/>
              <a:gdLst/>
              <a:ahLst/>
              <a:cxnLst/>
              <a:rect l="l" t="t" r="r" b="b"/>
              <a:pathLst>
                <a:path w="10331" h="10717" fill="none" extrusionOk="0">
                  <a:moveTo>
                    <a:pt x="3187" y="1"/>
                  </a:moveTo>
                  <a:lnTo>
                    <a:pt x="3187" y="1"/>
                  </a:lnTo>
                  <a:lnTo>
                    <a:pt x="2994" y="49"/>
                  </a:lnTo>
                  <a:lnTo>
                    <a:pt x="2801" y="97"/>
                  </a:lnTo>
                  <a:lnTo>
                    <a:pt x="2511" y="242"/>
                  </a:lnTo>
                  <a:lnTo>
                    <a:pt x="2366" y="339"/>
                  </a:lnTo>
                  <a:lnTo>
                    <a:pt x="2221" y="483"/>
                  </a:lnTo>
                  <a:lnTo>
                    <a:pt x="2125" y="677"/>
                  </a:lnTo>
                  <a:lnTo>
                    <a:pt x="2076" y="821"/>
                  </a:lnTo>
                  <a:lnTo>
                    <a:pt x="49" y="7193"/>
                  </a:lnTo>
                  <a:lnTo>
                    <a:pt x="49" y="7193"/>
                  </a:lnTo>
                  <a:lnTo>
                    <a:pt x="1" y="7386"/>
                  </a:lnTo>
                  <a:lnTo>
                    <a:pt x="1" y="7627"/>
                  </a:lnTo>
                  <a:lnTo>
                    <a:pt x="49" y="7869"/>
                  </a:lnTo>
                  <a:lnTo>
                    <a:pt x="146" y="8062"/>
                  </a:lnTo>
                  <a:lnTo>
                    <a:pt x="242" y="8255"/>
                  </a:lnTo>
                  <a:lnTo>
                    <a:pt x="435" y="8399"/>
                  </a:lnTo>
                  <a:lnTo>
                    <a:pt x="628" y="8544"/>
                  </a:lnTo>
                  <a:lnTo>
                    <a:pt x="821" y="8641"/>
                  </a:lnTo>
                  <a:lnTo>
                    <a:pt x="7145" y="10620"/>
                  </a:lnTo>
                  <a:lnTo>
                    <a:pt x="7145" y="10620"/>
                  </a:lnTo>
                  <a:lnTo>
                    <a:pt x="7531" y="10716"/>
                  </a:lnTo>
                  <a:lnTo>
                    <a:pt x="7531" y="10716"/>
                  </a:lnTo>
                  <a:lnTo>
                    <a:pt x="7676" y="10668"/>
                  </a:lnTo>
                  <a:lnTo>
                    <a:pt x="7869" y="10620"/>
                  </a:lnTo>
                  <a:lnTo>
                    <a:pt x="8207" y="10475"/>
                  </a:lnTo>
                  <a:lnTo>
                    <a:pt x="8351" y="10378"/>
                  </a:lnTo>
                  <a:lnTo>
                    <a:pt x="8448" y="10234"/>
                  </a:lnTo>
                  <a:lnTo>
                    <a:pt x="8544" y="10041"/>
                  </a:lnTo>
                  <a:lnTo>
                    <a:pt x="8641" y="9896"/>
                  </a:lnTo>
                  <a:lnTo>
                    <a:pt x="10330" y="4538"/>
                  </a:lnTo>
                  <a:lnTo>
                    <a:pt x="9317" y="4200"/>
                  </a:lnTo>
                  <a:lnTo>
                    <a:pt x="9317" y="4200"/>
                  </a:lnTo>
                  <a:lnTo>
                    <a:pt x="9124" y="4152"/>
                  </a:lnTo>
                  <a:lnTo>
                    <a:pt x="8979" y="4007"/>
                  </a:lnTo>
                  <a:lnTo>
                    <a:pt x="8834" y="3862"/>
                  </a:lnTo>
                  <a:lnTo>
                    <a:pt x="8689" y="3717"/>
                  </a:lnTo>
                  <a:lnTo>
                    <a:pt x="8689" y="3717"/>
                  </a:lnTo>
                  <a:lnTo>
                    <a:pt x="8834" y="3862"/>
                  </a:lnTo>
                  <a:lnTo>
                    <a:pt x="8979" y="4007"/>
                  </a:lnTo>
                  <a:lnTo>
                    <a:pt x="9124" y="4152"/>
                  </a:lnTo>
                  <a:lnTo>
                    <a:pt x="9365" y="4248"/>
                  </a:lnTo>
                  <a:lnTo>
                    <a:pt x="9703" y="4345"/>
                  </a:lnTo>
                  <a:lnTo>
                    <a:pt x="8014" y="9703"/>
                  </a:lnTo>
                  <a:lnTo>
                    <a:pt x="8014" y="9703"/>
                  </a:lnTo>
                  <a:lnTo>
                    <a:pt x="7965" y="9848"/>
                  </a:lnTo>
                  <a:lnTo>
                    <a:pt x="7820" y="9944"/>
                  </a:lnTo>
                  <a:lnTo>
                    <a:pt x="7676" y="10041"/>
                  </a:lnTo>
                  <a:lnTo>
                    <a:pt x="7531" y="10041"/>
                  </a:lnTo>
                  <a:lnTo>
                    <a:pt x="7531" y="10041"/>
                  </a:lnTo>
                  <a:lnTo>
                    <a:pt x="7338" y="10041"/>
                  </a:lnTo>
                  <a:lnTo>
                    <a:pt x="1015" y="8062"/>
                  </a:lnTo>
                  <a:lnTo>
                    <a:pt x="1015" y="8062"/>
                  </a:lnTo>
                  <a:lnTo>
                    <a:pt x="821" y="7965"/>
                  </a:lnTo>
                  <a:lnTo>
                    <a:pt x="725" y="7820"/>
                  </a:lnTo>
                  <a:lnTo>
                    <a:pt x="628" y="7627"/>
                  </a:lnTo>
                  <a:lnTo>
                    <a:pt x="677" y="7386"/>
                  </a:lnTo>
                  <a:lnTo>
                    <a:pt x="2656" y="1063"/>
                  </a:lnTo>
                  <a:lnTo>
                    <a:pt x="2656" y="1063"/>
                  </a:lnTo>
                  <a:lnTo>
                    <a:pt x="2752" y="870"/>
                  </a:lnTo>
                  <a:lnTo>
                    <a:pt x="2849" y="773"/>
                  </a:lnTo>
                  <a:lnTo>
                    <a:pt x="3042" y="677"/>
                  </a:lnTo>
                  <a:lnTo>
                    <a:pt x="3187" y="677"/>
                  </a:lnTo>
                  <a:lnTo>
                    <a:pt x="3187" y="677"/>
                  </a:lnTo>
                  <a:lnTo>
                    <a:pt x="3331" y="677"/>
                  </a:lnTo>
                  <a:lnTo>
                    <a:pt x="3331" y="677"/>
                  </a:lnTo>
                  <a:lnTo>
                    <a:pt x="8689" y="2366"/>
                  </a:lnTo>
                  <a:lnTo>
                    <a:pt x="8882" y="1738"/>
                  </a:lnTo>
                  <a:lnTo>
                    <a:pt x="3525" y="97"/>
                  </a:lnTo>
                  <a:lnTo>
                    <a:pt x="3525" y="97"/>
                  </a:lnTo>
                  <a:lnTo>
                    <a:pt x="31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179;p80"/>
            <p:cNvSpPr/>
            <p:nvPr/>
          </p:nvSpPr>
          <p:spPr>
            <a:xfrm>
              <a:off x="3385225" y="1980200"/>
              <a:ext cx="3650" cy="33825"/>
            </a:xfrm>
            <a:custGeom>
              <a:avLst/>
              <a:gdLst/>
              <a:ahLst/>
              <a:cxnLst/>
              <a:rect l="l" t="t" r="r" b="b"/>
              <a:pathLst>
                <a:path w="146" h="1353" extrusionOk="0">
                  <a:moveTo>
                    <a:pt x="145" y="1"/>
                  </a:moveTo>
                  <a:lnTo>
                    <a:pt x="49" y="387"/>
                  </a:lnTo>
                  <a:lnTo>
                    <a:pt x="49" y="387"/>
                  </a:lnTo>
                  <a:lnTo>
                    <a:pt x="0" y="628"/>
                  </a:lnTo>
                  <a:lnTo>
                    <a:pt x="0" y="870"/>
                  </a:lnTo>
                  <a:lnTo>
                    <a:pt x="49" y="1111"/>
                  </a:lnTo>
                  <a:lnTo>
                    <a:pt x="145" y="1352"/>
                  </a:lnTo>
                  <a:lnTo>
                    <a:pt x="145" y="1352"/>
                  </a:lnTo>
                  <a:lnTo>
                    <a:pt x="49" y="1111"/>
                  </a:lnTo>
                  <a:lnTo>
                    <a:pt x="0" y="870"/>
                  </a:lnTo>
                  <a:lnTo>
                    <a:pt x="0" y="628"/>
                  </a:lnTo>
                  <a:lnTo>
                    <a:pt x="49" y="387"/>
                  </a:lnTo>
                  <a:lnTo>
                    <a:pt x="145" y="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C8D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180;p80"/>
            <p:cNvSpPr/>
            <p:nvPr/>
          </p:nvSpPr>
          <p:spPr>
            <a:xfrm>
              <a:off x="3385225" y="1980200"/>
              <a:ext cx="3650" cy="33825"/>
            </a:xfrm>
            <a:custGeom>
              <a:avLst/>
              <a:gdLst/>
              <a:ahLst/>
              <a:cxnLst/>
              <a:rect l="l" t="t" r="r" b="b"/>
              <a:pathLst>
                <a:path w="146" h="1353" fill="none" extrusionOk="0">
                  <a:moveTo>
                    <a:pt x="145" y="1"/>
                  </a:moveTo>
                  <a:lnTo>
                    <a:pt x="49" y="387"/>
                  </a:lnTo>
                  <a:lnTo>
                    <a:pt x="49" y="387"/>
                  </a:lnTo>
                  <a:lnTo>
                    <a:pt x="0" y="628"/>
                  </a:lnTo>
                  <a:lnTo>
                    <a:pt x="0" y="870"/>
                  </a:lnTo>
                  <a:lnTo>
                    <a:pt x="49" y="1111"/>
                  </a:lnTo>
                  <a:lnTo>
                    <a:pt x="145" y="1352"/>
                  </a:lnTo>
                  <a:lnTo>
                    <a:pt x="145" y="1352"/>
                  </a:lnTo>
                  <a:lnTo>
                    <a:pt x="49" y="1111"/>
                  </a:lnTo>
                  <a:lnTo>
                    <a:pt x="0" y="870"/>
                  </a:lnTo>
                  <a:lnTo>
                    <a:pt x="0" y="628"/>
                  </a:lnTo>
                  <a:lnTo>
                    <a:pt x="49" y="387"/>
                  </a:lnTo>
                  <a:lnTo>
                    <a:pt x="145" y="1"/>
                  </a:lnTo>
                  <a:lnTo>
                    <a:pt x="14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181;p80"/>
            <p:cNvSpPr/>
            <p:nvPr/>
          </p:nvSpPr>
          <p:spPr>
            <a:xfrm>
              <a:off x="3187325" y="1937975"/>
              <a:ext cx="226875" cy="234125"/>
            </a:xfrm>
            <a:custGeom>
              <a:avLst/>
              <a:gdLst/>
              <a:ahLst/>
              <a:cxnLst/>
              <a:rect l="l" t="t" r="r" b="b"/>
              <a:pathLst>
                <a:path w="9075" h="9365" extrusionOk="0">
                  <a:moveTo>
                    <a:pt x="2993" y="2559"/>
                  </a:moveTo>
                  <a:lnTo>
                    <a:pt x="3090" y="2655"/>
                  </a:lnTo>
                  <a:lnTo>
                    <a:pt x="3186" y="2752"/>
                  </a:lnTo>
                  <a:lnTo>
                    <a:pt x="3186" y="2848"/>
                  </a:lnTo>
                  <a:lnTo>
                    <a:pt x="3186" y="2993"/>
                  </a:lnTo>
                  <a:lnTo>
                    <a:pt x="3138" y="3090"/>
                  </a:lnTo>
                  <a:lnTo>
                    <a:pt x="3090" y="3186"/>
                  </a:lnTo>
                  <a:lnTo>
                    <a:pt x="2993" y="3186"/>
                  </a:lnTo>
                  <a:lnTo>
                    <a:pt x="2897" y="3235"/>
                  </a:lnTo>
                  <a:lnTo>
                    <a:pt x="2752" y="3186"/>
                  </a:lnTo>
                  <a:lnTo>
                    <a:pt x="2655" y="3138"/>
                  </a:lnTo>
                  <a:lnTo>
                    <a:pt x="2559" y="3041"/>
                  </a:lnTo>
                  <a:lnTo>
                    <a:pt x="2559" y="2897"/>
                  </a:lnTo>
                  <a:lnTo>
                    <a:pt x="2559" y="2800"/>
                  </a:lnTo>
                  <a:lnTo>
                    <a:pt x="2607" y="2704"/>
                  </a:lnTo>
                  <a:lnTo>
                    <a:pt x="2655" y="2607"/>
                  </a:lnTo>
                  <a:lnTo>
                    <a:pt x="2752" y="2559"/>
                  </a:lnTo>
                  <a:close/>
                  <a:moveTo>
                    <a:pt x="4055" y="2897"/>
                  </a:moveTo>
                  <a:lnTo>
                    <a:pt x="4152" y="2993"/>
                  </a:lnTo>
                  <a:lnTo>
                    <a:pt x="4248" y="3090"/>
                  </a:lnTo>
                  <a:lnTo>
                    <a:pt x="4296" y="3186"/>
                  </a:lnTo>
                  <a:lnTo>
                    <a:pt x="4296" y="3331"/>
                  </a:lnTo>
                  <a:lnTo>
                    <a:pt x="4248" y="3428"/>
                  </a:lnTo>
                  <a:lnTo>
                    <a:pt x="4152" y="3524"/>
                  </a:lnTo>
                  <a:lnTo>
                    <a:pt x="4055" y="3572"/>
                  </a:lnTo>
                  <a:lnTo>
                    <a:pt x="3862" y="3572"/>
                  </a:lnTo>
                  <a:lnTo>
                    <a:pt x="3717" y="3476"/>
                  </a:lnTo>
                  <a:lnTo>
                    <a:pt x="3669" y="3379"/>
                  </a:lnTo>
                  <a:lnTo>
                    <a:pt x="3621" y="3283"/>
                  </a:lnTo>
                  <a:lnTo>
                    <a:pt x="3621" y="3138"/>
                  </a:lnTo>
                  <a:lnTo>
                    <a:pt x="3669" y="3041"/>
                  </a:lnTo>
                  <a:lnTo>
                    <a:pt x="3765" y="2945"/>
                  </a:lnTo>
                  <a:lnTo>
                    <a:pt x="3862" y="2897"/>
                  </a:lnTo>
                  <a:close/>
                  <a:moveTo>
                    <a:pt x="5069" y="3235"/>
                  </a:moveTo>
                  <a:lnTo>
                    <a:pt x="5165" y="3283"/>
                  </a:lnTo>
                  <a:lnTo>
                    <a:pt x="5262" y="3331"/>
                  </a:lnTo>
                  <a:lnTo>
                    <a:pt x="5358" y="3428"/>
                  </a:lnTo>
                  <a:lnTo>
                    <a:pt x="5407" y="3572"/>
                  </a:lnTo>
                  <a:lnTo>
                    <a:pt x="5358" y="3669"/>
                  </a:lnTo>
                  <a:lnTo>
                    <a:pt x="5310" y="3765"/>
                  </a:lnTo>
                  <a:lnTo>
                    <a:pt x="5262" y="3862"/>
                  </a:lnTo>
                  <a:lnTo>
                    <a:pt x="5165" y="3910"/>
                  </a:lnTo>
                  <a:lnTo>
                    <a:pt x="4972" y="3910"/>
                  </a:lnTo>
                  <a:lnTo>
                    <a:pt x="4827" y="3862"/>
                  </a:lnTo>
                  <a:lnTo>
                    <a:pt x="4779" y="3717"/>
                  </a:lnTo>
                  <a:lnTo>
                    <a:pt x="4731" y="3621"/>
                  </a:lnTo>
                  <a:lnTo>
                    <a:pt x="4731" y="3476"/>
                  </a:lnTo>
                  <a:lnTo>
                    <a:pt x="4779" y="3379"/>
                  </a:lnTo>
                  <a:lnTo>
                    <a:pt x="4876" y="3331"/>
                  </a:lnTo>
                  <a:lnTo>
                    <a:pt x="4972" y="3283"/>
                  </a:lnTo>
                  <a:lnTo>
                    <a:pt x="5069" y="3235"/>
                  </a:lnTo>
                  <a:close/>
                  <a:moveTo>
                    <a:pt x="6131" y="3621"/>
                  </a:moveTo>
                  <a:lnTo>
                    <a:pt x="6275" y="3669"/>
                  </a:lnTo>
                  <a:lnTo>
                    <a:pt x="6372" y="3717"/>
                  </a:lnTo>
                  <a:lnTo>
                    <a:pt x="6468" y="3814"/>
                  </a:lnTo>
                  <a:lnTo>
                    <a:pt x="6468" y="3910"/>
                  </a:lnTo>
                  <a:lnTo>
                    <a:pt x="6468" y="4055"/>
                  </a:lnTo>
                  <a:lnTo>
                    <a:pt x="6420" y="4152"/>
                  </a:lnTo>
                  <a:lnTo>
                    <a:pt x="6372" y="4200"/>
                  </a:lnTo>
                  <a:lnTo>
                    <a:pt x="6275" y="4248"/>
                  </a:lnTo>
                  <a:lnTo>
                    <a:pt x="6082" y="4248"/>
                  </a:lnTo>
                  <a:lnTo>
                    <a:pt x="5937" y="4200"/>
                  </a:lnTo>
                  <a:lnTo>
                    <a:pt x="5841" y="4103"/>
                  </a:lnTo>
                  <a:lnTo>
                    <a:pt x="5841" y="3959"/>
                  </a:lnTo>
                  <a:lnTo>
                    <a:pt x="5841" y="3814"/>
                  </a:lnTo>
                  <a:lnTo>
                    <a:pt x="5889" y="3765"/>
                  </a:lnTo>
                  <a:lnTo>
                    <a:pt x="5986" y="3669"/>
                  </a:lnTo>
                  <a:lnTo>
                    <a:pt x="6131" y="3621"/>
                  </a:lnTo>
                  <a:close/>
                  <a:moveTo>
                    <a:pt x="2510" y="3669"/>
                  </a:moveTo>
                  <a:lnTo>
                    <a:pt x="2655" y="3717"/>
                  </a:lnTo>
                  <a:lnTo>
                    <a:pt x="2752" y="3765"/>
                  </a:lnTo>
                  <a:lnTo>
                    <a:pt x="2800" y="3862"/>
                  </a:lnTo>
                  <a:lnTo>
                    <a:pt x="2848" y="3959"/>
                  </a:lnTo>
                  <a:lnTo>
                    <a:pt x="2848" y="4103"/>
                  </a:lnTo>
                  <a:lnTo>
                    <a:pt x="2800" y="4200"/>
                  </a:lnTo>
                  <a:lnTo>
                    <a:pt x="2703" y="4248"/>
                  </a:lnTo>
                  <a:lnTo>
                    <a:pt x="2607" y="4296"/>
                  </a:lnTo>
                  <a:lnTo>
                    <a:pt x="2510" y="4345"/>
                  </a:lnTo>
                  <a:lnTo>
                    <a:pt x="2414" y="4296"/>
                  </a:lnTo>
                  <a:lnTo>
                    <a:pt x="2269" y="4248"/>
                  </a:lnTo>
                  <a:lnTo>
                    <a:pt x="2221" y="4152"/>
                  </a:lnTo>
                  <a:lnTo>
                    <a:pt x="2173" y="4007"/>
                  </a:lnTo>
                  <a:lnTo>
                    <a:pt x="2173" y="3910"/>
                  </a:lnTo>
                  <a:lnTo>
                    <a:pt x="2221" y="3814"/>
                  </a:lnTo>
                  <a:lnTo>
                    <a:pt x="2317" y="3717"/>
                  </a:lnTo>
                  <a:lnTo>
                    <a:pt x="2510" y="3669"/>
                  </a:lnTo>
                  <a:close/>
                  <a:moveTo>
                    <a:pt x="7386" y="3959"/>
                  </a:moveTo>
                  <a:lnTo>
                    <a:pt x="7482" y="4007"/>
                  </a:lnTo>
                  <a:lnTo>
                    <a:pt x="7579" y="4103"/>
                  </a:lnTo>
                  <a:lnTo>
                    <a:pt x="7579" y="4248"/>
                  </a:lnTo>
                  <a:lnTo>
                    <a:pt x="7579" y="4393"/>
                  </a:lnTo>
                  <a:lnTo>
                    <a:pt x="7530" y="4490"/>
                  </a:lnTo>
                  <a:lnTo>
                    <a:pt x="7482" y="4538"/>
                  </a:lnTo>
                  <a:lnTo>
                    <a:pt x="7386" y="4586"/>
                  </a:lnTo>
                  <a:lnTo>
                    <a:pt x="7289" y="4634"/>
                  </a:lnTo>
                  <a:lnTo>
                    <a:pt x="7144" y="4586"/>
                  </a:lnTo>
                  <a:lnTo>
                    <a:pt x="7048" y="4538"/>
                  </a:lnTo>
                  <a:lnTo>
                    <a:pt x="6951" y="4441"/>
                  </a:lnTo>
                  <a:lnTo>
                    <a:pt x="6951" y="4296"/>
                  </a:lnTo>
                  <a:lnTo>
                    <a:pt x="6951" y="4200"/>
                  </a:lnTo>
                  <a:lnTo>
                    <a:pt x="6999" y="4055"/>
                  </a:lnTo>
                  <a:lnTo>
                    <a:pt x="7048" y="4007"/>
                  </a:lnTo>
                  <a:lnTo>
                    <a:pt x="7144" y="3959"/>
                  </a:lnTo>
                  <a:close/>
                  <a:moveTo>
                    <a:pt x="3717" y="4007"/>
                  </a:moveTo>
                  <a:lnTo>
                    <a:pt x="3814" y="4103"/>
                  </a:lnTo>
                  <a:lnTo>
                    <a:pt x="3910" y="4200"/>
                  </a:lnTo>
                  <a:lnTo>
                    <a:pt x="3958" y="4296"/>
                  </a:lnTo>
                  <a:lnTo>
                    <a:pt x="3910" y="4441"/>
                  </a:lnTo>
                  <a:lnTo>
                    <a:pt x="3862" y="4538"/>
                  </a:lnTo>
                  <a:lnTo>
                    <a:pt x="3814" y="4634"/>
                  </a:lnTo>
                  <a:lnTo>
                    <a:pt x="3717" y="4683"/>
                  </a:lnTo>
                  <a:lnTo>
                    <a:pt x="3524" y="4683"/>
                  </a:lnTo>
                  <a:lnTo>
                    <a:pt x="3379" y="4586"/>
                  </a:lnTo>
                  <a:lnTo>
                    <a:pt x="3331" y="4490"/>
                  </a:lnTo>
                  <a:lnTo>
                    <a:pt x="3283" y="4393"/>
                  </a:lnTo>
                  <a:lnTo>
                    <a:pt x="3283" y="4248"/>
                  </a:lnTo>
                  <a:lnTo>
                    <a:pt x="3331" y="4152"/>
                  </a:lnTo>
                  <a:lnTo>
                    <a:pt x="3427" y="4055"/>
                  </a:lnTo>
                  <a:lnTo>
                    <a:pt x="3524" y="4007"/>
                  </a:lnTo>
                  <a:close/>
                  <a:moveTo>
                    <a:pt x="4827" y="4345"/>
                  </a:moveTo>
                  <a:lnTo>
                    <a:pt x="4924" y="4441"/>
                  </a:lnTo>
                  <a:lnTo>
                    <a:pt x="5020" y="4538"/>
                  </a:lnTo>
                  <a:lnTo>
                    <a:pt x="5069" y="4634"/>
                  </a:lnTo>
                  <a:lnTo>
                    <a:pt x="5020" y="4779"/>
                  </a:lnTo>
                  <a:lnTo>
                    <a:pt x="4972" y="4876"/>
                  </a:lnTo>
                  <a:lnTo>
                    <a:pt x="4924" y="4972"/>
                  </a:lnTo>
                  <a:lnTo>
                    <a:pt x="4827" y="5020"/>
                  </a:lnTo>
                  <a:lnTo>
                    <a:pt x="4586" y="5020"/>
                  </a:lnTo>
                  <a:lnTo>
                    <a:pt x="4489" y="4924"/>
                  </a:lnTo>
                  <a:lnTo>
                    <a:pt x="4393" y="4827"/>
                  </a:lnTo>
                  <a:lnTo>
                    <a:pt x="4393" y="4731"/>
                  </a:lnTo>
                  <a:lnTo>
                    <a:pt x="4393" y="4586"/>
                  </a:lnTo>
                  <a:lnTo>
                    <a:pt x="4441" y="4490"/>
                  </a:lnTo>
                  <a:lnTo>
                    <a:pt x="4538" y="4393"/>
                  </a:lnTo>
                  <a:lnTo>
                    <a:pt x="4586" y="4345"/>
                  </a:lnTo>
                  <a:close/>
                  <a:moveTo>
                    <a:pt x="5793" y="4683"/>
                  </a:moveTo>
                  <a:lnTo>
                    <a:pt x="5937" y="4731"/>
                  </a:lnTo>
                  <a:lnTo>
                    <a:pt x="6034" y="4779"/>
                  </a:lnTo>
                  <a:lnTo>
                    <a:pt x="6131" y="4876"/>
                  </a:lnTo>
                  <a:lnTo>
                    <a:pt x="6131" y="5020"/>
                  </a:lnTo>
                  <a:lnTo>
                    <a:pt x="6131" y="5117"/>
                  </a:lnTo>
                  <a:lnTo>
                    <a:pt x="6082" y="5214"/>
                  </a:lnTo>
                  <a:lnTo>
                    <a:pt x="6034" y="5310"/>
                  </a:lnTo>
                  <a:lnTo>
                    <a:pt x="5937" y="5358"/>
                  </a:lnTo>
                  <a:lnTo>
                    <a:pt x="5696" y="5358"/>
                  </a:lnTo>
                  <a:lnTo>
                    <a:pt x="5600" y="5310"/>
                  </a:lnTo>
                  <a:lnTo>
                    <a:pt x="5503" y="5214"/>
                  </a:lnTo>
                  <a:lnTo>
                    <a:pt x="5503" y="5069"/>
                  </a:lnTo>
                  <a:lnTo>
                    <a:pt x="5503" y="4924"/>
                  </a:lnTo>
                  <a:lnTo>
                    <a:pt x="5551" y="4827"/>
                  </a:lnTo>
                  <a:lnTo>
                    <a:pt x="5600" y="4779"/>
                  </a:lnTo>
                  <a:lnTo>
                    <a:pt x="5696" y="4731"/>
                  </a:lnTo>
                  <a:lnTo>
                    <a:pt x="5793" y="4683"/>
                  </a:lnTo>
                  <a:close/>
                  <a:moveTo>
                    <a:pt x="2269" y="4779"/>
                  </a:moveTo>
                  <a:lnTo>
                    <a:pt x="2366" y="4827"/>
                  </a:lnTo>
                  <a:lnTo>
                    <a:pt x="2462" y="4924"/>
                  </a:lnTo>
                  <a:lnTo>
                    <a:pt x="2510" y="5069"/>
                  </a:lnTo>
                  <a:lnTo>
                    <a:pt x="2462" y="5214"/>
                  </a:lnTo>
                  <a:lnTo>
                    <a:pt x="2414" y="5310"/>
                  </a:lnTo>
                  <a:lnTo>
                    <a:pt x="2366" y="5358"/>
                  </a:lnTo>
                  <a:lnTo>
                    <a:pt x="2269" y="5407"/>
                  </a:lnTo>
                  <a:lnTo>
                    <a:pt x="2173" y="5455"/>
                  </a:lnTo>
                  <a:lnTo>
                    <a:pt x="2076" y="5407"/>
                  </a:lnTo>
                  <a:lnTo>
                    <a:pt x="1931" y="5358"/>
                  </a:lnTo>
                  <a:lnTo>
                    <a:pt x="1883" y="5262"/>
                  </a:lnTo>
                  <a:lnTo>
                    <a:pt x="1835" y="5117"/>
                  </a:lnTo>
                  <a:lnTo>
                    <a:pt x="1835" y="4972"/>
                  </a:lnTo>
                  <a:lnTo>
                    <a:pt x="1883" y="4876"/>
                  </a:lnTo>
                  <a:lnTo>
                    <a:pt x="1979" y="4827"/>
                  </a:lnTo>
                  <a:lnTo>
                    <a:pt x="2076" y="4779"/>
                  </a:lnTo>
                  <a:close/>
                  <a:moveTo>
                    <a:pt x="6999" y="5020"/>
                  </a:moveTo>
                  <a:lnTo>
                    <a:pt x="7144" y="5117"/>
                  </a:lnTo>
                  <a:lnTo>
                    <a:pt x="7192" y="5214"/>
                  </a:lnTo>
                  <a:lnTo>
                    <a:pt x="7241" y="5310"/>
                  </a:lnTo>
                  <a:lnTo>
                    <a:pt x="7241" y="5455"/>
                  </a:lnTo>
                  <a:lnTo>
                    <a:pt x="7192" y="5551"/>
                  </a:lnTo>
                  <a:lnTo>
                    <a:pt x="7096" y="5648"/>
                  </a:lnTo>
                  <a:lnTo>
                    <a:pt x="6999" y="5696"/>
                  </a:lnTo>
                  <a:lnTo>
                    <a:pt x="6806" y="5696"/>
                  </a:lnTo>
                  <a:lnTo>
                    <a:pt x="6710" y="5600"/>
                  </a:lnTo>
                  <a:lnTo>
                    <a:pt x="6613" y="5503"/>
                  </a:lnTo>
                  <a:lnTo>
                    <a:pt x="6565" y="5407"/>
                  </a:lnTo>
                  <a:lnTo>
                    <a:pt x="6613" y="5262"/>
                  </a:lnTo>
                  <a:lnTo>
                    <a:pt x="6661" y="5165"/>
                  </a:lnTo>
                  <a:lnTo>
                    <a:pt x="6710" y="5117"/>
                  </a:lnTo>
                  <a:lnTo>
                    <a:pt x="6806" y="5069"/>
                  </a:lnTo>
                  <a:lnTo>
                    <a:pt x="6903" y="5020"/>
                  </a:lnTo>
                  <a:close/>
                  <a:moveTo>
                    <a:pt x="3379" y="5117"/>
                  </a:moveTo>
                  <a:lnTo>
                    <a:pt x="3476" y="5165"/>
                  </a:lnTo>
                  <a:lnTo>
                    <a:pt x="3572" y="5310"/>
                  </a:lnTo>
                  <a:lnTo>
                    <a:pt x="3572" y="5407"/>
                  </a:lnTo>
                  <a:lnTo>
                    <a:pt x="3572" y="5551"/>
                  </a:lnTo>
                  <a:lnTo>
                    <a:pt x="3524" y="5648"/>
                  </a:lnTo>
                  <a:lnTo>
                    <a:pt x="3476" y="5696"/>
                  </a:lnTo>
                  <a:lnTo>
                    <a:pt x="3379" y="5744"/>
                  </a:lnTo>
                  <a:lnTo>
                    <a:pt x="3234" y="5793"/>
                  </a:lnTo>
                  <a:lnTo>
                    <a:pt x="3138" y="5744"/>
                  </a:lnTo>
                  <a:lnTo>
                    <a:pt x="3041" y="5696"/>
                  </a:lnTo>
                  <a:lnTo>
                    <a:pt x="2945" y="5600"/>
                  </a:lnTo>
                  <a:lnTo>
                    <a:pt x="2945" y="5455"/>
                  </a:lnTo>
                  <a:lnTo>
                    <a:pt x="2945" y="5358"/>
                  </a:lnTo>
                  <a:lnTo>
                    <a:pt x="2993" y="5262"/>
                  </a:lnTo>
                  <a:lnTo>
                    <a:pt x="3041" y="5165"/>
                  </a:lnTo>
                  <a:lnTo>
                    <a:pt x="3138" y="5117"/>
                  </a:lnTo>
                  <a:close/>
                  <a:moveTo>
                    <a:pt x="4489" y="5503"/>
                  </a:moveTo>
                  <a:lnTo>
                    <a:pt x="4586" y="5551"/>
                  </a:lnTo>
                  <a:lnTo>
                    <a:pt x="4634" y="5648"/>
                  </a:lnTo>
                  <a:lnTo>
                    <a:pt x="4682" y="5793"/>
                  </a:lnTo>
                  <a:lnTo>
                    <a:pt x="4682" y="5889"/>
                  </a:lnTo>
                  <a:lnTo>
                    <a:pt x="4634" y="5986"/>
                  </a:lnTo>
                  <a:lnTo>
                    <a:pt x="4586" y="6082"/>
                  </a:lnTo>
                  <a:lnTo>
                    <a:pt x="4489" y="6131"/>
                  </a:lnTo>
                  <a:lnTo>
                    <a:pt x="4248" y="6131"/>
                  </a:lnTo>
                  <a:lnTo>
                    <a:pt x="4152" y="6034"/>
                  </a:lnTo>
                  <a:lnTo>
                    <a:pt x="4055" y="5938"/>
                  </a:lnTo>
                  <a:lnTo>
                    <a:pt x="4007" y="5841"/>
                  </a:lnTo>
                  <a:lnTo>
                    <a:pt x="4055" y="5696"/>
                  </a:lnTo>
                  <a:lnTo>
                    <a:pt x="4103" y="5600"/>
                  </a:lnTo>
                  <a:lnTo>
                    <a:pt x="4152" y="5551"/>
                  </a:lnTo>
                  <a:lnTo>
                    <a:pt x="4345" y="5503"/>
                  </a:lnTo>
                  <a:close/>
                  <a:moveTo>
                    <a:pt x="5455" y="5793"/>
                  </a:moveTo>
                  <a:lnTo>
                    <a:pt x="5551" y="5841"/>
                  </a:lnTo>
                  <a:lnTo>
                    <a:pt x="5696" y="5889"/>
                  </a:lnTo>
                  <a:lnTo>
                    <a:pt x="5744" y="5986"/>
                  </a:lnTo>
                  <a:lnTo>
                    <a:pt x="5793" y="6131"/>
                  </a:lnTo>
                  <a:lnTo>
                    <a:pt x="5793" y="6227"/>
                  </a:lnTo>
                  <a:lnTo>
                    <a:pt x="5744" y="6324"/>
                  </a:lnTo>
                  <a:lnTo>
                    <a:pt x="5648" y="6420"/>
                  </a:lnTo>
                  <a:lnTo>
                    <a:pt x="5551" y="6469"/>
                  </a:lnTo>
                  <a:lnTo>
                    <a:pt x="5358" y="6469"/>
                  </a:lnTo>
                  <a:lnTo>
                    <a:pt x="5262" y="6420"/>
                  </a:lnTo>
                  <a:lnTo>
                    <a:pt x="5165" y="6275"/>
                  </a:lnTo>
                  <a:lnTo>
                    <a:pt x="5117" y="6179"/>
                  </a:lnTo>
                  <a:lnTo>
                    <a:pt x="5165" y="6034"/>
                  </a:lnTo>
                  <a:lnTo>
                    <a:pt x="5213" y="5938"/>
                  </a:lnTo>
                  <a:lnTo>
                    <a:pt x="5262" y="5889"/>
                  </a:lnTo>
                  <a:lnTo>
                    <a:pt x="5358" y="5841"/>
                  </a:lnTo>
                  <a:lnTo>
                    <a:pt x="5455" y="5793"/>
                  </a:lnTo>
                  <a:close/>
                  <a:moveTo>
                    <a:pt x="6565" y="6131"/>
                  </a:moveTo>
                  <a:lnTo>
                    <a:pt x="6661" y="6179"/>
                  </a:lnTo>
                  <a:lnTo>
                    <a:pt x="6806" y="6227"/>
                  </a:lnTo>
                  <a:lnTo>
                    <a:pt x="6855" y="6324"/>
                  </a:lnTo>
                  <a:lnTo>
                    <a:pt x="6903" y="6469"/>
                  </a:lnTo>
                  <a:lnTo>
                    <a:pt x="6903" y="6565"/>
                  </a:lnTo>
                  <a:lnTo>
                    <a:pt x="6855" y="6662"/>
                  </a:lnTo>
                  <a:lnTo>
                    <a:pt x="6758" y="6758"/>
                  </a:lnTo>
                  <a:lnTo>
                    <a:pt x="6661" y="6806"/>
                  </a:lnTo>
                  <a:lnTo>
                    <a:pt x="6468" y="6806"/>
                  </a:lnTo>
                  <a:lnTo>
                    <a:pt x="6372" y="6758"/>
                  </a:lnTo>
                  <a:lnTo>
                    <a:pt x="6275" y="6613"/>
                  </a:lnTo>
                  <a:lnTo>
                    <a:pt x="6227" y="6517"/>
                  </a:lnTo>
                  <a:lnTo>
                    <a:pt x="6227" y="6372"/>
                  </a:lnTo>
                  <a:lnTo>
                    <a:pt x="6324" y="6275"/>
                  </a:lnTo>
                  <a:lnTo>
                    <a:pt x="6372" y="6227"/>
                  </a:lnTo>
                  <a:lnTo>
                    <a:pt x="6468" y="6179"/>
                  </a:lnTo>
                  <a:lnTo>
                    <a:pt x="6565" y="6131"/>
                  </a:lnTo>
                  <a:close/>
                  <a:moveTo>
                    <a:pt x="2414" y="1"/>
                  </a:moveTo>
                  <a:lnTo>
                    <a:pt x="2221" y="97"/>
                  </a:lnTo>
                  <a:lnTo>
                    <a:pt x="2124" y="194"/>
                  </a:lnTo>
                  <a:lnTo>
                    <a:pt x="2028" y="387"/>
                  </a:lnTo>
                  <a:lnTo>
                    <a:pt x="49" y="6710"/>
                  </a:lnTo>
                  <a:lnTo>
                    <a:pt x="0" y="6951"/>
                  </a:lnTo>
                  <a:lnTo>
                    <a:pt x="97" y="7144"/>
                  </a:lnTo>
                  <a:lnTo>
                    <a:pt x="193" y="7289"/>
                  </a:lnTo>
                  <a:lnTo>
                    <a:pt x="387" y="7386"/>
                  </a:lnTo>
                  <a:lnTo>
                    <a:pt x="6710" y="9365"/>
                  </a:lnTo>
                  <a:lnTo>
                    <a:pt x="7048" y="9365"/>
                  </a:lnTo>
                  <a:lnTo>
                    <a:pt x="7192" y="9268"/>
                  </a:lnTo>
                  <a:lnTo>
                    <a:pt x="7337" y="9172"/>
                  </a:lnTo>
                  <a:lnTo>
                    <a:pt x="7386" y="9027"/>
                  </a:lnTo>
                  <a:lnTo>
                    <a:pt x="9075" y="3669"/>
                  </a:lnTo>
                  <a:lnTo>
                    <a:pt x="8737" y="3572"/>
                  </a:lnTo>
                  <a:lnTo>
                    <a:pt x="8496" y="3476"/>
                  </a:lnTo>
                  <a:lnTo>
                    <a:pt x="8351" y="3331"/>
                  </a:lnTo>
                  <a:lnTo>
                    <a:pt x="8206" y="3186"/>
                  </a:lnTo>
                  <a:lnTo>
                    <a:pt x="8061" y="3041"/>
                  </a:lnTo>
                  <a:lnTo>
                    <a:pt x="7965" y="2800"/>
                  </a:lnTo>
                  <a:lnTo>
                    <a:pt x="7916" y="2559"/>
                  </a:lnTo>
                  <a:lnTo>
                    <a:pt x="7916" y="2317"/>
                  </a:lnTo>
                  <a:lnTo>
                    <a:pt x="7965" y="2076"/>
                  </a:lnTo>
                  <a:lnTo>
                    <a:pt x="8061" y="1690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E4E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182;p80"/>
            <p:cNvSpPr/>
            <p:nvPr/>
          </p:nvSpPr>
          <p:spPr>
            <a:xfrm>
              <a:off x="3343000" y="2091225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fill="none" extrusionOk="0">
                  <a:moveTo>
                    <a:pt x="338" y="676"/>
                  </a:moveTo>
                  <a:lnTo>
                    <a:pt x="338" y="676"/>
                  </a:lnTo>
                  <a:lnTo>
                    <a:pt x="241" y="676"/>
                  </a:lnTo>
                  <a:lnTo>
                    <a:pt x="241" y="676"/>
                  </a:lnTo>
                  <a:lnTo>
                    <a:pt x="145" y="628"/>
                  </a:lnTo>
                  <a:lnTo>
                    <a:pt x="48" y="483"/>
                  </a:lnTo>
                  <a:lnTo>
                    <a:pt x="0" y="387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97" y="145"/>
                  </a:lnTo>
                  <a:lnTo>
                    <a:pt x="145" y="97"/>
                  </a:lnTo>
                  <a:lnTo>
                    <a:pt x="241" y="49"/>
                  </a:lnTo>
                  <a:lnTo>
                    <a:pt x="338" y="1"/>
                  </a:lnTo>
                  <a:lnTo>
                    <a:pt x="338" y="1"/>
                  </a:lnTo>
                  <a:lnTo>
                    <a:pt x="434" y="49"/>
                  </a:lnTo>
                  <a:lnTo>
                    <a:pt x="434" y="49"/>
                  </a:lnTo>
                  <a:lnTo>
                    <a:pt x="579" y="97"/>
                  </a:lnTo>
                  <a:lnTo>
                    <a:pt x="628" y="194"/>
                  </a:lnTo>
                  <a:lnTo>
                    <a:pt x="676" y="339"/>
                  </a:lnTo>
                  <a:lnTo>
                    <a:pt x="676" y="435"/>
                  </a:lnTo>
                  <a:lnTo>
                    <a:pt x="676" y="435"/>
                  </a:lnTo>
                  <a:lnTo>
                    <a:pt x="628" y="532"/>
                  </a:lnTo>
                  <a:lnTo>
                    <a:pt x="531" y="628"/>
                  </a:lnTo>
                  <a:lnTo>
                    <a:pt x="434" y="676"/>
                  </a:lnTo>
                  <a:lnTo>
                    <a:pt x="338" y="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183;p80"/>
            <p:cNvSpPr/>
            <p:nvPr/>
          </p:nvSpPr>
          <p:spPr>
            <a:xfrm>
              <a:off x="3315225" y="20827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677"/>
                  </a:moveTo>
                  <a:lnTo>
                    <a:pt x="339" y="677"/>
                  </a:lnTo>
                  <a:lnTo>
                    <a:pt x="242" y="677"/>
                  </a:lnTo>
                  <a:lnTo>
                    <a:pt x="242" y="677"/>
                  </a:lnTo>
                  <a:lnTo>
                    <a:pt x="146" y="628"/>
                  </a:lnTo>
                  <a:lnTo>
                    <a:pt x="49" y="483"/>
                  </a:lnTo>
                  <a:lnTo>
                    <a:pt x="1" y="387"/>
                  </a:lnTo>
                  <a:lnTo>
                    <a:pt x="49" y="242"/>
                  </a:lnTo>
                  <a:lnTo>
                    <a:pt x="49" y="242"/>
                  </a:lnTo>
                  <a:lnTo>
                    <a:pt x="97" y="146"/>
                  </a:lnTo>
                  <a:lnTo>
                    <a:pt x="146" y="97"/>
                  </a:lnTo>
                  <a:lnTo>
                    <a:pt x="242" y="49"/>
                  </a:lnTo>
                  <a:lnTo>
                    <a:pt x="339" y="1"/>
                  </a:lnTo>
                  <a:lnTo>
                    <a:pt x="339" y="1"/>
                  </a:lnTo>
                  <a:lnTo>
                    <a:pt x="435" y="49"/>
                  </a:lnTo>
                  <a:lnTo>
                    <a:pt x="435" y="49"/>
                  </a:lnTo>
                  <a:lnTo>
                    <a:pt x="580" y="97"/>
                  </a:lnTo>
                  <a:lnTo>
                    <a:pt x="628" y="194"/>
                  </a:lnTo>
                  <a:lnTo>
                    <a:pt x="677" y="339"/>
                  </a:lnTo>
                  <a:lnTo>
                    <a:pt x="677" y="435"/>
                  </a:lnTo>
                  <a:lnTo>
                    <a:pt x="677" y="435"/>
                  </a:lnTo>
                  <a:lnTo>
                    <a:pt x="628" y="532"/>
                  </a:lnTo>
                  <a:lnTo>
                    <a:pt x="532" y="628"/>
                  </a:lnTo>
                  <a:lnTo>
                    <a:pt x="435" y="677"/>
                  </a:lnTo>
                  <a:lnTo>
                    <a:pt x="339" y="6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184;p80"/>
            <p:cNvSpPr/>
            <p:nvPr/>
          </p:nvSpPr>
          <p:spPr>
            <a:xfrm>
              <a:off x="3287475" y="2075550"/>
              <a:ext cx="16925" cy="15700"/>
            </a:xfrm>
            <a:custGeom>
              <a:avLst/>
              <a:gdLst/>
              <a:ahLst/>
              <a:cxnLst/>
              <a:rect l="l" t="t" r="r" b="b"/>
              <a:pathLst>
                <a:path w="677" h="628" fill="none" extrusionOk="0">
                  <a:moveTo>
                    <a:pt x="339" y="628"/>
                  </a:moveTo>
                  <a:lnTo>
                    <a:pt x="339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146" y="531"/>
                  </a:lnTo>
                  <a:lnTo>
                    <a:pt x="49" y="435"/>
                  </a:lnTo>
                  <a:lnTo>
                    <a:pt x="1" y="338"/>
                  </a:lnTo>
                  <a:lnTo>
                    <a:pt x="49" y="193"/>
                  </a:lnTo>
                  <a:lnTo>
                    <a:pt x="49" y="193"/>
                  </a:lnTo>
                  <a:lnTo>
                    <a:pt x="97" y="97"/>
                  </a:lnTo>
                  <a:lnTo>
                    <a:pt x="146" y="48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483" y="0"/>
                  </a:lnTo>
                  <a:lnTo>
                    <a:pt x="483" y="0"/>
                  </a:lnTo>
                  <a:lnTo>
                    <a:pt x="580" y="48"/>
                  </a:lnTo>
                  <a:lnTo>
                    <a:pt x="628" y="145"/>
                  </a:lnTo>
                  <a:lnTo>
                    <a:pt x="676" y="290"/>
                  </a:lnTo>
                  <a:lnTo>
                    <a:pt x="676" y="386"/>
                  </a:lnTo>
                  <a:lnTo>
                    <a:pt x="676" y="386"/>
                  </a:lnTo>
                  <a:lnTo>
                    <a:pt x="628" y="483"/>
                  </a:lnTo>
                  <a:lnTo>
                    <a:pt x="580" y="579"/>
                  </a:lnTo>
                  <a:lnTo>
                    <a:pt x="483" y="628"/>
                  </a:lnTo>
                  <a:lnTo>
                    <a:pt x="339" y="6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185;p80"/>
            <p:cNvSpPr/>
            <p:nvPr/>
          </p:nvSpPr>
          <p:spPr>
            <a:xfrm>
              <a:off x="3260925" y="2065875"/>
              <a:ext cx="15725" cy="16925"/>
            </a:xfrm>
            <a:custGeom>
              <a:avLst/>
              <a:gdLst/>
              <a:ahLst/>
              <a:cxnLst/>
              <a:rect l="l" t="t" r="r" b="b"/>
              <a:pathLst>
                <a:path w="629" h="677" fill="none" extrusionOk="0">
                  <a:moveTo>
                    <a:pt x="290" y="677"/>
                  </a:moveTo>
                  <a:lnTo>
                    <a:pt x="290" y="677"/>
                  </a:lnTo>
                  <a:lnTo>
                    <a:pt x="194" y="628"/>
                  </a:lnTo>
                  <a:lnTo>
                    <a:pt x="194" y="628"/>
                  </a:lnTo>
                  <a:lnTo>
                    <a:pt x="97" y="580"/>
                  </a:lnTo>
                  <a:lnTo>
                    <a:pt x="1" y="484"/>
                  </a:lnTo>
                  <a:lnTo>
                    <a:pt x="1" y="339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49" y="146"/>
                  </a:lnTo>
                  <a:lnTo>
                    <a:pt x="97" y="49"/>
                  </a:lnTo>
                  <a:lnTo>
                    <a:pt x="194" y="1"/>
                  </a:lnTo>
                  <a:lnTo>
                    <a:pt x="290" y="1"/>
                  </a:lnTo>
                  <a:lnTo>
                    <a:pt x="290" y="1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532" y="49"/>
                  </a:lnTo>
                  <a:lnTo>
                    <a:pt x="628" y="194"/>
                  </a:lnTo>
                  <a:lnTo>
                    <a:pt x="628" y="291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580" y="532"/>
                  </a:lnTo>
                  <a:lnTo>
                    <a:pt x="532" y="580"/>
                  </a:lnTo>
                  <a:lnTo>
                    <a:pt x="435" y="628"/>
                  </a:lnTo>
                  <a:lnTo>
                    <a:pt x="290" y="6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186;p80"/>
            <p:cNvSpPr/>
            <p:nvPr/>
          </p:nvSpPr>
          <p:spPr>
            <a:xfrm>
              <a:off x="3351425" y="20634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676"/>
                  </a:moveTo>
                  <a:lnTo>
                    <a:pt x="339" y="676"/>
                  </a:lnTo>
                  <a:lnTo>
                    <a:pt x="242" y="676"/>
                  </a:lnTo>
                  <a:lnTo>
                    <a:pt x="242" y="676"/>
                  </a:lnTo>
                  <a:lnTo>
                    <a:pt x="146" y="580"/>
                  </a:lnTo>
                  <a:lnTo>
                    <a:pt x="49" y="483"/>
                  </a:lnTo>
                  <a:lnTo>
                    <a:pt x="1" y="387"/>
                  </a:lnTo>
                  <a:lnTo>
                    <a:pt x="49" y="242"/>
                  </a:lnTo>
                  <a:lnTo>
                    <a:pt x="49" y="242"/>
                  </a:lnTo>
                  <a:lnTo>
                    <a:pt x="97" y="145"/>
                  </a:lnTo>
                  <a:lnTo>
                    <a:pt x="146" y="97"/>
                  </a:lnTo>
                  <a:lnTo>
                    <a:pt x="242" y="49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435" y="0"/>
                  </a:lnTo>
                  <a:lnTo>
                    <a:pt x="435" y="0"/>
                  </a:lnTo>
                  <a:lnTo>
                    <a:pt x="580" y="97"/>
                  </a:lnTo>
                  <a:lnTo>
                    <a:pt x="628" y="194"/>
                  </a:lnTo>
                  <a:lnTo>
                    <a:pt x="677" y="290"/>
                  </a:lnTo>
                  <a:lnTo>
                    <a:pt x="677" y="435"/>
                  </a:lnTo>
                  <a:lnTo>
                    <a:pt x="677" y="435"/>
                  </a:lnTo>
                  <a:lnTo>
                    <a:pt x="677" y="435"/>
                  </a:lnTo>
                  <a:lnTo>
                    <a:pt x="628" y="531"/>
                  </a:lnTo>
                  <a:lnTo>
                    <a:pt x="532" y="628"/>
                  </a:lnTo>
                  <a:lnTo>
                    <a:pt x="435" y="676"/>
                  </a:lnTo>
                  <a:lnTo>
                    <a:pt x="339" y="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187;p80"/>
            <p:cNvSpPr/>
            <p:nvPr/>
          </p:nvSpPr>
          <p:spPr>
            <a:xfrm>
              <a:off x="3233175" y="2057450"/>
              <a:ext cx="16925" cy="16900"/>
            </a:xfrm>
            <a:custGeom>
              <a:avLst/>
              <a:gdLst/>
              <a:ahLst/>
              <a:cxnLst/>
              <a:rect l="l" t="t" r="r" b="b"/>
              <a:pathLst>
                <a:path w="677" h="676" fill="none" extrusionOk="0">
                  <a:moveTo>
                    <a:pt x="339" y="676"/>
                  </a:moveTo>
                  <a:lnTo>
                    <a:pt x="339" y="676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97" y="579"/>
                  </a:lnTo>
                  <a:lnTo>
                    <a:pt x="49" y="483"/>
                  </a:lnTo>
                  <a:lnTo>
                    <a:pt x="1" y="338"/>
                  </a:lnTo>
                  <a:lnTo>
                    <a:pt x="1" y="193"/>
                  </a:lnTo>
                  <a:lnTo>
                    <a:pt x="1" y="193"/>
                  </a:lnTo>
                  <a:lnTo>
                    <a:pt x="49" y="97"/>
                  </a:lnTo>
                  <a:lnTo>
                    <a:pt x="145" y="48"/>
                  </a:lnTo>
                  <a:lnTo>
                    <a:pt x="242" y="0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435" y="0"/>
                  </a:lnTo>
                  <a:lnTo>
                    <a:pt x="435" y="0"/>
                  </a:lnTo>
                  <a:lnTo>
                    <a:pt x="532" y="48"/>
                  </a:lnTo>
                  <a:lnTo>
                    <a:pt x="628" y="145"/>
                  </a:lnTo>
                  <a:lnTo>
                    <a:pt x="676" y="290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580" y="531"/>
                  </a:lnTo>
                  <a:lnTo>
                    <a:pt x="532" y="579"/>
                  </a:lnTo>
                  <a:lnTo>
                    <a:pt x="435" y="628"/>
                  </a:lnTo>
                  <a:lnTo>
                    <a:pt x="339" y="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188;p80"/>
            <p:cNvSpPr/>
            <p:nvPr/>
          </p:nvSpPr>
          <p:spPr>
            <a:xfrm>
              <a:off x="3324900" y="2055025"/>
              <a:ext cx="15700" cy="16925"/>
            </a:xfrm>
            <a:custGeom>
              <a:avLst/>
              <a:gdLst/>
              <a:ahLst/>
              <a:cxnLst/>
              <a:rect l="l" t="t" r="r" b="b"/>
              <a:pathLst>
                <a:path w="628" h="677" fill="none" extrusionOk="0">
                  <a:moveTo>
                    <a:pt x="338" y="676"/>
                  </a:moveTo>
                  <a:lnTo>
                    <a:pt x="338" y="676"/>
                  </a:lnTo>
                  <a:lnTo>
                    <a:pt x="193" y="676"/>
                  </a:lnTo>
                  <a:lnTo>
                    <a:pt x="193" y="676"/>
                  </a:lnTo>
                  <a:lnTo>
                    <a:pt x="193" y="676"/>
                  </a:lnTo>
                  <a:lnTo>
                    <a:pt x="97" y="628"/>
                  </a:lnTo>
                  <a:lnTo>
                    <a:pt x="0" y="532"/>
                  </a:lnTo>
                  <a:lnTo>
                    <a:pt x="0" y="387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48" y="145"/>
                  </a:lnTo>
                  <a:lnTo>
                    <a:pt x="97" y="97"/>
                  </a:lnTo>
                  <a:lnTo>
                    <a:pt x="193" y="49"/>
                  </a:lnTo>
                  <a:lnTo>
                    <a:pt x="290" y="1"/>
                  </a:lnTo>
                  <a:lnTo>
                    <a:pt x="290" y="1"/>
                  </a:lnTo>
                  <a:lnTo>
                    <a:pt x="434" y="49"/>
                  </a:lnTo>
                  <a:lnTo>
                    <a:pt x="434" y="49"/>
                  </a:lnTo>
                  <a:lnTo>
                    <a:pt x="531" y="97"/>
                  </a:lnTo>
                  <a:lnTo>
                    <a:pt x="628" y="194"/>
                  </a:lnTo>
                  <a:lnTo>
                    <a:pt x="628" y="338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579" y="532"/>
                  </a:lnTo>
                  <a:lnTo>
                    <a:pt x="531" y="628"/>
                  </a:lnTo>
                  <a:lnTo>
                    <a:pt x="434" y="676"/>
                  </a:lnTo>
                  <a:lnTo>
                    <a:pt x="338" y="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189;p80"/>
            <p:cNvSpPr/>
            <p:nvPr/>
          </p:nvSpPr>
          <p:spPr>
            <a:xfrm>
              <a:off x="3297125" y="20465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676"/>
                  </a:moveTo>
                  <a:lnTo>
                    <a:pt x="339" y="676"/>
                  </a:lnTo>
                  <a:lnTo>
                    <a:pt x="194" y="676"/>
                  </a:lnTo>
                  <a:lnTo>
                    <a:pt x="194" y="676"/>
                  </a:lnTo>
                  <a:lnTo>
                    <a:pt x="97" y="580"/>
                  </a:lnTo>
                  <a:lnTo>
                    <a:pt x="1" y="483"/>
                  </a:lnTo>
                  <a:lnTo>
                    <a:pt x="1" y="387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49" y="146"/>
                  </a:lnTo>
                  <a:lnTo>
                    <a:pt x="146" y="49"/>
                  </a:lnTo>
                  <a:lnTo>
                    <a:pt x="194" y="1"/>
                  </a:lnTo>
                  <a:lnTo>
                    <a:pt x="339" y="1"/>
                  </a:lnTo>
                  <a:lnTo>
                    <a:pt x="339" y="1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532" y="97"/>
                  </a:lnTo>
                  <a:lnTo>
                    <a:pt x="628" y="194"/>
                  </a:lnTo>
                  <a:lnTo>
                    <a:pt x="677" y="290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580" y="532"/>
                  </a:lnTo>
                  <a:lnTo>
                    <a:pt x="532" y="628"/>
                  </a:lnTo>
                  <a:lnTo>
                    <a:pt x="435" y="676"/>
                  </a:lnTo>
                  <a:lnTo>
                    <a:pt x="339" y="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190;p80"/>
            <p:cNvSpPr/>
            <p:nvPr/>
          </p:nvSpPr>
          <p:spPr>
            <a:xfrm>
              <a:off x="3269375" y="20381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677"/>
                  </a:moveTo>
                  <a:lnTo>
                    <a:pt x="339" y="677"/>
                  </a:lnTo>
                  <a:lnTo>
                    <a:pt x="242" y="677"/>
                  </a:lnTo>
                  <a:lnTo>
                    <a:pt x="242" y="677"/>
                  </a:lnTo>
                  <a:lnTo>
                    <a:pt x="97" y="580"/>
                  </a:lnTo>
                  <a:lnTo>
                    <a:pt x="49" y="484"/>
                  </a:lnTo>
                  <a:lnTo>
                    <a:pt x="1" y="387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49" y="146"/>
                  </a:lnTo>
                  <a:lnTo>
                    <a:pt x="145" y="49"/>
                  </a:lnTo>
                  <a:lnTo>
                    <a:pt x="242" y="1"/>
                  </a:lnTo>
                  <a:lnTo>
                    <a:pt x="339" y="1"/>
                  </a:lnTo>
                  <a:lnTo>
                    <a:pt x="339" y="1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532" y="97"/>
                  </a:lnTo>
                  <a:lnTo>
                    <a:pt x="628" y="194"/>
                  </a:lnTo>
                  <a:lnTo>
                    <a:pt x="676" y="290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580" y="532"/>
                  </a:lnTo>
                  <a:lnTo>
                    <a:pt x="532" y="628"/>
                  </a:lnTo>
                  <a:lnTo>
                    <a:pt x="435" y="677"/>
                  </a:lnTo>
                  <a:lnTo>
                    <a:pt x="339" y="6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191;p80"/>
            <p:cNvSpPr/>
            <p:nvPr/>
          </p:nvSpPr>
          <p:spPr>
            <a:xfrm>
              <a:off x="3361100" y="2036925"/>
              <a:ext cx="15700" cy="16925"/>
            </a:xfrm>
            <a:custGeom>
              <a:avLst/>
              <a:gdLst/>
              <a:ahLst/>
              <a:cxnLst/>
              <a:rect l="l" t="t" r="r" b="b"/>
              <a:pathLst>
                <a:path w="628" h="677" fill="none" extrusionOk="0">
                  <a:moveTo>
                    <a:pt x="338" y="676"/>
                  </a:moveTo>
                  <a:lnTo>
                    <a:pt x="338" y="676"/>
                  </a:lnTo>
                  <a:lnTo>
                    <a:pt x="193" y="628"/>
                  </a:lnTo>
                  <a:lnTo>
                    <a:pt x="193" y="628"/>
                  </a:lnTo>
                  <a:lnTo>
                    <a:pt x="97" y="580"/>
                  </a:lnTo>
                  <a:lnTo>
                    <a:pt x="0" y="483"/>
                  </a:lnTo>
                  <a:lnTo>
                    <a:pt x="0" y="338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48" y="97"/>
                  </a:lnTo>
                  <a:lnTo>
                    <a:pt x="97" y="49"/>
                  </a:lnTo>
                  <a:lnTo>
                    <a:pt x="193" y="1"/>
                  </a:lnTo>
                  <a:lnTo>
                    <a:pt x="338" y="1"/>
                  </a:lnTo>
                  <a:lnTo>
                    <a:pt x="338" y="1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531" y="49"/>
                  </a:lnTo>
                  <a:lnTo>
                    <a:pt x="628" y="145"/>
                  </a:lnTo>
                  <a:lnTo>
                    <a:pt x="628" y="290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579" y="532"/>
                  </a:lnTo>
                  <a:lnTo>
                    <a:pt x="531" y="580"/>
                  </a:lnTo>
                  <a:lnTo>
                    <a:pt x="435" y="628"/>
                  </a:lnTo>
                  <a:lnTo>
                    <a:pt x="338" y="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192;p80"/>
            <p:cNvSpPr/>
            <p:nvPr/>
          </p:nvSpPr>
          <p:spPr>
            <a:xfrm>
              <a:off x="3241625" y="20296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8" y="677"/>
                  </a:moveTo>
                  <a:lnTo>
                    <a:pt x="338" y="677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97" y="580"/>
                  </a:lnTo>
                  <a:lnTo>
                    <a:pt x="49" y="484"/>
                  </a:lnTo>
                  <a:lnTo>
                    <a:pt x="1" y="339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49" y="146"/>
                  </a:lnTo>
                  <a:lnTo>
                    <a:pt x="145" y="49"/>
                  </a:lnTo>
                  <a:lnTo>
                    <a:pt x="338" y="1"/>
                  </a:lnTo>
                  <a:lnTo>
                    <a:pt x="338" y="1"/>
                  </a:lnTo>
                  <a:lnTo>
                    <a:pt x="483" y="49"/>
                  </a:lnTo>
                  <a:lnTo>
                    <a:pt x="483" y="49"/>
                  </a:lnTo>
                  <a:lnTo>
                    <a:pt x="580" y="97"/>
                  </a:lnTo>
                  <a:lnTo>
                    <a:pt x="628" y="194"/>
                  </a:lnTo>
                  <a:lnTo>
                    <a:pt x="676" y="291"/>
                  </a:lnTo>
                  <a:lnTo>
                    <a:pt x="676" y="435"/>
                  </a:lnTo>
                  <a:lnTo>
                    <a:pt x="676" y="435"/>
                  </a:lnTo>
                  <a:lnTo>
                    <a:pt x="628" y="532"/>
                  </a:lnTo>
                  <a:lnTo>
                    <a:pt x="531" y="580"/>
                  </a:lnTo>
                  <a:lnTo>
                    <a:pt x="435" y="628"/>
                  </a:lnTo>
                  <a:lnTo>
                    <a:pt x="338" y="6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193;p80"/>
            <p:cNvSpPr/>
            <p:nvPr/>
          </p:nvSpPr>
          <p:spPr>
            <a:xfrm>
              <a:off x="3333325" y="2028475"/>
              <a:ext cx="15725" cy="15725"/>
            </a:xfrm>
            <a:custGeom>
              <a:avLst/>
              <a:gdLst/>
              <a:ahLst/>
              <a:cxnLst/>
              <a:rect l="l" t="t" r="r" b="b"/>
              <a:pathLst>
                <a:path w="629" h="629" fill="none" extrusionOk="0">
                  <a:moveTo>
                    <a:pt x="339" y="628"/>
                  </a:moveTo>
                  <a:lnTo>
                    <a:pt x="339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97" y="580"/>
                  </a:lnTo>
                  <a:lnTo>
                    <a:pt x="1" y="483"/>
                  </a:lnTo>
                  <a:lnTo>
                    <a:pt x="1" y="339"/>
                  </a:lnTo>
                  <a:lnTo>
                    <a:pt x="1" y="194"/>
                  </a:lnTo>
                  <a:lnTo>
                    <a:pt x="1" y="194"/>
                  </a:lnTo>
                  <a:lnTo>
                    <a:pt x="49" y="145"/>
                  </a:lnTo>
                  <a:lnTo>
                    <a:pt x="146" y="49"/>
                  </a:lnTo>
                  <a:lnTo>
                    <a:pt x="291" y="1"/>
                  </a:lnTo>
                  <a:lnTo>
                    <a:pt x="291" y="1"/>
                  </a:lnTo>
                  <a:lnTo>
                    <a:pt x="435" y="49"/>
                  </a:lnTo>
                  <a:lnTo>
                    <a:pt x="435" y="49"/>
                  </a:lnTo>
                  <a:lnTo>
                    <a:pt x="532" y="97"/>
                  </a:lnTo>
                  <a:lnTo>
                    <a:pt x="628" y="194"/>
                  </a:lnTo>
                  <a:lnTo>
                    <a:pt x="628" y="290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580" y="532"/>
                  </a:lnTo>
                  <a:lnTo>
                    <a:pt x="532" y="580"/>
                  </a:lnTo>
                  <a:lnTo>
                    <a:pt x="435" y="628"/>
                  </a:lnTo>
                  <a:lnTo>
                    <a:pt x="339" y="6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194;p80"/>
            <p:cNvSpPr/>
            <p:nvPr/>
          </p:nvSpPr>
          <p:spPr>
            <a:xfrm>
              <a:off x="3305575" y="20188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676"/>
                  </a:moveTo>
                  <a:lnTo>
                    <a:pt x="339" y="676"/>
                  </a:lnTo>
                  <a:lnTo>
                    <a:pt x="242" y="676"/>
                  </a:lnTo>
                  <a:lnTo>
                    <a:pt x="242" y="676"/>
                  </a:lnTo>
                  <a:lnTo>
                    <a:pt x="97" y="628"/>
                  </a:lnTo>
                  <a:lnTo>
                    <a:pt x="49" y="483"/>
                  </a:lnTo>
                  <a:lnTo>
                    <a:pt x="1" y="387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49" y="145"/>
                  </a:lnTo>
                  <a:lnTo>
                    <a:pt x="146" y="97"/>
                  </a:lnTo>
                  <a:lnTo>
                    <a:pt x="242" y="49"/>
                  </a:lnTo>
                  <a:lnTo>
                    <a:pt x="339" y="1"/>
                  </a:lnTo>
                  <a:lnTo>
                    <a:pt x="339" y="1"/>
                  </a:lnTo>
                  <a:lnTo>
                    <a:pt x="435" y="49"/>
                  </a:lnTo>
                  <a:lnTo>
                    <a:pt x="435" y="49"/>
                  </a:lnTo>
                  <a:lnTo>
                    <a:pt x="532" y="97"/>
                  </a:lnTo>
                  <a:lnTo>
                    <a:pt x="628" y="194"/>
                  </a:lnTo>
                  <a:lnTo>
                    <a:pt x="677" y="338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580" y="531"/>
                  </a:lnTo>
                  <a:lnTo>
                    <a:pt x="532" y="628"/>
                  </a:lnTo>
                  <a:lnTo>
                    <a:pt x="435" y="676"/>
                  </a:lnTo>
                  <a:lnTo>
                    <a:pt x="339" y="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195;p80"/>
            <p:cNvSpPr/>
            <p:nvPr/>
          </p:nvSpPr>
          <p:spPr>
            <a:xfrm>
              <a:off x="3277825" y="20103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8" y="676"/>
                  </a:moveTo>
                  <a:lnTo>
                    <a:pt x="338" y="676"/>
                  </a:lnTo>
                  <a:lnTo>
                    <a:pt x="242" y="676"/>
                  </a:lnTo>
                  <a:lnTo>
                    <a:pt x="242" y="676"/>
                  </a:lnTo>
                  <a:lnTo>
                    <a:pt x="242" y="676"/>
                  </a:lnTo>
                  <a:lnTo>
                    <a:pt x="97" y="580"/>
                  </a:lnTo>
                  <a:lnTo>
                    <a:pt x="49" y="483"/>
                  </a:lnTo>
                  <a:lnTo>
                    <a:pt x="1" y="387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49" y="145"/>
                  </a:lnTo>
                  <a:lnTo>
                    <a:pt x="145" y="49"/>
                  </a:lnTo>
                  <a:lnTo>
                    <a:pt x="242" y="1"/>
                  </a:lnTo>
                  <a:lnTo>
                    <a:pt x="338" y="1"/>
                  </a:lnTo>
                  <a:lnTo>
                    <a:pt x="338" y="1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532" y="97"/>
                  </a:lnTo>
                  <a:lnTo>
                    <a:pt x="628" y="194"/>
                  </a:lnTo>
                  <a:lnTo>
                    <a:pt x="676" y="290"/>
                  </a:lnTo>
                  <a:lnTo>
                    <a:pt x="676" y="435"/>
                  </a:lnTo>
                  <a:lnTo>
                    <a:pt x="676" y="435"/>
                  </a:lnTo>
                  <a:lnTo>
                    <a:pt x="628" y="532"/>
                  </a:lnTo>
                  <a:lnTo>
                    <a:pt x="532" y="628"/>
                  </a:lnTo>
                  <a:lnTo>
                    <a:pt x="435" y="676"/>
                  </a:lnTo>
                  <a:lnTo>
                    <a:pt x="338" y="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196;p80"/>
            <p:cNvSpPr/>
            <p:nvPr/>
          </p:nvSpPr>
          <p:spPr>
            <a:xfrm>
              <a:off x="3251275" y="2001925"/>
              <a:ext cx="15725" cy="16925"/>
            </a:xfrm>
            <a:custGeom>
              <a:avLst/>
              <a:gdLst/>
              <a:ahLst/>
              <a:cxnLst/>
              <a:rect l="l" t="t" r="r" b="b"/>
              <a:pathLst>
                <a:path w="629" h="677" fill="none" extrusionOk="0">
                  <a:moveTo>
                    <a:pt x="339" y="677"/>
                  </a:moveTo>
                  <a:lnTo>
                    <a:pt x="339" y="677"/>
                  </a:lnTo>
                  <a:lnTo>
                    <a:pt x="194" y="628"/>
                  </a:lnTo>
                  <a:lnTo>
                    <a:pt x="194" y="628"/>
                  </a:lnTo>
                  <a:lnTo>
                    <a:pt x="97" y="580"/>
                  </a:lnTo>
                  <a:lnTo>
                    <a:pt x="1" y="483"/>
                  </a:lnTo>
                  <a:lnTo>
                    <a:pt x="1" y="339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49" y="146"/>
                  </a:lnTo>
                  <a:lnTo>
                    <a:pt x="97" y="49"/>
                  </a:lnTo>
                  <a:lnTo>
                    <a:pt x="194" y="1"/>
                  </a:lnTo>
                  <a:lnTo>
                    <a:pt x="339" y="1"/>
                  </a:lnTo>
                  <a:lnTo>
                    <a:pt x="339" y="1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532" y="97"/>
                  </a:lnTo>
                  <a:lnTo>
                    <a:pt x="628" y="194"/>
                  </a:lnTo>
                  <a:lnTo>
                    <a:pt x="628" y="290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580" y="532"/>
                  </a:lnTo>
                  <a:lnTo>
                    <a:pt x="532" y="628"/>
                  </a:lnTo>
                  <a:lnTo>
                    <a:pt x="435" y="628"/>
                  </a:lnTo>
                  <a:lnTo>
                    <a:pt x="339" y="6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197;p80"/>
            <p:cNvSpPr/>
            <p:nvPr/>
          </p:nvSpPr>
          <p:spPr>
            <a:xfrm>
              <a:off x="3187325" y="1937975"/>
              <a:ext cx="226875" cy="234125"/>
            </a:xfrm>
            <a:custGeom>
              <a:avLst/>
              <a:gdLst/>
              <a:ahLst/>
              <a:cxnLst/>
              <a:rect l="l" t="t" r="r" b="b"/>
              <a:pathLst>
                <a:path w="9075" h="9365" fill="none" extrusionOk="0">
                  <a:moveTo>
                    <a:pt x="2559" y="1"/>
                  </a:moveTo>
                  <a:lnTo>
                    <a:pt x="2559" y="1"/>
                  </a:lnTo>
                  <a:lnTo>
                    <a:pt x="2414" y="1"/>
                  </a:lnTo>
                  <a:lnTo>
                    <a:pt x="2221" y="97"/>
                  </a:lnTo>
                  <a:lnTo>
                    <a:pt x="2124" y="194"/>
                  </a:lnTo>
                  <a:lnTo>
                    <a:pt x="2028" y="387"/>
                  </a:lnTo>
                  <a:lnTo>
                    <a:pt x="49" y="6710"/>
                  </a:lnTo>
                  <a:lnTo>
                    <a:pt x="49" y="6710"/>
                  </a:lnTo>
                  <a:lnTo>
                    <a:pt x="0" y="6951"/>
                  </a:lnTo>
                  <a:lnTo>
                    <a:pt x="97" y="7144"/>
                  </a:lnTo>
                  <a:lnTo>
                    <a:pt x="193" y="7289"/>
                  </a:lnTo>
                  <a:lnTo>
                    <a:pt x="387" y="7386"/>
                  </a:lnTo>
                  <a:lnTo>
                    <a:pt x="6710" y="9365"/>
                  </a:lnTo>
                  <a:lnTo>
                    <a:pt x="6710" y="9365"/>
                  </a:lnTo>
                  <a:lnTo>
                    <a:pt x="6903" y="9365"/>
                  </a:lnTo>
                  <a:lnTo>
                    <a:pt x="6903" y="9365"/>
                  </a:lnTo>
                  <a:lnTo>
                    <a:pt x="7048" y="9365"/>
                  </a:lnTo>
                  <a:lnTo>
                    <a:pt x="7192" y="9268"/>
                  </a:lnTo>
                  <a:lnTo>
                    <a:pt x="7337" y="9172"/>
                  </a:lnTo>
                  <a:lnTo>
                    <a:pt x="7386" y="9027"/>
                  </a:lnTo>
                  <a:lnTo>
                    <a:pt x="9075" y="3669"/>
                  </a:lnTo>
                  <a:lnTo>
                    <a:pt x="8737" y="3572"/>
                  </a:lnTo>
                  <a:lnTo>
                    <a:pt x="8737" y="3572"/>
                  </a:lnTo>
                  <a:lnTo>
                    <a:pt x="8496" y="3476"/>
                  </a:lnTo>
                  <a:lnTo>
                    <a:pt x="8351" y="3331"/>
                  </a:lnTo>
                  <a:lnTo>
                    <a:pt x="8206" y="3186"/>
                  </a:lnTo>
                  <a:lnTo>
                    <a:pt x="8061" y="3041"/>
                  </a:lnTo>
                  <a:lnTo>
                    <a:pt x="8061" y="3041"/>
                  </a:lnTo>
                  <a:lnTo>
                    <a:pt x="7965" y="2800"/>
                  </a:lnTo>
                  <a:lnTo>
                    <a:pt x="7916" y="2559"/>
                  </a:lnTo>
                  <a:lnTo>
                    <a:pt x="7916" y="2317"/>
                  </a:lnTo>
                  <a:lnTo>
                    <a:pt x="7965" y="2076"/>
                  </a:lnTo>
                  <a:lnTo>
                    <a:pt x="8061" y="1690"/>
                  </a:lnTo>
                  <a:lnTo>
                    <a:pt x="2703" y="1"/>
                  </a:lnTo>
                  <a:lnTo>
                    <a:pt x="2703" y="1"/>
                  </a:lnTo>
                  <a:lnTo>
                    <a:pt x="2703" y="1"/>
                  </a:lnTo>
                  <a:lnTo>
                    <a:pt x="255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198;p80"/>
            <p:cNvSpPr/>
            <p:nvPr/>
          </p:nvSpPr>
          <p:spPr>
            <a:xfrm>
              <a:off x="3297125" y="20465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194" y="1"/>
                  </a:moveTo>
                  <a:lnTo>
                    <a:pt x="146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387"/>
                  </a:lnTo>
                  <a:lnTo>
                    <a:pt x="1" y="483"/>
                  </a:lnTo>
                  <a:lnTo>
                    <a:pt x="97" y="580"/>
                  </a:lnTo>
                  <a:lnTo>
                    <a:pt x="194" y="676"/>
                  </a:lnTo>
                  <a:lnTo>
                    <a:pt x="435" y="676"/>
                  </a:lnTo>
                  <a:lnTo>
                    <a:pt x="532" y="628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77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199;p80"/>
            <p:cNvSpPr/>
            <p:nvPr/>
          </p:nvSpPr>
          <p:spPr>
            <a:xfrm>
              <a:off x="3297125" y="20465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1"/>
                  </a:moveTo>
                  <a:lnTo>
                    <a:pt x="339" y="1"/>
                  </a:lnTo>
                  <a:lnTo>
                    <a:pt x="194" y="1"/>
                  </a:lnTo>
                  <a:lnTo>
                    <a:pt x="146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1" y="387"/>
                  </a:lnTo>
                  <a:lnTo>
                    <a:pt x="1" y="483"/>
                  </a:lnTo>
                  <a:lnTo>
                    <a:pt x="97" y="580"/>
                  </a:lnTo>
                  <a:lnTo>
                    <a:pt x="194" y="676"/>
                  </a:lnTo>
                  <a:lnTo>
                    <a:pt x="194" y="676"/>
                  </a:lnTo>
                  <a:lnTo>
                    <a:pt x="339" y="676"/>
                  </a:lnTo>
                  <a:lnTo>
                    <a:pt x="339" y="676"/>
                  </a:lnTo>
                  <a:lnTo>
                    <a:pt x="435" y="676"/>
                  </a:lnTo>
                  <a:lnTo>
                    <a:pt x="532" y="628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77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33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200;p80"/>
            <p:cNvSpPr/>
            <p:nvPr/>
          </p:nvSpPr>
          <p:spPr>
            <a:xfrm>
              <a:off x="3287475" y="2075550"/>
              <a:ext cx="16925" cy="15700"/>
            </a:xfrm>
            <a:custGeom>
              <a:avLst/>
              <a:gdLst/>
              <a:ahLst/>
              <a:cxnLst/>
              <a:rect l="l" t="t" r="r" b="b"/>
              <a:pathLst>
                <a:path w="677" h="628" extrusionOk="0">
                  <a:moveTo>
                    <a:pt x="339" y="0"/>
                  </a:moveTo>
                  <a:lnTo>
                    <a:pt x="146" y="48"/>
                  </a:lnTo>
                  <a:lnTo>
                    <a:pt x="97" y="97"/>
                  </a:lnTo>
                  <a:lnTo>
                    <a:pt x="49" y="193"/>
                  </a:lnTo>
                  <a:lnTo>
                    <a:pt x="1" y="338"/>
                  </a:lnTo>
                  <a:lnTo>
                    <a:pt x="49" y="435"/>
                  </a:lnTo>
                  <a:lnTo>
                    <a:pt x="146" y="531"/>
                  </a:lnTo>
                  <a:lnTo>
                    <a:pt x="242" y="628"/>
                  </a:lnTo>
                  <a:lnTo>
                    <a:pt x="483" y="628"/>
                  </a:lnTo>
                  <a:lnTo>
                    <a:pt x="580" y="579"/>
                  </a:lnTo>
                  <a:lnTo>
                    <a:pt x="628" y="483"/>
                  </a:lnTo>
                  <a:lnTo>
                    <a:pt x="676" y="386"/>
                  </a:lnTo>
                  <a:lnTo>
                    <a:pt x="676" y="290"/>
                  </a:lnTo>
                  <a:lnTo>
                    <a:pt x="628" y="145"/>
                  </a:lnTo>
                  <a:lnTo>
                    <a:pt x="580" y="48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201;p80"/>
            <p:cNvSpPr/>
            <p:nvPr/>
          </p:nvSpPr>
          <p:spPr>
            <a:xfrm>
              <a:off x="3287475" y="2075550"/>
              <a:ext cx="16925" cy="15700"/>
            </a:xfrm>
            <a:custGeom>
              <a:avLst/>
              <a:gdLst/>
              <a:ahLst/>
              <a:cxnLst/>
              <a:rect l="l" t="t" r="r" b="b"/>
              <a:pathLst>
                <a:path w="677" h="628" fill="none" extrusionOk="0">
                  <a:moveTo>
                    <a:pt x="339" y="0"/>
                  </a:moveTo>
                  <a:lnTo>
                    <a:pt x="339" y="0"/>
                  </a:lnTo>
                  <a:lnTo>
                    <a:pt x="146" y="48"/>
                  </a:lnTo>
                  <a:lnTo>
                    <a:pt x="97" y="97"/>
                  </a:lnTo>
                  <a:lnTo>
                    <a:pt x="49" y="193"/>
                  </a:lnTo>
                  <a:lnTo>
                    <a:pt x="49" y="193"/>
                  </a:lnTo>
                  <a:lnTo>
                    <a:pt x="1" y="338"/>
                  </a:lnTo>
                  <a:lnTo>
                    <a:pt x="49" y="435"/>
                  </a:lnTo>
                  <a:lnTo>
                    <a:pt x="146" y="531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339" y="628"/>
                  </a:lnTo>
                  <a:lnTo>
                    <a:pt x="339" y="628"/>
                  </a:lnTo>
                  <a:lnTo>
                    <a:pt x="483" y="628"/>
                  </a:lnTo>
                  <a:lnTo>
                    <a:pt x="580" y="579"/>
                  </a:lnTo>
                  <a:lnTo>
                    <a:pt x="628" y="483"/>
                  </a:lnTo>
                  <a:lnTo>
                    <a:pt x="676" y="386"/>
                  </a:lnTo>
                  <a:lnTo>
                    <a:pt x="676" y="386"/>
                  </a:lnTo>
                  <a:lnTo>
                    <a:pt x="676" y="290"/>
                  </a:lnTo>
                  <a:lnTo>
                    <a:pt x="628" y="145"/>
                  </a:lnTo>
                  <a:lnTo>
                    <a:pt x="580" y="48"/>
                  </a:lnTo>
                  <a:lnTo>
                    <a:pt x="483" y="0"/>
                  </a:lnTo>
                  <a:lnTo>
                    <a:pt x="483" y="0"/>
                  </a:lnTo>
                  <a:lnTo>
                    <a:pt x="3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202;p80"/>
            <p:cNvSpPr/>
            <p:nvPr/>
          </p:nvSpPr>
          <p:spPr>
            <a:xfrm>
              <a:off x="3305575" y="20188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9" y="1"/>
                  </a:moveTo>
                  <a:lnTo>
                    <a:pt x="242" y="49"/>
                  </a:lnTo>
                  <a:lnTo>
                    <a:pt x="146" y="97"/>
                  </a:lnTo>
                  <a:lnTo>
                    <a:pt x="49" y="145"/>
                  </a:lnTo>
                  <a:lnTo>
                    <a:pt x="1" y="242"/>
                  </a:lnTo>
                  <a:lnTo>
                    <a:pt x="1" y="387"/>
                  </a:lnTo>
                  <a:lnTo>
                    <a:pt x="49" y="483"/>
                  </a:lnTo>
                  <a:lnTo>
                    <a:pt x="97" y="628"/>
                  </a:lnTo>
                  <a:lnTo>
                    <a:pt x="242" y="676"/>
                  </a:lnTo>
                  <a:lnTo>
                    <a:pt x="435" y="676"/>
                  </a:lnTo>
                  <a:lnTo>
                    <a:pt x="532" y="628"/>
                  </a:lnTo>
                  <a:lnTo>
                    <a:pt x="580" y="531"/>
                  </a:lnTo>
                  <a:lnTo>
                    <a:pt x="628" y="435"/>
                  </a:lnTo>
                  <a:lnTo>
                    <a:pt x="677" y="338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49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203;p80"/>
            <p:cNvSpPr/>
            <p:nvPr/>
          </p:nvSpPr>
          <p:spPr>
            <a:xfrm>
              <a:off x="3305575" y="20188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1"/>
                  </a:moveTo>
                  <a:lnTo>
                    <a:pt x="339" y="1"/>
                  </a:lnTo>
                  <a:lnTo>
                    <a:pt x="242" y="49"/>
                  </a:lnTo>
                  <a:lnTo>
                    <a:pt x="146" y="97"/>
                  </a:lnTo>
                  <a:lnTo>
                    <a:pt x="49" y="145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1" y="387"/>
                  </a:lnTo>
                  <a:lnTo>
                    <a:pt x="49" y="483"/>
                  </a:lnTo>
                  <a:lnTo>
                    <a:pt x="97" y="628"/>
                  </a:lnTo>
                  <a:lnTo>
                    <a:pt x="242" y="676"/>
                  </a:lnTo>
                  <a:lnTo>
                    <a:pt x="242" y="676"/>
                  </a:lnTo>
                  <a:lnTo>
                    <a:pt x="339" y="676"/>
                  </a:lnTo>
                  <a:lnTo>
                    <a:pt x="339" y="676"/>
                  </a:lnTo>
                  <a:lnTo>
                    <a:pt x="435" y="676"/>
                  </a:lnTo>
                  <a:lnTo>
                    <a:pt x="532" y="628"/>
                  </a:lnTo>
                  <a:lnTo>
                    <a:pt x="580" y="531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77" y="338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49"/>
                  </a:lnTo>
                  <a:lnTo>
                    <a:pt x="435" y="49"/>
                  </a:lnTo>
                  <a:lnTo>
                    <a:pt x="33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204;p80"/>
            <p:cNvSpPr/>
            <p:nvPr/>
          </p:nvSpPr>
          <p:spPr>
            <a:xfrm>
              <a:off x="3324900" y="2055025"/>
              <a:ext cx="15700" cy="16925"/>
            </a:xfrm>
            <a:custGeom>
              <a:avLst/>
              <a:gdLst/>
              <a:ahLst/>
              <a:cxnLst/>
              <a:rect l="l" t="t" r="r" b="b"/>
              <a:pathLst>
                <a:path w="628" h="677" extrusionOk="0">
                  <a:moveTo>
                    <a:pt x="290" y="1"/>
                  </a:moveTo>
                  <a:lnTo>
                    <a:pt x="193" y="49"/>
                  </a:lnTo>
                  <a:lnTo>
                    <a:pt x="97" y="97"/>
                  </a:lnTo>
                  <a:lnTo>
                    <a:pt x="48" y="145"/>
                  </a:lnTo>
                  <a:lnTo>
                    <a:pt x="0" y="242"/>
                  </a:lnTo>
                  <a:lnTo>
                    <a:pt x="0" y="387"/>
                  </a:lnTo>
                  <a:lnTo>
                    <a:pt x="0" y="532"/>
                  </a:lnTo>
                  <a:lnTo>
                    <a:pt x="97" y="628"/>
                  </a:lnTo>
                  <a:lnTo>
                    <a:pt x="193" y="676"/>
                  </a:lnTo>
                  <a:lnTo>
                    <a:pt x="434" y="676"/>
                  </a:lnTo>
                  <a:lnTo>
                    <a:pt x="531" y="628"/>
                  </a:lnTo>
                  <a:lnTo>
                    <a:pt x="579" y="532"/>
                  </a:lnTo>
                  <a:lnTo>
                    <a:pt x="628" y="435"/>
                  </a:lnTo>
                  <a:lnTo>
                    <a:pt x="628" y="338"/>
                  </a:lnTo>
                  <a:lnTo>
                    <a:pt x="628" y="194"/>
                  </a:lnTo>
                  <a:lnTo>
                    <a:pt x="531" y="97"/>
                  </a:lnTo>
                  <a:lnTo>
                    <a:pt x="434" y="49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205;p80"/>
            <p:cNvSpPr/>
            <p:nvPr/>
          </p:nvSpPr>
          <p:spPr>
            <a:xfrm>
              <a:off x="3324900" y="2055025"/>
              <a:ext cx="15700" cy="16925"/>
            </a:xfrm>
            <a:custGeom>
              <a:avLst/>
              <a:gdLst/>
              <a:ahLst/>
              <a:cxnLst/>
              <a:rect l="l" t="t" r="r" b="b"/>
              <a:pathLst>
                <a:path w="628" h="677" fill="none" extrusionOk="0">
                  <a:moveTo>
                    <a:pt x="290" y="1"/>
                  </a:moveTo>
                  <a:lnTo>
                    <a:pt x="290" y="1"/>
                  </a:lnTo>
                  <a:lnTo>
                    <a:pt x="193" y="49"/>
                  </a:lnTo>
                  <a:lnTo>
                    <a:pt x="97" y="97"/>
                  </a:lnTo>
                  <a:lnTo>
                    <a:pt x="48" y="145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0" y="387"/>
                  </a:lnTo>
                  <a:lnTo>
                    <a:pt x="0" y="532"/>
                  </a:lnTo>
                  <a:lnTo>
                    <a:pt x="97" y="628"/>
                  </a:lnTo>
                  <a:lnTo>
                    <a:pt x="193" y="676"/>
                  </a:lnTo>
                  <a:lnTo>
                    <a:pt x="193" y="676"/>
                  </a:lnTo>
                  <a:lnTo>
                    <a:pt x="193" y="676"/>
                  </a:lnTo>
                  <a:lnTo>
                    <a:pt x="338" y="676"/>
                  </a:lnTo>
                  <a:lnTo>
                    <a:pt x="338" y="676"/>
                  </a:lnTo>
                  <a:lnTo>
                    <a:pt x="434" y="676"/>
                  </a:lnTo>
                  <a:lnTo>
                    <a:pt x="531" y="628"/>
                  </a:lnTo>
                  <a:lnTo>
                    <a:pt x="579" y="532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28" y="338"/>
                  </a:lnTo>
                  <a:lnTo>
                    <a:pt x="628" y="194"/>
                  </a:lnTo>
                  <a:lnTo>
                    <a:pt x="531" y="97"/>
                  </a:lnTo>
                  <a:lnTo>
                    <a:pt x="434" y="49"/>
                  </a:lnTo>
                  <a:lnTo>
                    <a:pt x="434" y="49"/>
                  </a:lnTo>
                  <a:lnTo>
                    <a:pt x="29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206;p80"/>
            <p:cNvSpPr/>
            <p:nvPr/>
          </p:nvSpPr>
          <p:spPr>
            <a:xfrm>
              <a:off x="3315225" y="20827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9" y="1"/>
                  </a:moveTo>
                  <a:lnTo>
                    <a:pt x="242" y="49"/>
                  </a:lnTo>
                  <a:lnTo>
                    <a:pt x="146" y="97"/>
                  </a:lnTo>
                  <a:lnTo>
                    <a:pt x="97" y="146"/>
                  </a:lnTo>
                  <a:lnTo>
                    <a:pt x="49" y="242"/>
                  </a:lnTo>
                  <a:lnTo>
                    <a:pt x="1" y="387"/>
                  </a:lnTo>
                  <a:lnTo>
                    <a:pt x="49" y="483"/>
                  </a:lnTo>
                  <a:lnTo>
                    <a:pt x="146" y="628"/>
                  </a:lnTo>
                  <a:lnTo>
                    <a:pt x="242" y="677"/>
                  </a:lnTo>
                  <a:lnTo>
                    <a:pt x="435" y="677"/>
                  </a:lnTo>
                  <a:lnTo>
                    <a:pt x="532" y="628"/>
                  </a:lnTo>
                  <a:lnTo>
                    <a:pt x="628" y="532"/>
                  </a:lnTo>
                  <a:lnTo>
                    <a:pt x="677" y="435"/>
                  </a:lnTo>
                  <a:lnTo>
                    <a:pt x="677" y="339"/>
                  </a:lnTo>
                  <a:lnTo>
                    <a:pt x="628" y="194"/>
                  </a:lnTo>
                  <a:lnTo>
                    <a:pt x="580" y="97"/>
                  </a:lnTo>
                  <a:lnTo>
                    <a:pt x="435" y="49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207;p80"/>
            <p:cNvSpPr/>
            <p:nvPr/>
          </p:nvSpPr>
          <p:spPr>
            <a:xfrm>
              <a:off x="3315225" y="20827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1"/>
                  </a:moveTo>
                  <a:lnTo>
                    <a:pt x="339" y="1"/>
                  </a:lnTo>
                  <a:lnTo>
                    <a:pt x="242" y="49"/>
                  </a:lnTo>
                  <a:lnTo>
                    <a:pt x="146" y="97"/>
                  </a:lnTo>
                  <a:lnTo>
                    <a:pt x="97" y="146"/>
                  </a:lnTo>
                  <a:lnTo>
                    <a:pt x="49" y="242"/>
                  </a:lnTo>
                  <a:lnTo>
                    <a:pt x="49" y="242"/>
                  </a:lnTo>
                  <a:lnTo>
                    <a:pt x="1" y="387"/>
                  </a:lnTo>
                  <a:lnTo>
                    <a:pt x="49" y="483"/>
                  </a:lnTo>
                  <a:lnTo>
                    <a:pt x="146" y="628"/>
                  </a:lnTo>
                  <a:lnTo>
                    <a:pt x="242" y="677"/>
                  </a:lnTo>
                  <a:lnTo>
                    <a:pt x="242" y="677"/>
                  </a:lnTo>
                  <a:lnTo>
                    <a:pt x="339" y="677"/>
                  </a:lnTo>
                  <a:lnTo>
                    <a:pt x="339" y="677"/>
                  </a:lnTo>
                  <a:lnTo>
                    <a:pt x="435" y="677"/>
                  </a:lnTo>
                  <a:lnTo>
                    <a:pt x="532" y="628"/>
                  </a:lnTo>
                  <a:lnTo>
                    <a:pt x="628" y="532"/>
                  </a:lnTo>
                  <a:lnTo>
                    <a:pt x="677" y="435"/>
                  </a:lnTo>
                  <a:lnTo>
                    <a:pt x="677" y="435"/>
                  </a:lnTo>
                  <a:lnTo>
                    <a:pt x="677" y="339"/>
                  </a:lnTo>
                  <a:lnTo>
                    <a:pt x="628" y="194"/>
                  </a:lnTo>
                  <a:lnTo>
                    <a:pt x="580" y="97"/>
                  </a:lnTo>
                  <a:lnTo>
                    <a:pt x="435" y="49"/>
                  </a:lnTo>
                  <a:lnTo>
                    <a:pt x="435" y="49"/>
                  </a:lnTo>
                  <a:lnTo>
                    <a:pt x="33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208;p80"/>
            <p:cNvSpPr/>
            <p:nvPr/>
          </p:nvSpPr>
          <p:spPr>
            <a:xfrm>
              <a:off x="3333325" y="2028475"/>
              <a:ext cx="15725" cy="15725"/>
            </a:xfrm>
            <a:custGeom>
              <a:avLst/>
              <a:gdLst/>
              <a:ahLst/>
              <a:cxnLst/>
              <a:rect l="l" t="t" r="r" b="b"/>
              <a:pathLst>
                <a:path w="629" h="629" extrusionOk="0">
                  <a:moveTo>
                    <a:pt x="291" y="1"/>
                  </a:moveTo>
                  <a:lnTo>
                    <a:pt x="146" y="49"/>
                  </a:lnTo>
                  <a:lnTo>
                    <a:pt x="49" y="145"/>
                  </a:lnTo>
                  <a:lnTo>
                    <a:pt x="1" y="194"/>
                  </a:lnTo>
                  <a:lnTo>
                    <a:pt x="1" y="339"/>
                  </a:lnTo>
                  <a:lnTo>
                    <a:pt x="1" y="483"/>
                  </a:lnTo>
                  <a:lnTo>
                    <a:pt x="97" y="580"/>
                  </a:lnTo>
                  <a:lnTo>
                    <a:pt x="242" y="628"/>
                  </a:lnTo>
                  <a:lnTo>
                    <a:pt x="435" y="628"/>
                  </a:lnTo>
                  <a:lnTo>
                    <a:pt x="532" y="580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28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49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209;p80"/>
            <p:cNvSpPr/>
            <p:nvPr/>
          </p:nvSpPr>
          <p:spPr>
            <a:xfrm>
              <a:off x="3333325" y="2028475"/>
              <a:ext cx="15725" cy="15725"/>
            </a:xfrm>
            <a:custGeom>
              <a:avLst/>
              <a:gdLst/>
              <a:ahLst/>
              <a:cxnLst/>
              <a:rect l="l" t="t" r="r" b="b"/>
              <a:pathLst>
                <a:path w="629" h="629" fill="none" extrusionOk="0">
                  <a:moveTo>
                    <a:pt x="291" y="1"/>
                  </a:moveTo>
                  <a:lnTo>
                    <a:pt x="291" y="1"/>
                  </a:lnTo>
                  <a:lnTo>
                    <a:pt x="146" y="49"/>
                  </a:lnTo>
                  <a:lnTo>
                    <a:pt x="49" y="145"/>
                  </a:lnTo>
                  <a:lnTo>
                    <a:pt x="1" y="194"/>
                  </a:lnTo>
                  <a:lnTo>
                    <a:pt x="1" y="194"/>
                  </a:lnTo>
                  <a:lnTo>
                    <a:pt x="1" y="339"/>
                  </a:lnTo>
                  <a:lnTo>
                    <a:pt x="1" y="483"/>
                  </a:lnTo>
                  <a:lnTo>
                    <a:pt x="97" y="580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339" y="628"/>
                  </a:lnTo>
                  <a:lnTo>
                    <a:pt x="339" y="628"/>
                  </a:lnTo>
                  <a:lnTo>
                    <a:pt x="435" y="628"/>
                  </a:lnTo>
                  <a:lnTo>
                    <a:pt x="532" y="580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28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49"/>
                  </a:lnTo>
                  <a:lnTo>
                    <a:pt x="435" y="49"/>
                  </a:lnTo>
                  <a:lnTo>
                    <a:pt x="29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210;p80"/>
            <p:cNvSpPr/>
            <p:nvPr/>
          </p:nvSpPr>
          <p:spPr>
            <a:xfrm>
              <a:off x="3351425" y="20634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9" y="0"/>
                  </a:moveTo>
                  <a:lnTo>
                    <a:pt x="242" y="49"/>
                  </a:lnTo>
                  <a:lnTo>
                    <a:pt x="146" y="97"/>
                  </a:lnTo>
                  <a:lnTo>
                    <a:pt x="97" y="145"/>
                  </a:lnTo>
                  <a:lnTo>
                    <a:pt x="49" y="242"/>
                  </a:lnTo>
                  <a:lnTo>
                    <a:pt x="1" y="387"/>
                  </a:lnTo>
                  <a:lnTo>
                    <a:pt x="49" y="483"/>
                  </a:lnTo>
                  <a:lnTo>
                    <a:pt x="146" y="580"/>
                  </a:lnTo>
                  <a:lnTo>
                    <a:pt x="242" y="676"/>
                  </a:lnTo>
                  <a:lnTo>
                    <a:pt x="435" y="676"/>
                  </a:lnTo>
                  <a:lnTo>
                    <a:pt x="532" y="628"/>
                  </a:lnTo>
                  <a:lnTo>
                    <a:pt x="628" y="531"/>
                  </a:lnTo>
                  <a:lnTo>
                    <a:pt x="677" y="435"/>
                  </a:lnTo>
                  <a:lnTo>
                    <a:pt x="677" y="290"/>
                  </a:lnTo>
                  <a:lnTo>
                    <a:pt x="628" y="194"/>
                  </a:lnTo>
                  <a:lnTo>
                    <a:pt x="580" y="97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211;p80"/>
            <p:cNvSpPr/>
            <p:nvPr/>
          </p:nvSpPr>
          <p:spPr>
            <a:xfrm>
              <a:off x="3351425" y="20634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0"/>
                  </a:moveTo>
                  <a:lnTo>
                    <a:pt x="339" y="0"/>
                  </a:lnTo>
                  <a:lnTo>
                    <a:pt x="242" y="49"/>
                  </a:lnTo>
                  <a:lnTo>
                    <a:pt x="146" y="97"/>
                  </a:lnTo>
                  <a:lnTo>
                    <a:pt x="97" y="145"/>
                  </a:lnTo>
                  <a:lnTo>
                    <a:pt x="49" y="242"/>
                  </a:lnTo>
                  <a:lnTo>
                    <a:pt x="49" y="242"/>
                  </a:lnTo>
                  <a:lnTo>
                    <a:pt x="1" y="387"/>
                  </a:lnTo>
                  <a:lnTo>
                    <a:pt x="49" y="483"/>
                  </a:lnTo>
                  <a:lnTo>
                    <a:pt x="146" y="580"/>
                  </a:lnTo>
                  <a:lnTo>
                    <a:pt x="242" y="676"/>
                  </a:lnTo>
                  <a:lnTo>
                    <a:pt x="242" y="676"/>
                  </a:lnTo>
                  <a:lnTo>
                    <a:pt x="339" y="676"/>
                  </a:lnTo>
                  <a:lnTo>
                    <a:pt x="339" y="676"/>
                  </a:lnTo>
                  <a:lnTo>
                    <a:pt x="435" y="676"/>
                  </a:lnTo>
                  <a:lnTo>
                    <a:pt x="532" y="628"/>
                  </a:lnTo>
                  <a:lnTo>
                    <a:pt x="628" y="531"/>
                  </a:lnTo>
                  <a:lnTo>
                    <a:pt x="677" y="435"/>
                  </a:lnTo>
                  <a:lnTo>
                    <a:pt x="677" y="435"/>
                  </a:lnTo>
                  <a:lnTo>
                    <a:pt x="677" y="435"/>
                  </a:lnTo>
                  <a:lnTo>
                    <a:pt x="677" y="290"/>
                  </a:lnTo>
                  <a:lnTo>
                    <a:pt x="628" y="194"/>
                  </a:lnTo>
                  <a:lnTo>
                    <a:pt x="580" y="97"/>
                  </a:lnTo>
                  <a:lnTo>
                    <a:pt x="435" y="0"/>
                  </a:lnTo>
                  <a:lnTo>
                    <a:pt x="435" y="0"/>
                  </a:lnTo>
                  <a:lnTo>
                    <a:pt x="3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212;p80"/>
            <p:cNvSpPr/>
            <p:nvPr/>
          </p:nvSpPr>
          <p:spPr>
            <a:xfrm>
              <a:off x="3343000" y="2091225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extrusionOk="0">
                  <a:moveTo>
                    <a:pt x="338" y="1"/>
                  </a:moveTo>
                  <a:lnTo>
                    <a:pt x="241" y="49"/>
                  </a:lnTo>
                  <a:lnTo>
                    <a:pt x="145" y="97"/>
                  </a:lnTo>
                  <a:lnTo>
                    <a:pt x="97" y="145"/>
                  </a:lnTo>
                  <a:lnTo>
                    <a:pt x="0" y="242"/>
                  </a:lnTo>
                  <a:lnTo>
                    <a:pt x="0" y="387"/>
                  </a:lnTo>
                  <a:lnTo>
                    <a:pt x="48" y="483"/>
                  </a:lnTo>
                  <a:lnTo>
                    <a:pt x="145" y="628"/>
                  </a:lnTo>
                  <a:lnTo>
                    <a:pt x="241" y="676"/>
                  </a:lnTo>
                  <a:lnTo>
                    <a:pt x="434" y="676"/>
                  </a:lnTo>
                  <a:lnTo>
                    <a:pt x="531" y="628"/>
                  </a:lnTo>
                  <a:lnTo>
                    <a:pt x="628" y="532"/>
                  </a:lnTo>
                  <a:lnTo>
                    <a:pt x="676" y="435"/>
                  </a:lnTo>
                  <a:lnTo>
                    <a:pt x="676" y="339"/>
                  </a:lnTo>
                  <a:lnTo>
                    <a:pt x="628" y="194"/>
                  </a:lnTo>
                  <a:lnTo>
                    <a:pt x="579" y="97"/>
                  </a:lnTo>
                  <a:lnTo>
                    <a:pt x="434" y="49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213;p80"/>
            <p:cNvSpPr/>
            <p:nvPr/>
          </p:nvSpPr>
          <p:spPr>
            <a:xfrm>
              <a:off x="3343000" y="2091225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fill="none" extrusionOk="0">
                  <a:moveTo>
                    <a:pt x="338" y="1"/>
                  </a:moveTo>
                  <a:lnTo>
                    <a:pt x="338" y="1"/>
                  </a:lnTo>
                  <a:lnTo>
                    <a:pt x="241" y="49"/>
                  </a:lnTo>
                  <a:lnTo>
                    <a:pt x="145" y="97"/>
                  </a:lnTo>
                  <a:lnTo>
                    <a:pt x="97" y="145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0" y="387"/>
                  </a:lnTo>
                  <a:lnTo>
                    <a:pt x="48" y="483"/>
                  </a:lnTo>
                  <a:lnTo>
                    <a:pt x="145" y="628"/>
                  </a:lnTo>
                  <a:lnTo>
                    <a:pt x="241" y="676"/>
                  </a:lnTo>
                  <a:lnTo>
                    <a:pt x="241" y="676"/>
                  </a:lnTo>
                  <a:lnTo>
                    <a:pt x="338" y="676"/>
                  </a:lnTo>
                  <a:lnTo>
                    <a:pt x="338" y="676"/>
                  </a:lnTo>
                  <a:lnTo>
                    <a:pt x="434" y="676"/>
                  </a:lnTo>
                  <a:lnTo>
                    <a:pt x="531" y="628"/>
                  </a:lnTo>
                  <a:lnTo>
                    <a:pt x="628" y="532"/>
                  </a:lnTo>
                  <a:lnTo>
                    <a:pt x="676" y="435"/>
                  </a:lnTo>
                  <a:lnTo>
                    <a:pt x="676" y="435"/>
                  </a:lnTo>
                  <a:lnTo>
                    <a:pt x="676" y="339"/>
                  </a:lnTo>
                  <a:lnTo>
                    <a:pt x="628" y="194"/>
                  </a:lnTo>
                  <a:lnTo>
                    <a:pt x="579" y="97"/>
                  </a:lnTo>
                  <a:lnTo>
                    <a:pt x="434" y="49"/>
                  </a:lnTo>
                  <a:lnTo>
                    <a:pt x="434" y="49"/>
                  </a:lnTo>
                  <a:lnTo>
                    <a:pt x="3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214;p80"/>
            <p:cNvSpPr/>
            <p:nvPr/>
          </p:nvSpPr>
          <p:spPr>
            <a:xfrm>
              <a:off x="3361100" y="2036925"/>
              <a:ext cx="15700" cy="16925"/>
            </a:xfrm>
            <a:custGeom>
              <a:avLst/>
              <a:gdLst/>
              <a:ahLst/>
              <a:cxnLst/>
              <a:rect l="l" t="t" r="r" b="b"/>
              <a:pathLst>
                <a:path w="628" h="677" extrusionOk="0">
                  <a:moveTo>
                    <a:pt x="193" y="1"/>
                  </a:moveTo>
                  <a:lnTo>
                    <a:pt x="97" y="49"/>
                  </a:lnTo>
                  <a:lnTo>
                    <a:pt x="48" y="97"/>
                  </a:lnTo>
                  <a:lnTo>
                    <a:pt x="0" y="242"/>
                  </a:lnTo>
                  <a:lnTo>
                    <a:pt x="0" y="338"/>
                  </a:lnTo>
                  <a:lnTo>
                    <a:pt x="0" y="483"/>
                  </a:lnTo>
                  <a:lnTo>
                    <a:pt x="97" y="580"/>
                  </a:lnTo>
                  <a:lnTo>
                    <a:pt x="193" y="628"/>
                  </a:lnTo>
                  <a:lnTo>
                    <a:pt x="338" y="676"/>
                  </a:lnTo>
                  <a:lnTo>
                    <a:pt x="435" y="628"/>
                  </a:lnTo>
                  <a:lnTo>
                    <a:pt x="531" y="580"/>
                  </a:lnTo>
                  <a:lnTo>
                    <a:pt x="579" y="532"/>
                  </a:lnTo>
                  <a:lnTo>
                    <a:pt x="628" y="435"/>
                  </a:lnTo>
                  <a:lnTo>
                    <a:pt x="628" y="290"/>
                  </a:lnTo>
                  <a:lnTo>
                    <a:pt x="628" y="145"/>
                  </a:lnTo>
                  <a:lnTo>
                    <a:pt x="531" y="49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215;p80"/>
            <p:cNvSpPr/>
            <p:nvPr/>
          </p:nvSpPr>
          <p:spPr>
            <a:xfrm>
              <a:off x="3361100" y="2036925"/>
              <a:ext cx="15700" cy="16925"/>
            </a:xfrm>
            <a:custGeom>
              <a:avLst/>
              <a:gdLst/>
              <a:ahLst/>
              <a:cxnLst/>
              <a:rect l="l" t="t" r="r" b="b"/>
              <a:pathLst>
                <a:path w="628" h="677" fill="none" extrusionOk="0">
                  <a:moveTo>
                    <a:pt x="338" y="1"/>
                  </a:moveTo>
                  <a:lnTo>
                    <a:pt x="338" y="1"/>
                  </a:lnTo>
                  <a:lnTo>
                    <a:pt x="193" y="1"/>
                  </a:lnTo>
                  <a:lnTo>
                    <a:pt x="97" y="49"/>
                  </a:lnTo>
                  <a:lnTo>
                    <a:pt x="48" y="97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0" y="338"/>
                  </a:lnTo>
                  <a:lnTo>
                    <a:pt x="0" y="483"/>
                  </a:lnTo>
                  <a:lnTo>
                    <a:pt x="97" y="580"/>
                  </a:lnTo>
                  <a:lnTo>
                    <a:pt x="193" y="628"/>
                  </a:lnTo>
                  <a:lnTo>
                    <a:pt x="193" y="628"/>
                  </a:lnTo>
                  <a:lnTo>
                    <a:pt x="338" y="676"/>
                  </a:lnTo>
                  <a:lnTo>
                    <a:pt x="338" y="676"/>
                  </a:lnTo>
                  <a:lnTo>
                    <a:pt x="435" y="628"/>
                  </a:lnTo>
                  <a:lnTo>
                    <a:pt x="531" y="580"/>
                  </a:lnTo>
                  <a:lnTo>
                    <a:pt x="579" y="532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28" y="290"/>
                  </a:lnTo>
                  <a:lnTo>
                    <a:pt x="628" y="145"/>
                  </a:lnTo>
                  <a:lnTo>
                    <a:pt x="531" y="49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3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216;p80"/>
            <p:cNvSpPr/>
            <p:nvPr/>
          </p:nvSpPr>
          <p:spPr>
            <a:xfrm>
              <a:off x="3269375" y="20381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242" y="1"/>
                  </a:moveTo>
                  <a:lnTo>
                    <a:pt x="145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387"/>
                  </a:lnTo>
                  <a:lnTo>
                    <a:pt x="49" y="484"/>
                  </a:lnTo>
                  <a:lnTo>
                    <a:pt x="97" y="580"/>
                  </a:lnTo>
                  <a:lnTo>
                    <a:pt x="242" y="677"/>
                  </a:lnTo>
                  <a:lnTo>
                    <a:pt x="435" y="677"/>
                  </a:lnTo>
                  <a:lnTo>
                    <a:pt x="532" y="628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76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217;p80"/>
            <p:cNvSpPr/>
            <p:nvPr/>
          </p:nvSpPr>
          <p:spPr>
            <a:xfrm>
              <a:off x="3269375" y="20381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1"/>
                  </a:moveTo>
                  <a:lnTo>
                    <a:pt x="339" y="1"/>
                  </a:lnTo>
                  <a:lnTo>
                    <a:pt x="242" y="1"/>
                  </a:lnTo>
                  <a:lnTo>
                    <a:pt x="145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1" y="387"/>
                  </a:lnTo>
                  <a:lnTo>
                    <a:pt x="49" y="484"/>
                  </a:lnTo>
                  <a:lnTo>
                    <a:pt x="97" y="580"/>
                  </a:lnTo>
                  <a:lnTo>
                    <a:pt x="242" y="677"/>
                  </a:lnTo>
                  <a:lnTo>
                    <a:pt x="242" y="677"/>
                  </a:lnTo>
                  <a:lnTo>
                    <a:pt x="339" y="677"/>
                  </a:lnTo>
                  <a:lnTo>
                    <a:pt x="339" y="677"/>
                  </a:lnTo>
                  <a:lnTo>
                    <a:pt x="435" y="677"/>
                  </a:lnTo>
                  <a:lnTo>
                    <a:pt x="532" y="628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76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33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218;p80"/>
            <p:cNvSpPr/>
            <p:nvPr/>
          </p:nvSpPr>
          <p:spPr>
            <a:xfrm>
              <a:off x="3260925" y="2065875"/>
              <a:ext cx="15725" cy="16925"/>
            </a:xfrm>
            <a:custGeom>
              <a:avLst/>
              <a:gdLst/>
              <a:ahLst/>
              <a:cxnLst/>
              <a:rect l="l" t="t" r="r" b="b"/>
              <a:pathLst>
                <a:path w="629" h="677" extrusionOk="0">
                  <a:moveTo>
                    <a:pt x="194" y="1"/>
                  </a:moveTo>
                  <a:lnTo>
                    <a:pt x="97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339"/>
                  </a:lnTo>
                  <a:lnTo>
                    <a:pt x="1" y="484"/>
                  </a:lnTo>
                  <a:lnTo>
                    <a:pt x="97" y="580"/>
                  </a:lnTo>
                  <a:lnTo>
                    <a:pt x="194" y="628"/>
                  </a:lnTo>
                  <a:lnTo>
                    <a:pt x="290" y="677"/>
                  </a:lnTo>
                  <a:lnTo>
                    <a:pt x="435" y="628"/>
                  </a:lnTo>
                  <a:lnTo>
                    <a:pt x="532" y="580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28" y="291"/>
                  </a:lnTo>
                  <a:lnTo>
                    <a:pt x="628" y="194"/>
                  </a:lnTo>
                  <a:lnTo>
                    <a:pt x="532" y="49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219;p80"/>
            <p:cNvSpPr/>
            <p:nvPr/>
          </p:nvSpPr>
          <p:spPr>
            <a:xfrm>
              <a:off x="3260925" y="2065875"/>
              <a:ext cx="15725" cy="16925"/>
            </a:xfrm>
            <a:custGeom>
              <a:avLst/>
              <a:gdLst/>
              <a:ahLst/>
              <a:cxnLst/>
              <a:rect l="l" t="t" r="r" b="b"/>
              <a:pathLst>
                <a:path w="629" h="677" fill="none" extrusionOk="0">
                  <a:moveTo>
                    <a:pt x="290" y="1"/>
                  </a:moveTo>
                  <a:lnTo>
                    <a:pt x="290" y="1"/>
                  </a:lnTo>
                  <a:lnTo>
                    <a:pt x="194" y="1"/>
                  </a:lnTo>
                  <a:lnTo>
                    <a:pt x="97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1" y="339"/>
                  </a:lnTo>
                  <a:lnTo>
                    <a:pt x="1" y="484"/>
                  </a:lnTo>
                  <a:lnTo>
                    <a:pt x="97" y="580"/>
                  </a:lnTo>
                  <a:lnTo>
                    <a:pt x="194" y="628"/>
                  </a:lnTo>
                  <a:lnTo>
                    <a:pt x="194" y="628"/>
                  </a:lnTo>
                  <a:lnTo>
                    <a:pt x="290" y="677"/>
                  </a:lnTo>
                  <a:lnTo>
                    <a:pt x="290" y="677"/>
                  </a:lnTo>
                  <a:lnTo>
                    <a:pt x="435" y="628"/>
                  </a:lnTo>
                  <a:lnTo>
                    <a:pt x="532" y="580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28" y="291"/>
                  </a:lnTo>
                  <a:lnTo>
                    <a:pt x="628" y="194"/>
                  </a:lnTo>
                  <a:lnTo>
                    <a:pt x="532" y="49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29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220;p80"/>
            <p:cNvSpPr/>
            <p:nvPr/>
          </p:nvSpPr>
          <p:spPr>
            <a:xfrm>
              <a:off x="3277825" y="20103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242" y="1"/>
                  </a:moveTo>
                  <a:lnTo>
                    <a:pt x="145" y="49"/>
                  </a:lnTo>
                  <a:lnTo>
                    <a:pt x="49" y="145"/>
                  </a:lnTo>
                  <a:lnTo>
                    <a:pt x="1" y="242"/>
                  </a:lnTo>
                  <a:lnTo>
                    <a:pt x="1" y="387"/>
                  </a:lnTo>
                  <a:lnTo>
                    <a:pt x="49" y="483"/>
                  </a:lnTo>
                  <a:lnTo>
                    <a:pt x="97" y="580"/>
                  </a:lnTo>
                  <a:lnTo>
                    <a:pt x="242" y="676"/>
                  </a:lnTo>
                  <a:lnTo>
                    <a:pt x="435" y="676"/>
                  </a:lnTo>
                  <a:lnTo>
                    <a:pt x="532" y="628"/>
                  </a:lnTo>
                  <a:lnTo>
                    <a:pt x="628" y="532"/>
                  </a:lnTo>
                  <a:lnTo>
                    <a:pt x="676" y="435"/>
                  </a:lnTo>
                  <a:lnTo>
                    <a:pt x="676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221;p80"/>
            <p:cNvSpPr/>
            <p:nvPr/>
          </p:nvSpPr>
          <p:spPr>
            <a:xfrm>
              <a:off x="3277825" y="20103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8" y="1"/>
                  </a:moveTo>
                  <a:lnTo>
                    <a:pt x="338" y="1"/>
                  </a:lnTo>
                  <a:lnTo>
                    <a:pt x="242" y="1"/>
                  </a:lnTo>
                  <a:lnTo>
                    <a:pt x="145" y="49"/>
                  </a:lnTo>
                  <a:lnTo>
                    <a:pt x="49" y="145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1" y="387"/>
                  </a:lnTo>
                  <a:lnTo>
                    <a:pt x="49" y="483"/>
                  </a:lnTo>
                  <a:lnTo>
                    <a:pt x="97" y="580"/>
                  </a:lnTo>
                  <a:lnTo>
                    <a:pt x="242" y="676"/>
                  </a:lnTo>
                  <a:lnTo>
                    <a:pt x="242" y="676"/>
                  </a:lnTo>
                  <a:lnTo>
                    <a:pt x="242" y="676"/>
                  </a:lnTo>
                  <a:lnTo>
                    <a:pt x="338" y="676"/>
                  </a:lnTo>
                  <a:lnTo>
                    <a:pt x="338" y="676"/>
                  </a:lnTo>
                  <a:lnTo>
                    <a:pt x="435" y="676"/>
                  </a:lnTo>
                  <a:lnTo>
                    <a:pt x="532" y="628"/>
                  </a:lnTo>
                  <a:lnTo>
                    <a:pt x="628" y="532"/>
                  </a:lnTo>
                  <a:lnTo>
                    <a:pt x="676" y="435"/>
                  </a:lnTo>
                  <a:lnTo>
                    <a:pt x="676" y="435"/>
                  </a:lnTo>
                  <a:lnTo>
                    <a:pt x="676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3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222;p80"/>
            <p:cNvSpPr/>
            <p:nvPr/>
          </p:nvSpPr>
          <p:spPr>
            <a:xfrm>
              <a:off x="3241625" y="20296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8" y="1"/>
                  </a:moveTo>
                  <a:lnTo>
                    <a:pt x="145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339"/>
                  </a:lnTo>
                  <a:lnTo>
                    <a:pt x="49" y="484"/>
                  </a:lnTo>
                  <a:lnTo>
                    <a:pt x="97" y="580"/>
                  </a:lnTo>
                  <a:lnTo>
                    <a:pt x="242" y="628"/>
                  </a:lnTo>
                  <a:lnTo>
                    <a:pt x="338" y="677"/>
                  </a:lnTo>
                  <a:lnTo>
                    <a:pt x="435" y="628"/>
                  </a:lnTo>
                  <a:lnTo>
                    <a:pt x="531" y="580"/>
                  </a:lnTo>
                  <a:lnTo>
                    <a:pt x="628" y="532"/>
                  </a:lnTo>
                  <a:lnTo>
                    <a:pt x="676" y="435"/>
                  </a:lnTo>
                  <a:lnTo>
                    <a:pt x="676" y="291"/>
                  </a:lnTo>
                  <a:lnTo>
                    <a:pt x="628" y="194"/>
                  </a:lnTo>
                  <a:lnTo>
                    <a:pt x="580" y="97"/>
                  </a:lnTo>
                  <a:lnTo>
                    <a:pt x="483" y="49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223;p80"/>
            <p:cNvSpPr/>
            <p:nvPr/>
          </p:nvSpPr>
          <p:spPr>
            <a:xfrm>
              <a:off x="3241625" y="20296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8" y="1"/>
                  </a:moveTo>
                  <a:lnTo>
                    <a:pt x="338" y="1"/>
                  </a:lnTo>
                  <a:lnTo>
                    <a:pt x="145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1" y="339"/>
                  </a:lnTo>
                  <a:lnTo>
                    <a:pt x="49" y="484"/>
                  </a:lnTo>
                  <a:lnTo>
                    <a:pt x="97" y="580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338" y="677"/>
                  </a:lnTo>
                  <a:lnTo>
                    <a:pt x="338" y="677"/>
                  </a:lnTo>
                  <a:lnTo>
                    <a:pt x="435" y="628"/>
                  </a:lnTo>
                  <a:lnTo>
                    <a:pt x="531" y="580"/>
                  </a:lnTo>
                  <a:lnTo>
                    <a:pt x="628" y="532"/>
                  </a:lnTo>
                  <a:lnTo>
                    <a:pt x="676" y="435"/>
                  </a:lnTo>
                  <a:lnTo>
                    <a:pt x="676" y="435"/>
                  </a:lnTo>
                  <a:lnTo>
                    <a:pt x="676" y="291"/>
                  </a:lnTo>
                  <a:lnTo>
                    <a:pt x="628" y="194"/>
                  </a:lnTo>
                  <a:lnTo>
                    <a:pt x="580" y="97"/>
                  </a:lnTo>
                  <a:lnTo>
                    <a:pt x="483" y="49"/>
                  </a:lnTo>
                  <a:lnTo>
                    <a:pt x="483" y="49"/>
                  </a:lnTo>
                  <a:lnTo>
                    <a:pt x="3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224;p80"/>
            <p:cNvSpPr/>
            <p:nvPr/>
          </p:nvSpPr>
          <p:spPr>
            <a:xfrm>
              <a:off x="3233175" y="2057450"/>
              <a:ext cx="16925" cy="16900"/>
            </a:xfrm>
            <a:custGeom>
              <a:avLst/>
              <a:gdLst/>
              <a:ahLst/>
              <a:cxnLst/>
              <a:rect l="l" t="t" r="r" b="b"/>
              <a:pathLst>
                <a:path w="677" h="676" extrusionOk="0">
                  <a:moveTo>
                    <a:pt x="242" y="0"/>
                  </a:moveTo>
                  <a:lnTo>
                    <a:pt x="145" y="48"/>
                  </a:lnTo>
                  <a:lnTo>
                    <a:pt x="49" y="97"/>
                  </a:lnTo>
                  <a:lnTo>
                    <a:pt x="1" y="193"/>
                  </a:lnTo>
                  <a:lnTo>
                    <a:pt x="1" y="338"/>
                  </a:lnTo>
                  <a:lnTo>
                    <a:pt x="49" y="483"/>
                  </a:lnTo>
                  <a:lnTo>
                    <a:pt x="97" y="579"/>
                  </a:lnTo>
                  <a:lnTo>
                    <a:pt x="242" y="628"/>
                  </a:lnTo>
                  <a:lnTo>
                    <a:pt x="339" y="676"/>
                  </a:lnTo>
                  <a:lnTo>
                    <a:pt x="435" y="628"/>
                  </a:lnTo>
                  <a:lnTo>
                    <a:pt x="532" y="579"/>
                  </a:lnTo>
                  <a:lnTo>
                    <a:pt x="580" y="531"/>
                  </a:lnTo>
                  <a:lnTo>
                    <a:pt x="628" y="435"/>
                  </a:lnTo>
                  <a:lnTo>
                    <a:pt x="676" y="290"/>
                  </a:lnTo>
                  <a:lnTo>
                    <a:pt x="628" y="145"/>
                  </a:lnTo>
                  <a:lnTo>
                    <a:pt x="532" y="48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225;p80"/>
            <p:cNvSpPr/>
            <p:nvPr/>
          </p:nvSpPr>
          <p:spPr>
            <a:xfrm>
              <a:off x="3233175" y="2057450"/>
              <a:ext cx="16925" cy="16900"/>
            </a:xfrm>
            <a:custGeom>
              <a:avLst/>
              <a:gdLst/>
              <a:ahLst/>
              <a:cxnLst/>
              <a:rect l="l" t="t" r="r" b="b"/>
              <a:pathLst>
                <a:path w="677" h="676" fill="none" extrusionOk="0">
                  <a:moveTo>
                    <a:pt x="339" y="0"/>
                  </a:moveTo>
                  <a:lnTo>
                    <a:pt x="339" y="0"/>
                  </a:lnTo>
                  <a:lnTo>
                    <a:pt x="242" y="0"/>
                  </a:lnTo>
                  <a:lnTo>
                    <a:pt x="145" y="48"/>
                  </a:lnTo>
                  <a:lnTo>
                    <a:pt x="49" y="97"/>
                  </a:lnTo>
                  <a:lnTo>
                    <a:pt x="1" y="193"/>
                  </a:lnTo>
                  <a:lnTo>
                    <a:pt x="1" y="193"/>
                  </a:lnTo>
                  <a:lnTo>
                    <a:pt x="1" y="338"/>
                  </a:lnTo>
                  <a:lnTo>
                    <a:pt x="49" y="483"/>
                  </a:lnTo>
                  <a:lnTo>
                    <a:pt x="97" y="579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339" y="676"/>
                  </a:lnTo>
                  <a:lnTo>
                    <a:pt x="339" y="676"/>
                  </a:lnTo>
                  <a:lnTo>
                    <a:pt x="435" y="628"/>
                  </a:lnTo>
                  <a:lnTo>
                    <a:pt x="532" y="579"/>
                  </a:lnTo>
                  <a:lnTo>
                    <a:pt x="580" y="531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76" y="290"/>
                  </a:lnTo>
                  <a:lnTo>
                    <a:pt x="628" y="145"/>
                  </a:lnTo>
                  <a:lnTo>
                    <a:pt x="532" y="48"/>
                  </a:lnTo>
                  <a:lnTo>
                    <a:pt x="435" y="0"/>
                  </a:lnTo>
                  <a:lnTo>
                    <a:pt x="435" y="0"/>
                  </a:lnTo>
                  <a:lnTo>
                    <a:pt x="3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226;p80"/>
            <p:cNvSpPr/>
            <p:nvPr/>
          </p:nvSpPr>
          <p:spPr>
            <a:xfrm>
              <a:off x="3251275" y="2001925"/>
              <a:ext cx="15725" cy="16925"/>
            </a:xfrm>
            <a:custGeom>
              <a:avLst/>
              <a:gdLst/>
              <a:ahLst/>
              <a:cxnLst/>
              <a:rect l="l" t="t" r="r" b="b"/>
              <a:pathLst>
                <a:path w="629" h="677" extrusionOk="0">
                  <a:moveTo>
                    <a:pt x="194" y="1"/>
                  </a:moveTo>
                  <a:lnTo>
                    <a:pt x="97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339"/>
                  </a:lnTo>
                  <a:lnTo>
                    <a:pt x="1" y="483"/>
                  </a:lnTo>
                  <a:lnTo>
                    <a:pt x="97" y="580"/>
                  </a:lnTo>
                  <a:lnTo>
                    <a:pt x="194" y="628"/>
                  </a:lnTo>
                  <a:lnTo>
                    <a:pt x="339" y="677"/>
                  </a:lnTo>
                  <a:lnTo>
                    <a:pt x="435" y="628"/>
                  </a:lnTo>
                  <a:lnTo>
                    <a:pt x="532" y="628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28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227;p80"/>
            <p:cNvSpPr/>
            <p:nvPr/>
          </p:nvSpPr>
          <p:spPr>
            <a:xfrm>
              <a:off x="3251275" y="2001925"/>
              <a:ext cx="15725" cy="16925"/>
            </a:xfrm>
            <a:custGeom>
              <a:avLst/>
              <a:gdLst/>
              <a:ahLst/>
              <a:cxnLst/>
              <a:rect l="l" t="t" r="r" b="b"/>
              <a:pathLst>
                <a:path w="629" h="677" fill="none" extrusionOk="0">
                  <a:moveTo>
                    <a:pt x="339" y="1"/>
                  </a:moveTo>
                  <a:lnTo>
                    <a:pt x="339" y="1"/>
                  </a:lnTo>
                  <a:lnTo>
                    <a:pt x="194" y="1"/>
                  </a:lnTo>
                  <a:lnTo>
                    <a:pt x="97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1" y="339"/>
                  </a:lnTo>
                  <a:lnTo>
                    <a:pt x="1" y="483"/>
                  </a:lnTo>
                  <a:lnTo>
                    <a:pt x="97" y="580"/>
                  </a:lnTo>
                  <a:lnTo>
                    <a:pt x="194" y="628"/>
                  </a:lnTo>
                  <a:lnTo>
                    <a:pt x="194" y="628"/>
                  </a:lnTo>
                  <a:lnTo>
                    <a:pt x="339" y="677"/>
                  </a:lnTo>
                  <a:lnTo>
                    <a:pt x="339" y="677"/>
                  </a:lnTo>
                  <a:lnTo>
                    <a:pt x="435" y="628"/>
                  </a:lnTo>
                  <a:lnTo>
                    <a:pt x="532" y="628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28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33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228;p80"/>
            <p:cNvSpPr/>
            <p:nvPr/>
          </p:nvSpPr>
          <p:spPr>
            <a:xfrm>
              <a:off x="3385225" y="1965725"/>
              <a:ext cx="44675" cy="68825"/>
            </a:xfrm>
            <a:custGeom>
              <a:avLst/>
              <a:gdLst/>
              <a:ahLst/>
              <a:cxnLst/>
              <a:rect l="l" t="t" r="r" b="b"/>
              <a:pathLst>
                <a:path w="1787" h="2753" extrusionOk="0">
                  <a:moveTo>
                    <a:pt x="338" y="1"/>
                  </a:moveTo>
                  <a:lnTo>
                    <a:pt x="49" y="966"/>
                  </a:lnTo>
                  <a:lnTo>
                    <a:pt x="0" y="1207"/>
                  </a:lnTo>
                  <a:lnTo>
                    <a:pt x="0" y="1401"/>
                  </a:lnTo>
                  <a:lnTo>
                    <a:pt x="0" y="1642"/>
                  </a:lnTo>
                  <a:lnTo>
                    <a:pt x="97" y="1835"/>
                  </a:lnTo>
                  <a:lnTo>
                    <a:pt x="242" y="2028"/>
                  </a:lnTo>
                  <a:lnTo>
                    <a:pt x="387" y="2221"/>
                  </a:lnTo>
                  <a:lnTo>
                    <a:pt x="580" y="2318"/>
                  </a:lnTo>
                  <a:lnTo>
                    <a:pt x="773" y="2414"/>
                  </a:lnTo>
                  <a:lnTo>
                    <a:pt x="1786" y="2752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229;p80"/>
            <p:cNvSpPr/>
            <p:nvPr/>
          </p:nvSpPr>
          <p:spPr>
            <a:xfrm>
              <a:off x="1158825" y="1259800"/>
              <a:ext cx="393425" cy="393425"/>
            </a:xfrm>
            <a:custGeom>
              <a:avLst/>
              <a:gdLst/>
              <a:ahLst/>
              <a:cxnLst/>
              <a:rect l="l" t="t" r="r" b="b"/>
              <a:pathLst>
                <a:path w="15737" h="15737" extrusionOk="0">
                  <a:moveTo>
                    <a:pt x="7917" y="1"/>
                  </a:moveTo>
                  <a:lnTo>
                    <a:pt x="7145" y="49"/>
                  </a:lnTo>
                  <a:lnTo>
                    <a:pt x="6372" y="146"/>
                  </a:lnTo>
                  <a:lnTo>
                    <a:pt x="5600" y="339"/>
                  </a:lnTo>
                  <a:lnTo>
                    <a:pt x="4876" y="628"/>
                  </a:lnTo>
                  <a:lnTo>
                    <a:pt x="4152" y="966"/>
                  </a:lnTo>
                  <a:lnTo>
                    <a:pt x="3476" y="1352"/>
                  </a:lnTo>
                  <a:lnTo>
                    <a:pt x="2849" y="1835"/>
                  </a:lnTo>
                  <a:lnTo>
                    <a:pt x="2270" y="2366"/>
                  </a:lnTo>
                  <a:lnTo>
                    <a:pt x="1739" y="2897"/>
                  </a:lnTo>
                  <a:lnTo>
                    <a:pt x="1304" y="3524"/>
                  </a:lnTo>
                  <a:lnTo>
                    <a:pt x="918" y="4200"/>
                  </a:lnTo>
                  <a:lnTo>
                    <a:pt x="580" y="4876"/>
                  </a:lnTo>
                  <a:lnTo>
                    <a:pt x="339" y="5552"/>
                  </a:lnTo>
                  <a:lnTo>
                    <a:pt x="146" y="6324"/>
                  </a:lnTo>
                  <a:lnTo>
                    <a:pt x="49" y="7048"/>
                  </a:lnTo>
                  <a:lnTo>
                    <a:pt x="1" y="7820"/>
                  </a:lnTo>
                  <a:lnTo>
                    <a:pt x="49" y="8593"/>
                  </a:lnTo>
                  <a:lnTo>
                    <a:pt x="146" y="9365"/>
                  </a:lnTo>
                  <a:lnTo>
                    <a:pt x="339" y="10137"/>
                  </a:lnTo>
                  <a:lnTo>
                    <a:pt x="580" y="10861"/>
                  </a:lnTo>
                  <a:lnTo>
                    <a:pt x="966" y="11633"/>
                  </a:lnTo>
                  <a:lnTo>
                    <a:pt x="1352" y="12309"/>
                  </a:lnTo>
                  <a:lnTo>
                    <a:pt x="1835" y="12888"/>
                  </a:lnTo>
                  <a:lnTo>
                    <a:pt x="2366" y="13468"/>
                  </a:lnTo>
                  <a:lnTo>
                    <a:pt x="2897" y="13999"/>
                  </a:lnTo>
                  <a:lnTo>
                    <a:pt x="3525" y="14433"/>
                  </a:lnTo>
                  <a:lnTo>
                    <a:pt x="4200" y="14819"/>
                  </a:lnTo>
                  <a:lnTo>
                    <a:pt x="4876" y="15157"/>
                  </a:lnTo>
                  <a:lnTo>
                    <a:pt x="5552" y="15398"/>
                  </a:lnTo>
                  <a:lnTo>
                    <a:pt x="6324" y="15591"/>
                  </a:lnTo>
                  <a:lnTo>
                    <a:pt x="7048" y="15688"/>
                  </a:lnTo>
                  <a:lnTo>
                    <a:pt x="7820" y="15736"/>
                  </a:lnTo>
                  <a:lnTo>
                    <a:pt x="8593" y="15688"/>
                  </a:lnTo>
                  <a:lnTo>
                    <a:pt x="9365" y="15591"/>
                  </a:lnTo>
                  <a:lnTo>
                    <a:pt x="10137" y="15398"/>
                  </a:lnTo>
                  <a:lnTo>
                    <a:pt x="10861" y="15157"/>
                  </a:lnTo>
                  <a:lnTo>
                    <a:pt x="11634" y="14819"/>
                  </a:lnTo>
                  <a:lnTo>
                    <a:pt x="12309" y="14385"/>
                  </a:lnTo>
                  <a:lnTo>
                    <a:pt x="12889" y="13902"/>
                  </a:lnTo>
                  <a:lnTo>
                    <a:pt x="13468" y="13419"/>
                  </a:lnTo>
                  <a:lnTo>
                    <a:pt x="13999" y="12840"/>
                  </a:lnTo>
                  <a:lnTo>
                    <a:pt x="14433" y="12213"/>
                  </a:lnTo>
                  <a:lnTo>
                    <a:pt x="14819" y="11585"/>
                  </a:lnTo>
                  <a:lnTo>
                    <a:pt x="15157" y="10861"/>
                  </a:lnTo>
                  <a:lnTo>
                    <a:pt x="15399" y="10185"/>
                  </a:lnTo>
                  <a:lnTo>
                    <a:pt x="15592" y="9461"/>
                  </a:lnTo>
                  <a:lnTo>
                    <a:pt x="15688" y="8689"/>
                  </a:lnTo>
                  <a:lnTo>
                    <a:pt x="15736" y="7917"/>
                  </a:lnTo>
                  <a:lnTo>
                    <a:pt x="15688" y="7144"/>
                  </a:lnTo>
                  <a:lnTo>
                    <a:pt x="15592" y="6372"/>
                  </a:lnTo>
                  <a:lnTo>
                    <a:pt x="15399" y="5600"/>
                  </a:lnTo>
                  <a:lnTo>
                    <a:pt x="15157" y="4876"/>
                  </a:lnTo>
                  <a:lnTo>
                    <a:pt x="14819" y="4152"/>
                  </a:lnTo>
                  <a:lnTo>
                    <a:pt x="14385" y="3476"/>
                  </a:lnTo>
                  <a:lnTo>
                    <a:pt x="13902" y="2849"/>
                  </a:lnTo>
                  <a:lnTo>
                    <a:pt x="13420" y="2269"/>
                  </a:lnTo>
                  <a:lnTo>
                    <a:pt x="12840" y="1738"/>
                  </a:lnTo>
                  <a:lnTo>
                    <a:pt x="12213" y="1304"/>
                  </a:lnTo>
                  <a:lnTo>
                    <a:pt x="11585" y="918"/>
                  </a:lnTo>
                  <a:lnTo>
                    <a:pt x="10861" y="628"/>
                  </a:lnTo>
                  <a:lnTo>
                    <a:pt x="10186" y="339"/>
                  </a:lnTo>
                  <a:lnTo>
                    <a:pt x="9462" y="146"/>
                  </a:lnTo>
                  <a:lnTo>
                    <a:pt x="8689" y="49"/>
                  </a:lnTo>
                  <a:lnTo>
                    <a:pt x="7917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230;p80"/>
            <p:cNvSpPr/>
            <p:nvPr/>
          </p:nvSpPr>
          <p:spPr>
            <a:xfrm>
              <a:off x="1158825" y="1259800"/>
              <a:ext cx="393425" cy="393425"/>
            </a:xfrm>
            <a:custGeom>
              <a:avLst/>
              <a:gdLst/>
              <a:ahLst/>
              <a:cxnLst/>
              <a:rect l="l" t="t" r="r" b="b"/>
              <a:pathLst>
                <a:path w="15737" h="15737" fill="none" extrusionOk="0">
                  <a:moveTo>
                    <a:pt x="4876" y="628"/>
                  </a:moveTo>
                  <a:lnTo>
                    <a:pt x="4876" y="628"/>
                  </a:lnTo>
                  <a:lnTo>
                    <a:pt x="5600" y="339"/>
                  </a:lnTo>
                  <a:lnTo>
                    <a:pt x="6372" y="146"/>
                  </a:lnTo>
                  <a:lnTo>
                    <a:pt x="7145" y="49"/>
                  </a:lnTo>
                  <a:lnTo>
                    <a:pt x="7917" y="1"/>
                  </a:lnTo>
                  <a:lnTo>
                    <a:pt x="8689" y="49"/>
                  </a:lnTo>
                  <a:lnTo>
                    <a:pt x="9462" y="146"/>
                  </a:lnTo>
                  <a:lnTo>
                    <a:pt x="10186" y="339"/>
                  </a:lnTo>
                  <a:lnTo>
                    <a:pt x="10861" y="628"/>
                  </a:lnTo>
                  <a:lnTo>
                    <a:pt x="11585" y="918"/>
                  </a:lnTo>
                  <a:lnTo>
                    <a:pt x="12213" y="1304"/>
                  </a:lnTo>
                  <a:lnTo>
                    <a:pt x="12840" y="1738"/>
                  </a:lnTo>
                  <a:lnTo>
                    <a:pt x="13420" y="2269"/>
                  </a:lnTo>
                  <a:lnTo>
                    <a:pt x="13902" y="2849"/>
                  </a:lnTo>
                  <a:lnTo>
                    <a:pt x="14385" y="3476"/>
                  </a:lnTo>
                  <a:lnTo>
                    <a:pt x="14819" y="4152"/>
                  </a:lnTo>
                  <a:lnTo>
                    <a:pt x="15157" y="4876"/>
                  </a:lnTo>
                  <a:lnTo>
                    <a:pt x="15157" y="4876"/>
                  </a:lnTo>
                  <a:lnTo>
                    <a:pt x="15399" y="5600"/>
                  </a:lnTo>
                  <a:lnTo>
                    <a:pt x="15592" y="6372"/>
                  </a:lnTo>
                  <a:lnTo>
                    <a:pt x="15688" y="7144"/>
                  </a:lnTo>
                  <a:lnTo>
                    <a:pt x="15736" y="7917"/>
                  </a:lnTo>
                  <a:lnTo>
                    <a:pt x="15688" y="8689"/>
                  </a:lnTo>
                  <a:lnTo>
                    <a:pt x="15592" y="9461"/>
                  </a:lnTo>
                  <a:lnTo>
                    <a:pt x="15399" y="10185"/>
                  </a:lnTo>
                  <a:lnTo>
                    <a:pt x="15157" y="10861"/>
                  </a:lnTo>
                  <a:lnTo>
                    <a:pt x="14819" y="11585"/>
                  </a:lnTo>
                  <a:lnTo>
                    <a:pt x="14433" y="12213"/>
                  </a:lnTo>
                  <a:lnTo>
                    <a:pt x="13999" y="12840"/>
                  </a:lnTo>
                  <a:lnTo>
                    <a:pt x="13468" y="13419"/>
                  </a:lnTo>
                  <a:lnTo>
                    <a:pt x="12889" y="13902"/>
                  </a:lnTo>
                  <a:lnTo>
                    <a:pt x="12309" y="14385"/>
                  </a:lnTo>
                  <a:lnTo>
                    <a:pt x="11634" y="14819"/>
                  </a:lnTo>
                  <a:lnTo>
                    <a:pt x="10861" y="15157"/>
                  </a:lnTo>
                  <a:lnTo>
                    <a:pt x="10861" y="15157"/>
                  </a:lnTo>
                  <a:lnTo>
                    <a:pt x="10137" y="15398"/>
                  </a:lnTo>
                  <a:lnTo>
                    <a:pt x="9365" y="15591"/>
                  </a:lnTo>
                  <a:lnTo>
                    <a:pt x="8593" y="15688"/>
                  </a:lnTo>
                  <a:lnTo>
                    <a:pt x="7820" y="15736"/>
                  </a:lnTo>
                  <a:lnTo>
                    <a:pt x="7048" y="15688"/>
                  </a:lnTo>
                  <a:lnTo>
                    <a:pt x="6324" y="15591"/>
                  </a:lnTo>
                  <a:lnTo>
                    <a:pt x="5552" y="15398"/>
                  </a:lnTo>
                  <a:lnTo>
                    <a:pt x="4876" y="15157"/>
                  </a:lnTo>
                  <a:lnTo>
                    <a:pt x="4200" y="14819"/>
                  </a:lnTo>
                  <a:lnTo>
                    <a:pt x="3525" y="14433"/>
                  </a:lnTo>
                  <a:lnTo>
                    <a:pt x="2897" y="13999"/>
                  </a:lnTo>
                  <a:lnTo>
                    <a:pt x="2366" y="13468"/>
                  </a:lnTo>
                  <a:lnTo>
                    <a:pt x="1835" y="12888"/>
                  </a:lnTo>
                  <a:lnTo>
                    <a:pt x="1352" y="12309"/>
                  </a:lnTo>
                  <a:lnTo>
                    <a:pt x="966" y="11633"/>
                  </a:lnTo>
                  <a:lnTo>
                    <a:pt x="580" y="10861"/>
                  </a:lnTo>
                  <a:lnTo>
                    <a:pt x="580" y="10861"/>
                  </a:lnTo>
                  <a:lnTo>
                    <a:pt x="339" y="10137"/>
                  </a:lnTo>
                  <a:lnTo>
                    <a:pt x="146" y="9365"/>
                  </a:lnTo>
                  <a:lnTo>
                    <a:pt x="49" y="8593"/>
                  </a:lnTo>
                  <a:lnTo>
                    <a:pt x="1" y="7820"/>
                  </a:lnTo>
                  <a:lnTo>
                    <a:pt x="49" y="7048"/>
                  </a:lnTo>
                  <a:lnTo>
                    <a:pt x="146" y="6324"/>
                  </a:lnTo>
                  <a:lnTo>
                    <a:pt x="339" y="5552"/>
                  </a:lnTo>
                  <a:lnTo>
                    <a:pt x="580" y="4876"/>
                  </a:lnTo>
                  <a:lnTo>
                    <a:pt x="918" y="4200"/>
                  </a:lnTo>
                  <a:lnTo>
                    <a:pt x="1304" y="3524"/>
                  </a:lnTo>
                  <a:lnTo>
                    <a:pt x="1739" y="2897"/>
                  </a:lnTo>
                  <a:lnTo>
                    <a:pt x="2270" y="2366"/>
                  </a:lnTo>
                  <a:lnTo>
                    <a:pt x="2849" y="1835"/>
                  </a:lnTo>
                  <a:lnTo>
                    <a:pt x="3476" y="1352"/>
                  </a:lnTo>
                  <a:lnTo>
                    <a:pt x="4152" y="966"/>
                  </a:lnTo>
                  <a:lnTo>
                    <a:pt x="4876" y="6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231;p80"/>
            <p:cNvSpPr/>
            <p:nvPr/>
          </p:nvSpPr>
          <p:spPr>
            <a:xfrm>
              <a:off x="1225200" y="1326175"/>
              <a:ext cx="261875" cy="261875"/>
            </a:xfrm>
            <a:custGeom>
              <a:avLst/>
              <a:gdLst/>
              <a:ahLst/>
              <a:cxnLst/>
              <a:rect l="l" t="t" r="r" b="b"/>
              <a:pathLst>
                <a:path w="10475" h="10475" extrusionOk="0">
                  <a:moveTo>
                    <a:pt x="1400" y="6420"/>
                  </a:moveTo>
                  <a:lnTo>
                    <a:pt x="1545" y="6806"/>
                  </a:lnTo>
                  <a:lnTo>
                    <a:pt x="1690" y="7144"/>
                  </a:lnTo>
                  <a:lnTo>
                    <a:pt x="1545" y="6758"/>
                  </a:lnTo>
                  <a:lnTo>
                    <a:pt x="1400" y="6420"/>
                  </a:lnTo>
                  <a:close/>
                  <a:moveTo>
                    <a:pt x="1690" y="7144"/>
                  </a:moveTo>
                  <a:lnTo>
                    <a:pt x="1931" y="7482"/>
                  </a:lnTo>
                  <a:lnTo>
                    <a:pt x="2125" y="7772"/>
                  </a:lnTo>
                  <a:lnTo>
                    <a:pt x="1931" y="7434"/>
                  </a:lnTo>
                  <a:lnTo>
                    <a:pt x="1690" y="7144"/>
                  </a:lnTo>
                  <a:close/>
                  <a:moveTo>
                    <a:pt x="2125" y="7772"/>
                  </a:moveTo>
                  <a:lnTo>
                    <a:pt x="2414" y="8061"/>
                  </a:lnTo>
                  <a:lnTo>
                    <a:pt x="2704" y="8303"/>
                  </a:lnTo>
                  <a:lnTo>
                    <a:pt x="2414" y="8013"/>
                  </a:lnTo>
                  <a:lnTo>
                    <a:pt x="2125" y="7772"/>
                  </a:lnTo>
                  <a:close/>
                  <a:moveTo>
                    <a:pt x="5648" y="918"/>
                  </a:moveTo>
                  <a:lnTo>
                    <a:pt x="6083" y="966"/>
                  </a:lnTo>
                  <a:lnTo>
                    <a:pt x="6517" y="1111"/>
                  </a:lnTo>
                  <a:lnTo>
                    <a:pt x="6903" y="1255"/>
                  </a:lnTo>
                  <a:lnTo>
                    <a:pt x="7289" y="1400"/>
                  </a:lnTo>
                  <a:lnTo>
                    <a:pt x="7627" y="1642"/>
                  </a:lnTo>
                  <a:lnTo>
                    <a:pt x="7965" y="1883"/>
                  </a:lnTo>
                  <a:lnTo>
                    <a:pt x="8303" y="2173"/>
                  </a:lnTo>
                  <a:lnTo>
                    <a:pt x="8544" y="2462"/>
                  </a:lnTo>
                  <a:lnTo>
                    <a:pt x="8834" y="2800"/>
                  </a:lnTo>
                  <a:lnTo>
                    <a:pt x="9027" y="3186"/>
                  </a:lnTo>
                  <a:lnTo>
                    <a:pt x="9220" y="3524"/>
                  </a:lnTo>
                  <a:lnTo>
                    <a:pt x="9365" y="3959"/>
                  </a:lnTo>
                  <a:lnTo>
                    <a:pt x="9461" y="4345"/>
                  </a:lnTo>
                  <a:lnTo>
                    <a:pt x="9558" y="4779"/>
                  </a:lnTo>
                  <a:lnTo>
                    <a:pt x="9558" y="5213"/>
                  </a:lnTo>
                  <a:lnTo>
                    <a:pt x="9558" y="5696"/>
                  </a:lnTo>
                  <a:lnTo>
                    <a:pt x="9461" y="6082"/>
                  </a:lnTo>
                  <a:lnTo>
                    <a:pt x="9365" y="6517"/>
                  </a:lnTo>
                  <a:lnTo>
                    <a:pt x="9220" y="6903"/>
                  </a:lnTo>
                  <a:lnTo>
                    <a:pt x="9027" y="7289"/>
                  </a:lnTo>
                  <a:lnTo>
                    <a:pt x="8834" y="7675"/>
                  </a:lnTo>
                  <a:lnTo>
                    <a:pt x="8544" y="8013"/>
                  </a:lnTo>
                  <a:lnTo>
                    <a:pt x="8303" y="8303"/>
                  </a:lnTo>
                  <a:lnTo>
                    <a:pt x="7965" y="8592"/>
                  </a:lnTo>
                  <a:lnTo>
                    <a:pt x="7627" y="8834"/>
                  </a:lnTo>
                  <a:lnTo>
                    <a:pt x="7289" y="9027"/>
                  </a:lnTo>
                  <a:lnTo>
                    <a:pt x="6903" y="9220"/>
                  </a:lnTo>
                  <a:lnTo>
                    <a:pt x="6517" y="9365"/>
                  </a:lnTo>
                  <a:lnTo>
                    <a:pt x="6083" y="9461"/>
                  </a:lnTo>
                  <a:lnTo>
                    <a:pt x="5648" y="9558"/>
                  </a:lnTo>
                  <a:lnTo>
                    <a:pt x="4779" y="9558"/>
                  </a:lnTo>
                  <a:lnTo>
                    <a:pt x="4345" y="9461"/>
                  </a:lnTo>
                  <a:lnTo>
                    <a:pt x="3910" y="9365"/>
                  </a:lnTo>
                  <a:lnTo>
                    <a:pt x="3524" y="9220"/>
                  </a:lnTo>
                  <a:lnTo>
                    <a:pt x="3138" y="9027"/>
                  </a:lnTo>
                  <a:lnTo>
                    <a:pt x="2800" y="8834"/>
                  </a:lnTo>
                  <a:lnTo>
                    <a:pt x="2462" y="8592"/>
                  </a:lnTo>
                  <a:lnTo>
                    <a:pt x="2173" y="8303"/>
                  </a:lnTo>
                  <a:lnTo>
                    <a:pt x="1883" y="8013"/>
                  </a:lnTo>
                  <a:lnTo>
                    <a:pt x="1642" y="7675"/>
                  </a:lnTo>
                  <a:lnTo>
                    <a:pt x="1400" y="7289"/>
                  </a:lnTo>
                  <a:lnTo>
                    <a:pt x="1207" y="6903"/>
                  </a:lnTo>
                  <a:lnTo>
                    <a:pt x="1063" y="6517"/>
                  </a:lnTo>
                  <a:lnTo>
                    <a:pt x="966" y="6082"/>
                  </a:lnTo>
                  <a:lnTo>
                    <a:pt x="918" y="5696"/>
                  </a:lnTo>
                  <a:lnTo>
                    <a:pt x="870" y="5213"/>
                  </a:lnTo>
                  <a:lnTo>
                    <a:pt x="918" y="4779"/>
                  </a:lnTo>
                  <a:lnTo>
                    <a:pt x="966" y="4345"/>
                  </a:lnTo>
                  <a:lnTo>
                    <a:pt x="1063" y="3959"/>
                  </a:lnTo>
                  <a:lnTo>
                    <a:pt x="1207" y="3524"/>
                  </a:lnTo>
                  <a:lnTo>
                    <a:pt x="1400" y="3186"/>
                  </a:lnTo>
                  <a:lnTo>
                    <a:pt x="1642" y="2800"/>
                  </a:lnTo>
                  <a:lnTo>
                    <a:pt x="1883" y="2462"/>
                  </a:lnTo>
                  <a:lnTo>
                    <a:pt x="2173" y="2173"/>
                  </a:lnTo>
                  <a:lnTo>
                    <a:pt x="2462" y="1883"/>
                  </a:lnTo>
                  <a:lnTo>
                    <a:pt x="2800" y="1642"/>
                  </a:lnTo>
                  <a:lnTo>
                    <a:pt x="3138" y="1400"/>
                  </a:lnTo>
                  <a:lnTo>
                    <a:pt x="3524" y="1255"/>
                  </a:lnTo>
                  <a:lnTo>
                    <a:pt x="3910" y="1111"/>
                  </a:lnTo>
                  <a:lnTo>
                    <a:pt x="4345" y="966"/>
                  </a:lnTo>
                  <a:lnTo>
                    <a:pt x="4779" y="918"/>
                  </a:lnTo>
                  <a:close/>
                  <a:moveTo>
                    <a:pt x="4683" y="1"/>
                  </a:moveTo>
                  <a:lnTo>
                    <a:pt x="4152" y="97"/>
                  </a:lnTo>
                  <a:lnTo>
                    <a:pt x="3669" y="242"/>
                  </a:lnTo>
                  <a:lnTo>
                    <a:pt x="3186" y="387"/>
                  </a:lnTo>
                  <a:lnTo>
                    <a:pt x="2704" y="628"/>
                  </a:lnTo>
                  <a:lnTo>
                    <a:pt x="2318" y="869"/>
                  </a:lnTo>
                  <a:lnTo>
                    <a:pt x="1883" y="1159"/>
                  </a:lnTo>
                  <a:lnTo>
                    <a:pt x="1497" y="1497"/>
                  </a:lnTo>
                  <a:lnTo>
                    <a:pt x="1159" y="1883"/>
                  </a:lnTo>
                  <a:lnTo>
                    <a:pt x="870" y="2317"/>
                  </a:lnTo>
                  <a:lnTo>
                    <a:pt x="628" y="2704"/>
                  </a:lnTo>
                  <a:lnTo>
                    <a:pt x="387" y="3186"/>
                  </a:lnTo>
                  <a:lnTo>
                    <a:pt x="242" y="3669"/>
                  </a:lnTo>
                  <a:lnTo>
                    <a:pt x="97" y="4152"/>
                  </a:lnTo>
                  <a:lnTo>
                    <a:pt x="1" y="4683"/>
                  </a:lnTo>
                  <a:lnTo>
                    <a:pt x="1" y="5213"/>
                  </a:lnTo>
                  <a:lnTo>
                    <a:pt x="1" y="5744"/>
                  </a:lnTo>
                  <a:lnTo>
                    <a:pt x="97" y="6275"/>
                  </a:lnTo>
                  <a:lnTo>
                    <a:pt x="242" y="6758"/>
                  </a:lnTo>
                  <a:lnTo>
                    <a:pt x="387" y="7241"/>
                  </a:lnTo>
                  <a:lnTo>
                    <a:pt x="628" y="7723"/>
                  </a:lnTo>
                  <a:lnTo>
                    <a:pt x="870" y="8158"/>
                  </a:lnTo>
                  <a:lnTo>
                    <a:pt x="1159" y="8544"/>
                  </a:lnTo>
                  <a:lnTo>
                    <a:pt x="1497" y="8930"/>
                  </a:lnTo>
                  <a:lnTo>
                    <a:pt x="1883" y="9268"/>
                  </a:lnTo>
                  <a:lnTo>
                    <a:pt x="2318" y="9558"/>
                  </a:lnTo>
                  <a:lnTo>
                    <a:pt x="2704" y="9799"/>
                  </a:lnTo>
                  <a:lnTo>
                    <a:pt x="3186" y="10040"/>
                  </a:lnTo>
                  <a:lnTo>
                    <a:pt x="3669" y="10233"/>
                  </a:lnTo>
                  <a:lnTo>
                    <a:pt x="4152" y="10330"/>
                  </a:lnTo>
                  <a:lnTo>
                    <a:pt x="4683" y="10426"/>
                  </a:lnTo>
                  <a:lnTo>
                    <a:pt x="5214" y="10475"/>
                  </a:lnTo>
                  <a:lnTo>
                    <a:pt x="5745" y="10426"/>
                  </a:lnTo>
                  <a:lnTo>
                    <a:pt x="6276" y="10330"/>
                  </a:lnTo>
                  <a:lnTo>
                    <a:pt x="6758" y="10233"/>
                  </a:lnTo>
                  <a:lnTo>
                    <a:pt x="7241" y="10040"/>
                  </a:lnTo>
                  <a:lnTo>
                    <a:pt x="7724" y="9799"/>
                  </a:lnTo>
                  <a:lnTo>
                    <a:pt x="8158" y="9558"/>
                  </a:lnTo>
                  <a:lnTo>
                    <a:pt x="8544" y="9268"/>
                  </a:lnTo>
                  <a:lnTo>
                    <a:pt x="8930" y="8930"/>
                  </a:lnTo>
                  <a:lnTo>
                    <a:pt x="9268" y="8544"/>
                  </a:lnTo>
                  <a:lnTo>
                    <a:pt x="9558" y="8158"/>
                  </a:lnTo>
                  <a:lnTo>
                    <a:pt x="9799" y="7723"/>
                  </a:lnTo>
                  <a:lnTo>
                    <a:pt x="10041" y="7241"/>
                  </a:lnTo>
                  <a:lnTo>
                    <a:pt x="10234" y="6758"/>
                  </a:lnTo>
                  <a:lnTo>
                    <a:pt x="10330" y="6275"/>
                  </a:lnTo>
                  <a:lnTo>
                    <a:pt x="10427" y="5744"/>
                  </a:lnTo>
                  <a:lnTo>
                    <a:pt x="10475" y="5213"/>
                  </a:lnTo>
                  <a:lnTo>
                    <a:pt x="10427" y="4683"/>
                  </a:lnTo>
                  <a:lnTo>
                    <a:pt x="10330" y="4152"/>
                  </a:lnTo>
                  <a:lnTo>
                    <a:pt x="10234" y="3669"/>
                  </a:lnTo>
                  <a:lnTo>
                    <a:pt x="10041" y="3186"/>
                  </a:lnTo>
                  <a:lnTo>
                    <a:pt x="9847" y="2704"/>
                  </a:lnTo>
                  <a:lnTo>
                    <a:pt x="9558" y="2317"/>
                  </a:lnTo>
                  <a:lnTo>
                    <a:pt x="9268" y="1883"/>
                  </a:lnTo>
                  <a:lnTo>
                    <a:pt x="8930" y="1545"/>
                  </a:lnTo>
                  <a:lnTo>
                    <a:pt x="8544" y="1207"/>
                  </a:lnTo>
                  <a:lnTo>
                    <a:pt x="8158" y="869"/>
                  </a:lnTo>
                  <a:lnTo>
                    <a:pt x="7724" y="628"/>
                  </a:lnTo>
                  <a:lnTo>
                    <a:pt x="7241" y="387"/>
                  </a:lnTo>
                  <a:lnTo>
                    <a:pt x="6807" y="242"/>
                  </a:lnTo>
                  <a:lnTo>
                    <a:pt x="6276" y="97"/>
                  </a:lnTo>
                  <a:lnTo>
                    <a:pt x="5745" y="1"/>
                  </a:lnTo>
                  <a:close/>
                </a:path>
              </a:pathLst>
            </a:custGeom>
            <a:solidFill>
              <a:srgbClr val="BDD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232;p80"/>
            <p:cNvSpPr/>
            <p:nvPr/>
          </p:nvSpPr>
          <p:spPr>
            <a:xfrm>
              <a:off x="1255375" y="1456500"/>
              <a:ext cx="100175" cy="100175"/>
            </a:xfrm>
            <a:custGeom>
              <a:avLst/>
              <a:gdLst/>
              <a:ahLst/>
              <a:cxnLst/>
              <a:rect l="l" t="t" r="r" b="b"/>
              <a:pathLst>
                <a:path w="4007" h="4007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435"/>
                  </a:lnTo>
                  <a:lnTo>
                    <a:pt x="97" y="821"/>
                  </a:lnTo>
                  <a:lnTo>
                    <a:pt x="193" y="1207"/>
                  </a:lnTo>
                  <a:lnTo>
                    <a:pt x="338" y="1593"/>
                  </a:lnTo>
                  <a:lnTo>
                    <a:pt x="483" y="1931"/>
                  </a:lnTo>
                  <a:lnTo>
                    <a:pt x="724" y="2269"/>
                  </a:lnTo>
                  <a:lnTo>
                    <a:pt x="918" y="2559"/>
                  </a:lnTo>
                  <a:lnTo>
                    <a:pt x="1207" y="2848"/>
                  </a:lnTo>
                  <a:lnTo>
                    <a:pt x="1497" y="3090"/>
                  </a:lnTo>
                  <a:lnTo>
                    <a:pt x="1786" y="3331"/>
                  </a:lnTo>
                  <a:lnTo>
                    <a:pt x="2124" y="3524"/>
                  </a:lnTo>
                  <a:lnTo>
                    <a:pt x="2462" y="3669"/>
                  </a:lnTo>
                  <a:lnTo>
                    <a:pt x="2800" y="3814"/>
                  </a:lnTo>
                  <a:lnTo>
                    <a:pt x="3186" y="3910"/>
                  </a:lnTo>
                  <a:lnTo>
                    <a:pt x="3621" y="3958"/>
                  </a:lnTo>
                  <a:lnTo>
                    <a:pt x="4007" y="4007"/>
                  </a:lnTo>
                  <a:lnTo>
                    <a:pt x="4007" y="4007"/>
                  </a:lnTo>
                  <a:lnTo>
                    <a:pt x="4007" y="4007"/>
                  </a:lnTo>
                  <a:lnTo>
                    <a:pt x="4007" y="4007"/>
                  </a:lnTo>
                  <a:lnTo>
                    <a:pt x="4007" y="4007"/>
                  </a:lnTo>
                  <a:lnTo>
                    <a:pt x="4007" y="4007"/>
                  </a:lnTo>
                  <a:lnTo>
                    <a:pt x="4007" y="4007"/>
                  </a:lnTo>
                  <a:lnTo>
                    <a:pt x="4007" y="4007"/>
                  </a:lnTo>
                  <a:lnTo>
                    <a:pt x="3621" y="3958"/>
                  </a:lnTo>
                  <a:lnTo>
                    <a:pt x="3186" y="3910"/>
                  </a:lnTo>
                  <a:lnTo>
                    <a:pt x="2800" y="3814"/>
                  </a:lnTo>
                  <a:lnTo>
                    <a:pt x="2462" y="3669"/>
                  </a:lnTo>
                  <a:lnTo>
                    <a:pt x="2124" y="3524"/>
                  </a:lnTo>
                  <a:lnTo>
                    <a:pt x="1786" y="3331"/>
                  </a:lnTo>
                  <a:lnTo>
                    <a:pt x="1497" y="3090"/>
                  </a:lnTo>
                  <a:lnTo>
                    <a:pt x="1207" y="2800"/>
                  </a:lnTo>
                  <a:lnTo>
                    <a:pt x="918" y="2559"/>
                  </a:lnTo>
                  <a:lnTo>
                    <a:pt x="724" y="2221"/>
                  </a:lnTo>
                  <a:lnTo>
                    <a:pt x="483" y="1931"/>
                  </a:lnTo>
                  <a:lnTo>
                    <a:pt x="338" y="1545"/>
                  </a:lnTo>
                  <a:lnTo>
                    <a:pt x="193" y="1207"/>
                  </a:lnTo>
                  <a:lnTo>
                    <a:pt x="97" y="821"/>
                  </a:lnTo>
                  <a:lnTo>
                    <a:pt x="49" y="43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233;p80"/>
            <p:cNvSpPr/>
            <p:nvPr/>
          </p:nvSpPr>
          <p:spPr>
            <a:xfrm>
              <a:off x="1246925" y="1349100"/>
              <a:ext cx="217225" cy="216025"/>
            </a:xfrm>
            <a:custGeom>
              <a:avLst/>
              <a:gdLst/>
              <a:ahLst/>
              <a:cxnLst/>
              <a:rect l="l" t="t" r="r" b="b"/>
              <a:pathLst>
                <a:path w="8689" h="8641" fill="none" extrusionOk="0">
                  <a:moveTo>
                    <a:pt x="4345" y="8641"/>
                  </a:moveTo>
                  <a:lnTo>
                    <a:pt x="4345" y="8641"/>
                  </a:lnTo>
                  <a:lnTo>
                    <a:pt x="3910" y="8641"/>
                  </a:lnTo>
                  <a:lnTo>
                    <a:pt x="3476" y="8544"/>
                  </a:lnTo>
                  <a:lnTo>
                    <a:pt x="3041" y="8448"/>
                  </a:lnTo>
                  <a:lnTo>
                    <a:pt x="2655" y="8303"/>
                  </a:lnTo>
                  <a:lnTo>
                    <a:pt x="2269" y="8110"/>
                  </a:lnTo>
                  <a:lnTo>
                    <a:pt x="1931" y="7917"/>
                  </a:lnTo>
                  <a:lnTo>
                    <a:pt x="1593" y="7675"/>
                  </a:lnTo>
                  <a:lnTo>
                    <a:pt x="1304" y="7386"/>
                  </a:lnTo>
                  <a:lnTo>
                    <a:pt x="1014" y="7096"/>
                  </a:lnTo>
                  <a:lnTo>
                    <a:pt x="773" y="6758"/>
                  </a:lnTo>
                  <a:lnTo>
                    <a:pt x="531" y="6372"/>
                  </a:lnTo>
                  <a:lnTo>
                    <a:pt x="338" y="5986"/>
                  </a:lnTo>
                  <a:lnTo>
                    <a:pt x="194" y="5600"/>
                  </a:lnTo>
                  <a:lnTo>
                    <a:pt x="97" y="5165"/>
                  </a:lnTo>
                  <a:lnTo>
                    <a:pt x="49" y="4779"/>
                  </a:lnTo>
                  <a:lnTo>
                    <a:pt x="1" y="4296"/>
                  </a:lnTo>
                  <a:lnTo>
                    <a:pt x="1" y="4296"/>
                  </a:lnTo>
                  <a:lnTo>
                    <a:pt x="49" y="3862"/>
                  </a:lnTo>
                  <a:lnTo>
                    <a:pt x="97" y="3428"/>
                  </a:lnTo>
                  <a:lnTo>
                    <a:pt x="194" y="3042"/>
                  </a:lnTo>
                  <a:lnTo>
                    <a:pt x="338" y="2607"/>
                  </a:lnTo>
                  <a:lnTo>
                    <a:pt x="531" y="2269"/>
                  </a:lnTo>
                  <a:lnTo>
                    <a:pt x="773" y="1883"/>
                  </a:lnTo>
                  <a:lnTo>
                    <a:pt x="1014" y="1545"/>
                  </a:lnTo>
                  <a:lnTo>
                    <a:pt x="1304" y="1256"/>
                  </a:lnTo>
                  <a:lnTo>
                    <a:pt x="1593" y="966"/>
                  </a:lnTo>
                  <a:lnTo>
                    <a:pt x="1931" y="725"/>
                  </a:lnTo>
                  <a:lnTo>
                    <a:pt x="2269" y="483"/>
                  </a:lnTo>
                  <a:lnTo>
                    <a:pt x="2655" y="338"/>
                  </a:lnTo>
                  <a:lnTo>
                    <a:pt x="3041" y="194"/>
                  </a:lnTo>
                  <a:lnTo>
                    <a:pt x="3476" y="49"/>
                  </a:lnTo>
                  <a:lnTo>
                    <a:pt x="3910" y="1"/>
                  </a:lnTo>
                  <a:lnTo>
                    <a:pt x="4345" y="1"/>
                  </a:lnTo>
                  <a:lnTo>
                    <a:pt x="4345" y="1"/>
                  </a:lnTo>
                  <a:lnTo>
                    <a:pt x="4779" y="1"/>
                  </a:lnTo>
                  <a:lnTo>
                    <a:pt x="5214" y="49"/>
                  </a:lnTo>
                  <a:lnTo>
                    <a:pt x="5648" y="194"/>
                  </a:lnTo>
                  <a:lnTo>
                    <a:pt x="6034" y="338"/>
                  </a:lnTo>
                  <a:lnTo>
                    <a:pt x="6420" y="483"/>
                  </a:lnTo>
                  <a:lnTo>
                    <a:pt x="6758" y="725"/>
                  </a:lnTo>
                  <a:lnTo>
                    <a:pt x="7096" y="966"/>
                  </a:lnTo>
                  <a:lnTo>
                    <a:pt x="7434" y="1256"/>
                  </a:lnTo>
                  <a:lnTo>
                    <a:pt x="7675" y="1545"/>
                  </a:lnTo>
                  <a:lnTo>
                    <a:pt x="7965" y="1883"/>
                  </a:lnTo>
                  <a:lnTo>
                    <a:pt x="8158" y="2269"/>
                  </a:lnTo>
                  <a:lnTo>
                    <a:pt x="8351" y="2607"/>
                  </a:lnTo>
                  <a:lnTo>
                    <a:pt x="8496" y="3042"/>
                  </a:lnTo>
                  <a:lnTo>
                    <a:pt x="8592" y="3428"/>
                  </a:lnTo>
                  <a:lnTo>
                    <a:pt x="8689" y="3862"/>
                  </a:lnTo>
                  <a:lnTo>
                    <a:pt x="8689" y="4296"/>
                  </a:lnTo>
                  <a:lnTo>
                    <a:pt x="8689" y="4296"/>
                  </a:lnTo>
                  <a:lnTo>
                    <a:pt x="8689" y="4779"/>
                  </a:lnTo>
                  <a:lnTo>
                    <a:pt x="8592" y="5165"/>
                  </a:lnTo>
                  <a:lnTo>
                    <a:pt x="8496" y="5600"/>
                  </a:lnTo>
                  <a:lnTo>
                    <a:pt x="8351" y="5986"/>
                  </a:lnTo>
                  <a:lnTo>
                    <a:pt x="8158" y="6372"/>
                  </a:lnTo>
                  <a:lnTo>
                    <a:pt x="7965" y="6758"/>
                  </a:lnTo>
                  <a:lnTo>
                    <a:pt x="7675" y="7096"/>
                  </a:lnTo>
                  <a:lnTo>
                    <a:pt x="7434" y="7386"/>
                  </a:lnTo>
                  <a:lnTo>
                    <a:pt x="7096" y="7675"/>
                  </a:lnTo>
                  <a:lnTo>
                    <a:pt x="6758" y="7917"/>
                  </a:lnTo>
                  <a:lnTo>
                    <a:pt x="6420" y="8110"/>
                  </a:lnTo>
                  <a:lnTo>
                    <a:pt x="6034" y="8303"/>
                  </a:lnTo>
                  <a:lnTo>
                    <a:pt x="5648" y="8448"/>
                  </a:lnTo>
                  <a:lnTo>
                    <a:pt x="5214" y="8544"/>
                  </a:lnTo>
                  <a:lnTo>
                    <a:pt x="4779" y="8641"/>
                  </a:lnTo>
                  <a:lnTo>
                    <a:pt x="4345" y="86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234;p80"/>
            <p:cNvSpPr/>
            <p:nvPr/>
          </p:nvSpPr>
          <p:spPr>
            <a:xfrm>
              <a:off x="1225200" y="1326175"/>
              <a:ext cx="261875" cy="261875"/>
            </a:xfrm>
            <a:custGeom>
              <a:avLst/>
              <a:gdLst/>
              <a:ahLst/>
              <a:cxnLst/>
              <a:rect l="l" t="t" r="r" b="b"/>
              <a:pathLst>
                <a:path w="10475" h="10475" fill="none" extrusionOk="0">
                  <a:moveTo>
                    <a:pt x="5214" y="1"/>
                  </a:moveTo>
                  <a:lnTo>
                    <a:pt x="5214" y="1"/>
                  </a:lnTo>
                  <a:lnTo>
                    <a:pt x="5214" y="1"/>
                  </a:lnTo>
                  <a:lnTo>
                    <a:pt x="4683" y="1"/>
                  </a:lnTo>
                  <a:lnTo>
                    <a:pt x="4152" y="97"/>
                  </a:lnTo>
                  <a:lnTo>
                    <a:pt x="3669" y="242"/>
                  </a:lnTo>
                  <a:lnTo>
                    <a:pt x="3186" y="387"/>
                  </a:lnTo>
                  <a:lnTo>
                    <a:pt x="2704" y="628"/>
                  </a:lnTo>
                  <a:lnTo>
                    <a:pt x="2318" y="869"/>
                  </a:lnTo>
                  <a:lnTo>
                    <a:pt x="1883" y="1159"/>
                  </a:lnTo>
                  <a:lnTo>
                    <a:pt x="1497" y="1497"/>
                  </a:lnTo>
                  <a:lnTo>
                    <a:pt x="1159" y="1883"/>
                  </a:lnTo>
                  <a:lnTo>
                    <a:pt x="870" y="2317"/>
                  </a:lnTo>
                  <a:lnTo>
                    <a:pt x="628" y="2704"/>
                  </a:lnTo>
                  <a:lnTo>
                    <a:pt x="387" y="3186"/>
                  </a:lnTo>
                  <a:lnTo>
                    <a:pt x="242" y="3669"/>
                  </a:lnTo>
                  <a:lnTo>
                    <a:pt x="97" y="4152"/>
                  </a:lnTo>
                  <a:lnTo>
                    <a:pt x="1" y="4683"/>
                  </a:lnTo>
                  <a:lnTo>
                    <a:pt x="1" y="5213"/>
                  </a:lnTo>
                  <a:lnTo>
                    <a:pt x="1" y="5213"/>
                  </a:lnTo>
                  <a:lnTo>
                    <a:pt x="1" y="5744"/>
                  </a:lnTo>
                  <a:lnTo>
                    <a:pt x="97" y="6275"/>
                  </a:lnTo>
                  <a:lnTo>
                    <a:pt x="242" y="6758"/>
                  </a:lnTo>
                  <a:lnTo>
                    <a:pt x="387" y="7241"/>
                  </a:lnTo>
                  <a:lnTo>
                    <a:pt x="628" y="7723"/>
                  </a:lnTo>
                  <a:lnTo>
                    <a:pt x="870" y="8158"/>
                  </a:lnTo>
                  <a:lnTo>
                    <a:pt x="1159" y="8544"/>
                  </a:lnTo>
                  <a:lnTo>
                    <a:pt x="1497" y="8930"/>
                  </a:lnTo>
                  <a:lnTo>
                    <a:pt x="1883" y="9268"/>
                  </a:lnTo>
                  <a:lnTo>
                    <a:pt x="2318" y="9558"/>
                  </a:lnTo>
                  <a:lnTo>
                    <a:pt x="2704" y="9799"/>
                  </a:lnTo>
                  <a:lnTo>
                    <a:pt x="3186" y="10040"/>
                  </a:lnTo>
                  <a:lnTo>
                    <a:pt x="3669" y="10233"/>
                  </a:lnTo>
                  <a:lnTo>
                    <a:pt x="4152" y="10330"/>
                  </a:lnTo>
                  <a:lnTo>
                    <a:pt x="4683" y="10426"/>
                  </a:lnTo>
                  <a:lnTo>
                    <a:pt x="5214" y="10475"/>
                  </a:lnTo>
                  <a:lnTo>
                    <a:pt x="5214" y="10475"/>
                  </a:lnTo>
                  <a:lnTo>
                    <a:pt x="5745" y="10426"/>
                  </a:lnTo>
                  <a:lnTo>
                    <a:pt x="6276" y="10330"/>
                  </a:lnTo>
                  <a:lnTo>
                    <a:pt x="6758" y="10233"/>
                  </a:lnTo>
                  <a:lnTo>
                    <a:pt x="7241" y="10040"/>
                  </a:lnTo>
                  <a:lnTo>
                    <a:pt x="7724" y="9799"/>
                  </a:lnTo>
                  <a:lnTo>
                    <a:pt x="8158" y="9558"/>
                  </a:lnTo>
                  <a:lnTo>
                    <a:pt x="8544" y="9268"/>
                  </a:lnTo>
                  <a:lnTo>
                    <a:pt x="8930" y="8930"/>
                  </a:lnTo>
                  <a:lnTo>
                    <a:pt x="9268" y="8544"/>
                  </a:lnTo>
                  <a:lnTo>
                    <a:pt x="9558" y="8158"/>
                  </a:lnTo>
                  <a:lnTo>
                    <a:pt x="9799" y="7723"/>
                  </a:lnTo>
                  <a:lnTo>
                    <a:pt x="10041" y="7241"/>
                  </a:lnTo>
                  <a:lnTo>
                    <a:pt x="10234" y="6758"/>
                  </a:lnTo>
                  <a:lnTo>
                    <a:pt x="10330" y="6275"/>
                  </a:lnTo>
                  <a:lnTo>
                    <a:pt x="10427" y="5744"/>
                  </a:lnTo>
                  <a:lnTo>
                    <a:pt x="10475" y="5213"/>
                  </a:lnTo>
                  <a:lnTo>
                    <a:pt x="10475" y="5213"/>
                  </a:lnTo>
                  <a:lnTo>
                    <a:pt x="10427" y="4683"/>
                  </a:lnTo>
                  <a:lnTo>
                    <a:pt x="10330" y="4152"/>
                  </a:lnTo>
                  <a:lnTo>
                    <a:pt x="10234" y="3669"/>
                  </a:lnTo>
                  <a:lnTo>
                    <a:pt x="10041" y="3186"/>
                  </a:lnTo>
                  <a:lnTo>
                    <a:pt x="9847" y="2704"/>
                  </a:lnTo>
                  <a:lnTo>
                    <a:pt x="9558" y="2317"/>
                  </a:lnTo>
                  <a:lnTo>
                    <a:pt x="9268" y="1883"/>
                  </a:lnTo>
                  <a:lnTo>
                    <a:pt x="8930" y="1545"/>
                  </a:lnTo>
                  <a:lnTo>
                    <a:pt x="8544" y="1207"/>
                  </a:lnTo>
                  <a:lnTo>
                    <a:pt x="8158" y="869"/>
                  </a:lnTo>
                  <a:lnTo>
                    <a:pt x="7724" y="628"/>
                  </a:lnTo>
                  <a:lnTo>
                    <a:pt x="7241" y="387"/>
                  </a:lnTo>
                  <a:lnTo>
                    <a:pt x="6807" y="242"/>
                  </a:lnTo>
                  <a:lnTo>
                    <a:pt x="6276" y="97"/>
                  </a:lnTo>
                  <a:lnTo>
                    <a:pt x="5745" y="1"/>
                  </a:lnTo>
                  <a:lnTo>
                    <a:pt x="521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235;p80"/>
            <p:cNvSpPr/>
            <p:nvPr/>
          </p:nvSpPr>
          <p:spPr>
            <a:xfrm>
              <a:off x="1267450" y="1358750"/>
              <a:ext cx="188250" cy="97775"/>
            </a:xfrm>
            <a:custGeom>
              <a:avLst/>
              <a:gdLst/>
              <a:ahLst/>
              <a:cxnLst/>
              <a:rect l="l" t="t" r="r" b="b"/>
              <a:pathLst>
                <a:path w="7530" h="3911" extrusionOk="0">
                  <a:moveTo>
                    <a:pt x="2703" y="1"/>
                  </a:moveTo>
                  <a:lnTo>
                    <a:pt x="2317" y="97"/>
                  </a:lnTo>
                  <a:lnTo>
                    <a:pt x="1979" y="242"/>
                  </a:lnTo>
                  <a:lnTo>
                    <a:pt x="1979" y="242"/>
                  </a:lnTo>
                  <a:lnTo>
                    <a:pt x="2317" y="146"/>
                  </a:lnTo>
                  <a:lnTo>
                    <a:pt x="2703" y="1"/>
                  </a:lnTo>
                  <a:close/>
                  <a:moveTo>
                    <a:pt x="5068" y="242"/>
                  </a:moveTo>
                  <a:lnTo>
                    <a:pt x="5406" y="435"/>
                  </a:lnTo>
                  <a:lnTo>
                    <a:pt x="5744" y="628"/>
                  </a:lnTo>
                  <a:lnTo>
                    <a:pt x="5744" y="628"/>
                  </a:lnTo>
                  <a:lnTo>
                    <a:pt x="5406" y="387"/>
                  </a:lnTo>
                  <a:lnTo>
                    <a:pt x="5068" y="242"/>
                  </a:lnTo>
                  <a:close/>
                  <a:moveTo>
                    <a:pt x="1303" y="628"/>
                  </a:moveTo>
                  <a:lnTo>
                    <a:pt x="965" y="821"/>
                  </a:lnTo>
                  <a:lnTo>
                    <a:pt x="724" y="1111"/>
                  </a:lnTo>
                  <a:lnTo>
                    <a:pt x="724" y="1111"/>
                  </a:lnTo>
                  <a:lnTo>
                    <a:pt x="965" y="870"/>
                  </a:lnTo>
                  <a:lnTo>
                    <a:pt x="1303" y="628"/>
                  </a:lnTo>
                  <a:close/>
                  <a:moveTo>
                    <a:pt x="5744" y="628"/>
                  </a:moveTo>
                  <a:lnTo>
                    <a:pt x="6034" y="870"/>
                  </a:lnTo>
                  <a:lnTo>
                    <a:pt x="6323" y="1111"/>
                  </a:lnTo>
                  <a:lnTo>
                    <a:pt x="6034" y="821"/>
                  </a:lnTo>
                  <a:lnTo>
                    <a:pt x="5744" y="628"/>
                  </a:lnTo>
                  <a:close/>
                  <a:moveTo>
                    <a:pt x="6323" y="1111"/>
                  </a:moveTo>
                  <a:lnTo>
                    <a:pt x="6613" y="1401"/>
                  </a:lnTo>
                  <a:lnTo>
                    <a:pt x="6806" y="1690"/>
                  </a:lnTo>
                  <a:lnTo>
                    <a:pt x="6613" y="1352"/>
                  </a:lnTo>
                  <a:lnTo>
                    <a:pt x="6323" y="1111"/>
                  </a:lnTo>
                  <a:close/>
                  <a:moveTo>
                    <a:pt x="435" y="1401"/>
                  </a:moveTo>
                  <a:lnTo>
                    <a:pt x="193" y="1690"/>
                  </a:lnTo>
                  <a:lnTo>
                    <a:pt x="0" y="2028"/>
                  </a:lnTo>
                  <a:lnTo>
                    <a:pt x="241" y="1690"/>
                  </a:lnTo>
                  <a:lnTo>
                    <a:pt x="435" y="1401"/>
                  </a:lnTo>
                  <a:close/>
                  <a:moveTo>
                    <a:pt x="7192" y="2366"/>
                  </a:moveTo>
                  <a:lnTo>
                    <a:pt x="7337" y="2752"/>
                  </a:lnTo>
                  <a:lnTo>
                    <a:pt x="7433" y="3138"/>
                  </a:lnTo>
                  <a:lnTo>
                    <a:pt x="7482" y="3524"/>
                  </a:lnTo>
                  <a:lnTo>
                    <a:pt x="7530" y="3910"/>
                  </a:lnTo>
                  <a:lnTo>
                    <a:pt x="7482" y="3476"/>
                  </a:lnTo>
                  <a:lnTo>
                    <a:pt x="7433" y="3090"/>
                  </a:lnTo>
                  <a:lnTo>
                    <a:pt x="7337" y="2704"/>
                  </a:lnTo>
                  <a:lnTo>
                    <a:pt x="7192" y="2366"/>
                  </a:lnTo>
                  <a:close/>
                </a:path>
              </a:pathLst>
            </a:custGeom>
            <a:solidFill>
              <a:srgbClr val="BDD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236;p80"/>
            <p:cNvSpPr/>
            <p:nvPr/>
          </p:nvSpPr>
          <p:spPr>
            <a:xfrm>
              <a:off x="1255375" y="1357550"/>
              <a:ext cx="200325" cy="98975"/>
            </a:xfrm>
            <a:custGeom>
              <a:avLst/>
              <a:gdLst/>
              <a:ahLst/>
              <a:cxnLst/>
              <a:rect l="l" t="t" r="r" b="b"/>
              <a:pathLst>
                <a:path w="8013" h="3959" fill="none" extrusionOk="0">
                  <a:moveTo>
                    <a:pt x="4007" y="0"/>
                  </a:moveTo>
                  <a:lnTo>
                    <a:pt x="4007" y="0"/>
                  </a:lnTo>
                  <a:lnTo>
                    <a:pt x="4007" y="0"/>
                  </a:lnTo>
                  <a:lnTo>
                    <a:pt x="4007" y="0"/>
                  </a:lnTo>
                  <a:lnTo>
                    <a:pt x="3572" y="0"/>
                  </a:lnTo>
                  <a:lnTo>
                    <a:pt x="3186" y="49"/>
                  </a:lnTo>
                  <a:lnTo>
                    <a:pt x="2800" y="145"/>
                  </a:lnTo>
                  <a:lnTo>
                    <a:pt x="2462" y="290"/>
                  </a:lnTo>
                  <a:lnTo>
                    <a:pt x="2124" y="483"/>
                  </a:lnTo>
                  <a:lnTo>
                    <a:pt x="1786" y="676"/>
                  </a:lnTo>
                  <a:lnTo>
                    <a:pt x="1448" y="869"/>
                  </a:lnTo>
                  <a:lnTo>
                    <a:pt x="1207" y="1159"/>
                  </a:lnTo>
                  <a:lnTo>
                    <a:pt x="918" y="1449"/>
                  </a:lnTo>
                  <a:lnTo>
                    <a:pt x="676" y="1738"/>
                  </a:lnTo>
                  <a:lnTo>
                    <a:pt x="483" y="2076"/>
                  </a:lnTo>
                  <a:lnTo>
                    <a:pt x="338" y="2414"/>
                  </a:lnTo>
                  <a:lnTo>
                    <a:pt x="193" y="2800"/>
                  </a:lnTo>
                  <a:lnTo>
                    <a:pt x="97" y="3186"/>
                  </a:lnTo>
                  <a:lnTo>
                    <a:pt x="49" y="3572"/>
                  </a:lnTo>
                  <a:lnTo>
                    <a:pt x="0" y="3958"/>
                  </a:lnTo>
                  <a:lnTo>
                    <a:pt x="0" y="3958"/>
                  </a:lnTo>
                  <a:lnTo>
                    <a:pt x="49" y="3572"/>
                  </a:lnTo>
                  <a:lnTo>
                    <a:pt x="97" y="3186"/>
                  </a:lnTo>
                  <a:lnTo>
                    <a:pt x="193" y="2800"/>
                  </a:lnTo>
                  <a:lnTo>
                    <a:pt x="338" y="2414"/>
                  </a:lnTo>
                  <a:lnTo>
                    <a:pt x="483" y="2076"/>
                  </a:lnTo>
                  <a:lnTo>
                    <a:pt x="724" y="1738"/>
                  </a:lnTo>
                  <a:lnTo>
                    <a:pt x="918" y="1449"/>
                  </a:lnTo>
                  <a:lnTo>
                    <a:pt x="1207" y="1159"/>
                  </a:lnTo>
                  <a:lnTo>
                    <a:pt x="1448" y="918"/>
                  </a:lnTo>
                  <a:lnTo>
                    <a:pt x="1786" y="676"/>
                  </a:lnTo>
                  <a:lnTo>
                    <a:pt x="2124" y="483"/>
                  </a:lnTo>
                  <a:lnTo>
                    <a:pt x="2462" y="290"/>
                  </a:lnTo>
                  <a:lnTo>
                    <a:pt x="2800" y="194"/>
                  </a:lnTo>
                  <a:lnTo>
                    <a:pt x="3186" y="49"/>
                  </a:lnTo>
                  <a:lnTo>
                    <a:pt x="3572" y="0"/>
                  </a:lnTo>
                  <a:lnTo>
                    <a:pt x="4007" y="0"/>
                  </a:lnTo>
                  <a:lnTo>
                    <a:pt x="4007" y="0"/>
                  </a:lnTo>
                  <a:lnTo>
                    <a:pt x="4007" y="0"/>
                  </a:lnTo>
                  <a:lnTo>
                    <a:pt x="4007" y="0"/>
                  </a:lnTo>
                  <a:lnTo>
                    <a:pt x="4393" y="0"/>
                  </a:lnTo>
                  <a:lnTo>
                    <a:pt x="4827" y="49"/>
                  </a:lnTo>
                  <a:lnTo>
                    <a:pt x="5213" y="145"/>
                  </a:lnTo>
                  <a:lnTo>
                    <a:pt x="5551" y="290"/>
                  </a:lnTo>
                  <a:lnTo>
                    <a:pt x="5889" y="483"/>
                  </a:lnTo>
                  <a:lnTo>
                    <a:pt x="6227" y="676"/>
                  </a:lnTo>
                  <a:lnTo>
                    <a:pt x="6517" y="918"/>
                  </a:lnTo>
                  <a:lnTo>
                    <a:pt x="6806" y="1159"/>
                  </a:lnTo>
                  <a:lnTo>
                    <a:pt x="7096" y="1449"/>
                  </a:lnTo>
                  <a:lnTo>
                    <a:pt x="7289" y="1738"/>
                  </a:lnTo>
                  <a:lnTo>
                    <a:pt x="7530" y="2076"/>
                  </a:lnTo>
                  <a:lnTo>
                    <a:pt x="7675" y="2414"/>
                  </a:lnTo>
                  <a:lnTo>
                    <a:pt x="7820" y="2800"/>
                  </a:lnTo>
                  <a:lnTo>
                    <a:pt x="7916" y="3186"/>
                  </a:lnTo>
                  <a:lnTo>
                    <a:pt x="7965" y="3572"/>
                  </a:lnTo>
                  <a:lnTo>
                    <a:pt x="8013" y="3958"/>
                  </a:lnTo>
                  <a:lnTo>
                    <a:pt x="8013" y="3958"/>
                  </a:lnTo>
                  <a:lnTo>
                    <a:pt x="8013" y="3958"/>
                  </a:lnTo>
                  <a:lnTo>
                    <a:pt x="7965" y="3524"/>
                  </a:lnTo>
                  <a:lnTo>
                    <a:pt x="7916" y="3138"/>
                  </a:lnTo>
                  <a:lnTo>
                    <a:pt x="7820" y="2752"/>
                  </a:lnTo>
                  <a:lnTo>
                    <a:pt x="7675" y="2414"/>
                  </a:lnTo>
                  <a:lnTo>
                    <a:pt x="7530" y="2076"/>
                  </a:lnTo>
                  <a:lnTo>
                    <a:pt x="7289" y="1738"/>
                  </a:lnTo>
                  <a:lnTo>
                    <a:pt x="7096" y="1400"/>
                  </a:lnTo>
                  <a:lnTo>
                    <a:pt x="6806" y="1159"/>
                  </a:lnTo>
                  <a:lnTo>
                    <a:pt x="6517" y="869"/>
                  </a:lnTo>
                  <a:lnTo>
                    <a:pt x="6227" y="676"/>
                  </a:lnTo>
                  <a:lnTo>
                    <a:pt x="5889" y="435"/>
                  </a:lnTo>
                  <a:lnTo>
                    <a:pt x="5551" y="290"/>
                  </a:lnTo>
                  <a:lnTo>
                    <a:pt x="5213" y="145"/>
                  </a:lnTo>
                  <a:lnTo>
                    <a:pt x="4827" y="49"/>
                  </a:lnTo>
                  <a:lnTo>
                    <a:pt x="4393" y="0"/>
                  </a:lnTo>
                  <a:lnTo>
                    <a:pt x="400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237;p80"/>
            <p:cNvSpPr/>
            <p:nvPr/>
          </p:nvSpPr>
          <p:spPr>
            <a:xfrm>
              <a:off x="1246925" y="1349100"/>
              <a:ext cx="217225" cy="216025"/>
            </a:xfrm>
            <a:custGeom>
              <a:avLst/>
              <a:gdLst/>
              <a:ahLst/>
              <a:cxnLst/>
              <a:rect l="l" t="t" r="r" b="b"/>
              <a:pathLst>
                <a:path w="8689" h="8641" extrusionOk="0">
                  <a:moveTo>
                    <a:pt x="4731" y="338"/>
                  </a:moveTo>
                  <a:lnTo>
                    <a:pt x="5165" y="387"/>
                  </a:lnTo>
                  <a:lnTo>
                    <a:pt x="5551" y="483"/>
                  </a:lnTo>
                  <a:lnTo>
                    <a:pt x="5889" y="628"/>
                  </a:lnTo>
                  <a:lnTo>
                    <a:pt x="6227" y="773"/>
                  </a:lnTo>
                  <a:lnTo>
                    <a:pt x="6565" y="1014"/>
                  </a:lnTo>
                  <a:lnTo>
                    <a:pt x="6855" y="1207"/>
                  </a:lnTo>
                  <a:lnTo>
                    <a:pt x="7144" y="1497"/>
                  </a:lnTo>
                  <a:lnTo>
                    <a:pt x="7434" y="1738"/>
                  </a:lnTo>
                  <a:lnTo>
                    <a:pt x="7627" y="2076"/>
                  </a:lnTo>
                  <a:lnTo>
                    <a:pt x="7868" y="2414"/>
                  </a:lnTo>
                  <a:lnTo>
                    <a:pt x="8013" y="2752"/>
                  </a:lnTo>
                  <a:lnTo>
                    <a:pt x="8158" y="3090"/>
                  </a:lnTo>
                  <a:lnTo>
                    <a:pt x="8254" y="3476"/>
                  </a:lnTo>
                  <a:lnTo>
                    <a:pt x="8303" y="3862"/>
                  </a:lnTo>
                  <a:lnTo>
                    <a:pt x="8351" y="4296"/>
                  </a:lnTo>
                  <a:lnTo>
                    <a:pt x="8303" y="4731"/>
                  </a:lnTo>
                  <a:lnTo>
                    <a:pt x="8254" y="5117"/>
                  </a:lnTo>
                  <a:lnTo>
                    <a:pt x="8158" y="5503"/>
                  </a:lnTo>
                  <a:lnTo>
                    <a:pt x="8013" y="5841"/>
                  </a:lnTo>
                  <a:lnTo>
                    <a:pt x="7868" y="6179"/>
                  </a:lnTo>
                  <a:lnTo>
                    <a:pt x="7627" y="6517"/>
                  </a:lnTo>
                  <a:lnTo>
                    <a:pt x="7434" y="6855"/>
                  </a:lnTo>
                  <a:lnTo>
                    <a:pt x="7144" y="7096"/>
                  </a:lnTo>
                  <a:lnTo>
                    <a:pt x="6903" y="7386"/>
                  </a:lnTo>
                  <a:lnTo>
                    <a:pt x="6565" y="7579"/>
                  </a:lnTo>
                  <a:lnTo>
                    <a:pt x="6227" y="7820"/>
                  </a:lnTo>
                  <a:lnTo>
                    <a:pt x="5889" y="7965"/>
                  </a:lnTo>
                  <a:lnTo>
                    <a:pt x="5551" y="8110"/>
                  </a:lnTo>
                  <a:lnTo>
                    <a:pt x="5165" y="8206"/>
                  </a:lnTo>
                  <a:lnTo>
                    <a:pt x="4779" y="8254"/>
                  </a:lnTo>
                  <a:lnTo>
                    <a:pt x="4345" y="8303"/>
                  </a:lnTo>
                  <a:lnTo>
                    <a:pt x="3959" y="8254"/>
                  </a:lnTo>
                  <a:lnTo>
                    <a:pt x="3524" y="8206"/>
                  </a:lnTo>
                  <a:lnTo>
                    <a:pt x="3138" y="8110"/>
                  </a:lnTo>
                  <a:lnTo>
                    <a:pt x="2800" y="7965"/>
                  </a:lnTo>
                  <a:lnTo>
                    <a:pt x="2462" y="7820"/>
                  </a:lnTo>
                  <a:lnTo>
                    <a:pt x="2124" y="7627"/>
                  </a:lnTo>
                  <a:lnTo>
                    <a:pt x="1835" y="7386"/>
                  </a:lnTo>
                  <a:lnTo>
                    <a:pt x="1545" y="7144"/>
                  </a:lnTo>
                  <a:lnTo>
                    <a:pt x="1256" y="6855"/>
                  </a:lnTo>
                  <a:lnTo>
                    <a:pt x="1062" y="6565"/>
                  </a:lnTo>
                  <a:lnTo>
                    <a:pt x="821" y="6227"/>
                  </a:lnTo>
                  <a:lnTo>
                    <a:pt x="676" y="5889"/>
                  </a:lnTo>
                  <a:lnTo>
                    <a:pt x="531" y="5503"/>
                  </a:lnTo>
                  <a:lnTo>
                    <a:pt x="435" y="5117"/>
                  </a:lnTo>
                  <a:lnTo>
                    <a:pt x="387" y="4731"/>
                  </a:lnTo>
                  <a:lnTo>
                    <a:pt x="338" y="4296"/>
                  </a:lnTo>
                  <a:lnTo>
                    <a:pt x="387" y="3910"/>
                  </a:lnTo>
                  <a:lnTo>
                    <a:pt x="435" y="3524"/>
                  </a:lnTo>
                  <a:lnTo>
                    <a:pt x="531" y="3138"/>
                  </a:lnTo>
                  <a:lnTo>
                    <a:pt x="676" y="2752"/>
                  </a:lnTo>
                  <a:lnTo>
                    <a:pt x="821" y="2414"/>
                  </a:lnTo>
                  <a:lnTo>
                    <a:pt x="1014" y="2076"/>
                  </a:lnTo>
                  <a:lnTo>
                    <a:pt x="1256" y="1787"/>
                  </a:lnTo>
                  <a:lnTo>
                    <a:pt x="1545" y="1497"/>
                  </a:lnTo>
                  <a:lnTo>
                    <a:pt x="1786" y="1207"/>
                  </a:lnTo>
                  <a:lnTo>
                    <a:pt x="2124" y="1014"/>
                  </a:lnTo>
                  <a:lnTo>
                    <a:pt x="2462" y="821"/>
                  </a:lnTo>
                  <a:lnTo>
                    <a:pt x="2800" y="628"/>
                  </a:lnTo>
                  <a:lnTo>
                    <a:pt x="3138" y="483"/>
                  </a:lnTo>
                  <a:lnTo>
                    <a:pt x="3524" y="387"/>
                  </a:lnTo>
                  <a:lnTo>
                    <a:pt x="3910" y="338"/>
                  </a:lnTo>
                  <a:close/>
                  <a:moveTo>
                    <a:pt x="3910" y="1"/>
                  </a:moveTo>
                  <a:lnTo>
                    <a:pt x="3476" y="49"/>
                  </a:lnTo>
                  <a:lnTo>
                    <a:pt x="3041" y="194"/>
                  </a:lnTo>
                  <a:lnTo>
                    <a:pt x="2655" y="338"/>
                  </a:lnTo>
                  <a:lnTo>
                    <a:pt x="2269" y="483"/>
                  </a:lnTo>
                  <a:lnTo>
                    <a:pt x="1931" y="725"/>
                  </a:lnTo>
                  <a:lnTo>
                    <a:pt x="1593" y="966"/>
                  </a:lnTo>
                  <a:lnTo>
                    <a:pt x="1304" y="1256"/>
                  </a:lnTo>
                  <a:lnTo>
                    <a:pt x="1014" y="1545"/>
                  </a:lnTo>
                  <a:lnTo>
                    <a:pt x="773" y="1883"/>
                  </a:lnTo>
                  <a:lnTo>
                    <a:pt x="531" y="2269"/>
                  </a:lnTo>
                  <a:lnTo>
                    <a:pt x="338" y="2607"/>
                  </a:lnTo>
                  <a:lnTo>
                    <a:pt x="194" y="3042"/>
                  </a:lnTo>
                  <a:lnTo>
                    <a:pt x="97" y="3428"/>
                  </a:lnTo>
                  <a:lnTo>
                    <a:pt x="49" y="3862"/>
                  </a:lnTo>
                  <a:lnTo>
                    <a:pt x="1" y="4296"/>
                  </a:lnTo>
                  <a:lnTo>
                    <a:pt x="49" y="4779"/>
                  </a:lnTo>
                  <a:lnTo>
                    <a:pt x="97" y="5165"/>
                  </a:lnTo>
                  <a:lnTo>
                    <a:pt x="194" y="5600"/>
                  </a:lnTo>
                  <a:lnTo>
                    <a:pt x="338" y="5986"/>
                  </a:lnTo>
                  <a:lnTo>
                    <a:pt x="531" y="6372"/>
                  </a:lnTo>
                  <a:lnTo>
                    <a:pt x="773" y="6758"/>
                  </a:lnTo>
                  <a:lnTo>
                    <a:pt x="1014" y="7096"/>
                  </a:lnTo>
                  <a:lnTo>
                    <a:pt x="1304" y="7386"/>
                  </a:lnTo>
                  <a:lnTo>
                    <a:pt x="1593" y="7675"/>
                  </a:lnTo>
                  <a:lnTo>
                    <a:pt x="1931" y="7917"/>
                  </a:lnTo>
                  <a:lnTo>
                    <a:pt x="2269" y="8110"/>
                  </a:lnTo>
                  <a:lnTo>
                    <a:pt x="2655" y="8303"/>
                  </a:lnTo>
                  <a:lnTo>
                    <a:pt x="3041" y="8448"/>
                  </a:lnTo>
                  <a:lnTo>
                    <a:pt x="3476" y="8544"/>
                  </a:lnTo>
                  <a:lnTo>
                    <a:pt x="3910" y="8641"/>
                  </a:lnTo>
                  <a:lnTo>
                    <a:pt x="4779" y="8641"/>
                  </a:lnTo>
                  <a:lnTo>
                    <a:pt x="5214" y="8544"/>
                  </a:lnTo>
                  <a:lnTo>
                    <a:pt x="5648" y="8448"/>
                  </a:lnTo>
                  <a:lnTo>
                    <a:pt x="6034" y="8303"/>
                  </a:lnTo>
                  <a:lnTo>
                    <a:pt x="6420" y="8110"/>
                  </a:lnTo>
                  <a:lnTo>
                    <a:pt x="6758" y="7917"/>
                  </a:lnTo>
                  <a:lnTo>
                    <a:pt x="7096" y="7675"/>
                  </a:lnTo>
                  <a:lnTo>
                    <a:pt x="7434" y="7386"/>
                  </a:lnTo>
                  <a:lnTo>
                    <a:pt x="7675" y="7096"/>
                  </a:lnTo>
                  <a:lnTo>
                    <a:pt x="7965" y="6758"/>
                  </a:lnTo>
                  <a:lnTo>
                    <a:pt x="8158" y="6372"/>
                  </a:lnTo>
                  <a:lnTo>
                    <a:pt x="8351" y="5986"/>
                  </a:lnTo>
                  <a:lnTo>
                    <a:pt x="8496" y="5600"/>
                  </a:lnTo>
                  <a:lnTo>
                    <a:pt x="8592" y="5165"/>
                  </a:lnTo>
                  <a:lnTo>
                    <a:pt x="8689" y="4779"/>
                  </a:lnTo>
                  <a:lnTo>
                    <a:pt x="8689" y="4296"/>
                  </a:lnTo>
                  <a:lnTo>
                    <a:pt x="8689" y="3862"/>
                  </a:lnTo>
                  <a:lnTo>
                    <a:pt x="8592" y="3428"/>
                  </a:lnTo>
                  <a:lnTo>
                    <a:pt x="8496" y="3042"/>
                  </a:lnTo>
                  <a:lnTo>
                    <a:pt x="8351" y="2607"/>
                  </a:lnTo>
                  <a:lnTo>
                    <a:pt x="8158" y="2269"/>
                  </a:lnTo>
                  <a:lnTo>
                    <a:pt x="7965" y="1883"/>
                  </a:lnTo>
                  <a:lnTo>
                    <a:pt x="7675" y="1545"/>
                  </a:lnTo>
                  <a:lnTo>
                    <a:pt x="7434" y="1256"/>
                  </a:lnTo>
                  <a:lnTo>
                    <a:pt x="7096" y="966"/>
                  </a:lnTo>
                  <a:lnTo>
                    <a:pt x="6758" y="725"/>
                  </a:lnTo>
                  <a:lnTo>
                    <a:pt x="6420" y="483"/>
                  </a:lnTo>
                  <a:lnTo>
                    <a:pt x="6034" y="338"/>
                  </a:lnTo>
                  <a:lnTo>
                    <a:pt x="5648" y="194"/>
                  </a:lnTo>
                  <a:lnTo>
                    <a:pt x="5214" y="49"/>
                  </a:lnTo>
                  <a:lnTo>
                    <a:pt x="4779" y="1"/>
                  </a:lnTo>
                  <a:close/>
                </a:path>
              </a:pathLst>
            </a:custGeom>
            <a:solidFill>
              <a:srgbClr val="D7E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238;p80"/>
            <p:cNvSpPr/>
            <p:nvPr/>
          </p:nvSpPr>
          <p:spPr>
            <a:xfrm>
              <a:off x="1255375" y="1357550"/>
              <a:ext cx="200325" cy="199125"/>
            </a:xfrm>
            <a:custGeom>
              <a:avLst/>
              <a:gdLst/>
              <a:ahLst/>
              <a:cxnLst/>
              <a:rect l="l" t="t" r="r" b="b"/>
              <a:pathLst>
                <a:path w="8013" h="7965" fill="none" extrusionOk="0">
                  <a:moveTo>
                    <a:pt x="0" y="3958"/>
                  </a:moveTo>
                  <a:lnTo>
                    <a:pt x="0" y="3958"/>
                  </a:lnTo>
                  <a:lnTo>
                    <a:pt x="49" y="3572"/>
                  </a:lnTo>
                  <a:lnTo>
                    <a:pt x="97" y="3186"/>
                  </a:lnTo>
                  <a:lnTo>
                    <a:pt x="193" y="2800"/>
                  </a:lnTo>
                  <a:lnTo>
                    <a:pt x="338" y="2414"/>
                  </a:lnTo>
                  <a:lnTo>
                    <a:pt x="483" y="2076"/>
                  </a:lnTo>
                  <a:lnTo>
                    <a:pt x="676" y="1738"/>
                  </a:lnTo>
                  <a:lnTo>
                    <a:pt x="918" y="1449"/>
                  </a:lnTo>
                  <a:lnTo>
                    <a:pt x="1207" y="1159"/>
                  </a:lnTo>
                  <a:lnTo>
                    <a:pt x="1448" y="869"/>
                  </a:lnTo>
                  <a:lnTo>
                    <a:pt x="1786" y="676"/>
                  </a:lnTo>
                  <a:lnTo>
                    <a:pt x="2124" y="483"/>
                  </a:lnTo>
                  <a:lnTo>
                    <a:pt x="2462" y="290"/>
                  </a:lnTo>
                  <a:lnTo>
                    <a:pt x="2800" y="145"/>
                  </a:lnTo>
                  <a:lnTo>
                    <a:pt x="3186" y="49"/>
                  </a:lnTo>
                  <a:lnTo>
                    <a:pt x="3572" y="0"/>
                  </a:lnTo>
                  <a:lnTo>
                    <a:pt x="4007" y="0"/>
                  </a:lnTo>
                  <a:lnTo>
                    <a:pt x="4007" y="0"/>
                  </a:lnTo>
                  <a:lnTo>
                    <a:pt x="4007" y="0"/>
                  </a:lnTo>
                  <a:lnTo>
                    <a:pt x="4007" y="0"/>
                  </a:lnTo>
                  <a:lnTo>
                    <a:pt x="4393" y="0"/>
                  </a:lnTo>
                  <a:lnTo>
                    <a:pt x="4827" y="49"/>
                  </a:lnTo>
                  <a:lnTo>
                    <a:pt x="5213" y="145"/>
                  </a:lnTo>
                  <a:lnTo>
                    <a:pt x="5551" y="290"/>
                  </a:lnTo>
                  <a:lnTo>
                    <a:pt x="5889" y="435"/>
                  </a:lnTo>
                  <a:lnTo>
                    <a:pt x="6227" y="676"/>
                  </a:lnTo>
                  <a:lnTo>
                    <a:pt x="6517" y="869"/>
                  </a:lnTo>
                  <a:lnTo>
                    <a:pt x="6806" y="1159"/>
                  </a:lnTo>
                  <a:lnTo>
                    <a:pt x="7096" y="1400"/>
                  </a:lnTo>
                  <a:lnTo>
                    <a:pt x="7289" y="1738"/>
                  </a:lnTo>
                  <a:lnTo>
                    <a:pt x="7530" y="2076"/>
                  </a:lnTo>
                  <a:lnTo>
                    <a:pt x="7675" y="2414"/>
                  </a:lnTo>
                  <a:lnTo>
                    <a:pt x="7820" y="2752"/>
                  </a:lnTo>
                  <a:lnTo>
                    <a:pt x="7916" y="3138"/>
                  </a:lnTo>
                  <a:lnTo>
                    <a:pt x="7965" y="3524"/>
                  </a:lnTo>
                  <a:lnTo>
                    <a:pt x="8013" y="3958"/>
                  </a:lnTo>
                  <a:lnTo>
                    <a:pt x="8013" y="3958"/>
                  </a:lnTo>
                  <a:lnTo>
                    <a:pt x="8013" y="3958"/>
                  </a:lnTo>
                  <a:lnTo>
                    <a:pt x="8013" y="3958"/>
                  </a:lnTo>
                  <a:lnTo>
                    <a:pt x="8013" y="3958"/>
                  </a:lnTo>
                  <a:lnTo>
                    <a:pt x="7965" y="4393"/>
                  </a:lnTo>
                  <a:lnTo>
                    <a:pt x="7916" y="4779"/>
                  </a:lnTo>
                  <a:lnTo>
                    <a:pt x="7820" y="5165"/>
                  </a:lnTo>
                  <a:lnTo>
                    <a:pt x="7675" y="5503"/>
                  </a:lnTo>
                  <a:lnTo>
                    <a:pt x="7530" y="5841"/>
                  </a:lnTo>
                  <a:lnTo>
                    <a:pt x="7289" y="6179"/>
                  </a:lnTo>
                  <a:lnTo>
                    <a:pt x="7096" y="6517"/>
                  </a:lnTo>
                  <a:lnTo>
                    <a:pt x="6806" y="6758"/>
                  </a:lnTo>
                  <a:lnTo>
                    <a:pt x="6565" y="7048"/>
                  </a:lnTo>
                  <a:lnTo>
                    <a:pt x="6227" y="7241"/>
                  </a:lnTo>
                  <a:lnTo>
                    <a:pt x="5889" y="7482"/>
                  </a:lnTo>
                  <a:lnTo>
                    <a:pt x="5551" y="7627"/>
                  </a:lnTo>
                  <a:lnTo>
                    <a:pt x="5213" y="7772"/>
                  </a:lnTo>
                  <a:lnTo>
                    <a:pt x="4827" y="7868"/>
                  </a:lnTo>
                  <a:lnTo>
                    <a:pt x="4441" y="7916"/>
                  </a:lnTo>
                  <a:lnTo>
                    <a:pt x="4007" y="7965"/>
                  </a:lnTo>
                  <a:lnTo>
                    <a:pt x="4007" y="7965"/>
                  </a:lnTo>
                  <a:lnTo>
                    <a:pt x="4007" y="7965"/>
                  </a:lnTo>
                  <a:lnTo>
                    <a:pt x="4007" y="7965"/>
                  </a:lnTo>
                  <a:lnTo>
                    <a:pt x="4007" y="7965"/>
                  </a:lnTo>
                  <a:lnTo>
                    <a:pt x="3621" y="7916"/>
                  </a:lnTo>
                  <a:lnTo>
                    <a:pt x="3186" y="7868"/>
                  </a:lnTo>
                  <a:lnTo>
                    <a:pt x="2800" y="7772"/>
                  </a:lnTo>
                  <a:lnTo>
                    <a:pt x="2462" y="7627"/>
                  </a:lnTo>
                  <a:lnTo>
                    <a:pt x="2124" y="7482"/>
                  </a:lnTo>
                  <a:lnTo>
                    <a:pt x="1786" y="7289"/>
                  </a:lnTo>
                  <a:lnTo>
                    <a:pt x="1497" y="7048"/>
                  </a:lnTo>
                  <a:lnTo>
                    <a:pt x="1207" y="6806"/>
                  </a:lnTo>
                  <a:lnTo>
                    <a:pt x="918" y="6517"/>
                  </a:lnTo>
                  <a:lnTo>
                    <a:pt x="724" y="6227"/>
                  </a:lnTo>
                  <a:lnTo>
                    <a:pt x="483" y="5889"/>
                  </a:lnTo>
                  <a:lnTo>
                    <a:pt x="338" y="5551"/>
                  </a:lnTo>
                  <a:lnTo>
                    <a:pt x="193" y="5165"/>
                  </a:lnTo>
                  <a:lnTo>
                    <a:pt x="97" y="4779"/>
                  </a:lnTo>
                  <a:lnTo>
                    <a:pt x="49" y="4393"/>
                  </a:lnTo>
                  <a:lnTo>
                    <a:pt x="0" y="3958"/>
                  </a:lnTo>
                  <a:lnTo>
                    <a:pt x="0" y="3958"/>
                  </a:lnTo>
                  <a:lnTo>
                    <a:pt x="0" y="39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239;p80"/>
            <p:cNvSpPr/>
            <p:nvPr/>
          </p:nvSpPr>
          <p:spPr>
            <a:xfrm>
              <a:off x="1246925" y="1349100"/>
              <a:ext cx="217225" cy="216025"/>
            </a:xfrm>
            <a:custGeom>
              <a:avLst/>
              <a:gdLst/>
              <a:ahLst/>
              <a:cxnLst/>
              <a:rect l="l" t="t" r="r" b="b"/>
              <a:pathLst>
                <a:path w="8689" h="8641" fill="none" extrusionOk="0">
                  <a:moveTo>
                    <a:pt x="4345" y="1"/>
                  </a:moveTo>
                  <a:lnTo>
                    <a:pt x="4345" y="1"/>
                  </a:lnTo>
                  <a:lnTo>
                    <a:pt x="3910" y="1"/>
                  </a:lnTo>
                  <a:lnTo>
                    <a:pt x="3476" y="49"/>
                  </a:lnTo>
                  <a:lnTo>
                    <a:pt x="3041" y="194"/>
                  </a:lnTo>
                  <a:lnTo>
                    <a:pt x="2655" y="338"/>
                  </a:lnTo>
                  <a:lnTo>
                    <a:pt x="2269" y="483"/>
                  </a:lnTo>
                  <a:lnTo>
                    <a:pt x="1931" y="725"/>
                  </a:lnTo>
                  <a:lnTo>
                    <a:pt x="1593" y="966"/>
                  </a:lnTo>
                  <a:lnTo>
                    <a:pt x="1304" y="1256"/>
                  </a:lnTo>
                  <a:lnTo>
                    <a:pt x="1014" y="1545"/>
                  </a:lnTo>
                  <a:lnTo>
                    <a:pt x="773" y="1883"/>
                  </a:lnTo>
                  <a:lnTo>
                    <a:pt x="531" y="2269"/>
                  </a:lnTo>
                  <a:lnTo>
                    <a:pt x="338" y="2607"/>
                  </a:lnTo>
                  <a:lnTo>
                    <a:pt x="194" y="3042"/>
                  </a:lnTo>
                  <a:lnTo>
                    <a:pt x="97" y="3428"/>
                  </a:lnTo>
                  <a:lnTo>
                    <a:pt x="49" y="3862"/>
                  </a:lnTo>
                  <a:lnTo>
                    <a:pt x="1" y="4296"/>
                  </a:lnTo>
                  <a:lnTo>
                    <a:pt x="1" y="4296"/>
                  </a:lnTo>
                  <a:lnTo>
                    <a:pt x="49" y="4779"/>
                  </a:lnTo>
                  <a:lnTo>
                    <a:pt x="97" y="5165"/>
                  </a:lnTo>
                  <a:lnTo>
                    <a:pt x="194" y="5600"/>
                  </a:lnTo>
                  <a:lnTo>
                    <a:pt x="338" y="5986"/>
                  </a:lnTo>
                  <a:lnTo>
                    <a:pt x="531" y="6372"/>
                  </a:lnTo>
                  <a:lnTo>
                    <a:pt x="773" y="6758"/>
                  </a:lnTo>
                  <a:lnTo>
                    <a:pt x="1014" y="7096"/>
                  </a:lnTo>
                  <a:lnTo>
                    <a:pt x="1304" y="7386"/>
                  </a:lnTo>
                  <a:lnTo>
                    <a:pt x="1593" y="7675"/>
                  </a:lnTo>
                  <a:lnTo>
                    <a:pt x="1931" y="7917"/>
                  </a:lnTo>
                  <a:lnTo>
                    <a:pt x="2269" y="8110"/>
                  </a:lnTo>
                  <a:lnTo>
                    <a:pt x="2655" y="8303"/>
                  </a:lnTo>
                  <a:lnTo>
                    <a:pt x="3041" y="8448"/>
                  </a:lnTo>
                  <a:lnTo>
                    <a:pt x="3476" y="8544"/>
                  </a:lnTo>
                  <a:lnTo>
                    <a:pt x="3910" y="8641"/>
                  </a:lnTo>
                  <a:lnTo>
                    <a:pt x="4345" y="8641"/>
                  </a:lnTo>
                  <a:lnTo>
                    <a:pt x="4345" y="8641"/>
                  </a:lnTo>
                  <a:lnTo>
                    <a:pt x="4779" y="8641"/>
                  </a:lnTo>
                  <a:lnTo>
                    <a:pt x="5214" y="8544"/>
                  </a:lnTo>
                  <a:lnTo>
                    <a:pt x="5648" y="8448"/>
                  </a:lnTo>
                  <a:lnTo>
                    <a:pt x="6034" y="8303"/>
                  </a:lnTo>
                  <a:lnTo>
                    <a:pt x="6420" y="8110"/>
                  </a:lnTo>
                  <a:lnTo>
                    <a:pt x="6758" y="7917"/>
                  </a:lnTo>
                  <a:lnTo>
                    <a:pt x="7096" y="7675"/>
                  </a:lnTo>
                  <a:lnTo>
                    <a:pt x="7434" y="7386"/>
                  </a:lnTo>
                  <a:lnTo>
                    <a:pt x="7675" y="7096"/>
                  </a:lnTo>
                  <a:lnTo>
                    <a:pt x="7965" y="6758"/>
                  </a:lnTo>
                  <a:lnTo>
                    <a:pt x="8158" y="6372"/>
                  </a:lnTo>
                  <a:lnTo>
                    <a:pt x="8351" y="5986"/>
                  </a:lnTo>
                  <a:lnTo>
                    <a:pt x="8496" y="5600"/>
                  </a:lnTo>
                  <a:lnTo>
                    <a:pt x="8592" y="5165"/>
                  </a:lnTo>
                  <a:lnTo>
                    <a:pt x="8689" y="4779"/>
                  </a:lnTo>
                  <a:lnTo>
                    <a:pt x="8689" y="4296"/>
                  </a:lnTo>
                  <a:lnTo>
                    <a:pt x="8689" y="4296"/>
                  </a:lnTo>
                  <a:lnTo>
                    <a:pt x="8689" y="3862"/>
                  </a:lnTo>
                  <a:lnTo>
                    <a:pt x="8592" y="3428"/>
                  </a:lnTo>
                  <a:lnTo>
                    <a:pt x="8496" y="3042"/>
                  </a:lnTo>
                  <a:lnTo>
                    <a:pt x="8351" y="2607"/>
                  </a:lnTo>
                  <a:lnTo>
                    <a:pt x="8158" y="2269"/>
                  </a:lnTo>
                  <a:lnTo>
                    <a:pt x="7965" y="1883"/>
                  </a:lnTo>
                  <a:lnTo>
                    <a:pt x="7675" y="1545"/>
                  </a:lnTo>
                  <a:lnTo>
                    <a:pt x="7434" y="1256"/>
                  </a:lnTo>
                  <a:lnTo>
                    <a:pt x="7096" y="966"/>
                  </a:lnTo>
                  <a:lnTo>
                    <a:pt x="6758" y="725"/>
                  </a:lnTo>
                  <a:lnTo>
                    <a:pt x="6420" y="483"/>
                  </a:lnTo>
                  <a:lnTo>
                    <a:pt x="6034" y="338"/>
                  </a:lnTo>
                  <a:lnTo>
                    <a:pt x="5648" y="194"/>
                  </a:lnTo>
                  <a:lnTo>
                    <a:pt x="5214" y="49"/>
                  </a:lnTo>
                  <a:lnTo>
                    <a:pt x="4779" y="1"/>
                  </a:lnTo>
                  <a:lnTo>
                    <a:pt x="434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240;p80"/>
            <p:cNvSpPr/>
            <p:nvPr/>
          </p:nvSpPr>
          <p:spPr>
            <a:xfrm>
              <a:off x="3009925" y="2658375"/>
              <a:ext cx="392225" cy="392200"/>
            </a:xfrm>
            <a:custGeom>
              <a:avLst/>
              <a:gdLst/>
              <a:ahLst/>
              <a:cxnLst/>
              <a:rect l="l" t="t" r="r" b="b"/>
              <a:pathLst>
                <a:path w="15689" h="15688" extrusionOk="0">
                  <a:moveTo>
                    <a:pt x="7531" y="1"/>
                  </a:moveTo>
                  <a:lnTo>
                    <a:pt x="6759" y="49"/>
                  </a:lnTo>
                  <a:lnTo>
                    <a:pt x="5986" y="194"/>
                  </a:lnTo>
                  <a:lnTo>
                    <a:pt x="5262" y="387"/>
                  </a:lnTo>
                  <a:lnTo>
                    <a:pt x="4586" y="676"/>
                  </a:lnTo>
                  <a:lnTo>
                    <a:pt x="3911" y="1014"/>
                  </a:lnTo>
                  <a:lnTo>
                    <a:pt x="3283" y="1449"/>
                  </a:lnTo>
                  <a:lnTo>
                    <a:pt x="2656" y="1931"/>
                  </a:lnTo>
                  <a:lnTo>
                    <a:pt x="2125" y="2414"/>
                  </a:lnTo>
                  <a:lnTo>
                    <a:pt x="1642" y="2993"/>
                  </a:lnTo>
                  <a:lnTo>
                    <a:pt x="1208" y="3621"/>
                  </a:lnTo>
                  <a:lnTo>
                    <a:pt x="822" y="4297"/>
                  </a:lnTo>
                  <a:lnTo>
                    <a:pt x="484" y="5021"/>
                  </a:lnTo>
                  <a:lnTo>
                    <a:pt x="242" y="5793"/>
                  </a:lnTo>
                  <a:lnTo>
                    <a:pt x="97" y="6565"/>
                  </a:lnTo>
                  <a:lnTo>
                    <a:pt x="1" y="7338"/>
                  </a:lnTo>
                  <a:lnTo>
                    <a:pt x="1" y="8158"/>
                  </a:lnTo>
                  <a:lnTo>
                    <a:pt x="49" y="8930"/>
                  </a:lnTo>
                  <a:lnTo>
                    <a:pt x="194" y="9703"/>
                  </a:lnTo>
                  <a:lnTo>
                    <a:pt x="387" y="10427"/>
                  </a:lnTo>
                  <a:lnTo>
                    <a:pt x="677" y="11102"/>
                  </a:lnTo>
                  <a:lnTo>
                    <a:pt x="1015" y="11778"/>
                  </a:lnTo>
                  <a:lnTo>
                    <a:pt x="1449" y="12406"/>
                  </a:lnTo>
                  <a:lnTo>
                    <a:pt x="1932" y="13033"/>
                  </a:lnTo>
                  <a:lnTo>
                    <a:pt x="2414" y="13564"/>
                  </a:lnTo>
                  <a:lnTo>
                    <a:pt x="2994" y="14047"/>
                  </a:lnTo>
                  <a:lnTo>
                    <a:pt x="3621" y="14481"/>
                  </a:lnTo>
                  <a:lnTo>
                    <a:pt x="4297" y="14867"/>
                  </a:lnTo>
                  <a:lnTo>
                    <a:pt x="5021" y="15205"/>
                  </a:lnTo>
                  <a:lnTo>
                    <a:pt x="5745" y="15447"/>
                  </a:lnTo>
                  <a:lnTo>
                    <a:pt x="6565" y="15591"/>
                  </a:lnTo>
                  <a:lnTo>
                    <a:pt x="7338" y="15688"/>
                  </a:lnTo>
                  <a:lnTo>
                    <a:pt x="8158" y="15688"/>
                  </a:lnTo>
                  <a:lnTo>
                    <a:pt x="8931" y="15640"/>
                  </a:lnTo>
                  <a:lnTo>
                    <a:pt x="9655" y="15495"/>
                  </a:lnTo>
                  <a:lnTo>
                    <a:pt x="10427" y="15302"/>
                  </a:lnTo>
                  <a:lnTo>
                    <a:pt x="11103" y="15012"/>
                  </a:lnTo>
                  <a:lnTo>
                    <a:pt x="11778" y="14626"/>
                  </a:lnTo>
                  <a:lnTo>
                    <a:pt x="12406" y="14240"/>
                  </a:lnTo>
                  <a:lnTo>
                    <a:pt x="13033" y="13757"/>
                  </a:lnTo>
                  <a:lnTo>
                    <a:pt x="13564" y="13226"/>
                  </a:lnTo>
                  <a:lnTo>
                    <a:pt x="14047" y="12695"/>
                  </a:lnTo>
                  <a:lnTo>
                    <a:pt x="14482" y="12068"/>
                  </a:lnTo>
                  <a:lnTo>
                    <a:pt x="14868" y="11392"/>
                  </a:lnTo>
                  <a:lnTo>
                    <a:pt x="15206" y="10668"/>
                  </a:lnTo>
                  <a:lnTo>
                    <a:pt x="15447" y="9896"/>
                  </a:lnTo>
                  <a:lnTo>
                    <a:pt x="15592" y="9123"/>
                  </a:lnTo>
                  <a:lnTo>
                    <a:pt x="15688" y="8351"/>
                  </a:lnTo>
                  <a:lnTo>
                    <a:pt x="15688" y="7531"/>
                  </a:lnTo>
                  <a:lnTo>
                    <a:pt x="15640" y="6758"/>
                  </a:lnTo>
                  <a:lnTo>
                    <a:pt x="15495" y="5986"/>
                  </a:lnTo>
                  <a:lnTo>
                    <a:pt x="15302" y="5262"/>
                  </a:lnTo>
                  <a:lnTo>
                    <a:pt x="15012" y="4586"/>
                  </a:lnTo>
                  <a:lnTo>
                    <a:pt x="14626" y="3910"/>
                  </a:lnTo>
                  <a:lnTo>
                    <a:pt x="14240" y="3283"/>
                  </a:lnTo>
                  <a:lnTo>
                    <a:pt x="13757" y="2655"/>
                  </a:lnTo>
                  <a:lnTo>
                    <a:pt x="13227" y="2125"/>
                  </a:lnTo>
                  <a:lnTo>
                    <a:pt x="12647" y="1642"/>
                  </a:lnTo>
                  <a:lnTo>
                    <a:pt x="12068" y="1207"/>
                  </a:lnTo>
                  <a:lnTo>
                    <a:pt x="11392" y="821"/>
                  </a:lnTo>
                  <a:lnTo>
                    <a:pt x="10668" y="483"/>
                  </a:lnTo>
                  <a:lnTo>
                    <a:pt x="9896" y="242"/>
                  </a:lnTo>
                  <a:lnTo>
                    <a:pt x="9124" y="97"/>
                  </a:lnTo>
                  <a:lnTo>
                    <a:pt x="8303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241;p80"/>
            <p:cNvSpPr/>
            <p:nvPr/>
          </p:nvSpPr>
          <p:spPr>
            <a:xfrm>
              <a:off x="3009925" y="2658375"/>
              <a:ext cx="392225" cy="392200"/>
            </a:xfrm>
            <a:custGeom>
              <a:avLst/>
              <a:gdLst/>
              <a:ahLst/>
              <a:cxnLst/>
              <a:rect l="l" t="t" r="r" b="b"/>
              <a:pathLst>
                <a:path w="15689" h="15688" fill="none" extrusionOk="0">
                  <a:moveTo>
                    <a:pt x="97" y="6565"/>
                  </a:moveTo>
                  <a:lnTo>
                    <a:pt x="97" y="6565"/>
                  </a:lnTo>
                  <a:lnTo>
                    <a:pt x="242" y="5793"/>
                  </a:lnTo>
                  <a:lnTo>
                    <a:pt x="484" y="5021"/>
                  </a:lnTo>
                  <a:lnTo>
                    <a:pt x="822" y="4297"/>
                  </a:lnTo>
                  <a:lnTo>
                    <a:pt x="1208" y="3621"/>
                  </a:lnTo>
                  <a:lnTo>
                    <a:pt x="1642" y="2993"/>
                  </a:lnTo>
                  <a:lnTo>
                    <a:pt x="2125" y="2414"/>
                  </a:lnTo>
                  <a:lnTo>
                    <a:pt x="2656" y="1931"/>
                  </a:lnTo>
                  <a:lnTo>
                    <a:pt x="3283" y="1449"/>
                  </a:lnTo>
                  <a:lnTo>
                    <a:pt x="3911" y="1014"/>
                  </a:lnTo>
                  <a:lnTo>
                    <a:pt x="4586" y="676"/>
                  </a:lnTo>
                  <a:lnTo>
                    <a:pt x="5262" y="387"/>
                  </a:lnTo>
                  <a:lnTo>
                    <a:pt x="5986" y="194"/>
                  </a:lnTo>
                  <a:lnTo>
                    <a:pt x="6759" y="49"/>
                  </a:lnTo>
                  <a:lnTo>
                    <a:pt x="7531" y="1"/>
                  </a:lnTo>
                  <a:lnTo>
                    <a:pt x="8303" y="1"/>
                  </a:lnTo>
                  <a:lnTo>
                    <a:pt x="9124" y="97"/>
                  </a:lnTo>
                  <a:lnTo>
                    <a:pt x="9124" y="97"/>
                  </a:lnTo>
                  <a:lnTo>
                    <a:pt x="9896" y="242"/>
                  </a:lnTo>
                  <a:lnTo>
                    <a:pt x="10668" y="483"/>
                  </a:lnTo>
                  <a:lnTo>
                    <a:pt x="11392" y="821"/>
                  </a:lnTo>
                  <a:lnTo>
                    <a:pt x="12068" y="1207"/>
                  </a:lnTo>
                  <a:lnTo>
                    <a:pt x="12647" y="1642"/>
                  </a:lnTo>
                  <a:lnTo>
                    <a:pt x="13227" y="2125"/>
                  </a:lnTo>
                  <a:lnTo>
                    <a:pt x="13757" y="2655"/>
                  </a:lnTo>
                  <a:lnTo>
                    <a:pt x="14240" y="3283"/>
                  </a:lnTo>
                  <a:lnTo>
                    <a:pt x="14626" y="3910"/>
                  </a:lnTo>
                  <a:lnTo>
                    <a:pt x="15012" y="4586"/>
                  </a:lnTo>
                  <a:lnTo>
                    <a:pt x="15302" y="5262"/>
                  </a:lnTo>
                  <a:lnTo>
                    <a:pt x="15495" y="5986"/>
                  </a:lnTo>
                  <a:lnTo>
                    <a:pt x="15640" y="6758"/>
                  </a:lnTo>
                  <a:lnTo>
                    <a:pt x="15688" y="7531"/>
                  </a:lnTo>
                  <a:lnTo>
                    <a:pt x="15688" y="8351"/>
                  </a:lnTo>
                  <a:lnTo>
                    <a:pt x="15592" y="9123"/>
                  </a:lnTo>
                  <a:lnTo>
                    <a:pt x="15592" y="9123"/>
                  </a:lnTo>
                  <a:lnTo>
                    <a:pt x="15447" y="9896"/>
                  </a:lnTo>
                  <a:lnTo>
                    <a:pt x="15206" y="10668"/>
                  </a:lnTo>
                  <a:lnTo>
                    <a:pt x="14868" y="11392"/>
                  </a:lnTo>
                  <a:lnTo>
                    <a:pt x="14482" y="12068"/>
                  </a:lnTo>
                  <a:lnTo>
                    <a:pt x="14047" y="12695"/>
                  </a:lnTo>
                  <a:lnTo>
                    <a:pt x="13564" y="13226"/>
                  </a:lnTo>
                  <a:lnTo>
                    <a:pt x="13033" y="13757"/>
                  </a:lnTo>
                  <a:lnTo>
                    <a:pt x="12406" y="14240"/>
                  </a:lnTo>
                  <a:lnTo>
                    <a:pt x="11778" y="14626"/>
                  </a:lnTo>
                  <a:lnTo>
                    <a:pt x="11103" y="15012"/>
                  </a:lnTo>
                  <a:lnTo>
                    <a:pt x="10427" y="15302"/>
                  </a:lnTo>
                  <a:lnTo>
                    <a:pt x="9655" y="15495"/>
                  </a:lnTo>
                  <a:lnTo>
                    <a:pt x="8931" y="15640"/>
                  </a:lnTo>
                  <a:lnTo>
                    <a:pt x="8158" y="15688"/>
                  </a:lnTo>
                  <a:lnTo>
                    <a:pt x="7338" y="15688"/>
                  </a:lnTo>
                  <a:lnTo>
                    <a:pt x="6565" y="15591"/>
                  </a:lnTo>
                  <a:lnTo>
                    <a:pt x="6565" y="15591"/>
                  </a:lnTo>
                  <a:lnTo>
                    <a:pt x="5745" y="15447"/>
                  </a:lnTo>
                  <a:lnTo>
                    <a:pt x="5021" y="15205"/>
                  </a:lnTo>
                  <a:lnTo>
                    <a:pt x="4297" y="14867"/>
                  </a:lnTo>
                  <a:lnTo>
                    <a:pt x="3621" y="14481"/>
                  </a:lnTo>
                  <a:lnTo>
                    <a:pt x="2994" y="14047"/>
                  </a:lnTo>
                  <a:lnTo>
                    <a:pt x="2414" y="13564"/>
                  </a:lnTo>
                  <a:lnTo>
                    <a:pt x="1932" y="13033"/>
                  </a:lnTo>
                  <a:lnTo>
                    <a:pt x="1449" y="12406"/>
                  </a:lnTo>
                  <a:lnTo>
                    <a:pt x="1015" y="11778"/>
                  </a:lnTo>
                  <a:lnTo>
                    <a:pt x="677" y="11102"/>
                  </a:lnTo>
                  <a:lnTo>
                    <a:pt x="387" y="10427"/>
                  </a:lnTo>
                  <a:lnTo>
                    <a:pt x="194" y="9703"/>
                  </a:lnTo>
                  <a:lnTo>
                    <a:pt x="49" y="8930"/>
                  </a:lnTo>
                  <a:lnTo>
                    <a:pt x="1" y="8158"/>
                  </a:lnTo>
                  <a:lnTo>
                    <a:pt x="1" y="7338"/>
                  </a:lnTo>
                  <a:lnTo>
                    <a:pt x="97" y="65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242;p80"/>
            <p:cNvSpPr/>
            <p:nvPr/>
          </p:nvSpPr>
          <p:spPr>
            <a:xfrm>
              <a:off x="3095625" y="2728375"/>
              <a:ext cx="220850" cy="252225"/>
            </a:xfrm>
            <a:custGeom>
              <a:avLst/>
              <a:gdLst/>
              <a:ahLst/>
              <a:cxnLst/>
              <a:rect l="l" t="t" r="r" b="b"/>
              <a:pathLst>
                <a:path w="8834" h="10089" extrusionOk="0">
                  <a:moveTo>
                    <a:pt x="3186" y="0"/>
                  </a:moveTo>
                  <a:lnTo>
                    <a:pt x="3041" y="49"/>
                  </a:lnTo>
                  <a:lnTo>
                    <a:pt x="2848" y="97"/>
                  </a:lnTo>
                  <a:lnTo>
                    <a:pt x="241" y="1979"/>
                  </a:lnTo>
                  <a:lnTo>
                    <a:pt x="97" y="2172"/>
                  </a:lnTo>
                  <a:lnTo>
                    <a:pt x="0" y="2365"/>
                  </a:lnTo>
                  <a:lnTo>
                    <a:pt x="0" y="2607"/>
                  </a:lnTo>
                  <a:lnTo>
                    <a:pt x="97" y="2800"/>
                  </a:lnTo>
                  <a:lnTo>
                    <a:pt x="5116" y="9847"/>
                  </a:lnTo>
                  <a:lnTo>
                    <a:pt x="5261" y="9944"/>
                  </a:lnTo>
                  <a:lnTo>
                    <a:pt x="5358" y="10040"/>
                  </a:lnTo>
                  <a:lnTo>
                    <a:pt x="5503" y="10088"/>
                  </a:lnTo>
                  <a:lnTo>
                    <a:pt x="5647" y="10088"/>
                  </a:lnTo>
                  <a:lnTo>
                    <a:pt x="5792" y="10040"/>
                  </a:lnTo>
                  <a:lnTo>
                    <a:pt x="5985" y="9992"/>
                  </a:lnTo>
                  <a:lnTo>
                    <a:pt x="8592" y="8109"/>
                  </a:lnTo>
                  <a:lnTo>
                    <a:pt x="8737" y="7916"/>
                  </a:lnTo>
                  <a:lnTo>
                    <a:pt x="8833" y="7723"/>
                  </a:lnTo>
                  <a:lnTo>
                    <a:pt x="8833" y="7482"/>
                  </a:lnTo>
                  <a:lnTo>
                    <a:pt x="8737" y="7289"/>
                  </a:lnTo>
                  <a:lnTo>
                    <a:pt x="3717" y="242"/>
                  </a:lnTo>
                  <a:lnTo>
                    <a:pt x="3572" y="145"/>
                  </a:lnTo>
                  <a:lnTo>
                    <a:pt x="3475" y="49"/>
                  </a:lnTo>
                  <a:lnTo>
                    <a:pt x="3331" y="0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243;p80"/>
            <p:cNvSpPr/>
            <p:nvPr/>
          </p:nvSpPr>
          <p:spPr>
            <a:xfrm>
              <a:off x="3095625" y="2728375"/>
              <a:ext cx="220850" cy="252225"/>
            </a:xfrm>
            <a:custGeom>
              <a:avLst/>
              <a:gdLst/>
              <a:ahLst/>
              <a:cxnLst/>
              <a:rect l="l" t="t" r="r" b="b"/>
              <a:pathLst>
                <a:path w="8834" h="10089" fill="none" extrusionOk="0">
                  <a:moveTo>
                    <a:pt x="3186" y="0"/>
                  </a:moveTo>
                  <a:lnTo>
                    <a:pt x="3186" y="0"/>
                  </a:lnTo>
                  <a:lnTo>
                    <a:pt x="3041" y="49"/>
                  </a:lnTo>
                  <a:lnTo>
                    <a:pt x="2848" y="97"/>
                  </a:lnTo>
                  <a:lnTo>
                    <a:pt x="241" y="1979"/>
                  </a:lnTo>
                  <a:lnTo>
                    <a:pt x="241" y="1979"/>
                  </a:lnTo>
                  <a:lnTo>
                    <a:pt x="97" y="2172"/>
                  </a:lnTo>
                  <a:lnTo>
                    <a:pt x="0" y="2365"/>
                  </a:lnTo>
                  <a:lnTo>
                    <a:pt x="0" y="2607"/>
                  </a:lnTo>
                  <a:lnTo>
                    <a:pt x="97" y="2800"/>
                  </a:lnTo>
                  <a:lnTo>
                    <a:pt x="5116" y="9847"/>
                  </a:lnTo>
                  <a:lnTo>
                    <a:pt x="5116" y="9847"/>
                  </a:lnTo>
                  <a:lnTo>
                    <a:pt x="5261" y="9944"/>
                  </a:lnTo>
                  <a:lnTo>
                    <a:pt x="5358" y="10040"/>
                  </a:lnTo>
                  <a:lnTo>
                    <a:pt x="5503" y="10088"/>
                  </a:lnTo>
                  <a:lnTo>
                    <a:pt x="5647" y="10088"/>
                  </a:lnTo>
                  <a:lnTo>
                    <a:pt x="5647" y="10088"/>
                  </a:lnTo>
                  <a:lnTo>
                    <a:pt x="5792" y="10040"/>
                  </a:lnTo>
                  <a:lnTo>
                    <a:pt x="5985" y="9992"/>
                  </a:lnTo>
                  <a:lnTo>
                    <a:pt x="8592" y="8109"/>
                  </a:lnTo>
                  <a:lnTo>
                    <a:pt x="8592" y="8109"/>
                  </a:lnTo>
                  <a:lnTo>
                    <a:pt x="8737" y="7916"/>
                  </a:lnTo>
                  <a:lnTo>
                    <a:pt x="8833" y="7723"/>
                  </a:lnTo>
                  <a:lnTo>
                    <a:pt x="8833" y="7482"/>
                  </a:lnTo>
                  <a:lnTo>
                    <a:pt x="8737" y="7289"/>
                  </a:lnTo>
                  <a:lnTo>
                    <a:pt x="3717" y="242"/>
                  </a:lnTo>
                  <a:lnTo>
                    <a:pt x="3717" y="242"/>
                  </a:lnTo>
                  <a:lnTo>
                    <a:pt x="3572" y="145"/>
                  </a:lnTo>
                  <a:lnTo>
                    <a:pt x="3475" y="49"/>
                  </a:lnTo>
                  <a:lnTo>
                    <a:pt x="3331" y="0"/>
                  </a:lnTo>
                  <a:lnTo>
                    <a:pt x="318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244;p80"/>
            <p:cNvSpPr/>
            <p:nvPr/>
          </p:nvSpPr>
          <p:spPr>
            <a:xfrm>
              <a:off x="3211450" y="2824900"/>
              <a:ext cx="30200" cy="29000"/>
            </a:xfrm>
            <a:custGeom>
              <a:avLst/>
              <a:gdLst/>
              <a:ahLst/>
              <a:cxnLst/>
              <a:rect l="l" t="t" r="r" b="b"/>
              <a:pathLst>
                <a:path w="1208" h="1160" extrusionOk="0">
                  <a:moveTo>
                    <a:pt x="483" y="1"/>
                  </a:moveTo>
                  <a:lnTo>
                    <a:pt x="242" y="97"/>
                  </a:lnTo>
                  <a:lnTo>
                    <a:pt x="97" y="290"/>
                  </a:lnTo>
                  <a:lnTo>
                    <a:pt x="1" y="483"/>
                  </a:lnTo>
                  <a:lnTo>
                    <a:pt x="1" y="725"/>
                  </a:lnTo>
                  <a:lnTo>
                    <a:pt x="146" y="918"/>
                  </a:lnTo>
                  <a:lnTo>
                    <a:pt x="290" y="1111"/>
                  </a:lnTo>
                  <a:lnTo>
                    <a:pt x="532" y="1159"/>
                  </a:lnTo>
                  <a:lnTo>
                    <a:pt x="725" y="1159"/>
                  </a:lnTo>
                  <a:lnTo>
                    <a:pt x="966" y="1063"/>
                  </a:lnTo>
                  <a:lnTo>
                    <a:pt x="1111" y="918"/>
                  </a:lnTo>
                  <a:lnTo>
                    <a:pt x="1208" y="677"/>
                  </a:lnTo>
                  <a:lnTo>
                    <a:pt x="1208" y="435"/>
                  </a:lnTo>
                  <a:lnTo>
                    <a:pt x="1111" y="242"/>
                  </a:lnTo>
                  <a:lnTo>
                    <a:pt x="918" y="97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245;p80"/>
            <p:cNvSpPr/>
            <p:nvPr/>
          </p:nvSpPr>
          <p:spPr>
            <a:xfrm>
              <a:off x="3170425" y="2853875"/>
              <a:ext cx="30200" cy="30175"/>
            </a:xfrm>
            <a:custGeom>
              <a:avLst/>
              <a:gdLst/>
              <a:ahLst/>
              <a:cxnLst/>
              <a:rect l="l" t="t" r="r" b="b"/>
              <a:pathLst>
                <a:path w="1208" h="1207" extrusionOk="0">
                  <a:moveTo>
                    <a:pt x="676" y="0"/>
                  </a:moveTo>
                  <a:lnTo>
                    <a:pt x="483" y="48"/>
                  </a:lnTo>
                  <a:lnTo>
                    <a:pt x="242" y="145"/>
                  </a:lnTo>
                  <a:lnTo>
                    <a:pt x="97" y="290"/>
                  </a:lnTo>
                  <a:lnTo>
                    <a:pt x="1" y="531"/>
                  </a:lnTo>
                  <a:lnTo>
                    <a:pt x="1" y="772"/>
                  </a:lnTo>
                  <a:lnTo>
                    <a:pt x="97" y="966"/>
                  </a:lnTo>
                  <a:lnTo>
                    <a:pt x="290" y="1110"/>
                  </a:lnTo>
                  <a:lnTo>
                    <a:pt x="483" y="1207"/>
                  </a:lnTo>
                  <a:lnTo>
                    <a:pt x="725" y="1207"/>
                  </a:lnTo>
                  <a:lnTo>
                    <a:pt x="966" y="1110"/>
                  </a:lnTo>
                  <a:lnTo>
                    <a:pt x="1111" y="917"/>
                  </a:lnTo>
                  <a:lnTo>
                    <a:pt x="1207" y="724"/>
                  </a:lnTo>
                  <a:lnTo>
                    <a:pt x="1159" y="483"/>
                  </a:lnTo>
                  <a:lnTo>
                    <a:pt x="1063" y="290"/>
                  </a:lnTo>
                  <a:lnTo>
                    <a:pt x="918" y="97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246;p80"/>
            <p:cNvSpPr/>
            <p:nvPr/>
          </p:nvSpPr>
          <p:spPr>
            <a:xfrm>
              <a:off x="3238000" y="2861100"/>
              <a:ext cx="29000" cy="29000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435" y="1"/>
                  </a:moveTo>
                  <a:lnTo>
                    <a:pt x="242" y="97"/>
                  </a:lnTo>
                  <a:lnTo>
                    <a:pt x="49" y="290"/>
                  </a:lnTo>
                  <a:lnTo>
                    <a:pt x="1" y="483"/>
                  </a:lnTo>
                  <a:lnTo>
                    <a:pt x="1" y="725"/>
                  </a:lnTo>
                  <a:lnTo>
                    <a:pt x="97" y="918"/>
                  </a:lnTo>
                  <a:lnTo>
                    <a:pt x="290" y="1111"/>
                  </a:lnTo>
                  <a:lnTo>
                    <a:pt x="483" y="1159"/>
                  </a:lnTo>
                  <a:lnTo>
                    <a:pt x="725" y="1159"/>
                  </a:lnTo>
                  <a:lnTo>
                    <a:pt x="918" y="1063"/>
                  </a:lnTo>
                  <a:lnTo>
                    <a:pt x="1111" y="918"/>
                  </a:lnTo>
                  <a:lnTo>
                    <a:pt x="1159" y="677"/>
                  </a:lnTo>
                  <a:lnTo>
                    <a:pt x="1159" y="435"/>
                  </a:lnTo>
                  <a:lnTo>
                    <a:pt x="1063" y="242"/>
                  </a:lnTo>
                  <a:lnTo>
                    <a:pt x="918" y="97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247;p80"/>
            <p:cNvSpPr/>
            <p:nvPr/>
          </p:nvSpPr>
          <p:spPr>
            <a:xfrm>
              <a:off x="3196975" y="2891275"/>
              <a:ext cx="29000" cy="28975"/>
            </a:xfrm>
            <a:custGeom>
              <a:avLst/>
              <a:gdLst/>
              <a:ahLst/>
              <a:cxnLst/>
              <a:rect l="l" t="t" r="r" b="b"/>
              <a:pathLst>
                <a:path w="1160" h="1159" extrusionOk="0">
                  <a:moveTo>
                    <a:pt x="435" y="1"/>
                  </a:moveTo>
                  <a:lnTo>
                    <a:pt x="242" y="97"/>
                  </a:lnTo>
                  <a:lnTo>
                    <a:pt x="49" y="242"/>
                  </a:lnTo>
                  <a:lnTo>
                    <a:pt x="1" y="483"/>
                  </a:lnTo>
                  <a:lnTo>
                    <a:pt x="1" y="676"/>
                  </a:lnTo>
                  <a:lnTo>
                    <a:pt x="97" y="918"/>
                  </a:lnTo>
                  <a:lnTo>
                    <a:pt x="242" y="1062"/>
                  </a:lnTo>
                  <a:lnTo>
                    <a:pt x="483" y="1159"/>
                  </a:lnTo>
                  <a:lnTo>
                    <a:pt x="725" y="1159"/>
                  </a:lnTo>
                  <a:lnTo>
                    <a:pt x="918" y="1062"/>
                  </a:lnTo>
                  <a:lnTo>
                    <a:pt x="1062" y="869"/>
                  </a:lnTo>
                  <a:lnTo>
                    <a:pt x="1159" y="676"/>
                  </a:lnTo>
                  <a:lnTo>
                    <a:pt x="1159" y="435"/>
                  </a:lnTo>
                  <a:lnTo>
                    <a:pt x="1062" y="242"/>
                  </a:lnTo>
                  <a:lnTo>
                    <a:pt x="869" y="49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248;p80"/>
            <p:cNvSpPr/>
            <p:nvPr/>
          </p:nvSpPr>
          <p:spPr>
            <a:xfrm>
              <a:off x="3263350" y="2897300"/>
              <a:ext cx="30200" cy="29000"/>
            </a:xfrm>
            <a:custGeom>
              <a:avLst/>
              <a:gdLst/>
              <a:ahLst/>
              <a:cxnLst/>
              <a:rect l="l" t="t" r="r" b="b"/>
              <a:pathLst>
                <a:path w="1208" h="1160" extrusionOk="0">
                  <a:moveTo>
                    <a:pt x="483" y="1"/>
                  </a:moveTo>
                  <a:lnTo>
                    <a:pt x="242" y="97"/>
                  </a:lnTo>
                  <a:lnTo>
                    <a:pt x="97" y="290"/>
                  </a:lnTo>
                  <a:lnTo>
                    <a:pt x="0" y="484"/>
                  </a:lnTo>
                  <a:lnTo>
                    <a:pt x="0" y="725"/>
                  </a:lnTo>
                  <a:lnTo>
                    <a:pt x="97" y="918"/>
                  </a:lnTo>
                  <a:lnTo>
                    <a:pt x="290" y="1111"/>
                  </a:lnTo>
                  <a:lnTo>
                    <a:pt x="531" y="1159"/>
                  </a:lnTo>
                  <a:lnTo>
                    <a:pt x="724" y="1159"/>
                  </a:lnTo>
                  <a:lnTo>
                    <a:pt x="966" y="1063"/>
                  </a:lnTo>
                  <a:lnTo>
                    <a:pt x="1111" y="918"/>
                  </a:lnTo>
                  <a:lnTo>
                    <a:pt x="1207" y="677"/>
                  </a:lnTo>
                  <a:lnTo>
                    <a:pt x="1207" y="435"/>
                  </a:lnTo>
                  <a:lnTo>
                    <a:pt x="1111" y="242"/>
                  </a:lnTo>
                  <a:lnTo>
                    <a:pt x="917" y="97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249;p80"/>
            <p:cNvSpPr/>
            <p:nvPr/>
          </p:nvSpPr>
          <p:spPr>
            <a:xfrm>
              <a:off x="3222325" y="2927475"/>
              <a:ext cx="30175" cy="28975"/>
            </a:xfrm>
            <a:custGeom>
              <a:avLst/>
              <a:gdLst/>
              <a:ahLst/>
              <a:cxnLst/>
              <a:rect l="l" t="t" r="r" b="b"/>
              <a:pathLst>
                <a:path w="1207" h="1159" extrusionOk="0">
                  <a:moveTo>
                    <a:pt x="435" y="1"/>
                  </a:moveTo>
                  <a:lnTo>
                    <a:pt x="242" y="97"/>
                  </a:lnTo>
                  <a:lnTo>
                    <a:pt x="97" y="290"/>
                  </a:lnTo>
                  <a:lnTo>
                    <a:pt x="0" y="483"/>
                  </a:lnTo>
                  <a:lnTo>
                    <a:pt x="0" y="725"/>
                  </a:lnTo>
                  <a:lnTo>
                    <a:pt x="97" y="918"/>
                  </a:lnTo>
                  <a:lnTo>
                    <a:pt x="290" y="1111"/>
                  </a:lnTo>
                  <a:lnTo>
                    <a:pt x="483" y="1159"/>
                  </a:lnTo>
                  <a:lnTo>
                    <a:pt x="724" y="1159"/>
                  </a:lnTo>
                  <a:lnTo>
                    <a:pt x="917" y="1062"/>
                  </a:lnTo>
                  <a:lnTo>
                    <a:pt x="1110" y="918"/>
                  </a:lnTo>
                  <a:lnTo>
                    <a:pt x="1207" y="676"/>
                  </a:lnTo>
                  <a:lnTo>
                    <a:pt x="1159" y="435"/>
                  </a:lnTo>
                  <a:lnTo>
                    <a:pt x="1062" y="242"/>
                  </a:lnTo>
                  <a:lnTo>
                    <a:pt x="917" y="49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250;p80"/>
            <p:cNvSpPr/>
            <p:nvPr/>
          </p:nvSpPr>
          <p:spPr>
            <a:xfrm>
              <a:off x="3186125" y="2788700"/>
              <a:ext cx="30175" cy="29000"/>
            </a:xfrm>
            <a:custGeom>
              <a:avLst/>
              <a:gdLst/>
              <a:ahLst/>
              <a:cxnLst/>
              <a:rect l="l" t="t" r="r" b="b"/>
              <a:pathLst>
                <a:path w="1207" h="1160" extrusionOk="0">
                  <a:moveTo>
                    <a:pt x="483" y="1"/>
                  </a:moveTo>
                  <a:lnTo>
                    <a:pt x="241" y="97"/>
                  </a:lnTo>
                  <a:lnTo>
                    <a:pt x="97" y="290"/>
                  </a:lnTo>
                  <a:lnTo>
                    <a:pt x="0" y="483"/>
                  </a:lnTo>
                  <a:lnTo>
                    <a:pt x="0" y="725"/>
                  </a:lnTo>
                  <a:lnTo>
                    <a:pt x="97" y="918"/>
                  </a:lnTo>
                  <a:lnTo>
                    <a:pt x="290" y="1111"/>
                  </a:lnTo>
                  <a:lnTo>
                    <a:pt x="483" y="1159"/>
                  </a:lnTo>
                  <a:lnTo>
                    <a:pt x="724" y="1159"/>
                  </a:lnTo>
                  <a:lnTo>
                    <a:pt x="966" y="1063"/>
                  </a:lnTo>
                  <a:lnTo>
                    <a:pt x="1110" y="918"/>
                  </a:lnTo>
                  <a:lnTo>
                    <a:pt x="1207" y="676"/>
                  </a:lnTo>
                  <a:lnTo>
                    <a:pt x="1159" y="483"/>
                  </a:lnTo>
                  <a:lnTo>
                    <a:pt x="1062" y="242"/>
                  </a:lnTo>
                  <a:lnTo>
                    <a:pt x="917" y="97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251;p80"/>
            <p:cNvSpPr/>
            <p:nvPr/>
          </p:nvSpPr>
          <p:spPr>
            <a:xfrm>
              <a:off x="3145100" y="2817675"/>
              <a:ext cx="28975" cy="30175"/>
            </a:xfrm>
            <a:custGeom>
              <a:avLst/>
              <a:gdLst/>
              <a:ahLst/>
              <a:cxnLst/>
              <a:rect l="l" t="t" r="r" b="b"/>
              <a:pathLst>
                <a:path w="1159" h="1207" extrusionOk="0">
                  <a:moveTo>
                    <a:pt x="676" y="0"/>
                  </a:moveTo>
                  <a:lnTo>
                    <a:pt x="434" y="48"/>
                  </a:lnTo>
                  <a:lnTo>
                    <a:pt x="241" y="145"/>
                  </a:lnTo>
                  <a:lnTo>
                    <a:pt x="48" y="290"/>
                  </a:lnTo>
                  <a:lnTo>
                    <a:pt x="0" y="531"/>
                  </a:lnTo>
                  <a:lnTo>
                    <a:pt x="0" y="772"/>
                  </a:lnTo>
                  <a:lnTo>
                    <a:pt x="97" y="966"/>
                  </a:lnTo>
                  <a:lnTo>
                    <a:pt x="241" y="1110"/>
                  </a:lnTo>
                  <a:lnTo>
                    <a:pt x="483" y="1207"/>
                  </a:lnTo>
                  <a:lnTo>
                    <a:pt x="724" y="1207"/>
                  </a:lnTo>
                  <a:lnTo>
                    <a:pt x="917" y="1110"/>
                  </a:lnTo>
                  <a:lnTo>
                    <a:pt x="1110" y="917"/>
                  </a:lnTo>
                  <a:lnTo>
                    <a:pt x="1158" y="724"/>
                  </a:lnTo>
                  <a:lnTo>
                    <a:pt x="1158" y="483"/>
                  </a:lnTo>
                  <a:lnTo>
                    <a:pt x="1062" y="290"/>
                  </a:lnTo>
                  <a:lnTo>
                    <a:pt x="1062" y="241"/>
                  </a:lnTo>
                  <a:lnTo>
                    <a:pt x="869" y="97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52;p80"/>
            <p:cNvSpPr/>
            <p:nvPr/>
          </p:nvSpPr>
          <p:spPr>
            <a:xfrm>
              <a:off x="3159575" y="2752500"/>
              <a:ext cx="30175" cy="30200"/>
            </a:xfrm>
            <a:custGeom>
              <a:avLst/>
              <a:gdLst/>
              <a:ahLst/>
              <a:cxnLst/>
              <a:rect l="l" t="t" r="r" b="b"/>
              <a:pathLst>
                <a:path w="1207" h="1208" extrusionOk="0">
                  <a:moveTo>
                    <a:pt x="483" y="1"/>
                  </a:moveTo>
                  <a:lnTo>
                    <a:pt x="242" y="97"/>
                  </a:lnTo>
                  <a:lnTo>
                    <a:pt x="97" y="290"/>
                  </a:lnTo>
                  <a:lnTo>
                    <a:pt x="0" y="483"/>
                  </a:lnTo>
                  <a:lnTo>
                    <a:pt x="49" y="725"/>
                  </a:lnTo>
                  <a:lnTo>
                    <a:pt x="145" y="966"/>
                  </a:lnTo>
                  <a:lnTo>
                    <a:pt x="290" y="1111"/>
                  </a:lnTo>
                  <a:lnTo>
                    <a:pt x="531" y="1207"/>
                  </a:lnTo>
                  <a:lnTo>
                    <a:pt x="724" y="1159"/>
                  </a:lnTo>
                  <a:lnTo>
                    <a:pt x="966" y="1063"/>
                  </a:lnTo>
                  <a:lnTo>
                    <a:pt x="1110" y="918"/>
                  </a:lnTo>
                  <a:lnTo>
                    <a:pt x="1207" y="676"/>
                  </a:lnTo>
                  <a:lnTo>
                    <a:pt x="1207" y="483"/>
                  </a:lnTo>
                  <a:lnTo>
                    <a:pt x="1110" y="242"/>
                  </a:lnTo>
                  <a:lnTo>
                    <a:pt x="917" y="97"/>
                  </a:lnTo>
                  <a:lnTo>
                    <a:pt x="7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53;p80"/>
            <p:cNvSpPr/>
            <p:nvPr/>
          </p:nvSpPr>
          <p:spPr>
            <a:xfrm>
              <a:off x="3118550" y="2782675"/>
              <a:ext cx="30175" cy="28975"/>
            </a:xfrm>
            <a:custGeom>
              <a:avLst/>
              <a:gdLst/>
              <a:ahLst/>
              <a:cxnLst/>
              <a:rect l="l" t="t" r="r" b="b"/>
              <a:pathLst>
                <a:path w="1207" h="1159" extrusionOk="0">
                  <a:moveTo>
                    <a:pt x="483" y="0"/>
                  </a:moveTo>
                  <a:lnTo>
                    <a:pt x="241" y="97"/>
                  </a:lnTo>
                  <a:lnTo>
                    <a:pt x="97" y="242"/>
                  </a:lnTo>
                  <a:lnTo>
                    <a:pt x="0" y="483"/>
                  </a:lnTo>
                  <a:lnTo>
                    <a:pt x="0" y="676"/>
                  </a:lnTo>
                  <a:lnTo>
                    <a:pt x="97" y="917"/>
                  </a:lnTo>
                  <a:lnTo>
                    <a:pt x="290" y="1062"/>
                  </a:lnTo>
                  <a:lnTo>
                    <a:pt x="483" y="1159"/>
                  </a:lnTo>
                  <a:lnTo>
                    <a:pt x="724" y="1159"/>
                  </a:lnTo>
                  <a:lnTo>
                    <a:pt x="965" y="1062"/>
                  </a:lnTo>
                  <a:lnTo>
                    <a:pt x="1110" y="869"/>
                  </a:lnTo>
                  <a:lnTo>
                    <a:pt x="1207" y="676"/>
                  </a:lnTo>
                  <a:lnTo>
                    <a:pt x="1207" y="435"/>
                  </a:lnTo>
                  <a:lnTo>
                    <a:pt x="1062" y="242"/>
                  </a:lnTo>
                  <a:lnTo>
                    <a:pt x="917" y="49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54;p80"/>
            <p:cNvSpPr/>
            <p:nvPr/>
          </p:nvSpPr>
          <p:spPr>
            <a:xfrm>
              <a:off x="973000" y="2762150"/>
              <a:ext cx="393425" cy="393425"/>
            </a:xfrm>
            <a:custGeom>
              <a:avLst/>
              <a:gdLst/>
              <a:ahLst/>
              <a:cxnLst/>
              <a:rect l="l" t="t" r="r" b="b"/>
              <a:pathLst>
                <a:path w="15737" h="15737" extrusionOk="0">
                  <a:moveTo>
                    <a:pt x="7820" y="1"/>
                  </a:moveTo>
                  <a:lnTo>
                    <a:pt x="7096" y="49"/>
                  </a:lnTo>
                  <a:lnTo>
                    <a:pt x="6324" y="146"/>
                  </a:lnTo>
                  <a:lnTo>
                    <a:pt x="5600" y="339"/>
                  </a:lnTo>
                  <a:lnTo>
                    <a:pt x="4876" y="580"/>
                  </a:lnTo>
                  <a:lnTo>
                    <a:pt x="4152" y="918"/>
                  </a:lnTo>
                  <a:lnTo>
                    <a:pt x="3476" y="1304"/>
                  </a:lnTo>
                  <a:lnTo>
                    <a:pt x="2848" y="1787"/>
                  </a:lnTo>
                  <a:lnTo>
                    <a:pt x="2269" y="2318"/>
                  </a:lnTo>
                  <a:lnTo>
                    <a:pt x="1738" y="2945"/>
                  </a:lnTo>
                  <a:lnTo>
                    <a:pt x="1256" y="3573"/>
                  </a:lnTo>
                  <a:lnTo>
                    <a:pt x="869" y="4200"/>
                  </a:lnTo>
                  <a:lnTo>
                    <a:pt x="580" y="4924"/>
                  </a:lnTo>
                  <a:lnTo>
                    <a:pt x="290" y="5648"/>
                  </a:lnTo>
                  <a:lnTo>
                    <a:pt x="145" y="6372"/>
                  </a:lnTo>
                  <a:lnTo>
                    <a:pt x="49" y="7096"/>
                  </a:lnTo>
                  <a:lnTo>
                    <a:pt x="1" y="7869"/>
                  </a:lnTo>
                  <a:lnTo>
                    <a:pt x="49" y="8641"/>
                  </a:lnTo>
                  <a:lnTo>
                    <a:pt x="145" y="9365"/>
                  </a:lnTo>
                  <a:lnTo>
                    <a:pt x="338" y="10137"/>
                  </a:lnTo>
                  <a:lnTo>
                    <a:pt x="580" y="10861"/>
                  </a:lnTo>
                  <a:lnTo>
                    <a:pt x="918" y="11537"/>
                  </a:lnTo>
                  <a:lnTo>
                    <a:pt x="1304" y="12213"/>
                  </a:lnTo>
                  <a:lnTo>
                    <a:pt x="1787" y="12888"/>
                  </a:lnTo>
                  <a:lnTo>
                    <a:pt x="2317" y="13468"/>
                  </a:lnTo>
                  <a:lnTo>
                    <a:pt x="2945" y="13999"/>
                  </a:lnTo>
                  <a:lnTo>
                    <a:pt x="3572" y="14433"/>
                  </a:lnTo>
                  <a:lnTo>
                    <a:pt x="4200" y="14819"/>
                  </a:lnTo>
                  <a:lnTo>
                    <a:pt x="4924" y="15157"/>
                  </a:lnTo>
                  <a:lnTo>
                    <a:pt x="5648" y="15398"/>
                  </a:lnTo>
                  <a:lnTo>
                    <a:pt x="6372" y="15591"/>
                  </a:lnTo>
                  <a:lnTo>
                    <a:pt x="7096" y="15688"/>
                  </a:lnTo>
                  <a:lnTo>
                    <a:pt x="7868" y="15736"/>
                  </a:lnTo>
                  <a:lnTo>
                    <a:pt x="8641" y="15688"/>
                  </a:lnTo>
                  <a:lnTo>
                    <a:pt x="9365" y="15591"/>
                  </a:lnTo>
                  <a:lnTo>
                    <a:pt x="10137" y="15398"/>
                  </a:lnTo>
                  <a:lnTo>
                    <a:pt x="10861" y="15157"/>
                  </a:lnTo>
                  <a:lnTo>
                    <a:pt x="11537" y="14819"/>
                  </a:lnTo>
                  <a:lnTo>
                    <a:pt x="12213" y="14385"/>
                  </a:lnTo>
                  <a:lnTo>
                    <a:pt x="12888" y="13902"/>
                  </a:lnTo>
                  <a:lnTo>
                    <a:pt x="13468" y="13371"/>
                  </a:lnTo>
                  <a:lnTo>
                    <a:pt x="13998" y="12792"/>
                  </a:lnTo>
                  <a:lnTo>
                    <a:pt x="14433" y="12164"/>
                  </a:lnTo>
                  <a:lnTo>
                    <a:pt x="14819" y="11489"/>
                  </a:lnTo>
                  <a:lnTo>
                    <a:pt x="15157" y="10813"/>
                  </a:lnTo>
                  <a:lnTo>
                    <a:pt x="15398" y="10089"/>
                  </a:lnTo>
                  <a:lnTo>
                    <a:pt x="15591" y="9317"/>
                  </a:lnTo>
                  <a:lnTo>
                    <a:pt x="15688" y="8593"/>
                  </a:lnTo>
                  <a:lnTo>
                    <a:pt x="15736" y="7820"/>
                  </a:lnTo>
                  <a:lnTo>
                    <a:pt x="15688" y="7096"/>
                  </a:lnTo>
                  <a:lnTo>
                    <a:pt x="15591" y="6324"/>
                  </a:lnTo>
                  <a:lnTo>
                    <a:pt x="15398" y="5600"/>
                  </a:lnTo>
                  <a:lnTo>
                    <a:pt x="15157" y="4876"/>
                  </a:lnTo>
                  <a:lnTo>
                    <a:pt x="14819" y="4152"/>
                  </a:lnTo>
                  <a:lnTo>
                    <a:pt x="14385" y="3476"/>
                  </a:lnTo>
                  <a:lnTo>
                    <a:pt x="13902" y="2849"/>
                  </a:lnTo>
                  <a:lnTo>
                    <a:pt x="13371" y="2269"/>
                  </a:lnTo>
                  <a:lnTo>
                    <a:pt x="12792" y="1738"/>
                  </a:lnTo>
                  <a:lnTo>
                    <a:pt x="12164" y="1256"/>
                  </a:lnTo>
                  <a:lnTo>
                    <a:pt x="11488" y="870"/>
                  </a:lnTo>
                  <a:lnTo>
                    <a:pt x="10813" y="580"/>
                  </a:lnTo>
                  <a:lnTo>
                    <a:pt x="10089" y="290"/>
                  </a:lnTo>
                  <a:lnTo>
                    <a:pt x="9365" y="146"/>
                  </a:lnTo>
                  <a:lnTo>
                    <a:pt x="8592" y="49"/>
                  </a:lnTo>
                  <a:lnTo>
                    <a:pt x="7820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55;p80"/>
            <p:cNvSpPr/>
            <p:nvPr/>
          </p:nvSpPr>
          <p:spPr>
            <a:xfrm>
              <a:off x="973000" y="2762150"/>
              <a:ext cx="393425" cy="393425"/>
            </a:xfrm>
            <a:custGeom>
              <a:avLst/>
              <a:gdLst/>
              <a:ahLst/>
              <a:cxnLst/>
              <a:rect l="l" t="t" r="r" b="b"/>
              <a:pathLst>
                <a:path w="15737" h="15737" fill="none" extrusionOk="0">
                  <a:moveTo>
                    <a:pt x="12888" y="13902"/>
                  </a:moveTo>
                  <a:lnTo>
                    <a:pt x="12888" y="13902"/>
                  </a:lnTo>
                  <a:lnTo>
                    <a:pt x="12213" y="14385"/>
                  </a:lnTo>
                  <a:lnTo>
                    <a:pt x="11537" y="14819"/>
                  </a:lnTo>
                  <a:lnTo>
                    <a:pt x="10861" y="15157"/>
                  </a:lnTo>
                  <a:lnTo>
                    <a:pt x="10137" y="15398"/>
                  </a:lnTo>
                  <a:lnTo>
                    <a:pt x="9365" y="15591"/>
                  </a:lnTo>
                  <a:lnTo>
                    <a:pt x="8641" y="15688"/>
                  </a:lnTo>
                  <a:lnTo>
                    <a:pt x="7868" y="15736"/>
                  </a:lnTo>
                  <a:lnTo>
                    <a:pt x="7096" y="15688"/>
                  </a:lnTo>
                  <a:lnTo>
                    <a:pt x="6372" y="15591"/>
                  </a:lnTo>
                  <a:lnTo>
                    <a:pt x="5648" y="15398"/>
                  </a:lnTo>
                  <a:lnTo>
                    <a:pt x="4924" y="15157"/>
                  </a:lnTo>
                  <a:lnTo>
                    <a:pt x="4200" y="14819"/>
                  </a:lnTo>
                  <a:lnTo>
                    <a:pt x="3572" y="14433"/>
                  </a:lnTo>
                  <a:lnTo>
                    <a:pt x="2945" y="13999"/>
                  </a:lnTo>
                  <a:lnTo>
                    <a:pt x="2317" y="13468"/>
                  </a:lnTo>
                  <a:lnTo>
                    <a:pt x="1787" y="12888"/>
                  </a:lnTo>
                  <a:lnTo>
                    <a:pt x="1787" y="12888"/>
                  </a:lnTo>
                  <a:lnTo>
                    <a:pt x="1304" y="12213"/>
                  </a:lnTo>
                  <a:lnTo>
                    <a:pt x="918" y="11537"/>
                  </a:lnTo>
                  <a:lnTo>
                    <a:pt x="580" y="10861"/>
                  </a:lnTo>
                  <a:lnTo>
                    <a:pt x="338" y="10137"/>
                  </a:lnTo>
                  <a:lnTo>
                    <a:pt x="145" y="9365"/>
                  </a:lnTo>
                  <a:lnTo>
                    <a:pt x="49" y="8641"/>
                  </a:lnTo>
                  <a:lnTo>
                    <a:pt x="1" y="7869"/>
                  </a:lnTo>
                  <a:lnTo>
                    <a:pt x="49" y="7096"/>
                  </a:lnTo>
                  <a:lnTo>
                    <a:pt x="145" y="6372"/>
                  </a:lnTo>
                  <a:lnTo>
                    <a:pt x="290" y="5648"/>
                  </a:lnTo>
                  <a:lnTo>
                    <a:pt x="580" y="4924"/>
                  </a:lnTo>
                  <a:lnTo>
                    <a:pt x="869" y="4200"/>
                  </a:lnTo>
                  <a:lnTo>
                    <a:pt x="1256" y="3573"/>
                  </a:lnTo>
                  <a:lnTo>
                    <a:pt x="1738" y="2945"/>
                  </a:lnTo>
                  <a:lnTo>
                    <a:pt x="2269" y="2318"/>
                  </a:lnTo>
                  <a:lnTo>
                    <a:pt x="2848" y="1787"/>
                  </a:lnTo>
                  <a:lnTo>
                    <a:pt x="2848" y="1787"/>
                  </a:lnTo>
                  <a:lnTo>
                    <a:pt x="3476" y="1304"/>
                  </a:lnTo>
                  <a:lnTo>
                    <a:pt x="4152" y="918"/>
                  </a:lnTo>
                  <a:lnTo>
                    <a:pt x="4876" y="580"/>
                  </a:lnTo>
                  <a:lnTo>
                    <a:pt x="5600" y="339"/>
                  </a:lnTo>
                  <a:lnTo>
                    <a:pt x="6324" y="146"/>
                  </a:lnTo>
                  <a:lnTo>
                    <a:pt x="7096" y="49"/>
                  </a:lnTo>
                  <a:lnTo>
                    <a:pt x="7820" y="1"/>
                  </a:lnTo>
                  <a:lnTo>
                    <a:pt x="8592" y="49"/>
                  </a:lnTo>
                  <a:lnTo>
                    <a:pt x="9365" y="146"/>
                  </a:lnTo>
                  <a:lnTo>
                    <a:pt x="10089" y="290"/>
                  </a:lnTo>
                  <a:lnTo>
                    <a:pt x="10813" y="580"/>
                  </a:lnTo>
                  <a:lnTo>
                    <a:pt x="11488" y="870"/>
                  </a:lnTo>
                  <a:lnTo>
                    <a:pt x="12164" y="1256"/>
                  </a:lnTo>
                  <a:lnTo>
                    <a:pt x="12792" y="1738"/>
                  </a:lnTo>
                  <a:lnTo>
                    <a:pt x="13371" y="2269"/>
                  </a:lnTo>
                  <a:lnTo>
                    <a:pt x="13902" y="2849"/>
                  </a:lnTo>
                  <a:lnTo>
                    <a:pt x="13902" y="2849"/>
                  </a:lnTo>
                  <a:lnTo>
                    <a:pt x="14385" y="3476"/>
                  </a:lnTo>
                  <a:lnTo>
                    <a:pt x="14819" y="4152"/>
                  </a:lnTo>
                  <a:lnTo>
                    <a:pt x="15157" y="4876"/>
                  </a:lnTo>
                  <a:lnTo>
                    <a:pt x="15398" y="5600"/>
                  </a:lnTo>
                  <a:lnTo>
                    <a:pt x="15591" y="6324"/>
                  </a:lnTo>
                  <a:lnTo>
                    <a:pt x="15688" y="7096"/>
                  </a:lnTo>
                  <a:lnTo>
                    <a:pt x="15736" y="7820"/>
                  </a:lnTo>
                  <a:lnTo>
                    <a:pt x="15688" y="8593"/>
                  </a:lnTo>
                  <a:lnTo>
                    <a:pt x="15591" y="9317"/>
                  </a:lnTo>
                  <a:lnTo>
                    <a:pt x="15398" y="10089"/>
                  </a:lnTo>
                  <a:lnTo>
                    <a:pt x="15157" y="10813"/>
                  </a:lnTo>
                  <a:lnTo>
                    <a:pt x="14819" y="11489"/>
                  </a:lnTo>
                  <a:lnTo>
                    <a:pt x="14433" y="12164"/>
                  </a:lnTo>
                  <a:lnTo>
                    <a:pt x="13998" y="12792"/>
                  </a:lnTo>
                  <a:lnTo>
                    <a:pt x="13468" y="13371"/>
                  </a:lnTo>
                  <a:lnTo>
                    <a:pt x="12888" y="13902"/>
                  </a:lnTo>
                  <a:lnTo>
                    <a:pt x="12888" y="1390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56;p80"/>
            <p:cNvSpPr/>
            <p:nvPr/>
          </p:nvSpPr>
          <p:spPr>
            <a:xfrm>
              <a:off x="1057475" y="2864725"/>
              <a:ext cx="224475" cy="188275"/>
            </a:xfrm>
            <a:custGeom>
              <a:avLst/>
              <a:gdLst/>
              <a:ahLst/>
              <a:cxnLst/>
              <a:rect l="l" t="t" r="r" b="b"/>
              <a:pathLst>
                <a:path w="8979" h="7531" extrusionOk="0">
                  <a:moveTo>
                    <a:pt x="8399" y="194"/>
                  </a:moveTo>
                  <a:lnTo>
                    <a:pt x="8544" y="242"/>
                  </a:lnTo>
                  <a:lnTo>
                    <a:pt x="8640" y="290"/>
                  </a:lnTo>
                  <a:lnTo>
                    <a:pt x="8689" y="435"/>
                  </a:lnTo>
                  <a:lnTo>
                    <a:pt x="8689" y="532"/>
                  </a:lnTo>
                  <a:lnTo>
                    <a:pt x="8689" y="676"/>
                  </a:lnTo>
                  <a:lnTo>
                    <a:pt x="8592" y="773"/>
                  </a:lnTo>
                  <a:lnTo>
                    <a:pt x="7965" y="1304"/>
                  </a:lnTo>
                  <a:lnTo>
                    <a:pt x="7868" y="1352"/>
                  </a:lnTo>
                  <a:lnTo>
                    <a:pt x="7772" y="1352"/>
                  </a:lnTo>
                  <a:lnTo>
                    <a:pt x="7627" y="1304"/>
                  </a:lnTo>
                  <a:lnTo>
                    <a:pt x="7530" y="1256"/>
                  </a:lnTo>
                  <a:lnTo>
                    <a:pt x="7482" y="1111"/>
                  </a:lnTo>
                  <a:lnTo>
                    <a:pt x="7482" y="1014"/>
                  </a:lnTo>
                  <a:lnTo>
                    <a:pt x="7482" y="869"/>
                  </a:lnTo>
                  <a:lnTo>
                    <a:pt x="7579" y="773"/>
                  </a:lnTo>
                  <a:lnTo>
                    <a:pt x="8206" y="290"/>
                  </a:lnTo>
                  <a:lnTo>
                    <a:pt x="8303" y="242"/>
                  </a:lnTo>
                  <a:lnTo>
                    <a:pt x="8399" y="194"/>
                  </a:lnTo>
                  <a:close/>
                  <a:moveTo>
                    <a:pt x="5358" y="2655"/>
                  </a:moveTo>
                  <a:lnTo>
                    <a:pt x="5406" y="2704"/>
                  </a:lnTo>
                  <a:lnTo>
                    <a:pt x="5455" y="2752"/>
                  </a:lnTo>
                  <a:lnTo>
                    <a:pt x="5406" y="2848"/>
                  </a:lnTo>
                  <a:lnTo>
                    <a:pt x="966" y="6565"/>
                  </a:lnTo>
                  <a:lnTo>
                    <a:pt x="773" y="6565"/>
                  </a:lnTo>
                  <a:lnTo>
                    <a:pt x="773" y="6469"/>
                  </a:lnTo>
                  <a:lnTo>
                    <a:pt x="773" y="6372"/>
                  </a:lnTo>
                  <a:lnTo>
                    <a:pt x="5262" y="2704"/>
                  </a:lnTo>
                  <a:lnTo>
                    <a:pt x="5358" y="2655"/>
                  </a:lnTo>
                  <a:close/>
                  <a:moveTo>
                    <a:pt x="8351" y="1"/>
                  </a:moveTo>
                  <a:lnTo>
                    <a:pt x="8206" y="97"/>
                  </a:lnTo>
                  <a:lnTo>
                    <a:pt x="145" y="6710"/>
                  </a:lnTo>
                  <a:lnTo>
                    <a:pt x="49" y="6855"/>
                  </a:lnTo>
                  <a:lnTo>
                    <a:pt x="0" y="7048"/>
                  </a:lnTo>
                  <a:lnTo>
                    <a:pt x="0" y="7193"/>
                  </a:lnTo>
                  <a:lnTo>
                    <a:pt x="97" y="7386"/>
                  </a:lnTo>
                  <a:lnTo>
                    <a:pt x="290" y="7482"/>
                  </a:lnTo>
                  <a:lnTo>
                    <a:pt x="483" y="7530"/>
                  </a:lnTo>
                  <a:lnTo>
                    <a:pt x="628" y="7530"/>
                  </a:lnTo>
                  <a:lnTo>
                    <a:pt x="773" y="7434"/>
                  </a:lnTo>
                  <a:lnTo>
                    <a:pt x="8785" y="821"/>
                  </a:lnTo>
                  <a:lnTo>
                    <a:pt x="8930" y="676"/>
                  </a:lnTo>
                  <a:lnTo>
                    <a:pt x="8978" y="483"/>
                  </a:lnTo>
                  <a:lnTo>
                    <a:pt x="8930" y="290"/>
                  </a:lnTo>
                  <a:lnTo>
                    <a:pt x="8834" y="145"/>
                  </a:lnTo>
                  <a:lnTo>
                    <a:pt x="8689" y="1"/>
                  </a:lnTo>
                  <a:close/>
                </a:path>
              </a:pathLst>
            </a:custGeom>
            <a:solidFill>
              <a:srgbClr val="D3E3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7;p80"/>
            <p:cNvSpPr/>
            <p:nvPr/>
          </p:nvSpPr>
          <p:spPr>
            <a:xfrm>
              <a:off x="1076775" y="2931100"/>
              <a:ext cx="117075" cy="97775"/>
            </a:xfrm>
            <a:custGeom>
              <a:avLst/>
              <a:gdLst/>
              <a:ahLst/>
              <a:cxnLst/>
              <a:rect l="l" t="t" r="r" b="b"/>
              <a:pathLst>
                <a:path w="4683" h="3911" fill="none" extrusionOk="0">
                  <a:moveTo>
                    <a:pt x="97" y="3910"/>
                  </a:moveTo>
                  <a:lnTo>
                    <a:pt x="97" y="3910"/>
                  </a:lnTo>
                  <a:lnTo>
                    <a:pt x="1" y="3910"/>
                  </a:lnTo>
                  <a:lnTo>
                    <a:pt x="1" y="3910"/>
                  </a:lnTo>
                  <a:lnTo>
                    <a:pt x="1" y="3814"/>
                  </a:lnTo>
                  <a:lnTo>
                    <a:pt x="1" y="3717"/>
                  </a:lnTo>
                  <a:lnTo>
                    <a:pt x="4490" y="49"/>
                  </a:lnTo>
                  <a:lnTo>
                    <a:pt x="4490" y="49"/>
                  </a:lnTo>
                  <a:lnTo>
                    <a:pt x="4586" y="0"/>
                  </a:lnTo>
                  <a:lnTo>
                    <a:pt x="4586" y="0"/>
                  </a:lnTo>
                  <a:lnTo>
                    <a:pt x="4634" y="49"/>
                  </a:lnTo>
                  <a:lnTo>
                    <a:pt x="4634" y="49"/>
                  </a:lnTo>
                  <a:lnTo>
                    <a:pt x="4683" y="97"/>
                  </a:lnTo>
                  <a:lnTo>
                    <a:pt x="4634" y="193"/>
                  </a:lnTo>
                  <a:lnTo>
                    <a:pt x="194" y="3910"/>
                  </a:lnTo>
                  <a:lnTo>
                    <a:pt x="194" y="3910"/>
                  </a:lnTo>
                  <a:lnTo>
                    <a:pt x="97" y="391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58;p80"/>
            <p:cNvSpPr/>
            <p:nvPr/>
          </p:nvSpPr>
          <p:spPr>
            <a:xfrm>
              <a:off x="1244500" y="2869550"/>
              <a:ext cx="30200" cy="29000"/>
            </a:xfrm>
            <a:custGeom>
              <a:avLst/>
              <a:gdLst/>
              <a:ahLst/>
              <a:cxnLst/>
              <a:rect l="l" t="t" r="r" b="b"/>
              <a:pathLst>
                <a:path w="1208" h="1160" fill="none" extrusionOk="0">
                  <a:moveTo>
                    <a:pt x="291" y="1159"/>
                  </a:moveTo>
                  <a:lnTo>
                    <a:pt x="291" y="1159"/>
                  </a:lnTo>
                  <a:lnTo>
                    <a:pt x="146" y="1111"/>
                  </a:lnTo>
                  <a:lnTo>
                    <a:pt x="49" y="1063"/>
                  </a:lnTo>
                  <a:lnTo>
                    <a:pt x="49" y="1063"/>
                  </a:lnTo>
                  <a:lnTo>
                    <a:pt x="49" y="1063"/>
                  </a:lnTo>
                  <a:lnTo>
                    <a:pt x="1" y="918"/>
                  </a:lnTo>
                  <a:lnTo>
                    <a:pt x="1" y="821"/>
                  </a:lnTo>
                  <a:lnTo>
                    <a:pt x="1" y="676"/>
                  </a:lnTo>
                  <a:lnTo>
                    <a:pt x="98" y="580"/>
                  </a:lnTo>
                  <a:lnTo>
                    <a:pt x="98" y="580"/>
                  </a:lnTo>
                  <a:lnTo>
                    <a:pt x="725" y="97"/>
                  </a:lnTo>
                  <a:lnTo>
                    <a:pt x="725" y="97"/>
                  </a:lnTo>
                  <a:lnTo>
                    <a:pt x="822" y="49"/>
                  </a:lnTo>
                  <a:lnTo>
                    <a:pt x="918" y="1"/>
                  </a:lnTo>
                  <a:lnTo>
                    <a:pt x="918" y="1"/>
                  </a:lnTo>
                  <a:lnTo>
                    <a:pt x="1063" y="49"/>
                  </a:lnTo>
                  <a:lnTo>
                    <a:pt x="1159" y="97"/>
                  </a:lnTo>
                  <a:lnTo>
                    <a:pt x="1159" y="97"/>
                  </a:lnTo>
                  <a:lnTo>
                    <a:pt x="1208" y="242"/>
                  </a:lnTo>
                  <a:lnTo>
                    <a:pt x="1208" y="339"/>
                  </a:lnTo>
                  <a:lnTo>
                    <a:pt x="1208" y="483"/>
                  </a:lnTo>
                  <a:lnTo>
                    <a:pt x="1111" y="580"/>
                  </a:lnTo>
                  <a:lnTo>
                    <a:pt x="484" y="1111"/>
                  </a:lnTo>
                  <a:lnTo>
                    <a:pt x="484" y="1111"/>
                  </a:lnTo>
                  <a:lnTo>
                    <a:pt x="387" y="1159"/>
                  </a:lnTo>
                  <a:lnTo>
                    <a:pt x="291" y="11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59;p80"/>
            <p:cNvSpPr/>
            <p:nvPr/>
          </p:nvSpPr>
          <p:spPr>
            <a:xfrm>
              <a:off x="1057475" y="2864725"/>
              <a:ext cx="224475" cy="188275"/>
            </a:xfrm>
            <a:custGeom>
              <a:avLst/>
              <a:gdLst/>
              <a:ahLst/>
              <a:cxnLst/>
              <a:rect l="l" t="t" r="r" b="b"/>
              <a:pathLst>
                <a:path w="8979" h="7531" fill="none" extrusionOk="0">
                  <a:moveTo>
                    <a:pt x="8496" y="1"/>
                  </a:moveTo>
                  <a:lnTo>
                    <a:pt x="8496" y="1"/>
                  </a:lnTo>
                  <a:lnTo>
                    <a:pt x="8351" y="1"/>
                  </a:lnTo>
                  <a:lnTo>
                    <a:pt x="8206" y="97"/>
                  </a:lnTo>
                  <a:lnTo>
                    <a:pt x="145" y="6710"/>
                  </a:lnTo>
                  <a:lnTo>
                    <a:pt x="145" y="6710"/>
                  </a:lnTo>
                  <a:lnTo>
                    <a:pt x="49" y="6855"/>
                  </a:lnTo>
                  <a:lnTo>
                    <a:pt x="0" y="7048"/>
                  </a:lnTo>
                  <a:lnTo>
                    <a:pt x="0" y="7193"/>
                  </a:lnTo>
                  <a:lnTo>
                    <a:pt x="97" y="7386"/>
                  </a:lnTo>
                  <a:lnTo>
                    <a:pt x="97" y="7386"/>
                  </a:lnTo>
                  <a:lnTo>
                    <a:pt x="97" y="7386"/>
                  </a:lnTo>
                  <a:lnTo>
                    <a:pt x="290" y="7482"/>
                  </a:lnTo>
                  <a:lnTo>
                    <a:pt x="483" y="7530"/>
                  </a:lnTo>
                  <a:lnTo>
                    <a:pt x="483" y="7530"/>
                  </a:lnTo>
                  <a:lnTo>
                    <a:pt x="628" y="7530"/>
                  </a:lnTo>
                  <a:lnTo>
                    <a:pt x="773" y="7434"/>
                  </a:lnTo>
                  <a:lnTo>
                    <a:pt x="8785" y="821"/>
                  </a:lnTo>
                  <a:lnTo>
                    <a:pt x="8785" y="821"/>
                  </a:lnTo>
                  <a:lnTo>
                    <a:pt x="8785" y="821"/>
                  </a:lnTo>
                  <a:lnTo>
                    <a:pt x="8930" y="676"/>
                  </a:lnTo>
                  <a:lnTo>
                    <a:pt x="8978" y="483"/>
                  </a:lnTo>
                  <a:lnTo>
                    <a:pt x="8930" y="290"/>
                  </a:lnTo>
                  <a:lnTo>
                    <a:pt x="8834" y="145"/>
                  </a:lnTo>
                  <a:lnTo>
                    <a:pt x="8834" y="145"/>
                  </a:lnTo>
                  <a:lnTo>
                    <a:pt x="8834" y="145"/>
                  </a:lnTo>
                  <a:lnTo>
                    <a:pt x="8689" y="1"/>
                  </a:lnTo>
                  <a:lnTo>
                    <a:pt x="849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60;p80"/>
            <p:cNvSpPr/>
            <p:nvPr/>
          </p:nvSpPr>
          <p:spPr>
            <a:xfrm>
              <a:off x="1244500" y="2869550"/>
              <a:ext cx="30200" cy="29000"/>
            </a:xfrm>
            <a:custGeom>
              <a:avLst/>
              <a:gdLst/>
              <a:ahLst/>
              <a:cxnLst/>
              <a:rect l="l" t="t" r="r" b="b"/>
              <a:pathLst>
                <a:path w="1208" h="1160" extrusionOk="0">
                  <a:moveTo>
                    <a:pt x="918" y="1"/>
                  </a:moveTo>
                  <a:lnTo>
                    <a:pt x="822" y="49"/>
                  </a:lnTo>
                  <a:lnTo>
                    <a:pt x="725" y="97"/>
                  </a:lnTo>
                  <a:lnTo>
                    <a:pt x="98" y="580"/>
                  </a:lnTo>
                  <a:lnTo>
                    <a:pt x="1" y="676"/>
                  </a:lnTo>
                  <a:lnTo>
                    <a:pt x="1" y="821"/>
                  </a:lnTo>
                  <a:lnTo>
                    <a:pt x="1" y="918"/>
                  </a:lnTo>
                  <a:lnTo>
                    <a:pt x="49" y="1063"/>
                  </a:lnTo>
                  <a:lnTo>
                    <a:pt x="146" y="1111"/>
                  </a:lnTo>
                  <a:lnTo>
                    <a:pt x="291" y="1159"/>
                  </a:lnTo>
                  <a:lnTo>
                    <a:pt x="387" y="1159"/>
                  </a:lnTo>
                  <a:lnTo>
                    <a:pt x="484" y="1111"/>
                  </a:lnTo>
                  <a:lnTo>
                    <a:pt x="1111" y="580"/>
                  </a:lnTo>
                  <a:lnTo>
                    <a:pt x="1208" y="483"/>
                  </a:lnTo>
                  <a:lnTo>
                    <a:pt x="1208" y="339"/>
                  </a:lnTo>
                  <a:lnTo>
                    <a:pt x="1208" y="242"/>
                  </a:lnTo>
                  <a:lnTo>
                    <a:pt x="1159" y="97"/>
                  </a:lnTo>
                  <a:lnTo>
                    <a:pt x="1063" y="49"/>
                  </a:lnTo>
                  <a:lnTo>
                    <a:pt x="918" y="1"/>
                  </a:lnTo>
                  <a:close/>
                </a:path>
              </a:pathLst>
            </a:custGeom>
            <a:solidFill>
              <a:srgbClr val="EDF4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61;p80"/>
            <p:cNvSpPr/>
            <p:nvPr/>
          </p:nvSpPr>
          <p:spPr>
            <a:xfrm>
              <a:off x="1244500" y="2869550"/>
              <a:ext cx="30200" cy="29000"/>
            </a:xfrm>
            <a:custGeom>
              <a:avLst/>
              <a:gdLst/>
              <a:ahLst/>
              <a:cxnLst/>
              <a:rect l="l" t="t" r="r" b="b"/>
              <a:pathLst>
                <a:path w="1208" h="1160" fill="none" extrusionOk="0">
                  <a:moveTo>
                    <a:pt x="918" y="1"/>
                  </a:moveTo>
                  <a:lnTo>
                    <a:pt x="918" y="1"/>
                  </a:lnTo>
                  <a:lnTo>
                    <a:pt x="822" y="49"/>
                  </a:lnTo>
                  <a:lnTo>
                    <a:pt x="725" y="97"/>
                  </a:lnTo>
                  <a:lnTo>
                    <a:pt x="98" y="580"/>
                  </a:lnTo>
                  <a:lnTo>
                    <a:pt x="98" y="580"/>
                  </a:lnTo>
                  <a:lnTo>
                    <a:pt x="98" y="580"/>
                  </a:lnTo>
                  <a:lnTo>
                    <a:pt x="1" y="676"/>
                  </a:lnTo>
                  <a:lnTo>
                    <a:pt x="1" y="821"/>
                  </a:lnTo>
                  <a:lnTo>
                    <a:pt x="1" y="918"/>
                  </a:lnTo>
                  <a:lnTo>
                    <a:pt x="49" y="1063"/>
                  </a:lnTo>
                  <a:lnTo>
                    <a:pt x="49" y="1063"/>
                  </a:lnTo>
                  <a:lnTo>
                    <a:pt x="49" y="1063"/>
                  </a:lnTo>
                  <a:lnTo>
                    <a:pt x="146" y="1111"/>
                  </a:lnTo>
                  <a:lnTo>
                    <a:pt x="291" y="1159"/>
                  </a:lnTo>
                  <a:lnTo>
                    <a:pt x="291" y="1159"/>
                  </a:lnTo>
                  <a:lnTo>
                    <a:pt x="387" y="1159"/>
                  </a:lnTo>
                  <a:lnTo>
                    <a:pt x="484" y="1111"/>
                  </a:lnTo>
                  <a:lnTo>
                    <a:pt x="1111" y="580"/>
                  </a:lnTo>
                  <a:lnTo>
                    <a:pt x="1111" y="580"/>
                  </a:lnTo>
                  <a:lnTo>
                    <a:pt x="1208" y="483"/>
                  </a:lnTo>
                  <a:lnTo>
                    <a:pt x="1208" y="339"/>
                  </a:lnTo>
                  <a:lnTo>
                    <a:pt x="1208" y="242"/>
                  </a:lnTo>
                  <a:lnTo>
                    <a:pt x="1159" y="97"/>
                  </a:lnTo>
                  <a:lnTo>
                    <a:pt x="1159" y="97"/>
                  </a:lnTo>
                  <a:lnTo>
                    <a:pt x="1063" y="49"/>
                  </a:lnTo>
                  <a:lnTo>
                    <a:pt x="9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262;p80"/>
            <p:cNvSpPr/>
            <p:nvPr/>
          </p:nvSpPr>
          <p:spPr>
            <a:xfrm>
              <a:off x="1076775" y="2931100"/>
              <a:ext cx="117075" cy="97775"/>
            </a:xfrm>
            <a:custGeom>
              <a:avLst/>
              <a:gdLst/>
              <a:ahLst/>
              <a:cxnLst/>
              <a:rect l="l" t="t" r="r" b="b"/>
              <a:pathLst>
                <a:path w="4683" h="3911" extrusionOk="0">
                  <a:moveTo>
                    <a:pt x="4586" y="0"/>
                  </a:moveTo>
                  <a:lnTo>
                    <a:pt x="4490" y="49"/>
                  </a:lnTo>
                  <a:lnTo>
                    <a:pt x="1" y="3717"/>
                  </a:lnTo>
                  <a:lnTo>
                    <a:pt x="1" y="3814"/>
                  </a:lnTo>
                  <a:lnTo>
                    <a:pt x="1" y="3910"/>
                  </a:lnTo>
                  <a:lnTo>
                    <a:pt x="194" y="3910"/>
                  </a:lnTo>
                  <a:lnTo>
                    <a:pt x="4634" y="193"/>
                  </a:lnTo>
                  <a:lnTo>
                    <a:pt x="4683" y="97"/>
                  </a:lnTo>
                  <a:lnTo>
                    <a:pt x="4634" y="49"/>
                  </a:lnTo>
                  <a:lnTo>
                    <a:pt x="4586" y="0"/>
                  </a:lnTo>
                  <a:close/>
                </a:path>
              </a:pathLst>
            </a:custGeom>
            <a:solidFill>
              <a:srgbClr val="EDF4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263;p80"/>
            <p:cNvSpPr/>
            <p:nvPr/>
          </p:nvSpPr>
          <p:spPr>
            <a:xfrm>
              <a:off x="1076775" y="2931100"/>
              <a:ext cx="117075" cy="97775"/>
            </a:xfrm>
            <a:custGeom>
              <a:avLst/>
              <a:gdLst/>
              <a:ahLst/>
              <a:cxnLst/>
              <a:rect l="l" t="t" r="r" b="b"/>
              <a:pathLst>
                <a:path w="4683" h="3911" fill="none" extrusionOk="0">
                  <a:moveTo>
                    <a:pt x="4586" y="0"/>
                  </a:moveTo>
                  <a:lnTo>
                    <a:pt x="4586" y="0"/>
                  </a:lnTo>
                  <a:lnTo>
                    <a:pt x="4490" y="49"/>
                  </a:lnTo>
                  <a:lnTo>
                    <a:pt x="1" y="3717"/>
                  </a:lnTo>
                  <a:lnTo>
                    <a:pt x="1" y="3717"/>
                  </a:lnTo>
                  <a:lnTo>
                    <a:pt x="1" y="3814"/>
                  </a:lnTo>
                  <a:lnTo>
                    <a:pt x="1" y="3910"/>
                  </a:lnTo>
                  <a:lnTo>
                    <a:pt x="1" y="3910"/>
                  </a:lnTo>
                  <a:lnTo>
                    <a:pt x="97" y="3910"/>
                  </a:lnTo>
                  <a:lnTo>
                    <a:pt x="97" y="3910"/>
                  </a:lnTo>
                  <a:lnTo>
                    <a:pt x="194" y="3910"/>
                  </a:lnTo>
                  <a:lnTo>
                    <a:pt x="4634" y="193"/>
                  </a:lnTo>
                  <a:lnTo>
                    <a:pt x="4634" y="193"/>
                  </a:lnTo>
                  <a:lnTo>
                    <a:pt x="4683" y="97"/>
                  </a:lnTo>
                  <a:lnTo>
                    <a:pt x="4634" y="49"/>
                  </a:lnTo>
                  <a:lnTo>
                    <a:pt x="4634" y="49"/>
                  </a:lnTo>
                  <a:lnTo>
                    <a:pt x="458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264;p80"/>
            <p:cNvSpPr/>
            <p:nvPr/>
          </p:nvSpPr>
          <p:spPr>
            <a:xfrm>
              <a:off x="793200" y="1977800"/>
              <a:ext cx="392200" cy="392200"/>
            </a:xfrm>
            <a:custGeom>
              <a:avLst/>
              <a:gdLst/>
              <a:ahLst/>
              <a:cxnLst/>
              <a:rect l="l" t="t" r="r" b="b"/>
              <a:pathLst>
                <a:path w="15688" h="15688" extrusionOk="0">
                  <a:moveTo>
                    <a:pt x="7530" y="0"/>
                  </a:moveTo>
                  <a:lnTo>
                    <a:pt x="6710" y="49"/>
                  </a:lnTo>
                  <a:lnTo>
                    <a:pt x="5986" y="193"/>
                  </a:lnTo>
                  <a:lnTo>
                    <a:pt x="5214" y="435"/>
                  </a:lnTo>
                  <a:lnTo>
                    <a:pt x="4538" y="724"/>
                  </a:lnTo>
                  <a:lnTo>
                    <a:pt x="3862" y="1062"/>
                  </a:lnTo>
                  <a:lnTo>
                    <a:pt x="3235" y="1497"/>
                  </a:lnTo>
                  <a:lnTo>
                    <a:pt x="2607" y="1931"/>
                  </a:lnTo>
                  <a:lnTo>
                    <a:pt x="2076" y="2462"/>
                  </a:lnTo>
                  <a:lnTo>
                    <a:pt x="1593" y="3041"/>
                  </a:lnTo>
                  <a:lnTo>
                    <a:pt x="1159" y="3669"/>
                  </a:lnTo>
                  <a:lnTo>
                    <a:pt x="773" y="4345"/>
                  </a:lnTo>
                  <a:lnTo>
                    <a:pt x="483" y="5020"/>
                  </a:lnTo>
                  <a:lnTo>
                    <a:pt x="242" y="5793"/>
                  </a:lnTo>
                  <a:lnTo>
                    <a:pt x="97" y="6565"/>
                  </a:lnTo>
                  <a:lnTo>
                    <a:pt x="1" y="7337"/>
                  </a:lnTo>
                  <a:lnTo>
                    <a:pt x="1" y="8158"/>
                  </a:lnTo>
                  <a:lnTo>
                    <a:pt x="49" y="8930"/>
                  </a:lnTo>
                  <a:lnTo>
                    <a:pt x="194" y="9702"/>
                  </a:lnTo>
                  <a:lnTo>
                    <a:pt x="435" y="10426"/>
                  </a:lnTo>
                  <a:lnTo>
                    <a:pt x="725" y="11150"/>
                  </a:lnTo>
                  <a:lnTo>
                    <a:pt x="1062" y="11826"/>
                  </a:lnTo>
                  <a:lnTo>
                    <a:pt x="1449" y="12454"/>
                  </a:lnTo>
                  <a:lnTo>
                    <a:pt x="1931" y="13033"/>
                  </a:lnTo>
                  <a:lnTo>
                    <a:pt x="2462" y="13612"/>
                  </a:lnTo>
                  <a:lnTo>
                    <a:pt x="3041" y="14095"/>
                  </a:lnTo>
                  <a:lnTo>
                    <a:pt x="3669" y="14529"/>
                  </a:lnTo>
                  <a:lnTo>
                    <a:pt x="4345" y="14867"/>
                  </a:lnTo>
                  <a:lnTo>
                    <a:pt x="5020" y="15205"/>
                  </a:lnTo>
                  <a:lnTo>
                    <a:pt x="5793" y="15446"/>
                  </a:lnTo>
                  <a:lnTo>
                    <a:pt x="6565" y="15591"/>
                  </a:lnTo>
                  <a:lnTo>
                    <a:pt x="7337" y="15688"/>
                  </a:lnTo>
                  <a:lnTo>
                    <a:pt x="8158" y="15688"/>
                  </a:lnTo>
                  <a:lnTo>
                    <a:pt x="8930" y="15639"/>
                  </a:lnTo>
                  <a:lnTo>
                    <a:pt x="9703" y="15495"/>
                  </a:lnTo>
                  <a:lnTo>
                    <a:pt x="10427" y="15253"/>
                  </a:lnTo>
                  <a:lnTo>
                    <a:pt x="11151" y="14964"/>
                  </a:lnTo>
                  <a:lnTo>
                    <a:pt x="11826" y="14626"/>
                  </a:lnTo>
                  <a:lnTo>
                    <a:pt x="12454" y="14191"/>
                  </a:lnTo>
                  <a:lnTo>
                    <a:pt x="13033" y="13757"/>
                  </a:lnTo>
                  <a:lnTo>
                    <a:pt x="13612" y="13226"/>
                  </a:lnTo>
                  <a:lnTo>
                    <a:pt x="14095" y="12647"/>
                  </a:lnTo>
                  <a:lnTo>
                    <a:pt x="14529" y="12019"/>
                  </a:lnTo>
                  <a:lnTo>
                    <a:pt x="14867" y="11343"/>
                  </a:lnTo>
                  <a:lnTo>
                    <a:pt x="15205" y="10619"/>
                  </a:lnTo>
                  <a:lnTo>
                    <a:pt x="15446" y="9895"/>
                  </a:lnTo>
                  <a:lnTo>
                    <a:pt x="15591" y="9123"/>
                  </a:lnTo>
                  <a:lnTo>
                    <a:pt x="15688" y="8351"/>
                  </a:lnTo>
                  <a:lnTo>
                    <a:pt x="15688" y="7530"/>
                  </a:lnTo>
                  <a:lnTo>
                    <a:pt x="15640" y="6758"/>
                  </a:lnTo>
                  <a:lnTo>
                    <a:pt x="15495" y="5986"/>
                  </a:lnTo>
                  <a:lnTo>
                    <a:pt x="15253" y="5213"/>
                  </a:lnTo>
                  <a:lnTo>
                    <a:pt x="14964" y="4538"/>
                  </a:lnTo>
                  <a:lnTo>
                    <a:pt x="14626" y="3862"/>
                  </a:lnTo>
                  <a:lnTo>
                    <a:pt x="14192" y="3234"/>
                  </a:lnTo>
                  <a:lnTo>
                    <a:pt x="13757" y="2655"/>
                  </a:lnTo>
                  <a:lnTo>
                    <a:pt x="13226" y="2076"/>
                  </a:lnTo>
                  <a:lnTo>
                    <a:pt x="12647" y="1593"/>
                  </a:lnTo>
                  <a:lnTo>
                    <a:pt x="12019" y="1159"/>
                  </a:lnTo>
                  <a:lnTo>
                    <a:pt x="11344" y="773"/>
                  </a:lnTo>
                  <a:lnTo>
                    <a:pt x="10620" y="483"/>
                  </a:lnTo>
                  <a:lnTo>
                    <a:pt x="9896" y="242"/>
                  </a:lnTo>
                  <a:lnTo>
                    <a:pt x="9123" y="97"/>
                  </a:lnTo>
                  <a:lnTo>
                    <a:pt x="8303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265;p80"/>
            <p:cNvSpPr/>
            <p:nvPr/>
          </p:nvSpPr>
          <p:spPr>
            <a:xfrm>
              <a:off x="793200" y="1977800"/>
              <a:ext cx="392200" cy="392200"/>
            </a:xfrm>
            <a:custGeom>
              <a:avLst/>
              <a:gdLst/>
              <a:ahLst/>
              <a:cxnLst/>
              <a:rect l="l" t="t" r="r" b="b"/>
              <a:pathLst>
                <a:path w="15688" h="15688" fill="none" extrusionOk="0">
                  <a:moveTo>
                    <a:pt x="1" y="7337"/>
                  </a:moveTo>
                  <a:lnTo>
                    <a:pt x="1" y="7337"/>
                  </a:lnTo>
                  <a:lnTo>
                    <a:pt x="97" y="6565"/>
                  </a:lnTo>
                  <a:lnTo>
                    <a:pt x="242" y="5793"/>
                  </a:lnTo>
                  <a:lnTo>
                    <a:pt x="483" y="5020"/>
                  </a:lnTo>
                  <a:lnTo>
                    <a:pt x="773" y="4345"/>
                  </a:lnTo>
                  <a:lnTo>
                    <a:pt x="1159" y="3669"/>
                  </a:lnTo>
                  <a:lnTo>
                    <a:pt x="1593" y="3041"/>
                  </a:lnTo>
                  <a:lnTo>
                    <a:pt x="2076" y="2462"/>
                  </a:lnTo>
                  <a:lnTo>
                    <a:pt x="2607" y="1931"/>
                  </a:lnTo>
                  <a:lnTo>
                    <a:pt x="3235" y="1497"/>
                  </a:lnTo>
                  <a:lnTo>
                    <a:pt x="3862" y="1062"/>
                  </a:lnTo>
                  <a:lnTo>
                    <a:pt x="4538" y="724"/>
                  </a:lnTo>
                  <a:lnTo>
                    <a:pt x="5214" y="435"/>
                  </a:lnTo>
                  <a:lnTo>
                    <a:pt x="5986" y="193"/>
                  </a:lnTo>
                  <a:lnTo>
                    <a:pt x="6710" y="49"/>
                  </a:lnTo>
                  <a:lnTo>
                    <a:pt x="7530" y="0"/>
                  </a:lnTo>
                  <a:lnTo>
                    <a:pt x="8303" y="0"/>
                  </a:lnTo>
                  <a:lnTo>
                    <a:pt x="8303" y="0"/>
                  </a:lnTo>
                  <a:lnTo>
                    <a:pt x="9123" y="97"/>
                  </a:lnTo>
                  <a:lnTo>
                    <a:pt x="9896" y="242"/>
                  </a:lnTo>
                  <a:lnTo>
                    <a:pt x="10620" y="483"/>
                  </a:lnTo>
                  <a:lnTo>
                    <a:pt x="11344" y="773"/>
                  </a:lnTo>
                  <a:lnTo>
                    <a:pt x="12019" y="1159"/>
                  </a:lnTo>
                  <a:lnTo>
                    <a:pt x="12647" y="1593"/>
                  </a:lnTo>
                  <a:lnTo>
                    <a:pt x="13226" y="2076"/>
                  </a:lnTo>
                  <a:lnTo>
                    <a:pt x="13757" y="2655"/>
                  </a:lnTo>
                  <a:lnTo>
                    <a:pt x="14192" y="3234"/>
                  </a:lnTo>
                  <a:lnTo>
                    <a:pt x="14626" y="3862"/>
                  </a:lnTo>
                  <a:lnTo>
                    <a:pt x="14964" y="4538"/>
                  </a:lnTo>
                  <a:lnTo>
                    <a:pt x="15253" y="5213"/>
                  </a:lnTo>
                  <a:lnTo>
                    <a:pt x="15495" y="5986"/>
                  </a:lnTo>
                  <a:lnTo>
                    <a:pt x="15640" y="6758"/>
                  </a:lnTo>
                  <a:lnTo>
                    <a:pt x="15688" y="7530"/>
                  </a:lnTo>
                  <a:lnTo>
                    <a:pt x="15688" y="8351"/>
                  </a:lnTo>
                  <a:lnTo>
                    <a:pt x="15688" y="8351"/>
                  </a:lnTo>
                  <a:lnTo>
                    <a:pt x="15591" y="9123"/>
                  </a:lnTo>
                  <a:lnTo>
                    <a:pt x="15446" y="9895"/>
                  </a:lnTo>
                  <a:lnTo>
                    <a:pt x="15205" y="10619"/>
                  </a:lnTo>
                  <a:lnTo>
                    <a:pt x="14867" y="11343"/>
                  </a:lnTo>
                  <a:lnTo>
                    <a:pt x="14529" y="12019"/>
                  </a:lnTo>
                  <a:lnTo>
                    <a:pt x="14095" y="12647"/>
                  </a:lnTo>
                  <a:lnTo>
                    <a:pt x="13612" y="13226"/>
                  </a:lnTo>
                  <a:lnTo>
                    <a:pt x="13033" y="13757"/>
                  </a:lnTo>
                  <a:lnTo>
                    <a:pt x="12454" y="14191"/>
                  </a:lnTo>
                  <a:lnTo>
                    <a:pt x="11826" y="14626"/>
                  </a:lnTo>
                  <a:lnTo>
                    <a:pt x="11151" y="14964"/>
                  </a:lnTo>
                  <a:lnTo>
                    <a:pt x="10427" y="15253"/>
                  </a:lnTo>
                  <a:lnTo>
                    <a:pt x="9703" y="15495"/>
                  </a:lnTo>
                  <a:lnTo>
                    <a:pt x="8930" y="15639"/>
                  </a:lnTo>
                  <a:lnTo>
                    <a:pt x="8158" y="15688"/>
                  </a:lnTo>
                  <a:lnTo>
                    <a:pt x="7337" y="15688"/>
                  </a:lnTo>
                  <a:lnTo>
                    <a:pt x="7337" y="15688"/>
                  </a:lnTo>
                  <a:lnTo>
                    <a:pt x="6565" y="15591"/>
                  </a:lnTo>
                  <a:lnTo>
                    <a:pt x="5793" y="15446"/>
                  </a:lnTo>
                  <a:lnTo>
                    <a:pt x="5020" y="15205"/>
                  </a:lnTo>
                  <a:lnTo>
                    <a:pt x="4345" y="14867"/>
                  </a:lnTo>
                  <a:lnTo>
                    <a:pt x="3669" y="14529"/>
                  </a:lnTo>
                  <a:lnTo>
                    <a:pt x="3041" y="14095"/>
                  </a:lnTo>
                  <a:lnTo>
                    <a:pt x="2462" y="13612"/>
                  </a:lnTo>
                  <a:lnTo>
                    <a:pt x="1931" y="13033"/>
                  </a:lnTo>
                  <a:lnTo>
                    <a:pt x="1449" y="12454"/>
                  </a:lnTo>
                  <a:lnTo>
                    <a:pt x="1062" y="11826"/>
                  </a:lnTo>
                  <a:lnTo>
                    <a:pt x="725" y="11150"/>
                  </a:lnTo>
                  <a:lnTo>
                    <a:pt x="435" y="10426"/>
                  </a:lnTo>
                  <a:lnTo>
                    <a:pt x="194" y="9702"/>
                  </a:lnTo>
                  <a:lnTo>
                    <a:pt x="49" y="8930"/>
                  </a:lnTo>
                  <a:lnTo>
                    <a:pt x="1" y="8158"/>
                  </a:lnTo>
                  <a:lnTo>
                    <a:pt x="1" y="73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266;p80"/>
            <p:cNvSpPr/>
            <p:nvPr/>
          </p:nvSpPr>
          <p:spPr>
            <a:xfrm>
              <a:off x="846300" y="2051400"/>
              <a:ext cx="286025" cy="245000"/>
            </a:xfrm>
            <a:custGeom>
              <a:avLst/>
              <a:gdLst/>
              <a:ahLst/>
              <a:cxnLst/>
              <a:rect l="l" t="t" r="r" b="b"/>
              <a:pathLst>
                <a:path w="11441" h="9800" extrusionOk="0">
                  <a:moveTo>
                    <a:pt x="9171" y="1"/>
                  </a:moveTo>
                  <a:lnTo>
                    <a:pt x="676" y="1738"/>
                  </a:lnTo>
                  <a:lnTo>
                    <a:pt x="483" y="1787"/>
                  </a:lnTo>
                  <a:lnTo>
                    <a:pt x="387" y="1883"/>
                  </a:lnTo>
                  <a:lnTo>
                    <a:pt x="242" y="1980"/>
                  </a:lnTo>
                  <a:lnTo>
                    <a:pt x="145" y="2076"/>
                  </a:lnTo>
                  <a:lnTo>
                    <a:pt x="97" y="2221"/>
                  </a:lnTo>
                  <a:lnTo>
                    <a:pt x="49" y="2366"/>
                  </a:lnTo>
                  <a:lnTo>
                    <a:pt x="0" y="2511"/>
                  </a:lnTo>
                  <a:lnTo>
                    <a:pt x="49" y="2704"/>
                  </a:lnTo>
                  <a:lnTo>
                    <a:pt x="1352" y="9123"/>
                  </a:lnTo>
                  <a:lnTo>
                    <a:pt x="1448" y="9413"/>
                  </a:lnTo>
                  <a:lnTo>
                    <a:pt x="1641" y="9606"/>
                  </a:lnTo>
                  <a:lnTo>
                    <a:pt x="1883" y="9751"/>
                  </a:lnTo>
                  <a:lnTo>
                    <a:pt x="2124" y="9799"/>
                  </a:lnTo>
                  <a:lnTo>
                    <a:pt x="2269" y="9751"/>
                  </a:lnTo>
                  <a:lnTo>
                    <a:pt x="10764" y="8062"/>
                  </a:lnTo>
                  <a:lnTo>
                    <a:pt x="10957" y="8013"/>
                  </a:lnTo>
                  <a:lnTo>
                    <a:pt x="11102" y="7917"/>
                  </a:lnTo>
                  <a:lnTo>
                    <a:pt x="11199" y="7820"/>
                  </a:lnTo>
                  <a:lnTo>
                    <a:pt x="11295" y="7724"/>
                  </a:lnTo>
                  <a:lnTo>
                    <a:pt x="11392" y="7579"/>
                  </a:lnTo>
                  <a:lnTo>
                    <a:pt x="11392" y="7434"/>
                  </a:lnTo>
                  <a:lnTo>
                    <a:pt x="11440" y="7241"/>
                  </a:lnTo>
                  <a:lnTo>
                    <a:pt x="11392" y="7096"/>
                  </a:lnTo>
                  <a:lnTo>
                    <a:pt x="10089" y="628"/>
                  </a:lnTo>
                  <a:lnTo>
                    <a:pt x="9992" y="387"/>
                  </a:lnTo>
                  <a:lnTo>
                    <a:pt x="9799" y="194"/>
                  </a:lnTo>
                  <a:lnTo>
                    <a:pt x="9606" y="49"/>
                  </a:lnTo>
                  <a:lnTo>
                    <a:pt x="9316" y="1"/>
                  </a:lnTo>
                  <a:close/>
                </a:path>
              </a:pathLst>
            </a:custGeom>
            <a:solidFill>
              <a:srgbClr val="BDD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267;p80"/>
            <p:cNvSpPr/>
            <p:nvPr/>
          </p:nvSpPr>
          <p:spPr>
            <a:xfrm>
              <a:off x="846300" y="2051400"/>
              <a:ext cx="286025" cy="245000"/>
            </a:xfrm>
            <a:custGeom>
              <a:avLst/>
              <a:gdLst/>
              <a:ahLst/>
              <a:cxnLst/>
              <a:rect l="l" t="t" r="r" b="b"/>
              <a:pathLst>
                <a:path w="11441" h="9800" fill="none" extrusionOk="0">
                  <a:moveTo>
                    <a:pt x="9316" y="1"/>
                  </a:moveTo>
                  <a:lnTo>
                    <a:pt x="9316" y="1"/>
                  </a:lnTo>
                  <a:lnTo>
                    <a:pt x="9171" y="1"/>
                  </a:lnTo>
                  <a:lnTo>
                    <a:pt x="676" y="1738"/>
                  </a:lnTo>
                  <a:lnTo>
                    <a:pt x="676" y="1738"/>
                  </a:lnTo>
                  <a:lnTo>
                    <a:pt x="483" y="1787"/>
                  </a:lnTo>
                  <a:lnTo>
                    <a:pt x="387" y="1883"/>
                  </a:lnTo>
                  <a:lnTo>
                    <a:pt x="242" y="1980"/>
                  </a:lnTo>
                  <a:lnTo>
                    <a:pt x="145" y="2076"/>
                  </a:lnTo>
                  <a:lnTo>
                    <a:pt x="97" y="2221"/>
                  </a:lnTo>
                  <a:lnTo>
                    <a:pt x="49" y="2366"/>
                  </a:lnTo>
                  <a:lnTo>
                    <a:pt x="0" y="2511"/>
                  </a:lnTo>
                  <a:lnTo>
                    <a:pt x="49" y="2704"/>
                  </a:lnTo>
                  <a:lnTo>
                    <a:pt x="1352" y="9123"/>
                  </a:lnTo>
                  <a:lnTo>
                    <a:pt x="1352" y="9123"/>
                  </a:lnTo>
                  <a:lnTo>
                    <a:pt x="1448" y="9413"/>
                  </a:lnTo>
                  <a:lnTo>
                    <a:pt x="1641" y="9606"/>
                  </a:lnTo>
                  <a:lnTo>
                    <a:pt x="1883" y="9751"/>
                  </a:lnTo>
                  <a:lnTo>
                    <a:pt x="2124" y="9799"/>
                  </a:lnTo>
                  <a:lnTo>
                    <a:pt x="2124" y="9799"/>
                  </a:lnTo>
                  <a:lnTo>
                    <a:pt x="2269" y="9751"/>
                  </a:lnTo>
                  <a:lnTo>
                    <a:pt x="10764" y="8062"/>
                  </a:lnTo>
                  <a:lnTo>
                    <a:pt x="10764" y="8062"/>
                  </a:lnTo>
                  <a:lnTo>
                    <a:pt x="10957" y="8013"/>
                  </a:lnTo>
                  <a:lnTo>
                    <a:pt x="11102" y="7917"/>
                  </a:lnTo>
                  <a:lnTo>
                    <a:pt x="11199" y="7820"/>
                  </a:lnTo>
                  <a:lnTo>
                    <a:pt x="11295" y="7724"/>
                  </a:lnTo>
                  <a:lnTo>
                    <a:pt x="11392" y="7579"/>
                  </a:lnTo>
                  <a:lnTo>
                    <a:pt x="11392" y="7434"/>
                  </a:lnTo>
                  <a:lnTo>
                    <a:pt x="11440" y="7241"/>
                  </a:lnTo>
                  <a:lnTo>
                    <a:pt x="11392" y="7096"/>
                  </a:lnTo>
                  <a:lnTo>
                    <a:pt x="10089" y="628"/>
                  </a:lnTo>
                  <a:lnTo>
                    <a:pt x="10089" y="628"/>
                  </a:lnTo>
                  <a:lnTo>
                    <a:pt x="9992" y="387"/>
                  </a:lnTo>
                  <a:lnTo>
                    <a:pt x="9799" y="194"/>
                  </a:lnTo>
                  <a:lnTo>
                    <a:pt x="9606" y="49"/>
                  </a:lnTo>
                  <a:lnTo>
                    <a:pt x="931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268;p80"/>
            <p:cNvSpPr/>
            <p:nvPr/>
          </p:nvSpPr>
          <p:spPr>
            <a:xfrm>
              <a:off x="852325" y="2096050"/>
              <a:ext cx="280000" cy="200350"/>
            </a:xfrm>
            <a:custGeom>
              <a:avLst/>
              <a:gdLst/>
              <a:ahLst/>
              <a:cxnLst/>
              <a:rect l="l" t="t" r="r" b="b"/>
              <a:pathLst>
                <a:path w="11200" h="8014" extrusionOk="0">
                  <a:moveTo>
                    <a:pt x="10089" y="1"/>
                  </a:moveTo>
                  <a:lnTo>
                    <a:pt x="1" y="2028"/>
                  </a:lnTo>
                  <a:lnTo>
                    <a:pt x="1111" y="7386"/>
                  </a:lnTo>
                  <a:lnTo>
                    <a:pt x="1159" y="7531"/>
                  </a:lnTo>
                  <a:lnTo>
                    <a:pt x="1207" y="7675"/>
                  </a:lnTo>
                  <a:lnTo>
                    <a:pt x="1304" y="7772"/>
                  </a:lnTo>
                  <a:lnTo>
                    <a:pt x="1449" y="7868"/>
                  </a:lnTo>
                  <a:lnTo>
                    <a:pt x="1594" y="7965"/>
                  </a:lnTo>
                  <a:lnTo>
                    <a:pt x="1738" y="8013"/>
                  </a:lnTo>
                  <a:lnTo>
                    <a:pt x="2028" y="8013"/>
                  </a:lnTo>
                  <a:lnTo>
                    <a:pt x="10523" y="6276"/>
                  </a:lnTo>
                  <a:lnTo>
                    <a:pt x="10668" y="6227"/>
                  </a:lnTo>
                  <a:lnTo>
                    <a:pt x="10813" y="6131"/>
                  </a:lnTo>
                  <a:lnTo>
                    <a:pt x="10958" y="6034"/>
                  </a:lnTo>
                  <a:lnTo>
                    <a:pt x="11054" y="5938"/>
                  </a:lnTo>
                  <a:lnTo>
                    <a:pt x="11102" y="5793"/>
                  </a:lnTo>
                  <a:lnTo>
                    <a:pt x="11151" y="5648"/>
                  </a:lnTo>
                  <a:lnTo>
                    <a:pt x="11199" y="5503"/>
                  </a:lnTo>
                  <a:lnTo>
                    <a:pt x="11151" y="5310"/>
                  </a:lnTo>
                  <a:lnTo>
                    <a:pt x="100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269;p80"/>
            <p:cNvSpPr/>
            <p:nvPr/>
          </p:nvSpPr>
          <p:spPr>
            <a:xfrm>
              <a:off x="997125" y="2134675"/>
              <a:ext cx="36225" cy="31400"/>
            </a:xfrm>
            <a:custGeom>
              <a:avLst/>
              <a:gdLst/>
              <a:ahLst/>
              <a:cxnLst/>
              <a:rect l="l" t="t" r="r" b="b"/>
              <a:pathLst>
                <a:path w="1449" h="1256" extrusionOk="0">
                  <a:moveTo>
                    <a:pt x="1256" y="0"/>
                  </a:moveTo>
                  <a:lnTo>
                    <a:pt x="1" y="242"/>
                  </a:lnTo>
                  <a:lnTo>
                    <a:pt x="194" y="1255"/>
                  </a:lnTo>
                  <a:lnTo>
                    <a:pt x="1449" y="1014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270;p80"/>
            <p:cNvSpPr/>
            <p:nvPr/>
          </p:nvSpPr>
          <p:spPr>
            <a:xfrm>
              <a:off x="1004375" y="2173275"/>
              <a:ext cx="36225" cy="31400"/>
            </a:xfrm>
            <a:custGeom>
              <a:avLst/>
              <a:gdLst/>
              <a:ahLst/>
              <a:cxnLst/>
              <a:rect l="l" t="t" r="r" b="b"/>
              <a:pathLst>
                <a:path w="1449" h="1256" extrusionOk="0">
                  <a:moveTo>
                    <a:pt x="1256" y="1"/>
                  </a:moveTo>
                  <a:lnTo>
                    <a:pt x="1" y="242"/>
                  </a:lnTo>
                  <a:lnTo>
                    <a:pt x="194" y="1256"/>
                  </a:lnTo>
                  <a:lnTo>
                    <a:pt x="1449" y="1015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271;p80"/>
            <p:cNvSpPr/>
            <p:nvPr/>
          </p:nvSpPr>
          <p:spPr>
            <a:xfrm>
              <a:off x="1055050" y="2122600"/>
              <a:ext cx="36225" cy="32600"/>
            </a:xfrm>
            <a:custGeom>
              <a:avLst/>
              <a:gdLst/>
              <a:ahLst/>
              <a:cxnLst/>
              <a:rect l="l" t="t" r="r" b="b"/>
              <a:pathLst>
                <a:path w="1449" h="1304" extrusionOk="0">
                  <a:moveTo>
                    <a:pt x="1256" y="1"/>
                  </a:moveTo>
                  <a:lnTo>
                    <a:pt x="1" y="242"/>
                  </a:lnTo>
                  <a:lnTo>
                    <a:pt x="194" y="1304"/>
                  </a:lnTo>
                  <a:lnTo>
                    <a:pt x="1449" y="1014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272;p80"/>
            <p:cNvSpPr/>
            <p:nvPr/>
          </p:nvSpPr>
          <p:spPr>
            <a:xfrm>
              <a:off x="1063500" y="2161225"/>
              <a:ext cx="36225" cy="32600"/>
            </a:xfrm>
            <a:custGeom>
              <a:avLst/>
              <a:gdLst/>
              <a:ahLst/>
              <a:cxnLst/>
              <a:rect l="l" t="t" r="r" b="b"/>
              <a:pathLst>
                <a:path w="1449" h="1304" extrusionOk="0">
                  <a:moveTo>
                    <a:pt x="1256" y="0"/>
                  </a:moveTo>
                  <a:lnTo>
                    <a:pt x="1" y="242"/>
                  </a:lnTo>
                  <a:lnTo>
                    <a:pt x="194" y="1303"/>
                  </a:lnTo>
                  <a:lnTo>
                    <a:pt x="1449" y="1014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273;p80"/>
            <p:cNvSpPr/>
            <p:nvPr/>
          </p:nvSpPr>
          <p:spPr>
            <a:xfrm>
              <a:off x="938000" y="2146725"/>
              <a:ext cx="37450" cy="31400"/>
            </a:xfrm>
            <a:custGeom>
              <a:avLst/>
              <a:gdLst/>
              <a:ahLst/>
              <a:cxnLst/>
              <a:rect l="l" t="t" r="r" b="b"/>
              <a:pathLst>
                <a:path w="1498" h="1256" extrusionOk="0">
                  <a:moveTo>
                    <a:pt x="1256" y="1"/>
                  </a:moveTo>
                  <a:lnTo>
                    <a:pt x="1" y="242"/>
                  </a:lnTo>
                  <a:lnTo>
                    <a:pt x="242" y="1256"/>
                  </a:lnTo>
                  <a:lnTo>
                    <a:pt x="1497" y="1015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274;p80"/>
            <p:cNvSpPr/>
            <p:nvPr/>
          </p:nvSpPr>
          <p:spPr>
            <a:xfrm>
              <a:off x="946450" y="2185350"/>
              <a:ext cx="36225" cy="31400"/>
            </a:xfrm>
            <a:custGeom>
              <a:avLst/>
              <a:gdLst/>
              <a:ahLst/>
              <a:cxnLst/>
              <a:rect l="l" t="t" r="r" b="b"/>
              <a:pathLst>
                <a:path w="1449" h="1256" extrusionOk="0">
                  <a:moveTo>
                    <a:pt x="1256" y="1"/>
                  </a:moveTo>
                  <a:lnTo>
                    <a:pt x="1" y="242"/>
                  </a:lnTo>
                  <a:lnTo>
                    <a:pt x="194" y="1256"/>
                  </a:lnTo>
                  <a:lnTo>
                    <a:pt x="1449" y="1014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275;p80"/>
            <p:cNvSpPr/>
            <p:nvPr/>
          </p:nvSpPr>
          <p:spPr>
            <a:xfrm>
              <a:off x="880075" y="2157600"/>
              <a:ext cx="36225" cy="32600"/>
            </a:xfrm>
            <a:custGeom>
              <a:avLst/>
              <a:gdLst/>
              <a:ahLst/>
              <a:cxnLst/>
              <a:rect l="l" t="t" r="r" b="b"/>
              <a:pathLst>
                <a:path w="1449" h="1304" extrusionOk="0">
                  <a:moveTo>
                    <a:pt x="1256" y="0"/>
                  </a:moveTo>
                  <a:lnTo>
                    <a:pt x="1" y="290"/>
                  </a:lnTo>
                  <a:lnTo>
                    <a:pt x="194" y="1304"/>
                  </a:lnTo>
                  <a:lnTo>
                    <a:pt x="1449" y="1062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276;p80"/>
            <p:cNvSpPr/>
            <p:nvPr/>
          </p:nvSpPr>
          <p:spPr>
            <a:xfrm>
              <a:off x="887325" y="2196200"/>
              <a:ext cx="37425" cy="32625"/>
            </a:xfrm>
            <a:custGeom>
              <a:avLst/>
              <a:gdLst/>
              <a:ahLst/>
              <a:cxnLst/>
              <a:rect l="l" t="t" r="r" b="b"/>
              <a:pathLst>
                <a:path w="1497" h="1305" extrusionOk="0">
                  <a:moveTo>
                    <a:pt x="1255" y="1"/>
                  </a:moveTo>
                  <a:lnTo>
                    <a:pt x="0" y="291"/>
                  </a:lnTo>
                  <a:lnTo>
                    <a:pt x="242" y="1304"/>
                  </a:lnTo>
                  <a:lnTo>
                    <a:pt x="1497" y="1063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277;p80"/>
            <p:cNvSpPr/>
            <p:nvPr/>
          </p:nvSpPr>
          <p:spPr>
            <a:xfrm>
              <a:off x="1012825" y="2211900"/>
              <a:ext cx="36225" cy="31400"/>
            </a:xfrm>
            <a:custGeom>
              <a:avLst/>
              <a:gdLst/>
              <a:ahLst/>
              <a:cxnLst/>
              <a:rect l="l" t="t" r="r" b="b"/>
              <a:pathLst>
                <a:path w="1449" h="1256" extrusionOk="0">
                  <a:moveTo>
                    <a:pt x="1255" y="0"/>
                  </a:moveTo>
                  <a:lnTo>
                    <a:pt x="0" y="242"/>
                  </a:lnTo>
                  <a:lnTo>
                    <a:pt x="194" y="1255"/>
                  </a:lnTo>
                  <a:lnTo>
                    <a:pt x="1448" y="1014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278;p80"/>
            <p:cNvSpPr/>
            <p:nvPr/>
          </p:nvSpPr>
          <p:spPr>
            <a:xfrm>
              <a:off x="1070750" y="2199825"/>
              <a:ext cx="36225" cy="32625"/>
            </a:xfrm>
            <a:custGeom>
              <a:avLst/>
              <a:gdLst/>
              <a:ahLst/>
              <a:cxnLst/>
              <a:rect l="l" t="t" r="r" b="b"/>
              <a:pathLst>
                <a:path w="1449" h="1305" extrusionOk="0">
                  <a:moveTo>
                    <a:pt x="1255" y="1"/>
                  </a:moveTo>
                  <a:lnTo>
                    <a:pt x="0" y="242"/>
                  </a:lnTo>
                  <a:lnTo>
                    <a:pt x="193" y="1304"/>
                  </a:lnTo>
                  <a:lnTo>
                    <a:pt x="1448" y="1014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279;p80"/>
            <p:cNvSpPr/>
            <p:nvPr/>
          </p:nvSpPr>
          <p:spPr>
            <a:xfrm>
              <a:off x="953700" y="2223975"/>
              <a:ext cx="36225" cy="31400"/>
            </a:xfrm>
            <a:custGeom>
              <a:avLst/>
              <a:gdLst/>
              <a:ahLst/>
              <a:cxnLst/>
              <a:rect l="l" t="t" r="r" b="b"/>
              <a:pathLst>
                <a:path w="1449" h="1256" extrusionOk="0">
                  <a:moveTo>
                    <a:pt x="1255" y="0"/>
                  </a:moveTo>
                  <a:lnTo>
                    <a:pt x="0" y="241"/>
                  </a:lnTo>
                  <a:lnTo>
                    <a:pt x="193" y="1255"/>
                  </a:lnTo>
                  <a:lnTo>
                    <a:pt x="1448" y="1014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280;p80"/>
            <p:cNvSpPr/>
            <p:nvPr/>
          </p:nvSpPr>
          <p:spPr>
            <a:xfrm>
              <a:off x="895775" y="2234825"/>
              <a:ext cx="36225" cy="32600"/>
            </a:xfrm>
            <a:custGeom>
              <a:avLst/>
              <a:gdLst/>
              <a:ahLst/>
              <a:cxnLst/>
              <a:rect l="l" t="t" r="r" b="b"/>
              <a:pathLst>
                <a:path w="1449" h="1304" extrusionOk="0">
                  <a:moveTo>
                    <a:pt x="1255" y="1"/>
                  </a:moveTo>
                  <a:lnTo>
                    <a:pt x="0" y="290"/>
                  </a:lnTo>
                  <a:lnTo>
                    <a:pt x="193" y="1304"/>
                  </a:lnTo>
                  <a:lnTo>
                    <a:pt x="1448" y="1062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281;p80"/>
            <p:cNvSpPr/>
            <p:nvPr/>
          </p:nvSpPr>
          <p:spPr>
            <a:xfrm>
              <a:off x="2265400" y="1847475"/>
              <a:ext cx="374100" cy="406675"/>
            </a:xfrm>
            <a:custGeom>
              <a:avLst/>
              <a:gdLst/>
              <a:ahLst/>
              <a:cxnLst/>
              <a:rect l="l" t="t" r="r" b="b"/>
              <a:pathLst>
                <a:path w="14964" h="16267" extrusionOk="0">
                  <a:moveTo>
                    <a:pt x="7965" y="0"/>
                  </a:moveTo>
                  <a:lnTo>
                    <a:pt x="7289" y="97"/>
                  </a:lnTo>
                  <a:lnTo>
                    <a:pt x="6661" y="194"/>
                  </a:lnTo>
                  <a:lnTo>
                    <a:pt x="6034" y="387"/>
                  </a:lnTo>
                  <a:lnTo>
                    <a:pt x="5503" y="628"/>
                  </a:lnTo>
                  <a:lnTo>
                    <a:pt x="4972" y="869"/>
                  </a:lnTo>
                  <a:lnTo>
                    <a:pt x="4537" y="1207"/>
                  </a:lnTo>
                  <a:lnTo>
                    <a:pt x="4151" y="1545"/>
                  </a:lnTo>
                  <a:lnTo>
                    <a:pt x="3862" y="1931"/>
                  </a:lnTo>
                  <a:lnTo>
                    <a:pt x="3620" y="2317"/>
                  </a:lnTo>
                  <a:lnTo>
                    <a:pt x="3476" y="2752"/>
                  </a:lnTo>
                  <a:lnTo>
                    <a:pt x="3379" y="3234"/>
                  </a:lnTo>
                  <a:lnTo>
                    <a:pt x="3379" y="3717"/>
                  </a:lnTo>
                  <a:lnTo>
                    <a:pt x="3476" y="4200"/>
                  </a:lnTo>
                  <a:lnTo>
                    <a:pt x="3620" y="4731"/>
                  </a:lnTo>
                  <a:lnTo>
                    <a:pt x="3910" y="5262"/>
                  </a:lnTo>
                  <a:lnTo>
                    <a:pt x="4055" y="5551"/>
                  </a:lnTo>
                  <a:lnTo>
                    <a:pt x="4151" y="5841"/>
                  </a:lnTo>
                  <a:lnTo>
                    <a:pt x="4151" y="6082"/>
                  </a:lnTo>
                  <a:lnTo>
                    <a:pt x="4151" y="6372"/>
                  </a:lnTo>
                  <a:lnTo>
                    <a:pt x="4151" y="6661"/>
                  </a:lnTo>
                  <a:lnTo>
                    <a:pt x="4055" y="6951"/>
                  </a:lnTo>
                  <a:lnTo>
                    <a:pt x="3813" y="7530"/>
                  </a:lnTo>
                  <a:lnTo>
                    <a:pt x="3476" y="8110"/>
                  </a:lnTo>
                  <a:lnTo>
                    <a:pt x="3041" y="8689"/>
                  </a:lnTo>
                  <a:lnTo>
                    <a:pt x="2076" y="9799"/>
                  </a:lnTo>
                  <a:lnTo>
                    <a:pt x="1062" y="10957"/>
                  </a:lnTo>
                  <a:lnTo>
                    <a:pt x="676" y="11537"/>
                  </a:lnTo>
                  <a:lnTo>
                    <a:pt x="338" y="12068"/>
                  </a:lnTo>
                  <a:lnTo>
                    <a:pt x="97" y="12647"/>
                  </a:lnTo>
                  <a:lnTo>
                    <a:pt x="0" y="12888"/>
                  </a:lnTo>
                  <a:lnTo>
                    <a:pt x="0" y="13178"/>
                  </a:lnTo>
                  <a:lnTo>
                    <a:pt x="0" y="13419"/>
                  </a:lnTo>
                  <a:lnTo>
                    <a:pt x="48" y="13660"/>
                  </a:lnTo>
                  <a:lnTo>
                    <a:pt x="145" y="13950"/>
                  </a:lnTo>
                  <a:lnTo>
                    <a:pt x="290" y="14191"/>
                  </a:lnTo>
                  <a:lnTo>
                    <a:pt x="531" y="14481"/>
                  </a:lnTo>
                  <a:lnTo>
                    <a:pt x="773" y="14722"/>
                  </a:lnTo>
                  <a:lnTo>
                    <a:pt x="1110" y="14964"/>
                  </a:lnTo>
                  <a:lnTo>
                    <a:pt x="1448" y="15205"/>
                  </a:lnTo>
                  <a:lnTo>
                    <a:pt x="1834" y="15398"/>
                  </a:lnTo>
                  <a:lnTo>
                    <a:pt x="2269" y="15591"/>
                  </a:lnTo>
                  <a:lnTo>
                    <a:pt x="3186" y="15881"/>
                  </a:lnTo>
                  <a:lnTo>
                    <a:pt x="4200" y="16074"/>
                  </a:lnTo>
                  <a:lnTo>
                    <a:pt x="5310" y="16219"/>
                  </a:lnTo>
                  <a:lnTo>
                    <a:pt x="6420" y="16267"/>
                  </a:lnTo>
                  <a:lnTo>
                    <a:pt x="7530" y="16219"/>
                  </a:lnTo>
                  <a:lnTo>
                    <a:pt x="8689" y="16122"/>
                  </a:lnTo>
                  <a:lnTo>
                    <a:pt x="9750" y="15881"/>
                  </a:lnTo>
                  <a:lnTo>
                    <a:pt x="10764" y="15639"/>
                  </a:lnTo>
                  <a:lnTo>
                    <a:pt x="11729" y="15253"/>
                  </a:lnTo>
                  <a:lnTo>
                    <a:pt x="12164" y="15060"/>
                  </a:lnTo>
                  <a:lnTo>
                    <a:pt x="12550" y="14867"/>
                  </a:lnTo>
                  <a:lnTo>
                    <a:pt x="12936" y="14626"/>
                  </a:lnTo>
                  <a:lnTo>
                    <a:pt x="13226" y="14336"/>
                  </a:lnTo>
                  <a:lnTo>
                    <a:pt x="13515" y="14047"/>
                  </a:lnTo>
                  <a:lnTo>
                    <a:pt x="13757" y="13757"/>
                  </a:lnTo>
                  <a:lnTo>
                    <a:pt x="13998" y="13419"/>
                  </a:lnTo>
                  <a:lnTo>
                    <a:pt x="14143" y="13081"/>
                  </a:lnTo>
                  <a:lnTo>
                    <a:pt x="13660" y="12840"/>
                  </a:lnTo>
                  <a:lnTo>
                    <a:pt x="13178" y="12454"/>
                  </a:lnTo>
                  <a:lnTo>
                    <a:pt x="12936" y="12261"/>
                  </a:lnTo>
                  <a:lnTo>
                    <a:pt x="12743" y="12019"/>
                  </a:lnTo>
                  <a:lnTo>
                    <a:pt x="12550" y="11730"/>
                  </a:lnTo>
                  <a:lnTo>
                    <a:pt x="12405" y="11440"/>
                  </a:lnTo>
                  <a:lnTo>
                    <a:pt x="12309" y="11102"/>
                  </a:lnTo>
                  <a:lnTo>
                    <a:pt x="12309" y="10716"/>
                  </a:lnTo>
                  <a:lnTo>
                    <a:pt x="12309" y="10330"/>
                  </a:lnTo>
                  <a:lnTo>
                    <a:pt x="12454" y="9895"/>
                  </a:lnTo>
                  <a:lnTo>
                    <a:pt x="12647" y="9413"/>
                  </a:lnTo>
                  <a:lnTo>
                    <a:pt x="12888" y="8930"/>
                  </a:lnTo>
                  <a:lnTo>
                    <a:pt x="13274" y="8399"/>
                  </a:lnTo>
                  <a:lnTo>
                    <a:pt x="13805" y="7820"/>
                  </a:lnTo>
                  <a:lnTo>
                    <a:pt x="14046" y="7530"/>
                  </a:lnTo>
                  <a:lnTo>
                    <a:pt x="14288" y="7192"/>
                  </a:lnTo>
                  <a:lnTo>
                    <a:pt x="14481" y="6903"/>
                  </a:lnTo>
                  <a:lnTo>
                    <a:pt x="14626" y="6565"/>
                  </a:lnTo>
                  <a:lnTo>
                    <a:pt x="14770" y="6227"/>
                  </a:lnTo>
                  <a:lnTo>
                    <a:pt x="14819" y="5889"/>
                  </a:lnTo>
                  <a:lnTo>
                    <a:pt x="14915" y="5551"/>
                  </a:lnTo>
                  <a:lnTo>
                    <a:pt x="14963" y="5213"/>
                  </a:lnTo>
                  <a:lnTo>
                    <a:pt x="14915" y="4538"/>
                  </a:lnTo>
                  <a:lnTo>
                    <a:pt x="14819" y="3910"/>
                  </a:lnTo>
                  <a:lnTo>
                    <a:pt x="14577" y="3234"/>
                  </a:lnTo>
                  <a:lnTo>
                    <a:pt x="14239" y="2607"/>
                  </a:lnTo>
                  <a:lnTo>
                    <a:pt x="13805" y="2028"/>
                  </a:lnTo>
                  <a:lnTo>
                    <a:pt x="13322" y="1545"/>
                  </a:lnTo>
                  <a:lnTo>
                    <a:pt x="12695" y="1062"/>
                  </a:lnTo>
                  <a:lnTo>
                    <a:pt x="12019" y="676"/>
                  </a:lnTo>
                  <a:lnTo>
                    <a:pt x="11295" y="338"/>
                  </a:lnTo>
                  <a:lnTo>
                    <a:pt x="10475" y="145"/>
                  </a:lnTo>
                  <a:lnTo>
                    <a:pt x="960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282;p80"/>
            <p:cNvSpPr/>
            <p:nvPr/>
          </p:nvSpPr>
          <p:spPr>
            <a:xfrm>
              <a:off x="2265400" y="1847475"/>
              <a:ext cx="374100" cy="406675"/>
            </a:xfrm>
            <a:custGeom>
              <a:avLst/>
              <a:gdLst/>
              <a:ahLst/>
              <a:cxnLst/>
              <a:rect l="l" t="t" r="r" b="b"/>
              <a:pathLst>
                <a:path w="14964" h="16267" fill="none" extrusionOk="0">
                  <a:moveTo>
                    <a:pt x="8689" y="0"/>
                  </a:moveTo>
                  <a:lnTo>
                    <a:pt x="8689" y="0"/>
                  </a:lnTo>
                  <a:lnTo>
                    <a:pt x="9171" y="0"/>
                  </a:lnTo>
                  <a:lnTo>
                    <a:pt x="9606" y="0"/>
                  </a:lnTo>
                  <a:lnTo>
                    <a:pt x="10475" y="145"/>
                  </a:lnTo>
                  <a:lnTo>
                    <a:pt x="11295" y="338"/>
                  </a:lnTo>
                  <a:lnTo>
                    <a:pt x="12019" y="676"/>
                  </a:lnTo>
                  <a:lnTo>
                    <a:pt x="12695" y="1062"/>
                  </a:lnTo>
                  <a:lnTo>
                    <a:pt x="13322" y="1545"/>
                  </a:lnTo>
                  <a:lnTo>
                    <a:pt x="13805" y="2028"/>
                  </a:lnTo>
                  <a:lnTo>
                    <a:pt x="14239" y="2607"/>
                  </a:lnTo>
                  <a:lnTo>
                    <a:pt x="14577" y="3234"/>
                  </a:lnTo>
                  <a:lnTo>
                    <a:pt x="14819" y="3910"/>
                  </a:lnTo>
                  <a:lnTo>
                    <a:pt x="14915" y="4538"/>
                  </a:lnTo>
                  <a:lnTo>
                    <a:pt x="14963" y="5213"/>
                  </a:lnTo>
                  <a:lnTo>
                    <a:pt x="14915" y="5551"/>
                  </a:lnTo>
                  <a:lnTo>
                    <a:pt x="14819" y="5889"/>
                  </a:lnTo>
                  <a:lnTo>
                    <a:pt x="14770" y="6227"/>
                  </a:lnTo>
                  <a:lnTo>
                    <a:pt x="14626" y="6565"/>
                  </a:lnTo>
                  <a:lnTo>
                    <a:pt x="14481" y="6903"/>
                  </a:lnTo>
                  <a:lnTo>
                    <a:pt x="14288" y="7192"/>
                  </a:lnTo>
                  <a:lnTo>
                    <a:pt x="14046" y="7530"/>
                  </a:lnTo>
                  <a:lnTo>
                    <a:pt x="13805" y="7820"/>
                  </a:lnTo>
                  <a:lnTo>
                    <a:pt x="13805" y="7820"/>
                  </a:lnTo>
                  <a:lnTo>
                    <a:pt x="13274" y="8399"/>
                  </a:lnTo>
                  <a:lnTo>
                    <a:pt x="12888" y="8930"/>
                  </a:lnTo>
                  <a:lnTo>
                    <a:pt x="12647" y="9413"/>
                  </a:lnTo>
                  <a:lnTo>
                    <a:pt x="12454" y="9895"/>
                  </a:lnTo>
                  <a:lnTo>
                    <a:pt x="12309" y="10330"/>
                  </a:lnTo>
                  <a:lnTo>
                    <a:pt x="12309" y="10716"/>
                  </a:lnTo>
                  <a:lnTo>
                    <a:pt x="12309" y="11102"/>
                  </a:lnTo>
                  <a:lnTo>
                    <a:pt x="12405" y="11440"/>
                  </a:lnTo>
                  <a:lnTo>
                    <a:pt x="12550" y="11730"/>
                  </a:lnTo>
                  <a:lnTo>
                    <a:pt x="12743" y="12019"/>
                  </a:lnTo>
                  <a:lnTo>
                    <a:pt x="12936" y="12261"/>
                  </a:lnTo>
                  <a:lnTo>
                    <a:pt x="13178" y="12454"/>
                  </a:lnTo>
                  <a:lnTo>
                    <a:pt x="13660" y="12840"/>
                  </a:lnTo>
                  <a:lnTo>
                    <a:pt x="14143" y="13081"/>
                  </a:lnTo>
                  <a:lnTo>
                    <a:pt x="14143" y="13081"/>
                  </a:lnTo>
                  <a:lnTo>
                    <a:pt x="13998" y="13419"/>
                  </a:lnTo>
                  <a:lnTo>
                    <a:pt x="13757" y="13757"/>
                  </a:lnTo>
                  <a:lnTo>
                    <a:pt x="13515" y="14047"/>
                  </a:lnTo>
                  <a:lnTo>
                    <a:pt x="13226" y="14336"/>
                  </a:lnTo>
                  <a:lnTo>
                    <a:pt x="12936" y="14626"/>
                  </a:lnTo>
                  <a:lnTo>
                    <a:pt x="12550" y="14867"/>
                  </a:lnTo>
                  <a:lnTo>
                    <a:pt x="12164" y="15060"/>
                  </a:lnTo>
                  <a:lnTo>
                    <a:pt x="11729" y="15253"/>
                  </a:lnTo>
                  <a:lnTo>
                    <a:pt x="10764" y="15639"/>
                  </a:lnTo>
                  <a:lnTo>
                    <a:pt x="9750" y="15881"/>
                  </a:lnTo>
                  <a:lnTo>
                    <a:pt x="8689" y="16122"/>
                  </a:lnTo>
                  <a:lnTo>
                    <a:pt x="7530" y="16219"/>
                  </a:lnTo>
                  <a:lnTo>
                    <a:pt x="6420" y="16267"/>
                  </a:lnTo>
                  <a:lnTo>
                    <a:pt x="5310" y="16219"/>
                  </a:lnTo>
                  <a:lnTo>
                    <a:pt x="4200" y="16074"/>
                  </a:lnTo>
                  <a:lnTo>
                    <a:pt x="3186" y="15881"/>
                  </a:lnTo>
                  <a:lnTo>
                    <a:pt x="2269" y="15591"/>
                  </a:lnTo>
                  <a:lnTo>
                    <a:pt x="1834" y="15398"/>
                  </a:lnTo>
                  <a:lnTo>
                    <a:pt x="1448" y="15205"/>
                  </a:lnTo>
                  <a:lnTo>
                    <a:pt x="1110" y="14964"/>
                  </a:lnTo>
                  <a:lnTo>
                    <a:pt x="773" y="14722"/>
                  </a:lnTo>
                  <a:lnTo>
                    <a:pt x="531" y="14481"/>
                  </a:lnTo>
                  <a:lnTo>
                    <a:pt x="290" y="14191"/>
                  </a:lnTo>
                  <a:lnTo>
                    <a:pt x="290" y="14191"/>
                  </a:lnTo>
                  <a:lnTo>
                    <a:pt x="145" y="13950"/>
                  </a:lnTo>
                  <a:lnTo>
                    <a:pt x="48" y="13660"/>
                  </a:lnTo>
                  <a:lnTo>
                    <a:pt x="0" y="13419"/>
                  </a:lnTo>
                  <a:lnTo>
                    <a:pt x="0" y="13178"/>
                  </a:lnTo>
                  <a:lnTo>
                    <a:pt x="0" y="12888"/>
                  </a:lnTo>
                  <a:lnTo>
                    <a:pt x="97" y="12647"/>
                  </a:lnTo>
                  <a:lnTo>
                    <a:pt x="338" y="12068"/>
                  </a:lnTo>
                  <a:lnTo>
                    <a:pt x="676" y="11537"/>
                  </a:lnTo>
                  <a:lnTo>
                    <a:pt x="1062" y="10957"/>
                  </a:lnTo>
                  <a:lnTo>
                    <a:pt x="2076" y="9799"/>
                  </a:lnTo>
                  <a:lnTo>
                    <a:pt x="3041" y="8689"/>
                  </a:lnTo>
                  <a:lnTo>
                    <a:pt x="3476" y="8110"/>
                  </a:lnTo>
                  <a:lnTo>
                    <a:pt x="3813" y="7530"/>
                  </a:lnTo>
                  <a:lnTo>
                    <a:pt x="4055" y="6951"/>
                  </a:lnTo>
                  <a:lnTo>
                    <a:pt x="4151" y="6661"/>
                  </a:lnTo>
                  <a:lnTo>
                    <a:pt x="4151" y="6372"/>
                  </a:lnTo>
                  <a:lnTo>
                    <a:pt x="4151" y="6082"/>
                  </a:lnTo>
                  <a:lnTo>
                    <a:pt x="4151" y="5841"/>
                  </a:lnTo>
                  <a:lnTo>
                    <a:pt x="4055" y="5551"/>
                  </a:lnTo>
                  <a:lnTo>
                    <a:pt x="3910" y="5262"/>
                  </a:lnTo>
                  <a:lnTo>
                    <a:pt x="3910" y="5262"/>
                  </a:lnTo>
                  <a:lnTo>
                    <a:pt x="3620" y="4731"/>
                  </a:lnTo>
                  <a:lnTo>
                    <a:pt x="3476" y="4200"/>
                  </a:lnTo>
                  <a:lnTo>
                    <a:pt x="3379" y="3717"/>
                  </a:lnTo>
                  <a:lnTo>
                    <a:pt x="3379" y="3234"/>
                  </a:lnTo>
                  <a:lnTo>
                    <a:pt x="3476" y="2752"/>
                  </a:lnTo>
                  <a:lnTo>
                    <a:pt x="3620" y="2317"/>
                  </a:lnTo>
                  <a:lnTo>
                    <a:pt x="3862" y="1931"/>
                  </a:lnTo>
                  <a:lnTo>
                    <a:pt x="4151" y="1545"/>
                  </a:lnTo>
                  <a:lnTo>
                    <a:pt x="4537" y="1207"/>
                  </a:lnTo>
                  <a:lnTo>
                    <a:pt x="4972" y="869"/>
                  </a:lnTo>
                  <a:lnTo>
                    <a:pt x="5503" y="628"/>
                  </a:lnTo>
                  <a:lnTo>
                    <a:pt x="6034" y="387"/>
                  </a:lnTo>
                  <a:lnTo>
                    <a:pt x="6661" y="194"/>
                  </a:lnTo>
                  <a:lnTo>
                    <a:pt x="7289" y="97"/>
                  </a:lnTo>
                  <a:lnTo>
                    <a:pt x="7965" y="0"/>
                  </a:lnTo>
                  <a:lnTo>
                    <a:pt x="868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283;p80"/>
            <p:cNvSpPr/>
            <p:nvPr/>
          </p:nvSpPr>
          <p:spPr>
            <a:xfrm>
              <a:off x="1710300" y="2328950"/>
              <a:ext cx="148450" cy="107425"/>
            </a:xfrm>
            <a:custGeom>
              <a:avLst/>
              <a:gdLst/>
              <a:ahLst/>
              <a:cxnLst/>
              <a:rect l="l" t="t" r="r" b="b"/>
              <a:pathLst>
                <a:path w="5938" h="4297" extrusionOk="0">
                  <a:moveTo>
                    <a:pt x="1449" y="0"/>
                  </a:moveTo>
                  <a:lnTo>
                    <a:pt x="1256" y="49"/>
                  </a:lnTo>
                  <a:lnTo>
                    <a:pt x="1063" y="145"/>
                  </a:lnTo>
                  <a:lnTo>
                    <a:pt x="918" y="242"/>
                  </a:lnTo>
                  <a:lnTo>
                    <a:pt x="773" y="387"/>
                  </a:lnTo>
                  <a:lnTo>
                    <a:pt x="676" y="580"/>
                  </a:lnTo>
                  <a:lnTo>
                    <a:pt x="97" y="1786"/>
                  </a:lnTo>
                  <a:lnTo>
                    <a:pt x="1" y="2124"/>
                  </a:lnTo>
                  <a:lnTo>
                    <a:pt x="1" y="2462"/>
                  </a:lnTo>
                  <a:lnTo>
                    <a:pt x="97" y="2800"/>
                  </a:lnTo>
                  <a:lnTo>
                    <a:pt x="290" y="3090"/>
                  </a:lnTo>
                  <a:lnTo>
                    <a:pt x="1014" y="3862"/>
                  </a:lnTo>
                  <a:lnTo>
                    <a:pt x="1256" y="4055"/>
                  </a:lnTo>
                  <a:lnTo>
                    <a:pt x="1497" y="4200"/>
                  </a:lnTo>
                  <a:lnTo>
                    <a:pt x="1787" y="4296"/>
                  </a:lnTo>
                  <a:lnTo>
                    <a:pt x="2076" y="4296"/>
                  </a:lnTo>
                  <a:lnTo>
                    <a:pt x="3959" y="4103"/>
                  </a:lnTo>
                  <a:lnTo>
                    <a:pt x="4248" y="4055"/>
                  </a:lnTo>
                  <a:lnTo>
                    <a:pt x="4490" y="3958"/>
                  </a:lnTo>
                  <a:lnTo>
                    <a:pt x="4731" y="3862"/>
                  </a:lnTo>
                  <a:lnTo>
                    <a:pt x="4972" y="3717"/>
                  </a:lnTo>
                  <a:lnTo>
                    <a:pt x="5214" y="3572"/>
                  </a:lnTo>
                  <a:lnTo>
                    <a:pt x="5407" y="3379"/>
                  </a:lnTo>
                  <a:lnTo>
                    <a:pt x="5600" y="3138"/>
                  </a:lnTo>
                  <a:lnTo>
                    <a:pt x="5745" y="2897"/>
                  </a:lnTo>
                  <a:lnTo>
                    <a:pt x="5938" y="2510"/>
                  </a:lnTo>
                  <a:lnTo>
                    <a:pt x="5503" y="2028"/>
                  </a:lnTo>
                  <a:lnTo>
                    <a:pt x="4972" y="1593"/>
                  </a:lnTo>
                  <a:lnTo>
                    <a:pt x="4441" y="1207"/>
                  </a:lnTo>
                  <a:lnTo>
                    <a:pt x="3910" y="918"/>
                  </a:lnTo>
                  <a:lnTo>
                    <a:pt x="3042" y="531"/>
                  </a:lnTo>
                  <a:lnTo>
                    <a:pt x="2655" y="387"/>
                  </a:lnTo>
                  <a:lnTo>
                    <a:pt x="2028" y="97"/>
                  </a:lnTo>
                  <a:lnTo>
                    <a:pt x="1835" y="49"/>
                  </a:lnTo>
                  <a:lnTo>
                    <a:pt x="1642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284;p80"/>
            <p:cNvSpPr/>
            <p:nvPr/>
          </p:nvSpPr>
          <p:spPr>
            <a:xfrm>
              <a:off x="1710300" y="2328950"/>
              <a:ext cx="148450" cy="107425"/>
            </a:xfrm>
            <a:custGeom>
              <a:avLst/>
              <a:gdLst/>
              <a:ahLst/>
              <a:cxnLst/>
              <a:rect l="l" t="t" r="r" b="b"/>
              <a:pathLst>
                <a:path w="5938" h="4297" fill="none" extrusionOk="0">
                  <a:moveTo>
                    <a:pt x="290" y="3090"/>
                  </a:moveTo>
                  <a:lnTo>
                    <a:pt x="1014" y="3862"/>
                  </a:lnTo>
                  <a:lnTo>
                    <a:pt x="1014" y="3862"/>
                  </a:lnTo>
                  <a:lnTo>
                    <a:pt x="1256" y="4055"/>
                  </a:lnTo>
                  <a:lnTo>
                    <a:pt x="1497" y="4200"/>
                  </a:lnTo>
                  <a:lnTo>
                    <a:pt x="1787" y="4296"/>
                  </a:lnTo>
                  <a:lnTo>
                    <a:pt x="2076" y="4296"/>
                  </a:lnTo>
                  <a:lnTo>
                    <a:pt x="3959" y="4103"/>
                  </a:lnTo>
                  <a:lnTo>
                    <a:pt x="3959" y="4103"/>
                  </a:lnTo>
                  <a:lnTo>
                    <a:pt x="4248" y="4055"/>
                  </a:lnTo>
                  <a:lnTo>
                    <a:pt x="4490" y="3958"/>
                  </a:lnTo>
                  <a:lnTo>
                    <a:pt x="4731" y="3862"/>
                  </a:lnTo>
                  <a:lnTo>
                    <a:pt x="4972" y="3717"/>
                  </a:lnTo>
                  <a:lnTo>
                    <a:pt x="5214" y="3572"/>
                  </a:lnTo>
                  <a:lnTo>
                    <a:pt x="5407" y="3379"/>
                  </a:lnTo>
                  <a:lnTo>
                    <a:pt x="5600" y="3138"/>
                  </a:lnTo>
                  <a:lnTo>
                    <a:pt x="5745" y="2897"/>
                  </a:lnTo>
                  <a:lnTo>
                    <a:pt x="5938" y="2510"/>
                  </a:lnTo>
                  <a:lnTo>
                    <a:pt x="5938" y="2510"/>
                  </a:lnTo>
                  <a:lnTo>
                    <a:pt x="5503" y="2028"/>
                  </a:lnTo>
                  <a:lnTo>
                    <a:pt x="4972" y="1593"/>
                  </a:lnTo>
                  <a:lnTo>
                    <a:pt x="4441" y="1207"/>
                  </a:lnTo>
                  <a:lnTo>
                    <a:pt x="3910" y="918"/>
                  </a:lnTo>
                  <a:lnTo>
                    <a:pt x="3042" y="531"/>
                  </a:lnTo>
                  <a:lnTo>
                    <a:pt x="2655" y="387"/>
                  </a:lnTo>
                  <a:lnTo>
                    <a:pt x="2028" y="97"/>
                  </a:lnTo>
                  <a:lnTo>
                    <a:pt x="2028" y="97"/>
                  </a:lnTo>
                  <a:lnTo>
                    <a:pt x="1835" y="49"/>
                  </a:lnTo>
                  <a:lnTo>
                    <a:pt x="1642" y="0"/>
                  </a:lnTo>
                  <a:lnTo>
                    <a:pt x="1449" y="0"/>
                  </a:lnTo>
                  <a:lnTo>
                    <a:pt x="1256" y="49"/>
                  </a:lnTo>
                  <a:lnTo>
                    <a:pt x="1063" y="145"/>
                  </a:lnTo>
                  <a:lnTo>
                    <a:pt x="918" y="242"/>
                  </a:lnTo>
                  <a:lnTo>
                    <a:pt x="773" y="387"/>
                  </a:lnTo>
                  <a:lnTo>
                    <a:pt x="676" y="580"/>
                  </a:lnTo>
                  <a:lnTo>
                    <a:pt x="676" y="580"/>
                  </a:lnTo>
                  <a:lnTo>
                    <a:pt x="97" y="1786"/>
                  </a:lnTo>
                  <a:lnTo>
                    <a:pt x="97" y="1786"/>
                  </a:lnTo>
                  <a:lnTo>
                    <a:pt x="1" y="2124"/>
                  </a:lnTo>
                  <a:lnTo>
                    <a:pt x="1" y="2462"/>
                  </a:lnTo>
                  <a:lnTo>
                    <a:pt x="97" y="2800"/>
                  </a:lnTo>
                  <a:lnTo>
                    <a:pt x="290" y="30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285;p80"/>
            <p:cNvSpPr/>
            <p:nvPr/>
          </p:nvSpPr>
          <p:spPr>
            <a:xfrm>
              <a:off x="1773050" y="2316875"/>
              <a:ext cx="543050" cy="324625"/>
            </a:xfrm>
            <a:custGeom>
              <a:avLst/>
              <a:gdLst/>
              <a:ahLst/>
              <a:cxnLst/>
              <a:rect l="l" t="t" r="r" b="b"/>
              <a:pathLst>
                <a:path w="21722" h="12985" extrusionOk="0">
                  <a:moveTo>
                    <a:pt x="17619" y="1"/>
                  </a:moveTo>
                  <a:lnTo>
                    <a:pt x="16653" y="1159"/>
                  </a:lnTo>
                  <a:lnTo>
                    <a:pt x="15640" y="2366"/>
                  </a:lnTo>
                  <a:lnTo>
                    <a:pt x="14578" y="3524"/>
                  </a:lnTo>
                  <a:lnTo>
                    <a:pt x="13468" y="4635"/>
                  </a:lnTo>
                  <a:lnTo>
                    <a:pt x="12357" y="5696"/>
                  </a:lnTo>
                  <a:lnTo>
                    <a:pt x="11247" y="6710"/>
                  </a:lnTo>
                  <a:lnTo>
                    <a:pt x="10089" y="7627"/>
                  </a:lnTo>
                  <a:lnTo>
                    <a:pt x="9284" y="8206"/>
                  </a:lnTo>
                  <a:lnTo>
                    <a:pt x="9284" y="8206"/>
                  </a:lnTo>
                  <a:lnTo>
                    <a:pt x="9172" y="8158"/>
                  </a:lnTo>
                  <a:lnTo>
                    <a:pt x="8834" y="7965"/>
                  </a:lnTo>
                  <a:lnTo>
                    <a:pt x="7917" y="7241"/>
                  </a:lnTo>
                  <a:lnTo>
                    <a:pt x="7048" y="6469"/>
                  </a:lnTo>
                  <a:lnTo>
                    <a:pt x="6179" y="5552"/>
                  </a:lnTo>
                  <a:lnTo>
                    <a:pt x="5358" y="4538"/>
                  </a:lnTo>
                  <a:lnTo>
                    <a:pt x="4538" y="3524"/>
                  </a:lnTo>
                  <a:lnTo>
                    <a:pt x="3766" y="2511"/>
                  </a:lnTo>
                  <a:lnTo>
                    <a:pt x="1" y="5166"/>
                  </a:lnTo>
                  <a:lnTo>
                    <a:pt x="918" y="6372"/>
                  </a:lnTo>
                  <a:lnTo>
                    <a:pt x="1835" y="7482"/>
                  </a:lnTo>
                  <a:lnTo>
                    <a:pt x="2752" y="8593"/>
                  </a:lnTo>
                  <a:lnTo>
                    <a:pt x="3814" y="9703"/>
                  </a:lnTo>
                  <a:lnTo>
                    <a:pt x="4393" y="10234"/>
                  </a:lnTo>
                  <a:lnTo>
                    <a:pt x="4972" y="10813"/>
                  </a:lnTo>
                  <a:lnTo>
                    <a:pt x="5600" y="11296"/>
                  </a:lnTo>
                  <a:lnTo>
                    <a:pt x="6227" y="11778"/>
                  </a:lnTo>
                  <a:lnTo>
                    <a:pt x="6662" y="12068"/>
                  </a:lnTo>
                  <a:lnTo>
                    <a:pt x="7096" y="12309"/>
                  </a:lnTo>
                  <a:lnTo>
                    <a:pt x="7531" y="12551"/>
                  </a:lnTo>
                  <a:lnTo>
                    <a:pt x="8013" y="12744"/>
                  </a:lnTo>
                  <a:lnTo>
                    <a:pt x="8689" y="12888"/>
                  </a:lnTo>
                  <a:lnTo>
                    <a:pt x="9365" y="12985"/>
                  </a:lnTo>
                  <a:lnTo>
                    <a:pt x="9847" y="12985"/>
                  </a:lnTo>
                  <a:lnTo>
                    <a:pt x="10282" y="12888"/>
                  </a:lnTo>
                  <a:lnTo>
                    <a:pt x="10765" y="12792"/>
                  </a:lnTo>
                  <a:lnTo>
                    <a:pt x="11151" y="12599"/>
                  </a:lnTo>
                  <a:lnTo>
                    <a:pt x="11344" y="12502"/>
                  </a:lnTo>
                  <a:lnTo>
                    <a:pt x="12792" y="11537"/>
                  </a:lnTo>
                  <a:lnTo>
                    <a:pt x="14240" y="10523"/>
                  </a:lnTo>
                  <a:lnTo>
                    <a:pt x="15591" y="9413"/>
                  </a:lnTo>
                  <a:lnTo>
                    <a:pt x="16895" y="8206"/>
                  </a:lnTo>
                  <a:lnTo>
                    <a:pt x="18150" y="7048"/>
                  </a:lnTo>
                  <a:lnTo>
                    <a:pt x="19356" y="5841"/>
                  </a:lnTo>
                  <a:lnTo>
                    <a:pt x="20515" y="4635"/>
                  </a:lnTo>
                  <a:lnTo>
                    <a:pt x="21722" y="3380"/>
                  </a:lnTo>
                  <a:lnTo>
                    <a:pt x="17619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286;p80"/>
            <p:cNvSpPr/>
            <p:nvPr/>
          </p:nvSpPr>
          <p:spPr>
            <a:xfrm>
              <a:off x="1773050" y="2316875"/>
              <a:ext cx="543050" cy="324625"/>
            </a:xfrm>
            <a:custGeom>
              <a:avLst/>
              <a:gdLst/>
              <a:ahLst/>
              <a:cxnLst/>
              <a:rect l="l" t="t" r="r" b="b"/>
              <a:pathLst>
                <a:path w="21722" h="12985" fill="none" extrusionOk="0">
                  <a:moveTo>
                    <a:pt x="21722" y="3380"/>
                  </a:moveTo>
                  <a:lnTo>
                    <a:pt x="21722" y="3380"/>
                  </a:lnTo>
                  <a:lnTo>
                    <a:pt x="20515" y="4635"/>
                  </a:lnTo>
                  <a:lnTo>
                    <a:pt x="20515" y="4635"/>
                  </a:lnTo>
                  <a:lnTo>
                    <a:pt x="19356" y="5841"/>
                  </a:lnTo>
                  <a:lnTo>
                    <a:pt x="19356" y="5841"/>
                  </a:lnTo>
                  <a:lnTo>
                    <a:pt x="18150" y="7048"/>
                  </a:lnTo>
                  <a:lnTo>
                    <a:pt x="16895" y="8206"/>
                  </a:lnTo>
                  <a:lnTo>
                    <a:pt x="16895" y="8206"/>
                  </a:lnTo>
                  <a:lnTo>
                    <a:pt x="15591" y="9413"/>
                  </a:lnTo>
                  <a:lnTo>
                    <a:pt x="14240" y="10523"/>
                  </a:lnTo>
                  <a:lnTo>
                    <a:pt x="12792" y="11537"/>
                  </a:lnTo>
                  <a:lnTo>
                    <a:pt x="11344" y="12502"/>
                  </a:lnTo>
                  <a:lnTo>
                    <a:pt x="11344" y="12502"/>
                  </a:lnTo>
                  <a:lnTo>
                    <a:pt x="11344" y="12502"/>
                  </a:lnTo>
                  <a:lnTo>
                    <a:pt x="11151" y="12599"/>
                  </a:lnTo>
                  <a:lnTo>
                    <a:pt x="11151" y="12599"/>
                  </a:lnTo>
                  <a:lnTo>
                    <a:pt x="10765" y="12792"/>
                  </a:lnTo>
                  <a:lnTo>
                    <a:pt x="10282" y="12888"/>
                  </a:lnTo>
                  <a:lnTo>
                    <a:pt x="9847" y="12985"/>
                  </a:lnTo>
                  <a:lnTo>
                    <a:pt x="9365" y="12985"/>
                  </a:lnTo>
                  <a:lnTo>
                    <a:pt x="9365" y="12985"/>
                  </a:lnTo>
                  <a:lnTo>
                    <a:pt x="8689" y="12888"/>
                  </a:lnTo>
                  <a:lnTo>
                    <a:pt x="8013" y="12744"/>
                  </a:lnTo>
                  <a:lnTo>
                    <a:pt x="8013" y="12744"/>
                  </a:lnTo>
                  <a:lnTo>
                    <a:pt x="7531" y="12551"/>
                  </a:lnTo>
                  <a:lnTo>
                    <a:pt x="7096" y="12309"/>
                  </a:lnTo>
                  <a:lnTo>
                    <a:pt x="6662" y="12068"/>
                  </a:lnTo>
                  <a:lnTo>
                    <a:pt x="6227" y="11778"/>
                  </a:lnTo>
                  <a:lnTo>
                    <a:pt x="6227" y="11778"/>
                  </a:lnTo>
                  <a:lnTo>
                    <a:pt x="5600" y="11296"/>
                  </a:lnTo>
                  <a:lnTo>
                    <a:pt x="4972" y="10813"/>
                  </a:lnTo>
                  <a:lnTo>
                    <a:pt x="4393" y="10234"/>
                  </a:lnTo>
                  <a:lnTo>
                    <a:pt x="3814" y="9703"/>
                  </a:lnTo>
                  <a:lnTo>
                    <a:pt x="3814" y="9703"/>
                  </a:lnTo>
                  <a:lnTo>
                    <a:pt x="2752" y="8593"/>
                  </a:lnTo>
                  <a:lnTo>
                    <a:pt x="1835" y="7482"/>
                  </a:lnTo>
                  <a:lnTo>
                    <a:pt x="1835" y="7482"/>
                  </a:lnTo>
                  <a:lnTo>
                    <a:pt x="918" y="6372"/>
                  </a:lnTo>
                  <a:lnTo>
                    <a:pt x="1" y="5166"/>
                  </a:lnTo>
                  <a:lnTo>
                    <a:pt x="3766" y="2511"/>
                  </a:lnTo>
                  <a:lnTo>
                    <a:pt x="3766" y="2511"/>
                  </a:lnTo>
                  <a:lnTo>
                    <a:pt x="4538" y="3524"/>
                  </a:lnTo>
                  <a:lnTo>
                    <a:pt x="5358" y="4538"/>
                  </a:lnTo>
                  <a:lnTo>
                    <a:pt x="5358" y="4538"/>
                  </a:lnTo>
                  <a:lnTo>
                    <a:pt x="6179" y="5552"/>
                  </a:lnTo>
                  <a:lnTo>
                    <a:pt x="7048" y="6469"/>
                  </a:lnTo>
                  <a:lnTo>
                    <a:pt x="7048" y="6469"/>
                  </a:lnTo>
                  <a:lnTo>
                    <a:pt x="7917" y="7241"/>
                  </a:lnTo>
                  <a:lnTo>
                    <a:pt x="8834" y="7965"/>
                  </a:lnTo>
                  <a:lnTo>
                    <a:pt x="8834" y="7965"/>
                  </a:lnTo>
                  <a:lnTo>
                    <a:pt x="9172" y="8158"/>
                  </a:lnTo>
                  <a:lnTo>
                    <a:pt x="9510" y="8303"/>
                  </a:lnTo>
                  <a:lnTo>
                    <a:pt x="9510" y="8303"/>
                  </a:lnTo>
                  <a:lnTo>
                    <a:pt x="9558" y="8303"/>
                  </a:lnTo>
                  <a:lnTo>
                    <a:pt x="9510" y="8303"/>
                  </a:lnTo>
                  <a:lnTo>
                    <a:pt x="9510" y="8303"/>
                  </a:lnTo>
                  <a:lnTo>
                    <a:pt x="9268" y="8303"/>
                  </a:lnTo>
                  <a:lnTo>
                    <a:pt x="9075" y="8399"/>
                  </a:lnTo>
                  <a:lnTo>
                    <a:pt x="8882" y="8496"/>
                  </a:lnTo>
                  <a:lnTo>
                    <a:pt x="8882" y="8496"/>
                  </a:lnTo>
                  <a:lnTo>
                    <a:pt x="10089" y="7627"/>
                  </a:lnTo>
                  <a:lnTo>
                    <a:pt x="11247" y="6710"/>
                  </a:lnTo>
                  <a:lnTo>
                    <a:pt x="11247" y="6710"/>
                  </a:lnTo>
                  <a:lnTo>
                    <a:pt x="12357" y="5696"/>
                  </a:lnTo>
                  <a:lnTo>
                    <a:pt x="13468" y="4635"/>
                  </a:lnTo>
                  <a:lnTo>
                    <a:pt x="13468" y="4635"/>
                  </a:lnTo>
                  <a:lnTo>
                    <a:pt x="14578" y="3524"/>
                  </a:lnTo>
                  <a:lnTo>
                    <a:pt x="15640" y="2366"/>
                  </a:lnTo>
                  <a:lnTo>
                    <a:pt x="15640" y="2366"/>
                  </a:lnTo>
                  <a:lnTo>
                    <a:pt x="16653" y="1159"/>
                  </a:lnTo>
                  <a:lnTo>
                    <a:pt x="16653" y="1159"/>
                  </a:lnTo>
                  <a:lnTo>
                    <a:pt x="17619" y="1"/>
                  </a:lnTo>
                  <a:lnTo>
                    <a:pt x="21722" y="338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287;p80"/>
            <p:cNvSpPr/>
            <p:nvPr/>
          </p:nvSpPr>
          <p:spPr>
            <a:xfrm>
              <a:off x="1773050" y="2316875"/>
              <a:ext cx="442900" cy="324625"/>
            </a:xfrm>
            <a:custGeom>
              <a:avLst/>
              <a:gdLst/>
              <a:ahLst/>
              <a:cxnLst/>
              <a:rect l="l" t="t" r="r" b="b"/>
              <a:pathLst>
                <a:path w="17716" h="12985" extrusionOk="0">
                  <a:moveTo>
                    <a:pt x="17619" y="1"/>
                  </a:moveTo>
                  <a:lnTo>
                    <a:pt x="16653" y="1159"/>
                  </a:lnTo>
                  <a:lnTo>
                    <a:pt x="15640" y="2366"/>
                  </a:lnTo>
                  <a:lnTo>
                    <a:pt x="14578" y="3524"/>
                  </a:lnTo>
                  <a:lnTo>
                    <a:pt x="13468" y="4635"/>
                  </a:lnTo>
                  <a:lnTo>
                    <a:pt x="12357" y="5696"/>
                  </a:lnTo>
                  <a:lnTo>
                    <a:pt x="11247" y="6710"/>
                  </a:lnTo>
                  <a:lnTo>
                    <a:pt x="10282" y="7482"/>
                  </a:lnTo>
                  <a:lnTo>
                    <a:pt x="9316" y="8206"/>
                  </a:lnTo>
                  <a:lnTo>
                    <a:pt x="8834" y="7965"/>
                  </a:lnTo>
                  <a:lnTo>
                    <a:pt x="7917" y="7241"/>
                  </a:lnTo>
                  <a:lnTo>
                    <a:pt x="7048" y="6469"/>
                  </a:lnTo>
                  <a:lnTo>
                    <a:pt x="6179" y="5552"/>
                  </a:lnTo>
                  <a:lnTo>
                    <a:pt x="5358" y="4538"/>
                  </a:lnTo>
                  <a:lnTo>
                    <a:pt x="4538" y="3524"/>
                  </a:lnTo>
                  <a:lnTo>
                    <a:pt x="3766" y="2511"/>
                  </a:lnTo>
                  <a:lnTo>
                    <a:pt x="3283" y="2800"/>
                  </a:lnTo>
                  <a:lnTo>
                    <a:pt x="725" y="4635"/>
                  </a:lnTo>
                  <a:lnTo>
                    <a:pt x="1" y="5166"/>
                  </a:lnTo>
                  <a:lnTo>
                    <a:pt x="918" y="6372"/>
                  </a:lnTo>
                  <a:lnTo>
                    <a:pt x="1835" y="7482"/>
                  </a:lnTo>
                  <a:lnTo>
                    <a:pt x="2752" y="8593"/>
                  </a:lnTo>
                  <a:lnTo>
                    <a:pt x="3814" y="9703"/>
                  </a:lnTo>
                  <a:lnTo>
                    <a:pt x="4393" y="10234"/>
                  </a:lnTo>
                  <a:lnTo>
                    <a:pt x="4972" y="10813"/>
                  </a:lnTo>
                  <a:lnTo>
                    <a:pt x="5600" y="11296"/>
                  </a:lnTo>
                  <a:lnTo>
                    <a:pt x="6227" y="11778"/>
                  </a:lnTo>
                  <a:lnTo>
                    <a:pt x="6662" y="12068"/>
                  </a:lnTo>
                  <a:lnTo>
                    <a:pt x="7096" y="12309"/>
                  </a:lnTo>
                  <a:lnTo>
                    <a:pt x="7531" y="12551"/>
                  </a:lnTo>
                  <a:lnTo>
                    <a:pt x="8013" y="12744"/>
                  </a:lnTo>
                  <a:lnTo>
                    <a:pt x="8689" y="12888"/>
                  </a:lnTo>
                  <a:lnTo>
                    <a:pt x="9365" y="12985"/>
                  </a:lnTo>
                  <a:lnTo>
                    <a:pt x="9944" y="12985"/>
                  </a:lnTo>
                  <a:lnTo>
                    <a:pt x="10330" y="12888"/>
                  </a:lnTo>
                  <a:lnTo>
                    <a:pt x="10765" y="12792"/>
                  </a:lnTo>
                  <a:lnTo>
                    <a:pt x="11151" y="12599"/>
                  </a:lnTo>
                  <a:lnTo>
                    <a:pt x="11344" y="12502"/>
                  </a:lnTo>
                  <a:lnTo>
                    <a:pt x="12213" y="11971"/>
                  </a:lnTo>
                  <a:lnTo>
                    <a:pt x="11392" y="10041"/>
                  </a:lnTo>
                  <a:lnTo>
                    <a:pt x="11295" y="9799"/>
                  </a:lnTo>
                  <a:lnTo>
                    <a:pt x="11295" y="9558"/>
                  </a:lnTo>
                  <a:lnTo>
                    <a:pt x="11344" y="9365"/>
                  </a:lnTo>
                  <a:lnTo>
                    <a:pt x="11440" y="9124"/>
                  </a:lnTo>
                  <a:lnTo>
                    <a:pt x="11585" y="8979"/>
                  </a:lnTo>
                  <a:lnTo>
                    <a:pt x="11778" y="8882"/>
                  </a:lnTo>
                  <a:lnTo>
                    <a:pt x="12020" y="8786"/>
                  </a:lnTo>
                  <a:lnTo>
                    <a:pt x="12309" y="8737"/>
                  </a:lnTo>
                  <a:lnTo>
                    <a:pt x="15640" y="8641"/>
                  </a:lnTo>
                  <a:lnTo>
                    <a:pt x="15688" y="7193"/>
                  </a:lnTo>
                  <a:lnTo>
                    <a:pt x="15784" y="5890"/>
                  </a:lnTo>
                  <a:lnTo>
                    <a:pt x="15881" y="4635"/>
                  </a:lnTo>
                  <a:lnTo>
                    <a:pt x="16122" y="3476"/>
                  </a:lnTo>
                  <a:lnTo>
                    <a:pt x="16364" y="2462"/>
                  </a:lnTo>
                  <a:lnTo>
                    <a:pt x="16557" y="1980"/>
                  </a:lnTo>
                  <a:lnTo>
                    <a:pt x="16702" y="1545"/>
                  </a:lnTo>
                  <a:lnTo>
                    <a:pt x="16943" y="1111"/>
                  </a:lnTo>
                  <a:lnTo>
                    <a:pt x="17184" y="725"/>
                  </a:lnTo>
                  <a:lnTo>
                    <a:pt x="17426" y="387"/>
                  </a:lnTo>
                  <a:lnTo>
                    <a:pt x="17715" y="49"/>
                  </a:lnTo>
                  <a:lnTo>
                    <a:pt x="17619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288;p80"/>
            <p:cNvSpPr/>
            <p:nvPr/>
          </p:nvSpPr>
          <p:spPr>
            <a:xfrm>
              <a:off x="2010775" y="252442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289;p80"/>
            <p:cNvSpPr/>
            <p:nvPr/>
          </p:nvSpPr>
          <p:spPr>
            <a:xfrm>
              <a:off x="1773050" y="2316875"/>
              <a:ext cx="442900" cy="324625"/>
            </a:xfrm>
            <a:custGeom>
              <a:avLst/>
              <a:gdLst/>
              <a:ahLst/>
              <a:cxnLst/>
              <a:rect l="l" t="t" r="r" b="b"/>
              <a:pathLst>
                <a:path w="17716" h="12985" fill="none" extrusionOk="0">
                  <a:moveTo>
                    <a:pt x="17619" y="1"/>
                  </a:moveTo>
                  <a:lnTo>
                    <a:pt x="17619" y="1"/>
                  </a:lnTo>
                  <a:lnTo>
                    <a:pt x="16653" y="1159"/>
                  </a:lnTo>
                  <a:lnTo>
                    <a:pt x="16653" y="1159"/>
                  </a:lnTo>
                  <a:lnTo>
                    <a:pt x="15640" y="2366"/>
                  </a:lnTo>
                  <a:lnTo>
                    <a:pt x="15640" y="2366"/>
                  </a:lnTo>
                  <a:lnTo>
                    <a:pt x="14578" y="3524"/>
                  </a:lnTo>
                  <a:lnTo>
                    <a:pt x="13468" y="4635"/>
                  </a:lnTo>
                  <a:lnTo>
                    <a:pt x="13468" y="4635"/>
                  </a:lnTo>
                  <a:lnTo>
                    <a:pt x="12357" y="5696"/>
                  </a:lnTo>
                  <a:lnTo>
                    <a:pt x="11247" y="6710"/>
                  </a:lnTo>
                  <a:lnTo>
                    <a:pt x="11247" y="6710"/>
                  </a:lnTo>
                  <a:lnTo>
                    <a:pt x="10282" y="7482"/>
                  </a:lnTo>
                  <a:lnTo>
                    <a:pt x="9316" y="8206"/>
                  </a:lnTo>
                  <a:lnTo>
                    <a:pt x="9316" y="8206"/>
                  </a:lnTo>
                  <a:lnTo>
                    <a:pt x="8834" y="7965"/>
                  </a:lnTo>
                  <a:lnTo>
                    <a:pt x="8834" y="7965"/>
                  </a:lnTo>
                  <a:lnTo>
                    <a:pt x="7917" y="7241"/>
                  </a:lnTo>
                  <a:lnTo>
                    <a:pt x="7048" y="6469"/>
                  </a:lnTo>
                  <a:lnTo>
                    <a:pt x="7048" y="6469"/>
                  </a:lnTo>
                  <a:lnTo>
                    <a:pt x="6179" y="5552"/>
                  </a:lnTo>
                  <a:lnTo>
                    <a:pt x="5358" y="4538"/>
                  </a:lnTo>
                  <a:lnTo>
                    <a:pt x="5358" y="4538"/>
                  </a:lnTo>
                  <a:lnTo>
                    <a:pt x="4538" y="3524"/>
                  </a:lnTo>
                  <a:lnTo>
                    <a:pt x="3766" y="2511"/>
                  </a:lnTo>
                  <a:lnTo>
                    <a:pt x="3283" y="2800"/>
                  </a:lnTo>
                  <a:lnTo>
                    <a:pt x="725" y="4635"/>
                  </a:lnTo>
                  <a:lnTo>
                    <a:pt x="1" y="5166"/>
                  </a:lnTo>
                  <a:lnTo>
                    <a:pt x="1" y="5166"/>
                  </a:lnTo>
                  <a:lnTo>
                    <a:pt x="918" y="6372"/>
                  </a:lnTo>
                  <a:lnTo>
                    <a:pt x="1835" y="7482"/>
                  </a:lnTo>
                  <a:lnTo>
                    <a:pt x="1835" y="7482"/>
                  </a:lnTo>
                  <a:lnTo>
                    <a:pt x="2752" y="8593"/>
                  </a:lnTo>
                  <a:lnTo>
                    <a:pt x="3814" y="9703"/>
                  </a:lnTo>
                  <a:lnTo>
                    <a:pt x="3814" y="9703"/>
                  </a:lnTo>
                  <a:lnTo>
                    <a:pt x="4393" y="10234"/>
                  </a:lnTo>
                  <a:lnTo>
                    <a:pt x="4972" y="10813"/>
                  </a:lnTo>
                  <a:lnTo>
                    <a:pt x="5600" y="11296"/>
                  </a:lnTo>
                  <a:lnTo>
                    <a:pt x="6227" y="11778"/>
                  </a:lnTo>
                  <a:lnTo>
                    <a:pt x="6227" y="11778"/>
                  </a:lnTo>
                  <a:lnTo>
                    <a:pt x="6662" y="12068"/>
                  </a:lnTo>
                  <a:lnTo>
                    <a:pt x="7096" y="12309"/>
                  </a:lnTo>
                  <a:lnTo>
                    <a:pt x="7531" y="12551"/>
                  </a:lnTo>
                  <a:lnTo>
                    <a:pt x="8013" y="12744"/>
                  </a:lnTo>
                  <a:lnTo>
                    <a:pt x="8013" y="12744"/>
                  </a:lnTo>
                  <a:lnTo>
                    <a:pt x="8689" y="12888"/>
                  </a:lnTo>
                  <a:lnTo>
                    <a:pt x="9365" y="12985"/>
                  </a:lnTo>
                  <a:lnTo>
                    <a:pt x="9365" y="12985"/>
                  </a:lnTo>
                  <a:lnTo>
                    <a:pt x="9510" y="12985"/>
                  </a:lnTo>
                  <a:lnTo>
                    <a:pt x="9510" y="12985"/>
                  </a:lnTo>
                  <a:lnTo>
                    <a:pt x="9944" y="12985"/>
                  </a:lnTo>
                  <a:lnTo>
                    <a:pt x="10330" y="12888"/>
                  </a:lnTo>
                  <a:lnTo>
                    <a:pt x="10765" y="12792"/>
                  </a:lnTo>
                  <a:lnTo>
                    <a:pt x="11151" y="12599"/>
                  </a:lnTo>
                  <a:lnTo>
                    <a:pt x="11151" y="12599"/>
                  </a:lnTo>
                  <a:lnTo>
                    <a:pt x="11344" y="12502"/>
                  </a:lnTo>
                  <a:lnTo>
                    <a:pt x="11344" y="12502"/>
                  </a:lnTo>
                  <a:lnTo>
                    <a:pt x="11344" y="12502"/>
                  </a:lnTo>
                  <a:lnTo>
                    <a:pt x="12213" y="11971"/>
                  </a:lnTo>
                  <a:lnTo>
                    <a:pt x="11392" y="10041"/>
                  </a:lnTo>
                  <a:lnTo>
                    <a:pt x="11392" y="10041"/>
                  </a:lnTo>
                  <a:lnTo>
                    <a:pt x="11295" y="9799"/>
                  </a:lnTo>
                  <a:lnTo>
                    <a:pt x="11295" y="9558"/>
                  </a:lnTo>
                  <a:lnTo>
                    <a:pt x="11344" y="9365"/>
                  </a:lnTo>
                  <a:lnTo>
                    <a:pt x="11440" y="9124"/>
                  </a:lnTo>
                  <a:lnTo>
                    <a:pt x="11585" y="8979"/>
                  </a:lnTo>
                  <a:lnTo>
                    <a:pt x="11778" y="8882"/>
                  </a:lnTo>
                  <a:lnTo>
                    <a:pt x="12020" y="8786"/>
                  </a:lnTo>
                  <a:lnTo>
                    <a:pt x="12309" y="8737"/>
                  </a:lnTo>
                  <a:lnTo>
                    <a:pt x="15640" y="8641"/>
                  </a:lnTo>
                  <a:lnTo>
                    <a:pt x="15640" y="8641"/>
                  </a:lnTo>
                  <a:lnTo>
                    <a:pt x="15688" y="7193"/>
                  </a:lnTo>
                  <a:lnTo>
                    <a:pt x="15784" y="5890"/>
                  </a:lnTo>
                  <a:lnTo>
                    <a:pt x="15881" y="4635"/>
                  </a:lnTo>
                  <a:lnTo>
                    <a:pt x="16122" y="3476"/>
                  </a:lnTo>
                  <a:lnTo>
                    <a:pt x="16364" y="2462"/>
                  </a:lnTo>
                  <a:lnTo>
                    <a:pt x="16557" y="1980"/>
                  </a:lnTo>
                  <a:lnTo>
                    <a:pt x="16702" y="1545"/>
                  </a:lnTo>
                  <a:lnTo>
                    <a:pt x="16943" y="1111"/>
                  </a:lnTo>
                  <a:lnTo>
                    <a:pt x="17184" y="725"/>
                  </a:lnTo>
                  <a:lnTo>
                    <a:pt x="17426" y="387"/>
                  </a:lnTo>
                  <a:lnTo>
                    <a:pt x="17715" y="49"/>
                  </a:lnTo>
                  <a:lnTo>
                    <a:pt x="1761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290;p80"/>
            <p:cNvSpPr/>
            <p:nvPr/>
          </p:nvSpPr>
          <p:spPr>
            <a:xfrm>
              <a:off x="2510350" y="4528775"/>
              <a:ext cx="214825" cy="90525"/>
            </a:xfrm>
            <a:custGeom>
              <a:avLst/>
              <a:gdLst/>
              <a:ahLst/>
              <a:cxnLst/>
              <a:rect l="l" t="t" r="r" b="b"/>
              <a:pathLst>
                <a:path w="8593" h="3621" extrusionOk="0">
                  <a:moveTo>
                    <a:pt x="3959" y="1"/>
                  </a:moveTo>
                  <a:lnTo>
                    <a:pt x="3669" y="435"/>
                  </a:lnTo>
                  <a:lnTo>
                    <a:pt x="3331" y="821"/>
                  </a:lnTo>
                  <a:lnTo>
                    <a:pt x="2993" y="1111"/>
                  </a:lnTo>
                  <a:lnTo>
                    <a:pt x="2607" y="1400"/>
                  </a:lnTo>
                  <a:lnTo>
                    <a:pt x="2173" y="1642"/>
                  </a:lnTo>
                  <a:lnTo>
                    <a:pt x="1738" y="1835"/>
                  </a:lnTo>
                  <a:lnTo>
                    <a:pt x="1256" y="1980"/>
                  </a:lnTo>
                  <a:lnTo>
                    <a:pt x="773" y="2028"/>
                  </a:lnTo>
                  <a:lnTo>
                    <a:pt x="532" y="2076"/>
                  </a:lnTo>
                  <a:lnTo>
                    <a:pt x="339" y="2173"/>
                  </a:lnTo>
                  <a:lnTo>
                    <a:pt x="194" y="2269"/>
                  </a:lnTo>
                  <a:lnTo>
                    <a:pt x="97" y="2366"/>
                  </a:lnTo>
                  <a:lnTo>
                    <a:pt x="1" y="2511"/>
                  </a:lnTo>
                  <a:lnTo>
                    <a:pt x="1" y="2607"/>
                  </a:lnTo>
                  <a:lnTo>
                    <a:pt x="1" y="2752"/>
                  </a:lnTo>
                  <a:lnTo>
                    <a:pt x="97" y="2897"/>
                  </a:lnTo>
                  <a:lnTo>
                    <a:pt x="242" y="3186"/>
                  </a:lnTo>
                  <a:lnTo>
                    <a:pt x="532" y="3379"/>
                  </a:lnTo>
                  <a:lnTo>
                    <a:pt x="870" y="3572"/>
                  </a:lnTo>
                  <a:lnTo>
                    <a:pt x="1063" y="3621"/>
                  </a:lnTo>
                  <a:lnTo>
                    <a:pt x="1256" y="3621"/>
                  </a:lnTo>
                  <a:lnTo>
                    <a:pt x="3717" y="3572"/>
                  </a:lnTo>
                  <a:lnTo>
                    <a:pt x="5214" y="3524"/>
                  </a:lnTo>
                  <a:lnTo>
                    <a:pt x="6083" y="3524"/>
                  </a:lnTo>
                  <a:lnTo>
                    <a:pt x="6710" y="3572"/>
                  </a:lnTo>
                  <a:lnTo>
                    <a:pt x="7241" y="3621"/>
                  </a:lnTo>
                  <a:lnTo>
                    <a:pt x="7820" y="3621"/>
                  </a:lnTo>
                  <a:lnTo>
                    <a:pt x="8110" y="3572"/>
                  </a:lnTo>
                  <a:lnTo>
                    <a:pt x="8351" y="3476"/>
                  </a:lnTo>
                  <a:lnTo>
                    <a:pt x="8496" y="3283"/>
                  </a:lnTo>
                  <a:lnTo>
                    <a:pt x="8544" y="3090"/>
                  </a:lnTo>
                  <a:lnTo>
                    <a:pt x="8593" y="2800"/>
                  </a:lnTo>
                  <a:lnTo>
                    <a:pt x="8593" y="2511"/>
                  </a:lnTo>
                  <a:lnTo>
                    <a:pt x="8448" y="1835"/>
                  </a:lnTo>
                  <a:lnTo>
                    <a:pt x="8255" y="1014"/>
                  </a:lnTo>
                  <a:lnTo>
                    <a:pt x="796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291;p80"/>
            <p:cNvSpPr/>
            <p:nvPr/>
          </p:nvSpPr>
          <p:spPr>
            <a:xfrm>
              <a:off x="2510350" y="4528775"/>
              <a:ext cx="214825" cy="90525"/>
            </a:xfrm>
            <a:custGeom>
              <a:avLst/>
              <a:gdLst/>
              <a:ahLst/>
              <a:cxnLst/>
              <a:rect l="l" t="t" r="r" b="b"/>
              <a:pathLst>
                <a:path w="8593" h="3621" fill="none" extrusionOk="0">
                  <a:moveTo>
                    <a:pt x="1256" y="3621"/>
                  </a:moveTo>
                  <a:lnTo>
                    <a:pt x="1256" y="3621"/>
                  </a:lnTo>
                  <a:lnTo>
                    <a:pt x="3717" y="3572"/>
                  </a:lnTo>
                  <a:lnTo>
                    <a:pt x="5214" y="3524"/>
                  </a:lnTo>
                  <a:lnTo>
                    <a:pt x="5214" y="3524"/>
                  </a:lnTo>
                  <a:lnTo>
                    <a:pt x="6083" y="3524"/>
                  </a:lnTo>
                  <a:lnTo>
                    <a:pt x="6710" y="3572"/>
                  </a:lnTo>
                  <a:lnTo>
                    <a:pt x="6710" y="3572"/>
                  </a:lnTo>
                  <a:lnTo>
                    <a:pt x="7241" y="3621"/>
                  </a:lnTo>
                  <a:lnTo>
                    <a:pt x="7820" y="3621"/>
                  </a:lnTo>
                  <a:lnTo>
                    <a:pt x="7820" y="3621"/>
                  </a:lnTo>
                  <a:lnTo>
                    <a:pt x="8110" y="3572"/>
                  </a:lnTo>
                  <a:lnTo>
                    <a:pt x="8351" y="3476"/>
                  </a:lnTo>
                  <a:lnTo>
                    <a:pt x="8496" y="3283"/>
                  </a:lnTo>
                  <a:lnTo>
                    <a:pt x="8544" y="3090"/>
                  </a:lnTo>
                  <a:lnTo>
                    <a:pt x="8593" y="2800"/>
                  </a:lnTo>
                  <a:lnTo>
                    <a:pt x="8593" y="2511"/>
                  </a:lnTo>
                  <a:lnTo>
                    <a:pt x="8448" y="1835"/>
                  </a:lnTo>
                  <a:lnTo>
                    <a:pt x="8448" y="1835"/>
                  </a:lnTo>
                  <a:lnTo>
                    <a:pt x="8255" y="1014"/>
                  </a:lnTo>
                  <a:lnTo>
                    <a:pt x="7965" y="1"/>
                  </a:lnTo>
                  <a:lnTo>
                    <a:pt x="3959" y="1"/>
                  </a:lnTo>
                  <a:lnTo>
                    <a:pt x="3959" y="1"/>
                  </a:lnTo>
                  <a:lnTo>
                    <a:pt x="3669" y="435"/>
                  </a:lnTo>
                  <a:lnTo>
                    <a:pt x="3331" y="821"/>
                  </a:lnTo>
                  <a:lnTo>
                    <a:pt x="2993" y="1111"/>
                  </a:lnTo>
                  <a:lnTo>
                    <a:pt x="2607" y="1400"/>
                  </a:lnTo>
                  <a:lnTo>
                    <a:pt x="2173" y="1642"/>
                  </a:lnTo>
                  <a:lnTo>
                    <a:pt x="1738" y="1835"/>
                  </a:lnTo>
                  <a:lnTo>
                    <a:pt x="1256" y="1980"/>
                  </a:lnTo>
                  <a:lnTo>
                    <a:pt x="773" y="2028"/>
                  </a:lnTo>
                  <a:lnTo>
                    <a:pt x="773" y="2028"/>
                  </a:lnTo>
                  <a:lnTo>
                    <a:pt x="532" y="2076"/>
                  </a:lnTo>
                  <a:lnTo>
                    <a:pt x="339" y="2173"/>
                  </a:lnTo>
                  <a:lnTo>
                    <a:pt x="194" y="2269"/>
                  </a:lnTo>
                  <a:lnTo>
                    <a:pt x="97" y="2366"/>
                  </a:lnTo>
                  <a:lnTo>
                    <a:pt x="1" y="2511"/>
                  </a:lnTo>
                  <a:lnTo>
                    <a:pt x="1" y="2607"/>
                  </a:lnTo>
                  <a:lnTo>
                    <a:pt x="1" y="2752"/>
                  </a:lnTo>
                  <a:lnTo>
                    <a:pt x="97" y="2897"/>
                  </a:lnTo>
                  <a:lnTo>
                    <a:pt x="242" y="3186"/>
                  </a:lnTo>
                  <a:lnTo>
                    <a:pt x="532" y="3379"/>
                  </a:lnTo>
                  <a:lnTo>
                    <a:pt x="870" y="3572"/>
                  </a:lnTo>
                  <a:lnTo>
                    <a:pt x="1063" y="3621"/>
                  </a:lnTo>
                  <a:lnTo>
                    <a:pt x="1256" y="362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292;p80"/>
            <p:cNvSpPr/>
            <p:nvPr/>
          </p:nvSpPr>
          <p:spPr>
            <a:xfrm>
              <a:off x="2011975" y="4528775"/>
              <a:ext cx="242575" cy="90525"/>
            </a:xfrm>
            <a:custGeom>
              <a:avLst/>
              <a:gdLst/>
              <a:ahLst/>
              <a:cxnLst/>
              <a:rect l="l" t="t" r="r" b="b"/>
              <a:pathLst>
                <a:path w="9703" h="3621" extrusionOk="0">
                  <a:moveTo>
                    <a:pt x="5262" y="1"/>
                  </a:moveTo>
                  <a:lnTo>
                    <a:pt x="4972" y="435"/>
                  </a:lnTo>
                  <a:lnTo>
                    <a:pt x="4538" y="821"/>
                  </a:lnTo>
                  <a:lnTo>
                    <a:pt x="4055" y="1159"/>
                  </a:lnTo>
                  <a:lnTo>
                    <a:pt x="3524" y="1449"/>
                  </a:lnTo>
                  <a:lnTo>
                    <a:pt x="2897" y="1690"/>
                  </a:lnTo>
                  <a:lnTo>
                    <a:pt x="2221" y="1931"/>
                  </a:lnTo>
                  <a:lnTo>
                    <a:pt x="1497" y="2076"/>
                  </a:lnTo>
                  <a:lnTo>
                    <a:pt x="773" y="2124"/>
                  </a:lnTo>
                  <a:lnTo>
                    <a:pt x="532" y="2173"/>
                  </a:lnTo>
                  <a:lnTo>
                    <a:pt x="339" y="2221"/>
                  </a:lnTo>
                  <a:lnTo>
                    <a:pt x="194" y="2317"/>
                  </a:lnTo>
                  <a:lnTo>
                    <a:pt x="97" y="2414"/>
                  </a:lnTo>
                  <a:lnTo>
                    <a:pt x="1" y="2511"/>
                  </a:lnTo>
                  <a:lnTo>
                    <a:pt x="1" y="2655"/>
                  </a:lnTo>
                  <a:lnTo>
                    <a:pt x="1" y="2800"/>
                  </a:lnTo>
                  <a:lnTo>
                    <a:pt x="49" y="2945"/>
                  </a:lnTo>
                  <a:lnTo>
                    <a:pt x="194" y="3186"/>
                  </a:lnTo>
                  <a:lnTo>
                    <a:pt x="484" y="3428"/>
                  </a:lnTo>
                  <a:lnTo>
                    <a:pt x="773" y="3572"/>
                  </a:lnTo>
                  <a:lnTo>
                    <a:pt x="966" y="3621"/>
                  </a:lnTo>
                  <a:lnTo>
                    <a:pt x="1159" y="3621"/>
                  </a:lnTo>
                  <a:lnTo>
                    <a:pt x="2849" y="3572"/>
                  </a:lnTo>
                  <a:lnTo>
                    <a:pt x="4104" y="3524"/>
                  </a:lnTo>
                  <a:lnTo>
                    <a:pt x="5117" y="3476"/>
                  </a:lnTo>
                  <a:lnTo>
                    <a:pt x="6131" y="3379"/>
                  </a:lnTo>
                  <a:lnTo>
                    <a:pt x="6903" y="3428"/>
                  </a:lnTo>
                  <a:lnTo>
                    <a:pt x="7482" y="3476"/>
                  </a:lnTo>
                  <a:lnTo>
                    <a:pt x="8110" y="3572"/>
                  </a:lnTo>
                  <a:lnTo>
                    <a:pt x="8882" y="3621"/>
                  </a:lnTo>
                  <a:lnTo>
                    <a:pt x="9172" y="3572"/>
                  </a:lnTo>
                  <a:lnTo>
                    <a:pt x="9365" y="3476"/>
                  </a:lnTo>
                  <a:lnTo>
                    <a:pt x="9558" y="3283"/>
                  </a:lnTo>
                  <a:lnTo>
                    <a:pt x="9655" y="3042"/>
                  </a:lnTo>
                  <a:lnTo>
                    <a:pt x="9703" y="2800"/>
                  </a:lnTo>
                  <a:lnTo>
                    <a:pt x="9703" y="2511"/>
                  </a:lnTo>
                  <a:lnTo>
                    <a:pt x="9703" y="2221"/>
                  </a:lnTo>
                  <a:lnTo>
                    <a:pt x="9606" y="1931"/>
                  </a:lnTo>
                  <a:lnTo>
                    <a:pt x="9172" y="1014"/>
                  </a:lnTo>
                  <a:lnTo>
                    <a:pt x="8882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293;p80"/>
            <p:cNvSpPr/>
            <p:nvPr/>
          </p:nvSpPr>
          <p:spPr>
            <a:xfrm>
              <a:off x="2011975" y="4528775"/>
              <a:ext cx="242575" cy="90525"/>
            </a:xfrm>
            <a:custGeom>
              <a:avLst/>
              <a:gdLst/>
              <a:ahLst/>
              <a:cxnLst/>
              <a:rect l="l" t="t" r="r" b="b"/>
              <a:pathLst>
                <a:path w="9703" h="3621" fill="none" extrusionOk="0">
                  <a:moveTo>
                    <a:pt x="1159" y="3621"/>
                  </a:moveTo>
                  <a:lnTo>
                    <a:pt x="1159" y="3621"/>
                  </a:lnTo>
                  <a:lnTo>
                    <a:pt x="2849" y="3572"/>
                  </a:lnTo>
                  <a:lnTo>
                    <a:pt x="4104" y="3524"/>
                  </a:lnTo>
                  <a:lnTo>
                    <a:pt x="5117" y="3476"/>
                  </a:lnTo>
                  <a:lnTo>
                    <a:pt x="6131" y="3379"/>
                  </a:lnTo>
                  <a:lnTo>
                    <a:pt x="6131" y="3379"/>
                  </a:lnTo>
                  <a:lnTo>
                    <a:pt x="6903" y="3428"/>
                  </a:lnTo>
                  <a:lnTo>
                    <a:pt x="7482" y="3476"/>
                  </a:lnTo>
                  <a:lnTo>
                    <a:pt x="8110" y="3572"/>
                  </a:lnTo>
                  <a:lnTo>
                    <a:pt x="8882" y="3621"/>
                  </a:lnTo>
                  <a:lnTo>
                    <a:pt x="8882" y="3621"/>
                  </a:lnTo>
                  <a:lnTo>
                    <a:pt x="9172" y="3572"/>
                  </a:lnTo>
                  <a:lnTo>
                    <a:pt x="9365" y="3476"/>
                  </a:lnTo>
                  <a:lnTo>
                    <a:pt x="9558" y="3283"/>
                  </a:lnTo>
                  <a:lnTo>
                    <a:pt x="9655" y="3042"/>
                  </a:lnTo>
                  <a:lnTo>
                    <a:pt x="9703" y="2800"/>
                  </a:lnTo>
                  <a:lnTo>
                    <a:pt x="9703" y="2511"/>
                  </a:lnTo>
                  <a:lnTo>
                    <a:pt x="9703" y="2221"/>
                  </a:lnTo>
                  <a:lnTo>
                    <a:pt x="9606" y="1931"/>
                  </a:lnTo>
                  <a:lnTo>
                    <a:pt x="9606" y="1931"/>
                  </a:lnTo>
                  <a:lnTo>
                    <a:pt x="9172" y="1014"/>
                  </a:lnTo>
                  <a:lnTo>
                    <a:pt x="8882" y="1"/>
                  </a:lnTo>
                  <a:lnTo>
                    <a:pt x="5262" y="1"/>
                  </a:lnTo>
                  <a:lnTo>
                    <a:pt x="5262" y="1"/>
                  </a:lnTo>
                  <a:lnTo>
                    <a:pt x="4972" y="435"/>
                  </a:lnTo>
                  <a:lnTo>
                    <a:pt x="4538" y="821"/>
                  </a:lnTo>
                  <a:lnTo>
                    <a:pt x="4055" y="1159"/>
                  </a:lnTo>
                  <a:lnTo>
                    <a:pt x="3524" y="1449"/>
                  </a:lnTo>
                  <a:lnTo>
                    <a:pt x="2897" y="1690"/>
                  </a:lnTo>
                  <a:lnTo>
                    <a:pt x="2221" y="1931"/>
                  </a:lnTo>
                  <a:lnTo>
                    <a:pt x="1497" y="2076"/>
                  </a:lnTo>
                  <a:lnTo>
                    <a:pt x="773" y="2124"/>
                  </a:lnTo>
                  <a:lnTo>
                    <a:pt x="773" y="2124"/>
                  </a:lnTo>
                  <a:lnTo>
                    <a:pt x="532" y="2173"/>
                  </a:lnTo>
                  <a:lnTo>
                    <a:pt x="339" y="2221"/>
                  </a:lnTo>
                  <a:lnTo>
                    <a:pt x="194" y="2317"/>
                  </a:lnTo>
                  <a:lnTo>
                    <a:pt x="97" y="2414"/>
                  </a:lnTo>
                  <a:lnTo>
                    <a:pt x="1" y="2511"/>
                  </a:lnTo>
                  <a:lnTo>
                    <a:pt x="1" y="2655"/>
                  </a:lnTo>
                  <a:lnTo>
                    <a:pt x="1" y="2800"/>
                  </a:lnTo>
                  <a:lnTo>
                    <a:pt x="49" y="2945"/>
                  </a:lnTo>
                  <a:lnTo>
                    <a:pt x="194" y="3186"/>
                  </a:lnTo>
                  <a:lnTo>
                    <a:pt x="484" y="3428"/>
                  </a:lnTo>
                  <a:lnTo>
                    <a:pt x="773" y="3572"/>
                  </a:lnTo>
                  <a:lnTo>
                    <a:pt x="966" y="3621"/>
                  </a:lnTo>
                  <a:lnTo>
                    <a:pt x="1159" y="362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294;p80"/>
            <p:cNvSpPr/>
            <p:nvPr/>
          </p:nvSpPr>
          <p:spPr>
            <a:xfrm>
              <a:off x="2143525" y="2839375"/>
              <a:ext cx="370475" cy="1699075"/>
            </a:xfrm>
            <a:custGeom>
              <a:avLst/>
              <a:gdLst/>
              <a:ahLst/>
              <a:cxnLst/>
              <a:rect l="l" t="t" r="r" b="b"/>
              <a:pathLst>
                <a:path w="14819" h="67963" extrusionOk="0">
                  <a:moveTo>
                    <a:pt x="2317" y="1"/>
                  </a:moveTo>
                  <a:lnTo>
                    <a:pt x="2076" y="3138"/>
                  </a:lnTo>
                  <a:lnTo>
                    <a:pt x="1883" y="6565"/>
                  </a:lnTo>
                  <a:lnTo>
                    <a:pt x="1641" y="10910"/>
                  </a:lnTo>
                  <a:lnTo>
                    <a:pt x="1496" y="15785"/>
                  </a:lnTo>
                  <a:lnTo>
                    <a:pt x="1352" y="20901"/>
                  </a:lnTo>
                  <a:lnTo>
                    <a:pt x="1303" y="23459"/>
                  </a:lnTo>
                  <a:lnTo>
                    <a:pt x="1303" y="25969"/>
                  </a:lnTo>
                  <a:lnTo>
                    <a:pt x="1352" y="28431"/>
                  </a:lnTo>
                  <a:lnTo>
                    <a:pt x="1448" y="30748"/>
                  </a:lnTo>
                  <a:lnTo>
                    <a:pt x="1207" y="35526"/>
                  </a:lnTo>
                  <a:lnTo>
                    <a:pt x="965" y="41222"/>
                  </a:lnTo>
                  <a:lnTo>
                    <a:pt x="483" y="53386"/>
                  </a:lnTo>
                  <a:lnTo>
                    <a:pt x="0" y="67577"/>
                  </a:lnTo>
                  <a:lnTo>
                    <a:pt x="48" y="67673"/>
                  </a:lnTo>
                  <a:lnTo>
                    <a:pt x="145" y="67770"/>
                  </a:lnTo>
                  <a:lnTo>
                    <a:pt x="290" y="67818"/>
                  </a:lnTo>
                  <a:lnTo>
                    <a:pt x="531" y="67866"/>
                  </a:lnTo>
                  <a:lnTo>
                    <a:pt x="1014" y="67963"/>
                  </a:lnTo>
                  <a:lnTo>
                    <a:pt x="1641" y="67963"/>
                  </a:lnTo>
                  <a:lnTo>
                    <a:pt x="2269" y="67914"/>
                  </a:lnTo>
                  <a:lnTo>
                    <a:pt x="2848" y="67818"/>
                  </a:lnTo>
                  <a:lnTo>
                    <a:pt x="3282" y="67721"/>
                  </a:lnTo>
                  <a:lnTo>
                    <a:pt x="3620" y="67577"/>
                  </a:lnTo>
                  <a:lnTo>
                    <a:pt x="3862" y="66756"/>
                  </a:lnTo>
                  <a:lnTo>
                    <a:pt x="4586" y="64391"/>
                  </a:lnTo>
                  <a:lnTo>
                    <a:pt x="5068" y="62702"/>
                  </a:lnTo>
                  <a:lnTo>
                    <a:pt x="5551" y="60723"/>
                  </a:lnTo>
                  <a:lnTo>
                    <a:pt x="6130" y="58454"/>
                  </a:lnTo>
                  <a:lnTo>
                    <a:pt x="6661" y="55992"/>
                  </a:lnTo>
                  <a:lnTo>
                    <a:pt x="7144" y="53289"/>
                  </a:lnTo>
                  <a:lnTo>
                    <a:pt x="7627" y="50393"/>
                  </a:lnTo>
                  <a:lnTo>
                    <a:pt x="8061" y="47352"/>
                  </a:lnTo>
                  <a:lnTo>
                    <a:pt x="8399" y="44166"/>
                  </a:lnTo>
                  <a:lnTo>
                    <a:pt x="8544" y="42525"/>
                  </a:lnTo>
                  <a:lnTo>
                    <a:pt x="8640" y="40884"/>
                  </a:lnTo>
                  <a:lnTo>
                    <a:pt x="8688" y="39195"/>
                  </a:lnTo>
                  <a:lnTo>
                    <a:pt x="8737" y="37554"/>
                  </a:lnTo>
                  <a:lnTo>
                    <a:pt x="8737" y="35864"/>
                  </a:lnTo>
                  <a:lnTo>
                    <a:pt x="8688" y="34127"/>
                  </a:lnTo>
                  <a:lnTo>
                    <a:pt x="8592" y="32437"/>
                  </a:lnTo>
                  <a:lnTo>
                    <a:pt x="8447" y="30748"/>
                  </a:lnTo>
                  <a:lnTo>
                    <a:pt x="9702" y="27273"/>
                  </a:lnTo>
                  <a:lnTo>
                    <a:pt x="10764" y="23990"/>
                  </a:lnTo>
                  <a:lnTo>
                    <a:pt x="11681" y="20853"/>
                  </a:lnTo>
                  <a:lnTo>
                    <a:pt x="12453" y="17957"/>
                  </a:lnTo>
                  <a:lnTo>
                    <a:pt x="13081" y="15205"/>
                  </a:lnTo>
                  <a:lnTo>
                    <a:pt x="13612" y="12696"/>
                  </a:lnTo>
                  <a:lnTo>
                    <a:pt x="13998" y="10379"/>
                  </a:lnTo>
                  <a:lnTo>
                    <a:pt x="14288" y="8255"/>
                  </a:lnTo>
                  <a:lnTo>
                    <a:pt x="14529" y="6372"/>
                  </a:lnTo>
                  <a:lnTo>
                    <a:pt x="14674" y="4731"/>
                  </a:lnTo>
                  <a:lnTo>
                    <a:pt x="14770" y="3331"/>
                  </a:lnTo>
                  <a:lnTo>
                    <a:pt x="14819" y="2125"/>
                  </a:lnTo>
                  <a:lnTo>
                    <a:pt x="14819" y="532"/>
                  </a:lnTo>
                  <a:lnTo>
                    <a:pt x="1481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295;p80"/>
            <p:cNvSpPr/>
            <p:nvPr/>
          </p:nvSpPr>
          <p:spPr>
            <a:xfrm>
              <a:off x="2143525" y="2839375"/>
              <a:ext cx="370475" cy="1699075"/>
            </a:xfrm>
            <a:custGeom>
              <a:avLst/>
              <a:gdLst/>
              <a:ahLst/>
              <a:cxnLst/>
              <a:rect l="l" t="t" r="r" b="b"/>
              <a:pathLst>
                <a:path w="14819" h="67963" fill="none" extrusionOk="0">
                  <a:moveTo>
                    <a:pt x="2317" y="1"/>
                  </a:moveTo>
                  <a:lnTo>
                    <a:pt x="2317" y="1"/>
                  </a:lnTo>
                  <a:lnTo>
                    <a:pt x="2076" y="3138"/>
                  </a:lnTo>
                  <a:lnTo>
                    <a:pt x="1883" y="6565"/>
                  </a:lnTo>
                  <a:lnTo>
                    <a:pt x="1641" y="10910"/>
                  </a:lnTo>
                  <a:lnTo>
                    <a:pt x="1496" y="15785"/>
                  </a:lnTo>
                  <a:lnTo>
                    <a:pt x="1352" y="20901"/>
                  </a:lnTo>
                  <a:lnTo>
                    <a:pt x="1303" y="23459"/>
                  </a:lnTo>
                  <a:lnTo>
                    <a:pt x="1303" y="25969"/>
                  </a:lnTo>
                  <a:lnTo>
                    <a:pt x="1352" y="28431"/>
                  </a:lnTo>
                  <a:lnTo>
                    <a:pt x="1448" y="30748"/>
                  </a:lnTo>
                  <a:lnTo>
                    <a:pt x="1448" y="30748"/>
                  </a:lnTo>
                  <a:lnTo>
                    <a:pt x="1207" y="35526"/>
                  </a:lnTo>
                  <a:lnTo>
                    <a:pt x="965" y="41222"/>
                  </a:lnTo>
                  <a:lnTo>
                    <a:pt x="483" y="53386"/>
                  </a:lnTo>
                  <a:lnTo>
                    <a:pt x="0" y="67577"/>
                  </a:lnTo>
                  <a:lnTo>
                    <a:pt x="0" y="67577"/>
                  </a:lnTo>
                  <a:lnTo>
                    <a:pt x="48" y="67673"/>
                  </a:lnTo>
                  <a:lnTo>
                    <a:pt x="145" y="67770"/>
                  </a:lnTo>
                  <a:lnTo>
                    <a:pt x="290" y="67818"/>
                  </a:lnTo>
                  <a:lnTo>
                    <a:pt x="531" y="67866"/>
                  </a:lnTo>
                  <a:lnTo>
                    <a:pt x="1014" y="67963"/>
                  </a:lnTo>
                  <a:lnTo>
                    <a:pt x="1641" y="67963"/>
                  </a:lnTo>
                  <a:lnTo>
                    <a:pt x="2269" y="67914"/>
                  </a:lnTo>
                  <a:lnTo>
                    <a:pt x="2848" y="67818"/>
                  </a:lnTo>
                  <a:lnTo>
                    <a:pt x="3282" y="67721"/>
                  </a:lnTo>
                  <a:lnTo>
                    <a:pt x="3620" y="67577"/>
                  </a:lnTo>
                  <a:lnTo>
                    <a:pt x="3620" y="67577"/>
                  </a:lnTo>
                  <a:lnTo>
                    <a:pt x="3862" y="66756"/>
                  </a:lnTo>
                  <a:lnTo>
                    <a:pt x="4586" y="64391"/>
                  </a:lnTo>
                  <a:lnTo>
                    <a:pt x="5068" y="62702"/>
                  </a:lnTo>
                  <a:lnTo>
                    <a:pt x="5551" y="60723"/>
                  </a:lnTo>
                  <a:lnTo>
                    <a:pt x="6130" y="58454"/>
                  </a:lnTo>
                  <a:lnTo>
                    <a:pt x="6661" y="55992"/>
                  </a:lnTo>
                  <a:lnTo>
                    <a:pt x="7144" y="53289"/>
                  </a:lnTo>
                  <a:lnTo>
                    <a:pt x="7627" y="50393"/>
                  </a:lnTo>
                  <a:lnTo>
                    <a:pt x="8061" y="47352"/>
                  </a:lnTo>
                  <a:lnTo>
                    <a:pt x="8399" y="44166"/>
                  </a:lnTo>
                  <a:lnTo>
                    <a:pt x="8544" y="42525"/>
                  </a:lnTo>
                  <a:lnTo>
                    <a:pt x="8640" y="40884"/>
                  </a:lnTo>
                  <a:lnTo>
                    <a:pt x="8688" y="39195"/>
                  </a:lnTo>
                  <a:lnTo>
                    <a:pt x="8737" y="37554"/>
                  </a:lnTo>
                  <a:lnTo>
                    <a:pt x="8737" y="35864"/>
                  </a:lnTo>
                  <a:lnTo>
                    <a:pt x="8688" y="34127"/>
                  </a:lnTo>
                  <a:lnTo>
                    <a:pt x="8592" y="32437"/>
                  </a:lnTo>
                  <a:lnTo>
                    <a:pt x="8447" y="30748"/>
                  </a:lnTo>
                  <a:lnTo>
                    <a:pt x="8447" y="30748"/>
                  </a:lnTo>
                  <a:lnTo>
                    <a:pt x="9702" y="27273"/>
                  </a:lnTo>
                  <a:lnTo>
                    <a:pt x="10764" y="23990"/>
                  </a:lnTo>
                  <a:lnTo>
                    <a:pt x="11681" y="20853"/>
                  </a:lnTo>
                  <a:lnTo>
                    <a:pt x="12453" y="17957"/>
                  </a:lnTo>
                  <a:lnTo>
                    <a:pt x="13081" y="15205"/>
                  </a:lnTo>
                  <a:lnTo>
                    <a:pt x="13612" y="12696"/>
                  </a:lnTo>
                  <a:lnTo>
                    <a:pt x="13998" y="10379"/>
                  </a:lnTo>
                  <a:lnTo>
                    <a:pt x="14288" y="8255"/>
                  </a:lnTo>
                  <a:lnTo>
                    <a:pt x="14529" y="6372"/>
                  </a:lnTo>
                  <a:lnTo>
                    <a:pt x="14674" y="4731"/>
                  </a:lnTo>
                  <a:lnTo>
                    <a:pt x="14770" y="3331"/>
                  </a:lnTo>
                  <a:lnTo>
                    <a:pt x="14819" y="2125"/>
                  </a:lnTo>
                  <a:lnTo>
                    <a:pt x="14819" y="532"/>
                  </a:lnTo>
                  <a:lnTo>
                    <a:pt x="14819" y="1"/>
                  </a:lnTo>
                  <a:lnTo>
                    <a:pt x="231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296;p80"/>
            <p:cNvSpPr/>
            <p:nvPr/>
          </p:nvSpPr>
          <p:spPr>
            <a:xfrm>
              <a:off x="2294350" y="2839375"/>
              <a:ext cx="459775" cy="1696675"/>
            </a:xfrm>
            <a:custGeom>
              <a:avLst/>
              <a:gdLst/>
              <a:ahLst/>
              <a:cxnLst/>
              <a:rect l="l" t="t" r="r" b="b"/>
              <a:pathLst>
                <a:path w="18391" h="67867" extrusionOk="0">
                  <a:moveTo>
                    <a:pt x="1" y="1"/>
                  </a:moveTo>
                  <a:lnTo>
                    <a:pt x="918" y="3476"/>
                  </a:lnTo>
                  <a:lnTo>
                    <a:pt x="3042" y="11923"/>
                  </a:lnTo>
                  <a:lnTo>
                    <a:pt x="4345" y="17040"/>
                  </a:lnTo>
                  <a:lnTo>
                    <a:pt x="5600" y="22301"/>
                  </a:lnTo>
                  <a:lnTo>
                    <a:pt x="6807" y="27273"/>
                  </a:lnTo>
                  <a:lnTo>
                    <a:pt x="7772" y="31617"/>
                  </a:lnTo>
                  <a:lnTo>
                    <a:pt x="8641" y="36009"/>
                  </a:lnTo>
                  <a:lnTo>
                    <a:pt x="9558" y="40836"/>
                  </a:lnTo>
                  <a:lnTo>
                    <a:pt x="10475" y="45904"/>
                  </a:lnTo>
                  <a:lnTo>
                    <a:pt x="11296" y="50972"/>
                  </a:lnTo>
                  <a:lnTo>
                    <a:pt x="11633" y="53482"/>
                  </a:lnTo>
                  <a:lnTo>
                    <a:pt x="11923" y="55896"/>
                  </a:lnTo>
                  <a:lnTo>
                    <a:pt x="12213" y="58261"/>
                  </a:lnTo>
                  <a:lnTo>
                    <a:pt x="12406" y="60433"/>
                  </a:lnTo>
                  <a:lnTo>
                    <a:pt x="12550" y="62508"/>
                  </a:lnTo>
                  <a:lnTo>
                    <a:pt x="12647" y="64391"/>
                  </a:lnTo>
                  <a:lnTo>
                    <a:pt x="12647" y="66129"/>
                  </a:lnTo>
                  <a:lnTo>
                    <a:pt x="12599" y="67577"/>
                  </a:lnTo>
                  <a:lnTo>
                    <a:pt x="12888" y="67721"/>
                  </a:lnTo>
                  <a:lnTo>
                    <a:pt x="13323" y="67818"/>
                  </a:lnTo>
                  <a:lnTo>
                    <a:pt x="13805" y="67866"/>
                  </a:lnTo>
                  <a:lnTo>
                    <a:pt x="14964" y="67866"/>
                  </a:lnTo>
                  <a:lnTo>
                    <a:pt x="15543" y="67818"/>
                  </a:lnTo>
                  <a:lnTo>
                    <a:pt x="16122" y="67721"/>
                  </a:lnTo>
                  <a:lnTo>
                    <a:pt x="16605" y="67577"/>
                  </a:lnTo>
                  <a:lnTo>
                    <a:pt x="16798" y="66515"/>
                  </a:lnTo>
                  <a:lnTo>
                    <a:pt x="17281" y="63522"/>
                  </a:lnTo>
                  <a:lnTo>
                    <a:pt x="17522" y="61495"/>
                  </a:lnTo>
                  <a:lnTo>
                    <a:pt x="17812" y="59130"/>
                  </a:lnTo>
                  <a:lnTo>
                    <a:pt x="18053" y="56571"/>
                  </a:lnTo>
                  <a:lnTo>
                    <a:pt x="18246" y="53820"/>
                  </a:lnTo>
                  <a:lnTo>
                    <a:pt x="18391" y="50924"/>
                  </a:lnTo>
                  <a:lnTo>
                    <a:pt x="18391" y="47980"/>
                  </a:lnTo>
                  <a:lnTo>
                    <a:pt x="18391" y="46483"/>
                  </a:lnTo>
                  <a:lnTo>
                    <a:pt x="18343" y="45035"/>
                  </a:lnTo>
                  <a:lnTo>
                    <a:pt x="18246" y="43539"/>
                  </a:lnTo>
                  <a:lnTo>
                    <a:pt x="18101" y="42091"/>
                  </a:lnTo>
                  <a:lnTo>
                    <a:pt x="17957" y="40691"/>
                  </a:lnTo>
                  <a:lnTo>
                    <a:pt x="17715" y="39291"/>
                  </a:lnTo>
                  <a:lnTo>
                    <a:pt x="17474" y="37940"/>
                  </a:lnTo>
                  <a:lnTo>
                    <a:pt x="17136" y="36685"/>
                  </a:lnTo>
                  <a:lnTo>
                    <a:pt x="16798" y="35430"/>
                  </a:lnTo>
                  <a:lnTo>
                    <a:pt x="16364" y="34271"/>
                  </a:lnTo>
                  <a:lnTo>
                    <a:pt x="15929" y="33161"/>
                  </a:lnTo>
                  <a:lnTo>
                    <a:pt x="15398" y="32099"/>
                  </a:lnTo>
                  <a:lnTo>
                    <a:pt x="15543" y="29734"/>
                  </a:lnTo>
                  <a:lnTo>
                    <a:pt x="15688" y="27466"/>
                  </a:lnTo>
                  <a:lnTo>
                    <a:pt x="15736" y="25342"/>
                  </a:lnTo>
                  <a:lnTo>
                    <a:pt x="15784" y="23315"/>
                  </a:lnTo>
                  <a:lnTo>
                    <a:pt x="15784" y="21384"/>
                  </a:lnTo>
                  <a:lnTo>
                    <a:pt x="15736" y="19550"/>
                  </a:lnTo>
                  <a:lnTo>
                    <a:pt x="15640" y="17812"/>
                  </a:lnTo>
                  <a:lnTo>
                    <a:pt x="15495" y="16171"/>
                  </a:lnTo>
                  <a:lnTo>
                    <a:pt x="15350" y="14626"/>
                  </a:lnTo>
                  <a:lnTo>
                    <a:pt x="15205" y="13178"/>
                  </a:lnTo>
                  <a:lnTo>
                    <a:pt x="15012" y="11827"/>
                  </a:lnTo>
                  <a:lnTo>
                    <a:pt x="14771" y="10572"/>
                  </a:lnTo>
                  <a:lnTo>
                    <a:pt x="14578" y="9413"/>
                  </a:lnTo>
                  <a:lnTo>
                    <a:pt x="14288" y="8303"/>
                  </a:lnTo>
                  <a:lnTo>
                    <a:pt x="14047" y="7289"/>
                  </a:lnTo>
                  <a:lnTo>
                    <a:pt x="13757" y="6324"/>
                  </a:lnTo>
                  <a:lnTo>
                    <a:pt x="13226" y="4683"/>
                  </a:lnTo>
                  <a:lnTo>
                    <a:pt x="12647" y="3331"/>
                  </a:lnTo>
                  <a:lnTo>
                    <a:pt x="12116" y="2221"/>
                  </a:lnTo>
                  <a:lnTo>
                    <a:pt x="11633" y="1401"/>
                  </a:lnTo>
                  <a:lnTo>
                    <a:pt x="11247" y="725"/>
                  </a:lnTo>
                  <a:lnTo>
                    <a:pt x="10909" y="339"/>
                  </a:lnTo>
                  <a:lnTo>
                    <a:pt x="1062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297;p80"/>
            <p:cNvSpPr/>
            <p:nvPr/>
          </p:nvSpPr>
          <p:spPr>
            <a:xfrm>
              <a:off x="2294350" y="2839375"/>
              <a:ext cx="459775" cy="1696675"/>
            </a:xfrm>
            <a:custGeom>
              <a:avLst/>
              <a:gdLst/>
              <a:ahLst/>
              <a:cxnLst/>
              <a:rect l="l" t="t" r="r" b="b"/>
              <a:pathLst>
                <a:path w="18391" h="67867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918" y="3476"/>
                  </a:lnTo>
                  <a:lnTo>
                    <a:pt x="3042" y="11923"/>
                  </a:lnTo>
                  <a:lnTo>
                    <a:pt x="4345" y="17040"/>
                  </a:lnTo>
                  <a:lnTo>
                    <a:pt x="5600" y="22301"/>
                  </a:lnTo>
                  <a:lnTo>
                    <a:pt x="6807" y="27273"/>
                  </a:lnTo>
                  <a:lnTo>
                    <a:pt x="7772" y="31617"/>
                  </a:lnTo>
                  <a:lnTo>
                    <a:pt x="7772" y="31617"/>
                  </a:lnTo>
                  <a:lnTo>
                    <a:pt x="8641" y="36009"/>
                  </a:lnTo>
                  <a:lnTo>
                    <a:pt x="9558" y="40836"/>
                  </a:lnTo>
                  <a:lnTo>
                    <a:pt x="10475" y="45904"/>
                  </a:lnTo>
                  <a:lnTo>
                    <a:pt x="11296" y="50972"/>
                  </a:lnTo>
                  <a:lnTo>
                    <a:pt x="11633" y="53482"/>
                  </a:lnTo>
                  <a:lnTo>
                    <a:pt x="11923" y="55896"/>
                  </a:lnTo>
                  <a:lnTo>
                    <a:pt x="12213" y="58261"/>
                  </a:lnTo>
                  <a:lnTo>
                    <a:pt x="12406" y="60433"/>
                  </a:lnTo>
                  <a:lnTo>
                    <a:pt x="12550" y="62508"/>
                  </a:lnTo>
                  <a:lnTo>
                    <a:pt x="12647" y="64391"/>
                  </a:lnTo>
                  <a:lnTo>
                    <a:pt x="12647" y="66129"/>
                  </a:lnTo>
                  <a:lnTo>
                    <a:pt x="12599" y="67577"/>
                  </a:lnTo>
                  <a:lnTo>
                    <a:pt x="12599" y="67577"/>
                  </a:lnTo>
                  <a:lnTo>
                    <a:pt x="12888" y="67721"/>
                  </a:lnTo>
                  <a:lnTo>
                    <a:pt x="13323" y="67818"/>
                  </a:lnTo>
                  <a:lnTo>
                    <a:pt x="13805" y="67866"/>
                  </a:lnTo>
                  <a:lnTo>
                    <a:pt x="14385" y="67866"/>
                  </a:lnTo>
                  <a:lnTo>
                    <a:pt x="14964" y="67866"/>
                  </a:lnTo>
                  <a:lnTo>
                    <a:pt x="15543" y="67818"/>
                  </a:lnTo>
                  <a:lnTo>
                    <a:pt x="16122" y="67721"/>
                  </a:lnTo>
                  <a:lnTo>
                    <a:pt x="16605" y="67577"/>
                  </a:lnTo>
                  <a:lnTo>
                    <a:pt x="16605" y="67577"/>
                  </a:lnTo>
                  <a:lnTo>
                    <a:pt x="16798" y="66515"/>
                  </a:lnTo>
                  <a:lnTo>
                    <a:pt x="17281" y="63522"/>
                  </a:lnTo>
                  <a:lnTo>
                    <a:pt x="17522" y="61495"/>
                  </a:lnTo>
                  <a:lnTo>
                    <a:pt x="17812" y="59130"/>
                  </a:lnTo>
                  <a:lnTo>
                    <a:pt x="18053" y="56571"/>
                  </a:lnTo>
                  <a:lnTo>
                    <a:pt x="18246" y="53820"/>
                  </a:lnTo>
                  <a:lnTo>
                    <a:pt x="18391" y="50924"/>
                  </a:lnTo>
                  <a:lnTo>
                    <a:pt x="18391" y="47980"/>
                  </a:lnTo>
                  <a:lnTo>
                    <a:pt x="18391" y="46483"/>
                  </a:lnTo>
                  <a:lnTo>
                    <a:pt x="18343" y="45035"/>
                  </a:lnTo>
                  <a:lnTo>
                    <a:pt x="18246" y="43539"/>
                  </a:lnTo>
                  <a:lnTo>
                    <a:pt x="18101" y="42091"/>
                  </a:lnTo>
                  <a:lnTo>
                    <a:pt x="17957" y="40691"/>
                  </a:lnTo>
                  <a:lnTo>
                    <a:pt x="17715" y="39291"/>
                  </a:lnTo>
                  <a:lnTo>
                    <a:pt x="17474" y="37940"/>
                  </a:lnTo>
                  <a:lnTo>
                    <a:pt x="17136" y="36685"/>
                  </a:lnTo>
                  <a:lnTo>
                    <a:pt x="16798" y="35430"/>
                  </a:lnTo>
                  <a:lnTo>
                    <a:pt x="16364" y="34271"/>
                  </a:lnTo>
                  <a:lnTo>
                    <a:pt x="15929" y="33161"/>
                  </a:lnTo>
                  <a:lnTo>
                    <a:pt x="15398" y="32099"/>
                  </a:lnTo>
                  <a:lnTo>
                    <a:pt x="15398" y="32099"/>
                  </a:lnTo>
                  <a:lnTo>
                    <a:pt x="15543" y="29734"/>
                  </a:lnTo>
                  <a:lnTo>
                    <a:pt x="15688" y="27466"/>
                  </a:lnTo>
                  <a:lnTo>
                    <a:pt x="15736" y="25342"/>
                  </a:lnTo>
                  <a:lnTo>
                    <a:pt x="15784" y="23315"/>
                  </a:lnTo>
                  <a:lnTo>
                    <a:pt x="15784" y="21384"/>
                  </a:lnTo>
                  <a:lnTo>
                    <a:pt x="15736" y="19550"/>
                  </a:lnTo>
                  <a:lnTo>
                    <a:pt x="15640" y="17812"/>
                  </a:lnTo>
                  <a:lnTo>
                    <a:pt x="15495" y="16171"/>
                  </a:lnTo>
                  <a:lnTo>
                    <a:pt x="15350" y="14626"/>
                  </a:lnTo>
                  <a:lnTo>
                    <a:pt x="15205" y="13178"/>
                  </a:lnTo>
                  <a:lnTo>
                    <a:pt x="15012" y="11827"/>
                  </a:lnTo>
                  <a:lnTo>
                    <a:pt x="14771" y="10572"/>
                  </a:lnTo>
                  <a:lnTo>
                    <a:pt x="14578" y="9413"/>
                  </a:lnTo>
                  <a:lnTo>
                    <a:pt x="14288" y="8303"/>
                  </a:lnTo>
                  <a:lnTo>
                    <a:pt x="14047" y="7289"/>
                  </a:lnTo>
                  <a:lnTo>
                    <a:pt x="13757" y="6324"/>
                  </a:lnTo>
                  <a:lnTo>
                    <a:pt x="13226" y="4683"/>
                  </a:lnTo>
                  <a:lnTo>
                    <a:pt x="12647" y="3331"/>
                  </a:lnTo>
                  <a:lnTo>
                    <a:pt x="12116" y="2221"/>
                  </a:lnTo>
                  <a:lnTo>
                    <a:pt x="11633" y="1401"/>
                  </a:lnTo>
                  <a:lnTo>
                    <a:pt x="11247" y="725"/>
                  </a:lnTo>
                  <a:lnTo>
                    <a:pt x="10909" y="339"/>
                  </a:lnTo>
                  <a:lnTo>
                    <a:pt x="10620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298;p80"/>
            <p:cNvSpPr/>
            <p:nvPr/>
          </p:nvSpPr>
          <p:spPr>
            <a:xfrm>
              <a:off x="2597250" y="4481725"/>
              <a:ext cx="126725" cy="57950"/>
            </a:xfrm>
            <a:custGeom>
              <a:avLst/>
              <a:gdLst/>
              <a:ahLst/>
              <a:cxnLst/>
              <a:rect l="l" t="t" r="r" b="b"/>
              <a:pathLst>
                <a:path w="5069" h="2318" extrusionOk="0">
                  <a:moveTo>
                    <a:pt x="4779" y="0"/>
                  </a:moveTo>
                  <a:lnTo>
                    <a:pt x="531" y="97"/>
                  </a:lnTo>
                  <a:lnTo>
                    <a:pt x="386" y="145"/>
                  </a:lnTo>
                  <a:lnTo>
                    <a:pt x="290" y="193"/>
                  </a:lnTo>
                  <a:lnTo>
                    <a:pt x="241" y="290"/>
                  </a:lnTo>
                  <a:lnTo>
                    <a:pt x="193" y="386"/>
                  </a:lnTo>
                  <a:lnTo>
                    <a:pt x="145" y="1110"/>
                  </a:lnTo>
                  <a:lnTo>
                    <a:pt x="48" y="1883"/>
                  </a:lnTo>
                  <a:lnTo>
                    <a:pt x="0" y="1979"/>
                  </a:lnTo>
                  <a:lnTo>
                    <a:pt x="48" y="2124"/>
                  </a:lnTo>
                  <a:lnTo>
                    <a:pt x="97" y="2172"/>
                  </a:lnTo>
                  <a:lnTo>
                    <a:pt x="241" y="2269"/>
                  </a:lnTo>
                  <a:lnTo>
                    <a:pt x="290" y="2269"/>
                  </a:lnTo>
                  <a:lnTo>
                    <a:pt x="869" y="2317"/>
                  </a:lnTo>
                  <a:lnTo>
                    <a:pt x="2124" y="2317"/>
                  </a:lnTo>
                  <a:lnTo>
                    <a:pt x="2703" y="2269"/>
                  </a:lnTo>
                  <a:lnTo>
                    <a:pt x="3813" y="2172"/>
                  </a:lnTo>
                  <a:lnTo>
                    <a:pt x="4586" y="2027"/>
                  </a:lnTo>
                  <a:lnTo>
                    <a:pt x="4682" y="1979"/>
                  </a:lnTo>
                  <a:lnTo>
                    <a:pt x="4730" y="1931"/>
                  </a:lnTo>
                  <a:lnTo>
                    <a:pt x="4779" y="1883"/>
                  </a:lnTo>
                  <a:lnTo>
                    <a:pt x="4827" y="1786"/>
                  </a:lnTo>
                  <a:lnTo>
                    <a:pt x="5068" y="386"/>
                  </a:lnTo>
                  <a:lnTo>
                    <a:pt x="5068" y="241"/>
                  </a:lnTo>
                  <a:lnTo>
                    <a:pt x="5068" y="145"/>
                  </a:lnTo>
                  <a:lnTo>
                    <a:pt x="4972" y="48"/>
                  </a:lnTo>
                  <a:lnTo>
                    <a:pt x="487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299;p80"/>
            <p:cNvSpPr/>
            <p:nvPr/>
          </p:nvSpPr>
          <p:spPr>
            <a:xfrm>
              <a:off x="2597250" y="4481725"/>
              <a:ext cx="126725" cy="57950"/>
            </a:xfrm>
            <a:custGeom>
              <a:avLst/>
              <a:gdLst/>
              <a:ahLst/>
              <a:cxnLst/>
              <a:rect l="l" t="t" r="r" b="b"/>
              <a:pathLst>
                <a:path w="5069" h="2318" fill="none" extrusionOk="0">
                  <a:moveTo>
                    <a:pt x="193" y="386"/>
                  </a:moveTo>
                  <a:lnTo>
                    <a:pt x="193" y="386"/>
                  </a:lnTo>
                  <a:lnTo>
                    <a:pt x="145" y="1110"/>
                  </a:lnTo>
                  <a:lnTo>
                    <a:pt x="48" y="1883"/>
                  </a:lnTo>
                  <a:lnTo>
                    <a:pt x="48" y="1883"/>
                  </a:lnTo>
                  <a:lnTo>
                    <a:pt x="0" y="1979"/>
                  </a:lnTo>
                  <a:lnTo>
                    <a:pt x="48" y="2124"/>
                  </a:lnTo>
                  <a:lnTo>
                    <a:pt x="97" y="2172"/>
                  </a:lnTo>
                  <a:lnTo>
                    <a:pt x="241" y="2269"/>
                  </a:lnTo>
                  <a:lnTo>
                    <a:pt x="290" y="2269"/>
                  </a:lnTo>
                  <a:lnTo>
                    <a:pt x="290" y="2269"/>
                  </a:lnTo>
                  <a:lnTo>
                    <a:pt x="869" y="2317"/>
                  </a:lnTo>
                  <a:lnTo>
                    <a:pt x="1448" y="2317"/>
                  </a:lnTo>
                  <a:lnTo>
                    <a:pt x="2124" y="2317"/>
                  </a:lnTo>
                  <a:lnTo>
                    <a:pt x="2703" y="2269"/>
                  </a:lnTo>
                  <a:lnTo>
                    <a:pt x="3813" y="2172"/>
                  </a:lnTo>
                  <a:lnTo>
                    <a:pt x="4586" y="2027"/>
                  </a:lnTo>
                  <a:lnTo>
                    <a:pt x="4586" y="2027"/>
                  </a:lnTo>
                  <a:lnTo>
                    <a:pt x="4682" y="1979"/>
                  </a:lnTo>
                  <a:lnTo>
                    <a:pt x="4730" y="1931"/>
                  </a:lnTo>
                  <a:lnTo>
                    <a:pt x="4779" y="1883"/>
                  </a:lnTo>
                  <a:lnTo>
                    <a:pt x="4827" y="1786"/>
                  </a:lnTo>
                  <a:lnTo>
                    <a:pt x="5068" y="386"/>
                  </a:lnTo>
                  <a:lnTo>
                    <a:pt x="5068" y="386"/>
                  </a:lnTo>
                  <a:lnTo>
                    <a:pt x="5068" y="241"/>
                  </a:lnTo>
                  <a:lnTo>
                    <a:pt x="5068" y="145"/>
                  </a:lnTo>
                  <a:lnTo>
                    <a:pt x="4972" y="48"/>
                  </a:lnTo>
                  <a:lnTo>
                    <a:pt x="4875" y="0"/>
                  </a:lnTo>
                  <a:lnTo>
                    <a:pt x="4875" y="0"/>
                  </a:lnTo>
                  <a:lnTo>
                    <a:pt x="4779" y="0"/>
                  </a:lnTo>
                  <a:lnTo>
                    <a:pt x="531" y="97"/>
                  </a:lnTo>
                  <a:lnTo>
                    <a:pt x="531" y="97"/>
                  </a:lnTo>
                  <a:lnTo>
                    <a:pt x="386" y="145"/>
                  </a:lnTo>
                  <a:lnTo>
                    <a:pt x="290" y="193"/>
                  </a:lnTo>
                  <a:lnTo>
                    <a:pt x="241" y="290"/>
                  </a:lnTo>
                  <a:lnTo>
                    <a:pt x="193" y="38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300;p80"/>
            <p:cNvSpPr/>
            <p:nvPr/>
          </p:nvSpPr>
          <p:spPr>
            <a:xfrm>
              <a:off x="2597250" y="4481725"/>
              <a:ext cx="127925" cy="57950"/>
            </a:xfrm>
            <a:custGeom>
              <a:avLst/>
              <a:gdLst/>
              <a:ahLst/>
              <a:cxnLst/>
              <a:rect l="l" t="t" r="r" b="b"/>
              <a:pathLst>
                <a:path w="5117" h="2318" extrusionOk="0">
                  <a:moveTo>
                    <a:pt x="4779" y="0"/>
                  </a:moveTo>
                  <a:lnTo>
                    <a:pt x="531" y="97"/>
                  </a:lnTo>
                  <a:lnTo>
                    <a:pt x="386" y="145"/>
                  </a:lnTo>
                  <a:lnTo>
                    <a:pt x="290" y="193"/>
                  </a:lnTo>
                  <a:lnTo>
                    <a:pt x="241" y="290"/>
                  </a:lnTo>
                  <a:lnTo>
                    <a:pt x="193" y="386"/>
                  </a:lnTo>
                  <a:lnTo>
                    <a:pt x="97" y="1352"/>
                  </a:lnTo>
                  <a:lnTo>
                    <a:pt x="48" y="1883"/>
                  </a:lnTo>
                  <a:lnTo>
                    <a:pt x="0" y="1979"/>
                  </a:lnTo>
                  <a:lnTo>
                    <a:pt x="48" y="2076"/>
                  </a:lnTo>
                  <a:lnTo>
                    <a:pt x="48" y="2124"/>
                  </a:lnTo>
                  <a:lnTo>
                    <a:pt x="145" y="2220"/>
                  </a:lnTo>
                  <a:lnTo>
                    <a:pt x="241" y="2269"/>
                  </a:lnTo>
                  <a:lnTo>
                    <a:pt x="290" y="2269"/>
                  </a:lnTo>
                  <a:lnTo>
                    <a:pt x="821" y="2317"/>
                  </a:lnTo>
                  <a:lnTo>
                    <a:pt x="2414" y="2317"/>
                  </a:lnTo>
                  <a:lnTo>
                    <a:pt x="3282" y="2220"/>
                  </a:lnTo>
                  <a:lnTo>
                    <a:pt x="4586" y="2027"/>
                  </a:lnTo>
                  <a:lnTo>
                    <a:pt x="4682" y="1979"/>
                  </a:lnTo>
                  <a:lnTo>
                    <a:pt x="4730" y="1931"/>
                  </a:lnTo>
                  <a:lnTo>
                    <a:pt x="4779" y="1883"/>
                  </a:lnTo>
                  <a:lnTo>
                    <a:pt x="4827" y="1786"/>
                  </a:lnTo>
                  <a:lnTo>
                    <a:pt x="5068" y="386"/>
                  </a:lnTo>
                  <a:lnTo>
                    <a:pt x="5117" y="338"/>
                  </a:lnTo>
                  <a:lnTo>
                    <a:pt x="5068" y="241"/>
                  </a:lnTo>
                  <a:lnTo>
                    <a:pt x="5020" y="145"/>
                  </a:lnTo>
                  <a:lnTo>
                    <a:pt x="4972" y="48"/>
                  </a:lnTo>
                  <a:lnTo>
                    <a:pt x="4875" y="0"/>
                  </a:lnTo>
                  <a:close/>
                </a:path>
              </a:pathLst>
            </a:custGeom>
            <a:solidFill>
              <a:srgbClr val="3C4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301;p80"/>
            <p:cNvSpPr/>
            <p:nvPr/>
          </p:nvSpPr>
          <p:spPr>
            <a:xfrm>
              <a:off x="2597250" y="4481725"/>
              <a:ext cx="127925" cy="57950"/>
            </a:xfrm>
            <a:custGeom>
              <a:avLst/>
              <a:gdLst/>
              <a:ahLst/>
              <a:cxnLst/>
              <a:rect l="l" t="t" r="r" b="b"/>
              <a:pathLst>
                <a:path w="5117" h="2318" fill="none" extrusionOk="0">
                  <a:moveTo>
                    <a:pt x="4779" y="0"/>
                  </a:moveTo>
                  <a:lnTo>
                    <a:pt x="4779" y="0"/>
                  </a:lnTo>
                  <a:lnTo>
                    <a:pt x="4779" y="0"/>
                  </a:lnTo>
                  <a:lnTo>
                    <a:pt x="531" y="97"/>
                  </a:lnTo>
                  <a:lnTo>
                    <a:pt x="531" y="97"/>
                  </a:lnTo>
                  <a:lnTo>
                    <a:pt x="386" y="145"/>
                  </a:lnTo>
                  <a:lnTo>
                    <a:pt x="290" y="193"/>
                  </a:lnTo>
                  <a:lnTo>
                    <a:pt x="241" y="290"/>
                  </a:lnTo>
                  <a:lnTo>
                    <a:pt x="193" y="386"/>
                  </a:lnTo>
                  <a:lnTo>
                    <a:pt x="193" y="386"/>
                  </a:lnTo>
                  <a:lnTo>
                    <a:pt x="97" y="1352"/>
                  </a:lnTo>
                  <a:lnTo>
                    <a:pt x="97" y="1352"/>
                  </a:lnTo>
                  <a:lnTo>
                    <a:pt x="48" y="1883"/>
                  </a:lnTo>
                  <a:lnTo>
                    <a:pt x="48" y="1883"/>
                  </a:lnTo>
                  <a:lnTo>
                    <a:pt x="0" y="1979"/>
                  </a:lnTo>
                  <a:lnTo>
                    <a:pt x="0" y="1979"/>
                  </a:lnTo>
                  <a:lnTo>
                    <a:pt x="48" y="2076"/>
                  </a:lnTo>
                  <a:lnTo>
                    <a:pt x="48" y="2124"/>
                  </a:lnTo>
                  <a:lnTo>
                    <a:pt x="145" y="2220"/>
                  </a:lnTo>
                  <a:lnTo>
                    <a:pt x="241" y="2269"/>
                  </a:lnTo>
                  <a:lnTo>
                    <a:pt x="290" y="2269"/>
                  </a:lnTo>
                  <a:lnTo>
                    <a:pt x="290" y="2269"/>
                  </a:lnTo>
                  <a:lnTo>
                    <a:pt x="821" y="2317"/>
                  </a:lnTo>
                  <a:lnTo>
                    <a:pt x="1448" y="2317"/>
                  </a:lnTo>
                  <a:lnTo>
                    <a:pt x="1448" y="2317"/>
                  </a:lnTo>
                  <a:lnTo>
                    <a:pt x="2414" y="2317"/>
                  </a:lnTo>
                  <a:lnTo>
                    <a:pt x="3282" y="2220"/>
                  </a:lnTo>
                  <a:lnTo>
                    <a:pt x="4586" y="2027"/>
                  </a:lnTo>
                  <a:lnTo>
                    <a:pt x="4586" y="2027"/>
                  </a:lnTo>
                  <a:lnTo>
                    <a:pt x="4682" y="1979"/>
                  </a:lnTo>
                  <a:lnTo>
                    <a:pt x="4730" y="1931"/>
                  </a:lnTo>
                  <a:lnTo>
                    <a:pt x="4779" y="1883"/>
                  </a:lnTo>
                  <a:lnTo>
                    <a:pt x="4827" y="1786"/>
                  </a:lnTo>
                  <a:lnTo>
                    <a:pt x="5068" y="386"/>
                  </a:lnTo>
                  <a:lnTo>
                    <a:pt x="5068" y="386"/>
                  </a:lnTo>
                  <a:lnTo>
                    <a:pt x="5117" y="338"/>
                  </a:lnTo>
                  <a:lnTo>
                    <a:pt x="5117" y="338"/>
                  </a:lnTo>
                  <a:lnTo>
                    <a:pt x="5068" y="241"/>
                  </a:lnTo>
                  <a:lnTo>
                    <a:pt x="5020" y="145"/>
                  </a:lnTo>
                  <a:lnTo>
                    <a:pt x="4972" y="48"/>
                  </a:lnTo>
                  <a:lnTo>
                    <a:pt x="4875" y="0"/>
                  </a:lnTo>
                  <a:lnTo>
                    <a:pt x="4875" y="0"/>
                  </a:lnTo>
                  <a:lnTo>
                    <a:pt x="477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302;p80"/>
            <p:cNvSpPr/>
            <p:nvPr/>
          </p:nvSpPr>
          <p:spPr>
            <a:xfrm>
              <a:off x="2131450" y="4482925"/>
              <a:ext cx="121900" cy="56750"/>
            </a:xfrm>
            <a:custGeom>
              <a:avLst/>
              <a:gdLst/>
              <a:ahLst/>
              <a:cxnLst/>
              <a:rect l="l" t="t" r="r" b="b"/>
              <a:pathLst>
                <a:path w="4876" h="2270" extrusionOk="0">
                  <a:moveTo>
                    <a:pt x="338" y="0"/>
                  </a:moveTo>
                  <a:lnTo>
                    <a:pt x="242" y="49"/>
                  </a:lnTo>
                  <a:lnTo>
                    <a:pt x="193" y="145"/>
                  </a:lnTo>
                  <a:lnTo>
                    <a:pt x="145" y="242"/>
                  </a:lnTo>
                  <a:lnTo>
                    <a:pt x="145" y="290"/>
                  </a:lnTo>
                  <a:lnTo>
                    <a:pt x="0" y="1883"/>
                  </a:lnTo>
                  <a:lnTo>
                    <a:pt x="0" y="1979"/>
                  </a:lnTo>
                  <a:lnTo>
                    <a:pt x="49" y="2076"/>
                  </a:lnTo>
                  <a:lnTo>
                    <a:pt x="145" y="2172"/>
                  </a:lnTo>
                  <a:lnTo>
                    <a:pt x="242" y="2221"/>
                  </a:lnTo>
                  <a:lnTo>
                    <a:pt x="1255" y="2269"/>
                  </a:lnTo>
                  <a:lnTo>
                    <a:pt x="2269" y="2269"/>
                  </a:lnTo>
                  <a:lnTo>
                    <a:pt x="3234" y="2221"/>
                  </a:lnTo>
                  <a:lnTo>
                    <a:pt x="4248" y="2172"/>
                  </a:lnTo>
                  <a:lnTo>
                    <a:pt x="4345" y="2124"/>
                  </a:lnTo>
                  <a:lnTo>
                    <a:pt x="4441" y="2076"/>
                  </a:lnTo>
                  <a:lnTo>
                    <a:pt x="4489" y="2028"/>
                  </a:lnTo>
                  <a:lnTo>
                    <a:pt x="4538" y="1931"/>
                  </a:lnTo>
                  <a:lnTo>
                    <a:pt x="4876" y="531"/>
                  </a:lnTo>
                  <a:lnTo>
                    <a:pt x="4876" y="387"/>
                  </a:lnTo>
                  <a:lnTo>
                    <a:pt x="4827" y="290"/>
                  </a:lnTo>
                  <a:lnTo>
                    <a:pt x="4731" y="193"/>
                  </a:lnTo>
                  <a:lnTo>
                    <a:pt x="4634" y="145"/>
                  </a:lnTo>
                  <a:lnTo>
                    <a:pt x="4586" y="145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303;p80"/>
            <p:cNvSpPr/>
            <p:nvPr/>
          </p:nvSpPr>
          <p:spPr>
            <a:xfrm>
              <a:off x="2131450" y="4482925"/>
              <a:ext cx="121900" cy="56750"/>
            </a:xfrm>
            <a:custGeom>
              <a:avLst/>
              <a:gdLst/>
              <a:ahLst/>
              <a:cxnLst/>
              <a:rect l="l" t="t" r="r" b="b"/>
              <a:pathLst>
                <a:path w="4876" h="2270" fill="none" extrusionOk="0">
                  <a:moveTo>
                    <a:pt x="145" y="290"/>
                  </a:moveTo>
                  <a:lnTo>
                    <a:pt x="145" y="290"/>
                  </a:lnTo>
                  <a:lnTo>
                    <a:pt x="0" y="1883"/>
                  </a:lnTo>
                  <a:lnTo>
                    <a:pt x="0" y="1883"/>
                  </a:lnTo>
                  <a:lnTo>
                    <a:pt x="0" y="1979"/>
                  </a:lnTo>
                  <a:lnTo>
                    <a:pt x="49" y="2076"/>
                  </a:lnTo>
                  <a:lnTo>
                    <a:pt x="145" y="2172"/>
                  </a:lnTo>
                  <a:lnTo>
                    <a:pt x="242" y="2221"/>
                  </a:lnTo>
                  <a:lnTo>
                    <a:pt x="242" y="2221"/>
                  </a:lnTo>
                  <a:lnTo>
                    <a:pt x="1255" y="2269"/>
                  </a:lnTo>
                  <a:lnTo>
                    <a:pt x="2269" y="2269"/>
                  </a:lnTo>
                  <a:lnTo>
                    <a:pt x="3234" y="2221"/>
                  </a:lnTo>
                  <a:lnTo>
                    <a:pt x="4248" y="2172"/>
                  </a:lnTo>
                  <a:lnTo>
                    <a:pt x="4248" y="2172"/>
                  </a:lnTo>
                  <a:lnTo>
                    <a:pt x="4345" y="2124"/>
                  </a:lnTo>
                  <a:lnTo>
                    <a:pt x="4441" y="2076"/>
                  </a:lnTo>
                  <a:lnTo>
                    <a:pt x="4489" y="2028"/>
                  </a:lnTo>
                  <a:lnTo>
                    <a:pt x="4538" y="1931"/>
                  </a:lnTo>
                  <a:lnTo>
                    <a:pt x="4876" y="531"/>
                  </a:lnTo>
                  <a:lnTo>
                    <a:pt x="4876" y="531"/>
                  </a:lnTo>
                  <a:lnTo>
                    <a:pt x="4876" y="387"/>
                  </a:lnTo>
                  <a:lnTo>
                    <a:pt x="4827" y="290"/>
                  </a:lnTo>
                  <a:lnTo>
                    <a:pt x="4731" y="193"/>
                  </a:lnTo>
                  <a:lnTo>
                    <a:pt x="4634" y="145"/>
                  </a:lnTo>
                  <a:lnTo>
                    <a:pt x="4634" y="145"/>
                  </a:lnTo>
                  <a:lnTo>
                    <a:pt x="4586" y="145"/>
                  </a:lnTo>
                  <a:lnTo>
                    <a:pt x="483" y="0"/>
                  </a:lnTo>
                  <a:lnTo>
                    <a:pt x="483" y="0"/>
                  </a:lnTo>
                  <a:lnTo>
                    <a:pt x="338" y="0"/>
                  </a:lnTo>
                  <a:lnTo>
                    <a:pt x="242" y="49"/>
                  </a:lnTo>
                  <a:lnTo>
                    <a:pt x="193" y="145"/>
                  </a:lnTo>
                  <a:lnTo>
                    <a:pt x="145" y="242"/>
                  </a:lnTo>
                  <a:lnTo>
                    <a:pt x="145" y="2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304;p80"/>
            <p:cNvSpPr/>
            <p:nvPr/>
          </p:nvSpPr>
          <p:spPr>
            <a:xfrm>
              <a:off x="2131450" y="4482925"/>
              <a:ext cx="121900" cy="56750"/>
            </a:xfrm>
            <a:custGeom>
              <a:avLst/>
              <a:gdLst/>
              <a:ahLst/>
              <a:cxnLst/>
              <a:rect l="l" t="t" r="r" b="b"/>
              <a:pathLst>
                <a:path w="4876" h="2270" extrusionOk="0">
                  <a:moveTo>
                    <a:pt x="338" y="0"/>
                  </a:moveTo>
                  <a:lnTo>
                    <a:pt x="242" y="49"/>
                  </a:lnTo>
                  <a:lnTo>
                    <a:pt x="193" y="145"/>
                  </a:lnTo>
                  <a:lnTo>
                    <a:pt x="145" y="242"/>
                  </a:lnTo>
                  <a:lnTo>
                    <a:pt x="145" y="290"/>
                  </a:lnTo>
                  <a:lnTo>
                    <a:pt x="49" y="1111"/>
                  </a:lnTo>
                  <a:lnTo>
                    <a:pt x="0" y="1883"/>
                  </a:lnTo>
                  <a:lnTo>
                    <a:pt x="0" y="2028"/>
                  </a:lnTo>
                  <a:lnTo>
                    <a:pt x="49" y="2124"/>
                  </a:lnTo>
                  <a:lnTo>
                    <a:pt x="145" y="2172"/>
                  </a:lnTo>
                  <a:lnTo>
                    <a:pt x="242" y="2221"/>
                  </a:lnTo>
                  <a:lnTo>
                    <a:pt x="1159" y="2269"/>
                  </a:lnTo>
                  <a:lnTo>
                    <a:pt x="3138" y="2269"/>
                  </a:lnTo>
                  <a:lnTo>
                    <a:pt x="4248" y="2172"/>
                  </a:lnTo>
                  <a:lnTo>
                    <a:pt x="4345" y="2124"/>
                  </a:lnTo>
                  <a:lnTo>
                    <a:pt x="4441" y="2076"/>
                  </a:lnTo>
                  <a:lnTo>
                    <a:pt x="4489" y="2028"/>
                  </a:lnTo>
                  <a:lnTo>
                    <a:pt x="4538" y="1931"/>
                  </a:lnTo>
                  <a:lnTo>
                    <a:pt x="4876" y="531"/>
                  </a:lnTo>
                  <a:lnTo>
                    <a:pt x="4876" y="483"/>
                  </a:lnTo>
                  <a:lnTo>
                    <a:pt x="4827" y="338"/>
                  </a:lnTo>
                  <a:lnTo>
                    <a:pt x="4779" y="290"/>
                  </a:lnTo>
                  <a:lnTo>
                    <a:pt x="4731" y="193"/>
                  </a:lnTo>
                  <a:lnTo>
                    <a:pt x="4634" y="145"/>
                  </a:lnTo>
                  <a:lnTo>
                    <a:pt x="4586" y="145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3C4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305;p80"/>
            <p:cNvSpPr/>
            <p:nvPr/>
          </p:nvSpPr>
          <p:spPr>
            <a:xfrm>
              <a:off x="2131450" y="4482925"/>
              <a:ext cx="121900" cy="56750"/>
            </a:xfrm>
            <a:custGeom>
              <a:avLst/>
              <a:gdLst/>
              <a:ahLst/>
              <a:cxnLst/>
              <a:rect l="l" t="t" r="r" b="b"/>
              <a:pathLst>
                <a:path w="4876" h="2270" fill="none" extrusionOk="0">
                  <a:moveTo>
                    <a:pt x="435" y="0"/>
                  </a:moveTo>
                  <a:lnTo>
                    <a:pt x="435" y="0"/>
                  </a:lnTo>
                  <a:lnTo>
                    <a:pt x="338" y="0"/>
                  </a:lnTo>
                  <a:lnTo>
                    <a:pt x="242" y="49"/>
                  </a:lnTo>
                  <a:lnTo>
                    <a:pt x="193" y="145"/>
                  </a:lnTo>
                  <a:lnTo>
                    <a:pt x="145" y="242"/>
                  </a:lnTo>
                  <a:lnTo>
                    <a:pt x="145" y="290"/>
                  </a:lnTo>
                  <a:lnTo>
                    <a:pt x="145" y="290"/>
                  </a:lnTo>
                  <a:lnTo>
                    <a:pt x="49" y="1111"/>
                  </a:lnTo>
                  <a:lnTo>
                    <a:pt x="49" y="1111"/>
                  </a:lnTo>
                  <a:lnTo>
                    <a:pt x="0" y="1883"/>
                  </a:lnTo>
                  <a:lnTo>
                    <a:pt x="0" y="1883"/>
                  </a:lnTo>
                  <a:lnTo>
                    <a:pt x="0" y="1883"/>
                  </a:lnTo>
                  <a:lnTo>
                    <a:pt x="0" y="1883"/>
                  </a:lnTo>
                  <a:lnTo>
                    <a:pt x="0" y="2028"/>
                  </a:lnTo>
                  <a:lnTo>
                    <a:pt x="49" y="2124"/>
                  </a:lnTo>
                  <a:lnTo>
                    <a:pt x="145" y="2172"/>
                  </a:lnTo>
                  <a:lnTo>
                    <a:pt x="242" y="2221"/>
                  </a:lnTo>
                  <a:lnTo>
                    <a:pt x="242" y="2221"/>
                  </a:lnTo>
                  <a:lnTo>
                    <a:pt x="1159" y="2269"/>
                  </a:lnTo>
                  <a:lnTo>
                    <a:pt x="2028" y="2269"/>
                  </a:lnTo>
                  <a:lnTo>
                    <a:pt x="2028" y="2269"/>
                  </a:lnTo>
                  <a:lnTo>
                    <a:pt x="3138" y="2269"/>
                  </a:lnTo>
                  <a:lnTo>
                    <a:pt x="4248" y="2172"/>
                  </a:lnTo>
                  <a:lnTo>
                    <a:pt x="4248" y="2172"/>
                  </a:lnTo>
                  <a:lnTo>
                    <a:pt x="4345" y="2124"/>
                  </a:lnTo>
                  <a:lnTo>
                    <a:pt x="4441" y="2076"/>
                  </a:lnTo>
                  <a:lnTo>
                    <a:pt x="4489" y="2028"/>
                  </a:lnTo>
                  <a:lnTo>
                    <a:pt x="4538" y="1931"/>
                  </a:lnTo>
                  <a:lnTo>
                    <a:pt x="4876" y="531"/>
                  </a:lnTo>
                  <a:lnTo>
                    <a:pt x="4876" y="531"/>
                  </a:lnTo>
                  <a:lnTo>
                    <a:pt x="4876" y="483"/>
                  </a:lnTo>
                  <a:lnTo>
                    <a:pt x="4876" y="483"/>
                  </a:lnTo>
                  <a:lnTo>
                    <a:pt x="4827" y="338"/>
                  </a:lnTo>
                  <a:lnTo>
                    <a:pt x="4779" y="290"/>
                  </a:lnTo>
                  <a:lnTo>
                    <a:pt x="4731" y="193"/>
                  </a:lnTo>
                  <a:lnTo>
                    <a:pt x="4634" y="145"/>
                  </a:lnTo>
                  <a:lnTo>
                    <a:pt x="4634" y="145"/>
                  </a:lnTo>
                  <a:lnTo>
                    <a:pt x="4634" y="145"/>
                  </a:lnTo>
                  <a:lnTo>
                    <a:pt x="4634" y="145"/>
                  </a:lnTo>
                  <a:lnTo>
                    <a:pt x="4586" y="145"/>
                  </a:lnTo>
                  <a:lnTo>
                    <a:pt x="531" y="0"/>
                  </a:lnTo>
                  <a:lnTo>
                    <a:pt x="483" y="0"/>
                  </a:lnTo>
                  <a:lnTo>
                    <a:pt x="483" y="0"/>
                  </a:lnTo>
                  <a:lnTo>
                    <a:pt x="43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306;p80"/>
            <p:cNvSpPr/>
            <p:nvPr/>
          </p:nvSpPr>
          <p:spPr>
            <a:xfrm>
              <a:off x="2179725" y="2280675"/>
              <a:ext cx="453750" cy="558725"/>
            </a:xfrm>
            <a:custGeom>
              <a:avLst/>
              <a:gdLst/>
              <a:ahLst/>
              <a:cxnLst/>
              <a:rect l="l" t="t" r="r" b="b"/>
              <a:pathLst>
                <a:path w="18150" h="22349" extrusionOk="0">
                  <a:moveTo>
                    <a:pt x="8447" y="1"/>
                  </a:moveTo>
                  <a:lnTo>
                    <a:pt x="6806" y="97"/>
                  </a:lnTo>
                  <a:lnTo>
                    <a:pt x="4682" y="339"/>
                  </a:lnTo>
                  <a:lnTo>
                    <a:pt x="4200" y="435"/>
                  </a:lnTo>
                  <a:lnTo>
                    <a:pt x="3765" y="580"/>
                  </a:lnTo>
                  <a:lnTo>
                    <a:pt x="3282" y="725"/>
                  </a:lnTo>
                  <a:lnTo>
                    <a:pt x="2896" y="966"/>
                  </a:lnTo>
                  <a:lnTo>
                    <a:pt x="2462" y="1159"/>
                  </a:lnTo>
                  <a:lnTo>
                    <a:pt x="2124" y="1449"/>
                  </a:lnTo>
                  <a:lnTo>
                    <a:pt x="1738" y="1738"/>
                  </a:lnTo>
                  <a:lnTo>
                    <a:pt x="1448" y="2076"/>
                  </a:lnTo>
                  <a:lnTo>
                    <a:pt x="1159" y="2414"/>
                  </a:lnTo>
                  <a:lnTo>
                    <a:pt x="869" y="2800"/>
                  </a:lnTo>
                  <a:lnTo>
                    <a:pt x="628" y="3186"/>
                  </a:lnTo>
                  <a:lnTo>
                    <a:pt x="435" y="3621"/>
                  </a:lnTo>
                  <a:lnTo>
                    <a:pt x="290" y="4055"/>
                  </a:lnTo>
                  <a:lnTo>
                    <a:pt x="145" y="4490"/>
                  </a:lnTo>
                  <a:lnTo>
                    <a:pt x="97" y="4972"/>
                  </a:lnTo>
                  <a:lnTo>
                    <a:pt x="48" y="5455"/>
                  </a:lnTo>
                  <a:lnTo>
                    <a:pt x="0" y="7096"/>
                  </a:lnTo>
                  <a:lnTo>
                    <a:pt x="0" y="8737"/>
                  </a:lnTo>
                  <a:lnTo>
                    <a:pt x="48" y="10378"/>
                  </a:lnTo>
                  <a:lnTo>
                    <a:pt x="145" y="12020"/>
                  </a:lnTo>
                  <a:lnTo>
                    <a:pt x="241" y="14192"/>
                  </a:lnTo>
                  <a:lnTo>
                    <a:pt x="386" y="16509"/>
                  </a:lnTo>
                  <a:lnTo>
                    <a:pt x="869" y="22349"/>
                  </a:lnTo>
                  <a:lnTo>
                    <a:pt x="15205" y="22349"/>
                  </a:lnTo>
                  <a:lnTo>
                    <a:pt x="15156" y="20804"/>
                  </a:lnTo>
                  <a:lnTo>
                    <a:pt x="15156" y="19115"/>
                  </a:lnTo>
                  <a:lnTo>
                    <a:pt x="15253" y="17329"/>
                  </a:lnTo>
                  <a:lnTo>
                    <a:pt x="15494" y="15350"/>
                  </a:lnTo>
                  <a:lnTo>
                    <a:pt x="15881" y="13130"/>
                  </a:lnTo>
                  <a:lnTo>
                    <a:pt x="16411" y="10620"/>
                  </a:lnTo>
                  <a:lnTo>
                    <a:pt x="17087" y="7820"/>
                  </a:lnTo>
                  <a:lnTo>
                    <a:pt x="17956" y="4586"/>
                  </a:lnTo>
                  <a:lnTo>
                    <a:pt x="18053" y="4248"/>
                  </a:lnTo>
                  <a:lnTo>
                    <a:pt x="18101" y="3910"/>
                  </a:lnTo>
                  <a:lnTo>
                    <a:pt x="18149" y="3621"/>
                  </a:lnTo>
                  <a:lnTo>
                    <a:pt x="18101" y="3283"/>
                  </a:lnTo>
                  <a:lnTo>
                    <a:pt x="18053" y="2945"/>
                  </a:lnTo>
                  <a:lnTo>
                    <a:pt x="18004" y="2656"/>
                  </a:lnTo>
                  <a:lnTo>
                    <a:pt x="17908" y="2318"/>
                  </a:lnTo>
                  <a:lnTo>
                    <a:pt x="17763" y="2028"/>
                  </a:lnTo>
                  <a:lnTo>
                    <a:pt x="17570" y="1787"/>
                  </a:lnTo>
                  <a:lnTo>
                    <a:pt x="17425" y="1497"/>
                  </a:lnTo>
                  <a:lnTo>
                    <a:pt x="17184" y="1256"/>
                  </a:lnTo>
                  <a:lnTo>
                    <a:pt x="16942" y="1014"/>
                  </a:lnTo>
                  <a:lnTo>
                    <a:pt x="16701" y="821"/>
                  </a:lnTo>
                  <a:lnTo>
                    <a:pt x="16411" y="677"/>
                  </a:lnTo>
                  <a:lnTo>
                    <a:pt x="16122" y="532"/>
                  </a:lnTo>
                  <a:lnTo>
                    <a:pt x="15784" y="387"/>
                  </a:lnTo>
                  <a:lnTo>
                    <a:pt x="15446" y="290"/>
                  </a:lnTo>
                  <a:lnTo>
                    <a:pt x="15108" y="242"/>
                  </a:lnTo>
                  <a:lnTo>
                    <a:pt x="13322" y="97"/>
                  </a:lnTo>
                  <a:lnTo>
                    <a:pt x="116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307;p80"/>
            <p:cNvSpPr/>
            <p:nvPr/>
          </p:nvSpPr>
          <p:spPr>
            <a:xfrm>
              <a:off x="2179725" y="2280675"/>
              <a:ext cx="453750" cy="558725"/>
            </a:xfrm>
            <a:custGeom>
              <a:avLst/>
              <a:gdLst/>
              <a:ahLst/>
              <a:cxnLst/>
              <a:rect l="l" t="t" r="r" b="b"/>
              <a:pathLst>
                <a:path w="18150" h="22349" fill="none" extrusionOk="0">
                  <a:moveTo>
                    <a:pt x="48" y="5455"/>
                  </a:moveTo>
                  <a:lnTo>
                    <a:pt x="48" y="5455"/>
                  </a:lnTo>
                  <a:lnTo>
                    <a:pt x="0" y="7096"/>
                  </a:lnTo>
                  <a:lnTo>
                    <a:pt x="0" y="8737"/>
                  </a:lnTo>
                  <a:lnTo>
                    <a:pt x="48" y="10378"/>
                  </a:lnTo>
                  <a:lnTo>
                    <a:pt x="145" y="12020"/>
                  </a:lnTo>
                  <a:lnTo>
                    <a:pt x="145" y="12020"/>
                  </a:lnTo>
                  <a:lnTo>
                    <a:pt x="241" y="14192"/>
                  </a:lnTo>
                  <a:lnTo>
                    <a:pt x="386" y="16509"/>
                  </a:lnTo>
                  <a:lnTo>
                    <a:pt x="869" y="22349"/>
                  </a:lnTo>
                  <a:lnTo>
                    <a:pt x="15205" y="22349"/>
                  </a:lnTo>
                  <a:lnTo>
                    <a:pt x="15205" y="22349"/>
                  </a:lnTo>
                  <a:lnTo>
                    <a:pt x="15156" y="20804"/>
                  </a:lnTo>
                  <a:lnTo>
                    <a:pt x="15156" y="19115"/>
                  </a:lnTo>
                  <a:lnTo>
                    <a:pt x="15253" y="17329"/>
                  </a:lnTo>
                  <a:lnTo>
                    <a:pt x="15494" y="15350"/>
                  </a:lnTo>
                  <a:lnTo>
                    <a:pt x="15881" y="13130"/>
                  </a:lnTo>
                  <a:lnTo>
                    <a:pt x="16411" y="10620"/>
                  </a:lnTo>
                  <a:lnTo>
                    <a:pt x="17087" y="7820"/>
                  </a:lnTo>
                  <a:lnTo>
                    <a:pt x="17956" y="4586"/>
                  </a:lnTo>
                  <a:lnTo>
                    <a:pt x="17956" y="4586"/>
                  </a:lnTo>
                  <a:lnTo>
                    <a:pt x="18053" y="4248"/>
                  </a:lnTo>
                  <a:lnTo>
                    <a:pt x="18101" y="3910"/>
                  </a:lnTo>
                  <a:lnTo>
                    <a:pt x="18149" y="3621"/>
                  </a:lnTo>
                  <a:lnTo>
                    <a:pt x="18101" y="3283"/>
                  </a:lnTo>
                  <a:lnTo>
                    <a:pt x="18053" y="2945"/>
                  </a:lnTo>
                  <a:lnTo>
                    <a:pt x="18004" y="2656"/>
                  </a:lnTo>
                  <a:lnTo>
                    <a:pt x="17908" y="2318"/>
                  </a:lnTo>
                  <a:lnTo>
                    <a:pt x="17763" y="2028"/>
                  </a:lnTo>
                  <a:lnTo>
                    <a:pt x="17570" y="1787"/>
                  </a:lnTo>
                  <a:lnTo>
                    <a:pt x="17425" y="1497"/>
                  </a:lnTo>
                  <a:lnTo>
                    <a:pt x="17184" y="1256"/>
                  </a:lnTo>
                  <a:lnTo>
                    <a:pt x="16942" y="1014"/>
                  </a:lnTo>
                  <a:lnTo>
                    <a:pt x="16701" y="821"/>
                  </a:lnTo>
                  <a:lnTo>
                    <a:pt x="16411" y="677"/>
                  </a:lnTo>
                  <a:lnTo>
                    <a:pt x="16122" y="532"/>
                  </a:lnTo>
                  <a:lnTo>
                    <a:pt x="15784" y="387"/>
                  </a:lnTo>
                  <a:lnTo>
                    <a:pt x="15784" y="387"/>
                  </a:lnTo>
                  <a:lnTo>
                    <a:pt x="15446" y="290"/>
                  </a:lnTo>
                  <a:lnTo>
                    <a:pt x="15108" y="242"/>
                  </a:lnTo>
                  <a:lnTo>
                    <a:pt x="15108" y="242"/>
                  </a:lnTo>
                  <a:lnTo>
                    <a:pt x="13322" y="97"/>
                  </a:lnTo>
                  <a:lnTo>
                    <a:pt x="13322" y="97"/>
                  </a:lnTo>
                  <a:lnTo>
                    <a:pt x="11681" y="1"/>
                  </a:lnTo>
                  <a:lnTo>
                    <a:pt x="10088" y="1"/>
                  </a:lnTo>
                  <a:lnTo>
                    <a:pt x="8447" y="1"/>
                  </a:lnTo>
                  <a:lnTo>
                    <a:pt x="6806" y="97"/>
                  </a:lnTo>
                  <a:lnTo>
                    <a:pt x="6806" y="97"/>
                  </a:lnTo>
                  <a:lnTo>
                    <a:pt x="4682" y="339"/>
                  </a:lnTo>
                  <a:lnTo>
                    <a:pt x="4682" y="339"/>
                  </a:lnTo>
                  <a:lnTo>
                    <a:pt x="4200" y="435"/>
                  </a:lnTo>
                  <a:lnTo>
                    <a:pt x="3765" y="580"/>
                  </a:lnTo>
                  <a:lnTo>
                    <a:pt x="3282" y="725"/>
                  </a:lnTo>
                  <a:lnTo>
                    <a:pt x="2896" y="966"/>
                  </a:lnTo>
                  <a:lnTo>
                    <a:pt x="2462" y="1159"/>
                  </a:lnTo>
                  <a:lnTo>
                    <a:pt x="2124" y="1449"/>
                  </a:lnTo>
                  <a:lnTo>
                    <a:pt x="1738" y="1738"/>
                  </a:lnTo>
                  <a:lnTo>
                    <a:pt x="1448" y="2076"/>
                  </a:lnTo>
                  <a:lnTo>
                    <a:pt x="1159" y="2414"/>
                  </a:lnTo>
                  <a:lnTo>
                    <a:pt x="869" y="2800"/>
                  </a:lnTo>
                  <a:lnTo>
                    <a:pt x="628" y="3186"/>
                  </a:lnTo>
                  <a:lnTo>
                    <a:pt x="435" y="3621"/>
                  </a:lnTo>
                  <a:lnTo>
                    <a:pt x="290" y="4055"/>
                  </a:lnTo>
                  <a:lnTo>
                    <a:pt x="145" y="4490"/>
                  </a:lnTo>
                  <a:lnTo>
                    <a:pt x="97" y="4972"/>
                  </a:lnTo>
                  <a:lnTo>
                    <a:pt x="48" y="54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308;p80"/>
            <p:cNvSpPr/>
            <p:nvPr/>
          </p:nvSpPr>
          <p:spPr>
            <a:xfrm>
              <a:off x="2331750" y="2099675"/>
              <a:ext cx="171400" cy="241375"/>
            </a:xfrm>
            <a:custGeom>
              <a:avLst/>
              <a:gdLst/>
              <a:ahLst/>
              <a:cxnLst/>
              <a:rect l="l" t="t" r="r" b="b"/>
              <a:pathLst>
                <a:path w="6856" h="9655" extrusionOk="0">
                  <a:moveTo>
                    <a:pt x="6759" y="1"/>
                  </a:moveTo>
                  <a:lnTo>
                    <a:pt x="2511" y="3428"/>
                  </a:lnTo>
                  <a:lnTo>
                    <a:pt x="2607" y="4055"/>
                  </a:lnTo>
                  <a:lnTo>
                    <a:pt x="2607" y="4683"/>
                  </a:lnTo>
                  <a:lnTo>
                    <a:pt x="2559" y="5262"/>
                  </a:lnTo>
                  <a:lnTo>
                    <a:pt x="2511" y="5551"/>
                  </a:lnTo>
                  <a:lnTo>
                    <a:pt x="2414" y="5793"/>
                  </a:lnTo>
                  <a:lnTo>
                    <a:pt x="2318" y="6082"/>
                  </a:lnTo>
                  <a:lnTo>
                    <a:pt x="2173" y="6324"/>
                  </a:lnTo>
                  <a:lnTo>
                    <a:pt x="1980" y="6517"/>
                  </a:lnTo>
                  <a:lnTo>
                    <a:pt x="1739" y="6758"/>
                  </a:lnTo>
                  <a:lnTo>
                    <a:pt x="1449" y="6951"/>
                  </a:lnTo>
                  <a:lnTo>
                    <a:pt x="1111" y="7096"/>
                  </a:lnTo>
                  <a:lnTo>
                    <a:pt x="773" y="7241"/>
                  </a:lnTo>
                  <a:lnTo>
                    <a:pt x="339" y="7337"/>
                  </a:lnTo>
                  <a:lnTo>
                    <a:pt x="242" y="7482"/>
                  </a:lnTo>
                  <a:lnTo>
                    <a:pt x="146" y="7627"/>
                  </a:lnTo>
                  <a:lnTo>
                    <a:pt x="49" y="7868"/>
                  </a:lnTo>
                  <a:lnTo>
                    <a:pt x="1" y="8158"/>
                  </a:lnTo>
                  <a:lnTo>
                    <a:pt x="98" y="8544"/>
                  </a:lnTo>
                  <a:lnTo>
                    <a:pt x="291" y="9075"/>
                  </a:lnTo>
                  <a:lnTo>
                    <a:pt x="677" y="9654"/>
                  </a:lnTo>
                  <a:lnTo>
                    <a:pt x="1401" y="9220"/>
                  </a:lnTo>
                  <a:lnTo>
                    <a:pt x="2125" y="8834"/>
                  </a:lnTo>
                  <a:lnTo>
                    <a:pt x="3428" y="8206"/>
                  </a:lnTo>
                  <a:lnTo>
                    <a:pt x="4490" y="7772"/>
                  </a:lnTo>
                  <a:lnTo>
                    <a:pt x="5359" y="7530"/>
                  </a:lnTo>
                  <a:lnTo>
                    <a:pt x="6035" y="7386"/>
                  </a:lnTo>
                  <a:lnTo>
                    <a:pt x="6469" y="7337"/>
                  </a:lnTo>
                  <a:lnTo>
                    <a:pt x="6855" y="7337"/>
                  </a:lnTo>
                  <a:lnTo>
                    <a:pt x="6614" y="7048"/>
                  </a:lnTo>
                  <a:lnTo>
                    <a:pt x="6421" y="6710"/>
                  </a:lnTo>
                  <a:lnTo>
                    <a:pt x="6276" y="6324"/>
                  </a:lnTo>
                  <a:lnTo>
                    <a:pt x="6179" y="5938"/>
                  </a:lnTo>
                  <a:lnTo>
                    <a:pt x="6131" y="5455"/>
                  </a:lnTo>
                  <a:lnTo>
                    <a:pt x="6083" y="4972"/>
                  </a:lnTo>
                  <a:lnTo>
                    <a:pt x="6083" y="3959"/>
                  </a:lnTo>
                  <a:lnTo>
                    <a:pt x="6179" y="2897"/>
                  </a:lnTo>
                  <a:lnTo>
                    <a:pt x="6324" y="1835"/>
                  </a:lnTo>
                  <a:lnTo>
                    <a:pt x="6566" y="869"/>
                  </a:lnTo>
                  <a:lnTo>
                    <a:pt x="6759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309;p80"/>
            <p:cNvSpPr/>
            <p:nvPr/>
          </p:nvSpPr>
          <p:spPr>
            <a:xfrm>
              <a:off x="2331750" y="2099675"/>
              <a:ext cx="171400" cy="241375"/>
            </a:xfrm>
            <a:custGeom>
              <a:avLst/>
              <a:gdLst/>
              <a:ahLst/>
              <a:cxnLst/>
              <a:rect l="l" t="t" r="r" b="b"/>
              <a:pathLst>
                <a:path w="6856" h="9655" fill="none" extrusionOk="0">
                  <a:moveTo>
                    <a:pt x="6759" y="1"/>
                  </a:moveTo>
                  <a:lnTo>
                    <a:pt x="6759" y="1"/>
                  </a:lnTo>
                  <a:lnTo>
                    <a:pt x="6566" y="869"/>
                  </a:lnTo>
                  <a:lnTo>
                    <a:pt x="6324" y="1835"/>
                  </a:lnTo>
                  <a:lnTo>
                    <a:pt x="6179" y="2897"/>
                  </a:lnTo>
                  <a:lnTo>
                    <a:pt x="6083" y="3959"/>
                  </a:lnTo>
                  <a:lnTo>
                    <a:pt x="6083" y="4972"/>
                  </a:lnTo>
                  <a:lnTo>
                    <a:pt x="6131" y="5455"/>
                  </a:lnTo>
                  <a:lnTo>
                    <a:pt x="6179" y="5938"/>
                  </a:lnTo>
                  <a:lnTo>
                    <a:pt x="6276" y="6324"/>
                  </a:lnTo>
                  <a:lnTo>
                    <a:pt x="6421" y="6710"/>
                  </a:lnTo>
                  <a:lnTo>
                    <a:pt x="6614" y="7048"/>
                  </a:lnTo>
                  <a:lnTo>
                    <a:pt x="6855" y="7337"/>
                  </a:lnTo>
                  <a:lnTo>
                    <a:pt x="6855" y="7337"/>
                  </a:lnTo>
                  <a:lnTo>
                    <a:pt x="6469" y="7337"/>
                  </a:lnTo>
                  <a:lnTo>
                    <a:pt x="6035" y="7386"/>
                  </a:lnTo>
                  <a:lnTo>
                    <a:pt x="5359" y="7530"/>
                  </a:lnTo>
                  <a:lnTo>
                    <a:pt x="4490" y="7772"/>
                  </a:lnTo>
                  <a:lnTo>
                    <a:pt x="3428" y="8206"/>
                  </a:lnTo>
                  <a:lnTo>
                    <a:pt x="2125" y="8834"/>
                  </a:lnTo>
                  <a:lnTo>
                    <a:pt x="1401" y="9220"/>
                  </a:lnTo>
                  <a:lnTo>
                    <a:pt x="677" y="9654"/>
                  </a:lnTo>
                  <a:lnTo>
                    <a:pt x="677" y="9654"/>
                  </a:lnTo>
                  <a:lnTo>
                    <a:pt x="291" y="9075"/>
                  </a:lnTo>
                  <a:lnTo>
                    <a:pt x="98" y="8544"/>
                  </a:lnTo>
                  <a:lnTo>
                    <a:pt x="1" y="8158"/>
                  </a:lnTo>
                  <a:lnTo>
                    <a:pt x="49" y="7868"/>
                  </a:lnTo>
                  <a:lnTo>
                    <a:pt x="146" y="7627"/>
                  </a:lnTo>
                  <a:lnTo>
                    <a:pt x="242" y="7482"/>
                  </a:lnTo>
                  <a:lnTo>
                    <a:pt x="339" y="7337"/>
                  </a:lnTo>
                  <a:lnTo>
                    <a:pt x="339" y="7337"/>
                  </a:lnTo>
                  <a:lnTo>
                    <a:pt x="773" y="7241"/>
                  </a:lnTo>
                  <a:lnTo>
                    <a:pt x="1111" y="7096"/>
                  </a:lnTo>
                  <a:lnTo>
                    <a:pt x="1449" y="6951"/>
                  </a:lnTo>
                  <a:lnTo>
                    <a:pt x="1739" y="6758"/>
                  </a:lnTo>
                  <a:lnTo>
                    <a:pt x="1980" y="6517"/>
                  </a:lnTo>
                  <a:lnTo>
                    <a:pt x="2173" y="6324"/>
                  </a:lnTo>
                  <a:lnTo>
                    <a:pt x="2318" y="6082"/>
                  </a:lnTo>
                  <a:lnTo>
                    <a:pt x="2414" y="5793"/>
                  </a:lnTo>
                  <a:lnTo>
                    <a:pt x="2511" y="5551"/>
                  </a:lnTo>
                  <a:lnTo>
                    <a:pt x="2559" y="5262"/>
                  </a:lnTo>
                  <a:lnTo>
                    <a:pt x="2607" y="4683"/>
                  </a:lnTo>
                  <a:lnTo>
                    <a:pt x="2607" y="4055"/>
                  </a:lnTo>
                  <a:lnTo>
                    <a:pt x="2511" y="3428"/>
                  </a:lnTo>
                  <a:lnTo>
                    <a:pt x="675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310;p80"/>
            <p:cNvSpPr/>
            <p:nvPr/>
          </p:nvSpPr>
          <p:spPr>
            <a:xfrm>
              <a:off x="2370375" y="2266200"/>
              <a:ext cx="155700" cy="126725"/>
            </a:xfrm>
            <a:custGeom>
              <a:avLst/>
              <a:gdLst/>
              <a:ahLst/>
              <a:cxnLst/>
              <a:rect l="l" t="t" r="r" b="b"/>
              <a:pathLst>
                <a:path w="6228" h="5069" extrusionOk="0">
                  <a:moveTo>
                    <a:pt x="4972" y="1"/>
                  </a:moveTo>
                  <a:lnTo>
                    <a:pt x="4296" y="290"/>
                  </a:lnTo>
                  <a:lnTo>
                    <a:pt x="2800" y="918"/>
                  </a:lnTo>
                  <a:lnTo>
                    <a:pt x="1931" y="1352"/>
                  </a:lnTo>
                  <a:lnTo>
                    <a:pt x="1111" y="1738"/>
                  </a:lnTo>
                  <a:lnTo>
                    <a:pt x="435" y="2124"/>
                  </a:lnTo>
                  <a:lnTo>
                    <a:pt x="1" y="2462"/>
                  </a:lnTo>
                  <a:lnTo>
                    <a:pt x="145" y="2607"/>
                  </a:lnTo>
                  <a:lnTo>
                    <a:pt x="290" y="2752"/>
                  </a:lnTo>
                  <a:lnTo>
                    <a:pt x="532" y="3090"/>
                  </a:lnTo>
                  <a:lnTo>
                    <a:pt x="725" y="3524"/>
                  </a:lnTo>
                  <a:lnTo>
                    <a:pt x="869" y="3959"/>
                  </a:lnTo>
                  <a:lnTo>
                    <a:pt x="1062" y="4731"/>
                  </a:lnTo>
                  <a:lnTo>
                    <a:pt x="1159" y="5069"/>
                  </a:lnTo>
                  <a:lnTo>
                    <a:pt x="1980" y="4731"/>
                  </a:lnTo>
                  <a:lnTo>
                    <a:pt x="2800" y="4296"/>
                  </a:lnTo>
                  <a:lnTo>
                    <a:pt x="3766" y="3765"/>
                  </a:lnTo>
                  <a:lnTo>
                    <a:pt x="4248" y="3476"/>
                  </a:lnTo>
                  <a:lnTo>
                    <a:pt x="4683" y="3138"/>
                  </a:lnTo>
                  <a:lnTo>
                    <a:pt x="5117" y="2800"/>
                  </a:lnTo>
                  <a:lnTo>
                    <a:pt x="5503" y="2414"/>
                  </a:lnTo>
                  <a:lnTo>
                    <a:pt x="5793" y="2028"/>
                  </a:lnTo>
                  <a:lnTo>
                    <a:pt x="6034" y="1593"/>
                  </a:lnTo>
                  <a:lnTo>
                    <a:pt x="6179" y="1207"/>
                  </a:lnTo>
                  <a:lnTo>
                    <a:pt x="6227" y="966"/>
                  </a:lnTo>
                  <a:lnTo>
                    <a:pt x="6179" y="773"/>
                  </a:lnTo>
                  <a:lnTo>
                    <a:pt x="5600" y="387"/>
                  </a:lnTo>
                  <a:lnTo>
                    <a:pt x="4972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311;p80"/>
            <p:cNvSpPr/>
            <p:nvPr/>
          </p:nvSpPr>
          <p:spPr>
            <a:xfrm>
              <a:off x="2370375" y="2266200"/>
              <a:ext cx="155700" cy="126725"/>
            </a:xfrm>
            <a:custGeom>
              <a:avLst/>
              <a:gdLst/>
              <a:ahLst/>
              <a:cxnLst/>
              <a:rect l="l" t="t" r="r" b="b"/>
              <a:pathLst>
                <a:path w="6228" h="5069" fill="none" extrusionOk="0">
                  <a:moveTo>
                    <a:pt x="1" y="2462"/>
                  </a:moveTo>
                  <a:lnTo>
                    <a:pt x="1" y="2462"/>
                  </a:lnTo>
                  <a:lnTo>
                    <a:pt x="145" y="2607"/>
                  </a:lnTo>
                  <a:lnTo>
                    <a:pt x="290" y="2752"/>
                  </a:lnTo>
                  <a:lnTo>
                    <a:pt x="532" y="3090"/>
                  </a:lnTo>
                  <a:lnTo>
                    <a:pt x="725" y="3524"/>
                  </a:lnTo>
                  <a:lnTo>
                    <a:pt x="869" y="3959"/>
                  </a:lnTo>
                  <a:lnTo>
                    <a:pt x="1062" y="4731"/>
                  </a:lnTo>
                  <a:lnTo>
                    <a:pt x="1159" y="5069"/>
                  </a:lnTo>
                  <a:lnTo>
                    <a:pt x="1159" y="5069"/>
                  </a:lnTo>
                  <a:lnTo>
                    <a:pt x="1980" y="4731"/>
                  </a:lnTo>
                  <a:lnTo>
                    <a:pt x="2800" y="4296"/>
                  </a:lnTo>
                  <a:lnTo>
                    <a:pt x="3766" y="3765"/>
                  </a:lnTo>
                  <a:lnTo>
                    <a:pt x="4248" y="3476"/>
                  </a:lnTo>
                  <a:lnTo>
                    <a:pt x="4683" y="3138"/>
                  </a:lnTo>
                  <a:lnTo>
                    <a:pt x="5117" y="2800"/>
                  </a:lnTo>
                  <a:lnTo>
                    <a:pt x="5503" y="2414"/>
                  </a:lnTo>
                  <a:lnTo>
                    <a:pt x="5793" y="2028"/>
                  </a:lnTo>
                  <a:lnTo>
                    <a:pt x="6034" y="1593"/>
                  </a:lnTo>
                  <a:lnTo>
                    <a:pt x="6179" y="1207"/>
                  </a:lnTo>
                  <a:lnTo>
                    <a:pt x="6227" y="966"/>
                  </a:lnTo>
                  <a:lnTo>
                    <a:pt x="6179" y="773"/>
                  </a:lnTo>
                  <a:lnTo>
                    <a:pt x="6179" y="773"/>
                  </a:lnTo>
                  <a:lnTo>
                    <a:pt x="5600" y="387"/>
                  </a:lnTo>
                  <a:lnTo>
                    <a:pt x="4972" y="1"/>
                  </a:lnTo>
                  <a:lnTo>
                    <a:pt x="4972" y="1"/>
                  </a:lnTo>
                  <a:lnTo>
                    <a:pt x="4296" y="290"/>
                  </a:lnTo>
                  <a:lnTo>
                    <a:pt x="2800" y="918"/>
                  </a:lnTo>
                  <a:lnTo>
                    <a:pt x="1931" y="1352"/>
                  </a:lnTo>
                  <a:lnTo>
                    <a:pt x="1111" y="1738"/>
                  </a:lnTo>
                  <a:lnTo>
                    <a:pt x="435" y="2124"/>
                  </a:lnTo>
                  <a:lnTo>
                    <a:pt x="1" y="24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312;p80"/>
            <p:cNvSpPr/>
            <p:nvPr/>
          </p:nvSpPr>
          <p:spPr>
            <a:xfrm>
              <a:off x="2294350" y="2278275"/>
              <a:ext cx="61575" cy="101375"/>
            </a:xfrm>
            <a:custGeom>
              <a:avLst/>
              <a:gdLst/>
              <a:ahLst/>
              <a:cxnLst/>
              <a:rect l="l" t="t" r="r" b="b"/>
              <a:pathLst>
                <a:path w="2463" h="4055" extrusionOk="0">
                  <a:moveTo>
                    <a:pt x="1787" y="0"/>
                  </a:moveTo>
                  <a:lnTo>
                    <a:pt x="1497" y="97"/>
                  </a:lnTo>
                  <a:lnTo>
                    <a:pt x="1207" y="242"/>
                  </a:lnTo>
                  <a:lnTo>
                    <a:pt x="870" y="579"/>
                  </a:lnTo>
                  <a:lnTo>
                    <a:pt x="532" y="966"/>
                  </a:lnTo>
                  <a:lnTo>
                    <a:pt x="242" y="1497"/>
                  </a:lnTo>
                  <a:lnTo>
                    <a:pt x="145" y="1786"/>
                  </a:lnTo>
                  <a:lnTo>
                    <a:pt x="49" y="2076"/>
                  </a:lnTo>
                  <a:lnTo>
                    <a:pt x="1" y="2414"/>
                  </a:lnTo>
                  <a:lnTo>
                    <a:pt x="1" y="2752"/>
                  </a:lnTo>
                  <a:lnTo>
                    <a:pt x="97" y="3089"/>
                  </a:lnTo>
                  <a:lnTo>
                    <a:pt x="290" y="3427"/>
                  </a:lnTo>
                  <a:lnTo>
                    <a:pt x="532" y="3717"/>
                  </a:lnTo>
                  <a:lnTo>
                    <a:pt x="870" y="4055"/>
                  </a:lnTo>
                  <a:lnTo>
                    <a:pt x="1014" y="3476"/>
                  </a:lnTo>
                  <a:lnTo>
                    <a:pt x="1207" y="2896"/>
                  </a:lnTo>
                  <a:lnTo>
                    <a:pt x="1449" y="2317"/>
                  </a:lnTo>
                  <a:lnTo>
                    <a:pt x="1738" y="1786"/>
                  </a:lnTo>
                  <a:lnTo>
                    <a:pt x="1690" y="1497"/>
                  </a:lnTo>
                  <a:lnTo>
                    <a:pt x="1642" y="1255"/>
                  </a:lnTo>
                  <a:lnTo>
                    <a:pt x="1690" y="1014"/>
                  </a:lnTo>
                  <a:lnTo>
                    <a:pt x="1787" y="773"/>
                  </a:lnTo>
                  <a:lnTo>
                    <a:pt x="1883" y="531"/>
                  </a:lnTo>
                  <a:lnTo>
                    <a:pt x="2028" y="338"/>
                  </a:lnTo>
                  <a:lnTo>
                    <a:pt x="2221" y="193"/>
                  </a:lnTo>
                  <a:lnTo>
                    <a:pt x="2462" y="48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313;p80"/>
            <p:cNvSpPr/>
            <p:nvPr/>
          </p:nvSpPr>
          <p:spPr>
            <a:xfrm>
              <a:off x="2294350" y="2278275"/>
              <a:ext cx="61575" cy="101375"/>
            </a:xfrm>
            <a:custGeom>
              <a:avLst/>
              <a:gdLst/>
              <a:ahLst/>
              <a:cxnLst/>
              <a:rect l="l" t="t" r="r" b="b"/>
              <a:pathLst>
                <a:path w="2463" h="4055" fill="none" extrusionOk="0">
                  <a:moveTo>
                    <a:pt x="1738" y="1786"/>
                  </a:moveTo>
                  <a:lnTo>
                    <a:pt x="1738" y="1786"/>
                  </a:lnTo>
                  <a:lnTo>
                    <a:pt x="1449" y="2317"/>
                  </a:lnTo>
                  <a:lnTo>
                    <a:pt x="1207" y="2896"/>
                  </a:lnTo>
                  <a:lnTo>
                    <a:pt x="1014" y="3476"/>
                  </a:lnTo>
                  <a:lnTo>
                    <a:pt x="870" y="4055"/>
                  </a:lnTo>
                  <a:lnTo>
                    <a:pt x="870" y="4055"/>
                  </a:lnTo>
                  <a:lnTo>
                    <a:pt x="532" y="3717"/>
                  </a:lnTo>
                  <a:lnTo>
                    <a:pt x="290" y="3427"/>
                  </a:lnTo>
                  <a:lnTo>
                    <a:pt x="97" y="3089"/>
                  </a:lnTo>
                  <a:lnTo>
                    <a:pt x="1" y="2752"/>
                  </a:lnTo>
                  <a:lnTo>
                    <a:pt x="1" y="2414"/>
                  </a:lnTo>
                  <a:lnTo>
                    <a:pt x="49" y="2076"/>
                  </a:lnTo>
                  <a:lnTo>
                    <a:pt x="145" y="1786"/>
                  </a:lnTo>
                  <a:lnTo>
                    <a:pt x="242" y="1497"/>
                  </a:lnTo>
                  <a:lnTo>
                    <a:pt x="532" y="966"/>
                  </a:lnTo>
                  <a:lnTo>
                    <a:pt x="870" y="579"/>
                  </a:lnTo>
                  <a:lnTo>
                    <a:pt x="1207" y="242"/>
                  </a:lnTo>
                  <a:lnTo>
                    <a:pt x="1207" y="242"/>
                  </a:lnTo>
                  <a:lnTo>
                    <a:pt x="1497" y="97"/>
                  </a:lnTo>
                  <a:lnTo>
                    <a:pt x="1787" y="0"/>
                  </a:lnTo>
                  <a:lnTo>
                    <a:pt x="2124" y="0"/>
                  </a:lnTo>
                  <a:lnTo>
                    <a:pt x="2462" y="48"/>
                  </a:lnTo>
                  <a:lnTo>
                    <a:pt x="2462" y="48"/>
                  </a:lnTo>
                  <a:lnTo>
                    <a:pt x="2221" y="193"/>
                  </a:lnTo>
                  <a:lnTo>
                    <a:pt x="2028" y="338"/>
                  </a:lnTo>
                  <a:lnTo>
                    <a:pt x="1883" y="531"/>
                  </a:lnTo>
                  <a:lnTo>
                    <a:pt x="1787" y="773"/>
                  </a:lnTo>
                  <a:lnTo>
                    <a:pt x="1690" y="1014"/>
                  </a:lnTo>
                  <a:lnTo>
                    <a:pt x="1642" y="1255"/>
                  </a:lnTo>
                  <a:lnTo>
                    <a:pt x="1690" y="1497"/>
                  </a:lnTo>
                  <a:lnTo>
                    <a:pt x="1738" y="178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314;p80"/>
            <p:cNvSpPr/>
            <p:nvPr/>
          </p:nvSpPr>
          <p:spPr>
            <a:xfrm>
              <a:off x="2396925" y="2203450"/>
              <a:ext cx="25" cy="10875"/>
            </a:xfrm>
            <a:custGeom>
              <a:avLst/>
              <a:gdLst/>
              <a:ahLst/>
              <a:cxnLst/>
              <a:rect l="l" t="t" r="r" b="b"/>
              <a:pathLst>
                <a:path w="1" h="435" extrusionOk="0">
                  <a:moveTo>
                    <a:pt x="0" y="1"/>
                  </a:moveTo>
                  <a:lnTo>
                    <a:pt x="0" y="1"/>
                  </a:lnTo>
                  <a:lnTo>
                    <a:pt x="0" y="435"/>
                  </a:lnTo>
                  <a:lnTo>
                    <a:pt x="0" y="435"/>
                  </a:lnTo>
                  <a:lnTo>
                    <a:pt x="0" y="435"/>
                  </a:lnTo>
                  <a:lnTo>
                    <a:pt x="0" y="4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315;p80"/>
            <p:cNvSpPr/>
            <p:nvPr/>
          </p:nvSpPr>
          <p:spPr>
            <a:xfrm>
              <a:off x="2396925" y="2203450"/>
              <a:ext cx="25" cy="10875"/>
            </a:xfrm>
            <a:custGeom>
              <a:avLst/>
              <a:gdLst/>
              <a:ahLst/>
              <a:cxnLst/>
              <a:rect l="l" t="t" r="r" b="b"/>
              <a:pathLst>
                <a:path w="1" h="43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35"/>
                  </a:lnTo>
                  <a:lnTo>
                    <a:pt x="0" y="435"/>
                  </a:lnTo>
                  <a:lnTo>
                    <a:pt x="0" y="435"/>
                  </a:lnTo>
                  <a:lnTo>
                    <a:pt x="0" y="435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316;p80"/>
            <p:cNvSpPr/>
            <p:nvPr/>
          </p:nvSpPr>
          <p:spPr>
            <a:xfrm>
              <a:off x="2394500" y="2134675"/>
              <a:ext cx="64000" cy="79650"/>
            </a:xfrm>
            <a:custGeom>
              <a:avLst/>
              <a:gdLst/>
              <a:ahLst/>
              <a:cxnLst/>
              <a:rect l="l" t="t" r="r" b="b"/>
              <a:pathLst>
                <a:path w="2560" h="3186" extrusionOk="0">
                  <a:moveTo>
                    <a:pt x="2511" y="0"/>
                  </a:moveTo>
                  <a:lnTo>
                    <a:pt x="1" y="2028"/>
                  </a:lnTo>
                  <a:lnTo>
                    <a:pt x="97" y="2752"/>
                  </a:lnTo>
                  <a:lnTo>
                    <a:pt x="97" y="3186"/>
                  </a:lnTo>
                  <a:lnTo>
                    <a:pt x="484" y="3089"/>
                  </a:lnTo>
                  <a:lnTo>
                    <a:pt x="822" y="2945"/>
                  </a:lnTo>
                  <a:lnTo>
                    <a:pt x="1208" y="2703"/>
                  </a:lnTo>
                  <a:lnTo>
                    <a:pt x="1594" y="2462"/>
                  </a:lnTo>
                  <a:lnTo>
                    <a:pt x="1883" y="2172"/>
                  </a:lnTo>
                  <a:lnTo>
                    <a:pt x="2173" y="1834"/>
                  </a:lnTo>
                  <a:lnTo>
                    <a:pt x="2366" y="1497"/>
                  </a:lnTo>
                  <a:lnTo>
                    <a:pt x="2463" y="1159"/>
                  </a:lnTo>
                  <a:lnTo>
                    <a:pt x="2559" y="580"/>
                  </a:lnTo>
                  <a:lnTo>
                    <a:pt x="2511" y="0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317;p80"/>
            <p:cNvSpPr/>
            <p:nvPr/>
          </p:nvSpPr>
          <p:spPr>
            <a:xfrm>
              <a:off x="2394500" y="2134675"/>
              <a:ext cx="64000" cy="79650"/>
            </a:xfrm>
            <a:custGeom>
              <a:avLst/>
              <a:gdLst/>
              <a:ahLst/>
              <a:cxnLst/>
              <a:rect l="l" t="t" r="r" b="b"/>
              <a:pathLst>
                <a:path w="2560" h="3186" fill="none" extrusionOk="0">
                  <a:moveTo>
                    <a:pt x="2511" y="0"/>
                  </a:moveTo>
                  <a:lnTo>
                    <a:pt x="1" y="2028"/>
                  </a:lnTo>
                  <a:lnTo>
                    <a:pt x="1" y="2028"/>
                  </a:lnTo>
                  <a:lnTo>
                    <a:pt x="97" y="2752"/>
                  </a:lnTo>
                  <a:lnTo>
                    <a:pt x="97" y="2752"/>
                  </a:lnTo>
                  <a:lnTo>
                    <a:pt x="97" y="3186"/>
                  </a:lnTo>
                  <a:lnTo>
                    <a:pt x="97" y="3186"/>
                  </a:lnTo>
                  <a:lnTo>
                    <a:pt x="484" y="3089"/>
                  </a:lnTo>
                  <a:lnTo>
                    <a:pt x="822" y="2945"/>
                  </a:lnTo>
                  <a:lnTo>
                    <a:pt x="1208" y="2703"/>
                  </a:lnTo>
                  <a:lnTo>
                    <a:pt x="1594" y="2462"/>
                  </a:lnTo>
                  <a:lnTo>
                    <a:pt x="1883" y="2172"/>
                  </a:lnTo>
                  <a:lnTo>
                    <a:pt x="2173" y="1834"/>
                  </a:lnTo>
                  <a:lnTo>
                    <a:pt x="2366" y="1497"/>
                  </a:lnTo>
                  <a:lnTo>
                    <a:pt x="2463" y="1159"/>
                  </a:lnTo>
                  <a:lnTo>
                    <a:pt x="2463" y="1159"/>
                  </a:lnTo>
                  <a:lnTo>
                    <a:pt x="2559" y="580"/>
                  </a:lnTo>
                  <a:lnTo>
                    <a:pt x="251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318;p80"/>
            <p:cNvSpPr/>
            <p:nvPr/>
          </p:nvSpPr>
          <p:spPr>
            <a:xfrm>
              <a:off x="2293150" y="1861950"/>
              <a:ext cx="254650" cy="325850"/>
            </a:xfrm>
            <a:custGeom>
              <a:avLst/>
              <a:gdLst/>
              <a:ahLst/>
              <a:cxnLst/>
              <a:rect l="l" t="t" r="r" b="b"/>
              <a:pathLst>
                <a:path w="10186" h="13034" extrusionOk="0">
                  <a:moveTo>
                    <a:pt x="5600" y="1"/>
                  </a:moveTo>
                  <a:lnTo>
                    <a:pt x="5165" y="49"/>
                  </a:lnTo>
                  <a:lnTo>
                    <a:pt x="4731" y="97"/>
                  </a:lnTo>
                  <a:lnTo>
                    <a:pt x="4296" y="242"/>
                  </a:lnTo>
                  <a:lnTo>
                    <a:pt x="3669" y="483"/>
                  </a:lnTo>
                  <a:lnTo>
                    <a:pt x="3138" y="821"/>
                  </a:lnTo>
                  <a:lnTo>
                    <a:pt x="2607" y="1256"/>
                  </a:lnTo>
                  <a:lnTo>
                    <a:pt x="2124" y="1738"/>
                  </a:lnTo>
                  <a:lnTo>
                    <a:pt x="1738" y="2269"/>
                  </a:lnTo>
                  <a:lnTo>
                    <a:pt x="1352" y="2848"/>
                  </a:lnTo>
                  <a:lnTo>
                    <a:pt x="1014" y="3476"/>
                  </a:lnTo>
                  <a:lnTo>
                    <a:pt x="773" y="4103"/>
                  </a:lnTo>
                  <a:lnTo>
                    <a:pt x="531" y="4779"/>
                  </a:lnTo>
                  <a:lnTo>
                    <a:pt x="338" y="5503"/>
                  </a:lnTo>
                  <a:lnTo>
                    <a:pt x="193" y="6179"/>
                  </a:lnTo>
                  <a:lnTo>
                    <a:pt x="97" y="6903"/>
                  </a:lnTo>
                  <a:lnTo>
                    <a:pt x="49" y="7579"/>
                  </a:lnTo>
                  <a:lnTo>
                    <a:pt x="0" y="8255"/>
                  </a:lnTo>
                  <a:lnTo>
                    <a:pt x="0" y="8882"/>
                  </a:lnTo>
                  <a:lnTo>
                    <a:pt x="49" y="9461"/>
                  </a:lnTo>
                  <a:lnTo>
                    <a:pt x="193" y="10089"/>
                  </a:lnTo>
                  <a:lnTo>
                    <a:pt x="387" y="10668"/>
                  </a:lnTo>
                  <a:lnTo>
                    <a:pt x="628" y="11199"/>
                  </a:lnTo>
                  <a:lnTo>
                    <a:pt x="966" y="11633"/>
                  </a:lnTo>
                  <a:lnTo>
                    <a:pt x="1352" y="12019"/>
                  </a:lnTo>
                  <a:lnTo>
                    <a:pt x="1786" y="12357"/>
                  </a:lnTo>
                  <a:lnTo>
                    <a:pt x="2221" y="12647"/>
                  </a:lnTo>
                  <a:lnTo>
                    <a:pt x="2752" y="12840"/>
                  </a:lnTo>
                  <a:lnTo>
                    <a:pt x="3283" y="12985"/>
                  </a:lnTo>
                  <a:lnTo>
                    <a:pt x="3862" y="13033"/>
                  </a:lnTo>
                  <a:lnTo>
                    <a:pt x="4441" y="13033"/>
                  </a:lnTo>
                  <a:lnTo>
                    <a:pt x="5020" y="12937"/>
                  </a:lnTo>
                  <a:lnTo>
                    <a:pt x="5600" y="12743"/>
                  </a:lnTo>
                  <a:lnTo>
                    <a:pt x="6179" y="12502"/>
                  </a:lnTo>
                  <a:lnTo>
                    <a:pt x="6758" y="12213"/>
                  </a:lnTo>
                  <a:lnTo>
                    <a:pt x="7337" y="11778"/>
                  </a:lnTo>
                  <a:lnTo>
                    <a:pt x="7965" y="11151"/>
                  </a:lnTo>
                  <a:lnTo>
                    <a:pt x="8496" y="10571"/>
                  </a:lnTo>
                  <a:lnTo>
                    <a:pt x="8882" y="9896"/>
                  </a:lnTo>
                  <a:lnTo>
                    <a:pt x="9220" y="9220"/>
                  </a:lnTo>
                  <a:lnTo>
                    <a:pt x="9461" y="8448"/>
                  </a:lnTo>
                  <a:lnTo>
                    <a:pt x="9654" y="7531"/>
                  </a:lnTo>
                  <a:lnTo>
                    <a:pt x="10089" y="5310"/>
                  </a:lnTo>
                  <a:lnTo>
                    <a:pt x="10185" y="4731"/>
                  </a:lnTo>
                  <a:lnTo>
                    <a:pt x="10185" y="4103"/>
                  </a:lnTo>
                  <a:lnTo>
                    <a:pt x="10089" y="3524"/>
                  </a:lnTo>
                  <a:lnTo>
                    <a:pt x="9944" y="2945"/>
                  </a:lnTo>
                  <a:lnTo>
                    <a:pt x="9751" y="2511"/>
                  </a:lnTo>
                  <a:lnTo>
                    <a:pt x="9558" y="2124"/>
                  </a:lnTo>
                  <a:lnTo>
                    <a:pt x="9316" y="1738"/>
                  </a:lnTo>
                  <a:lnTo>
                    <a:pt x="9027" y="1449"/>
                  </a:lnTo>
                  <a:lnTo>
                    <a:pt x="8737" y="1111"/>
                  </a:lnTo>
                  <a:lnTo>
                    <a:pt x="8399" y="869"/>
                  </a:lnTo>
                  <a:lnTo>
                    <a:pt x="8061" y="628"/>
                  </a:lnTo>
                  <a:lnTo>
                    <a:pt x="7675" y="435"/>
                  </a:lnTo>
                  <a:lnTo>
                    <a:pt x="7289" y="242"/>
                  </a:lnTo>
                  <a:lnTo>
                    <a:pt x="6903" y="145"/>
                  </a:lnTo>
                  <a:lnTo>
                    <a:pt x="6468" y="49"/>
                  </a:lnTo>
                  <a:lnTo>
                    <a:pt x="6034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319;p80"/>
            <p:cNvSpPr/>
            <p:nvPr/>
          </p:nvSpPr>
          <p:spPr>
            <a:xfrm>
              <a:off x="2477775" y="1876425"/>
              <a:ext cx="92950" cy="177425"/>
            </a:xfrm>
            <a:custGeom>
              <a:avLst/>
              <a:gdLst/>
              <a:ahLst/>
              <a:cxnLst/>
              <a:rect l="l" t="t" r="r" b="b"/>
              <a:pathLst>
                <a:path w="3718" h="7097" extrusionOk="0">
                  <a:moveTo>
                    <a:pt x="1400" y="1"/>
                  </a:moveTo>
                  <a:lnTo>
                    <a:pt x="1014" y="49"/>
                  </a:lnTo>
                  <a:lnTo>
                    <a:pt x="676" y="194"/>
                  </a:lnTo>
                  <a:lnTo>
                    <a:pt x="242" y="339"/>
                  </a:lnTo>
                  <a:lnTo>
                    <a:pt x="97" y="870"/>
                  </a:lnTo>
                  <a:lnTo>
                    <a:pt x="0" y="1352"/>
                  </a:lnTo>
                  <a:lnTo>
                    <a:pt x="0" y="1787"/>
                  </a:lnTo>
                  <a:lnTo>
                    <a:pt x="0" y="2221"/>
                  </a:lnTo>
                  <a:lnTo>
                    <a:pt x="97" y="2656"/>
                  </a:lnTo>
                  <a:lnTo>
                    <a:pt x="194" y="3042"/>
                  </a:lnTo>
                  <a:lnTo>
                    <a:pt x="531" y="3862"/>
                  </a:lnTo>
                  <a:lnTo>
                    <a:pt x="918" y="4635"/>
                  </a:lnTo>
                  <a:lnTo>
                    <a:pt x="1304" y="5407"/>
                  </a:lnTo>
                  <a:lnTo>
                    <a:pt x="1690" y="6227"/>
                  </a:lnTo>
                  <a:lnTo>
                    <a:pt x="1835" y="6662"/>
                  </a:lnTo>
                  <a:lnTo>
                    <a:pt x="1931" y="7096"/>
                  </a:lnTo>
                  <a:lnTo>
                    <a:pt x="2173" y="6903"/>
                  </a:lnTo>
                  <a:lnTo>
                    <a:pt x="2366" y="6710"/>
                  </a:lnTo>
                  <a:lnTo>
                    <a:pt x="2752" y="6227"/>
                  </a:lnTo>
                  <a:lnTo>
                    <a:pt x="3090" y="5648"/>
                  </a:lnTo>
                  <a:lnTo>
                    <a:pt x="3379" y="5021"/>
                  </a:lnTo>
                  <a:lnTo>
                    <a:pt x="3572" y="4345"/>
                  </a:lnTo>
                  <a:lnTo>
                    <a:pt x="3669" y="3669"/>
                  </a:lnTo>
                  <a:lnTo>
                    <a:pt x="3717" y="2994"/>
                  </a:lnTo>
                  <a:lnTo>
                    <a:pt x="3717" y="2318"/>
                  </a:lnTo>
                  <a:lnTo>
                    <a:pt x="3572" y="1690"/>
                  </a:lnTo>
                  <a:lnTo>
                    <a:pt x="3379" y="1159"/>
                  </a:lnTo>
                  <a:lnTo>
                    <a:pt x="3283" y="870"/>
                  </a:lnTo>
                  <a:lnTo>
                    <a:pt x="3090" y="677"/>
                  </a:lnTo>
                  <a:lnTo>
                    <a:pt x="2945" y="484"/>
                  </a:lnTo>
                  <a:lnTo>
                    <a:pt x="2752" y="290"/>
                  </a:lnTo>
                  <a:lnTo>
                    <a:pt x="2510" y="194"/>
                  </a:lnTo>
                  <a:lnTo>
                    <a:pt x="2269" y="49"/>
                  </a:lnTo>
                  <a:lnTo>
                    <a:pt x="198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320;p80"/>
            <p:cNvSpPr/>
            <p:nvPr/>
          </p:nvSpPr>
          <p:spPr>
            <a:xfrm>
              <a:off x="2482600" y="1954875"/>
              <a:ext cx="74850" cy="44675"/>
            </a:xfrm>
            <a:custGeom>
              <a:avLst/>
              <a:gdLst/>
              <a:ahLst/>
              <a:cxnLst/>
              <a:rect l="l" t="t" r="r" b="b"/>
              <a:pathLst>
                <a:path w="2994" h="1787" extrusionOk="0">
                  <a:moveTo>
                    <a:pt x="2366" y="193"/>
                  </a:moveTo>
                  <a:lnTo>
                    <a:pt x="2559" y="242"/>
                  </a:lnTo>
                  <a:lnTo>
                    <a:pt x="2704" y="338"/>
                  </a:lnTo>
                  <a:lnTo>
                    <a:pt x="2752" y="483"/>
                  </a:lnTo>
                  <a:lnTo>
                    <a:pt x="2800" y="628"/>
                  </a:lnTo>
                  <a:lnTo>
                    <a:pt x="2752" y="773"/>
                  </a:lnTo>
                  <a:lnTo>
                    <a:pt x="2655" y="917"/>
                  </a:lnTo>
                  <a:lnTo>
                    <a:pt x="2511" y="1014"/>
                  </a:lnTo>
                  <a:lnTo>
                    <a:pt x="725" y="1593"/>
                  </a:lnTo>
                  <a:lnTo>
                    <a:pt x="532" y="1593"/>
                  </a:lnTo>
                  <a:lnTo>
                    <a:pt x="387" y="1545"/>
                  </a:lnTo>
                  <a:lnTo>
                    <a:pt x="290" y="1448"/>
                  </a:lnTo>
                  <a:lnTo>
                    <a:pt x="194" y="1304"/>
                  </a:lnTo>
                  <a:lnTo>
                    <a:pt x="194" y="1159"/>
                  </a:lnTo>
                  <a:lnTo>
                    <a:pt x="242" y="1014"/>
                  </a:lnTo>
                  <a:lnTo>
                    <a:pt x="338" y="869"/>
                  </a:lnTo>
                  <a:lnTo>
                    <a:pt x="483" y="821"/>
                  </a:lnTo>
                  <a:lnTo>
                    <a:pt x="2269" y="242"/>
                  </a:lnTo>
                  <a:lnTo>
                    <a:pt x="2366" y="193"/>
                  </a:lnTo>
                  <a:close/>
                  <a:moveTo>
                    <a:pt x="2221" y="0"/>
                  </a:moveTo>
                  <a:lnTo>
                    <a:pt x="435" y="628"/>
                  </a:lnTo>
                  <a:lnTo>
                    <a:pt x="194" y="724"/>
                  </a:lnTo>
                  <a:lnTo>
                    <a:pt x="49" y="917"/>
                  </a:lnTo>
                  <a:lnTo>
                    <a:pt x="1" y="1110"/>
                  </a:lnTo>
                  <a:lnTo>
                    <a:pt x="49" y="1352"/>
                  </a:lnTo>
                  <a:lnTo>
                    <a:pt x="145" y="1593"/>
                  </a:lnTo>
                  <a:lnTo>
                    <a:pt x="338" y="1738"/>
                  </a:lnTo>
                  <a:lnTo>
                    <a:pt x="435" y="1786"/>
                  </a:lnTo>
                  <a:lnTo>
                    <a:pt x="580" y="1786"/>
                  </a:lnTo>
                  <a:lnTo>
                    <a:pt x="773" y="1738"/>
                  </a:lnTo>
                  <a:lnTo>
                    <a:pt x="2607" y="1159"/>
                  </a:lnTo>
                  <a:lnTo>
                    <a:pt x="2800" y="1062"/>
                  </a:lnTo>
                  <a:lnTo>
                    <a:pt x="2945" y="869"/>
                  </a:lnTo>
                  <a:lnTo>
                    <a:pt x="2993" y="628"/>
                  </a:lnTo>
                  <a:lnTo>
                    <a:pt x="2993" y="386"/>
                  </a:lnTo>
                  <a:lnTo>
                    <a:pt x="2848" y="193"/>
                  </a:lnTo>
                  <a:lnTo>
                    <a:pt x="2655" y="49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321;p80"/>
            <p:cNvSpPr/>
            <p:nvPr/>
          </p:nvSpPr>
          <p:spPr>
            <a:xfrm>
              <a:off x="2394500" y="1995900"/>
              <a:ext cx="16925" cy="25375"/>
            </a:xfrm>
            <a:custGeom>
              <a:avLst/>
              <a:gdLst/>
              <a:ahLst/>
              <a:cxnLst/>
              <a:rect l="l" t="t" r="r" b="b"/>
              <a:pathLst>
                <a:path w="677" h="1015" extrusionOk="0">
                  <a:moveTo>
                    <a:pt x="291" y="0"/>
                  </a:moveTo>
                  <a:lnTo>
                    <a:pt x="146" y="145"/>
                  </a:lnTo>
                  <a:lnTo>
                    <a:pt x="49" y="290"/>
                  </a:lnTo>
                  <a:lnTo>
                    <a:pt x="1" y="483"/>
                  </a:lnTo>
                  <a:lnTo>
                    <a:pt x="1" y="676"/>
                  </a:lnTo>
                  <a:lnTo>
                    <a:pt x="49" y="869"/>
                  </a:lnTo>
                  <a:lnTo>
                    <a:pt x="146" y="966"/>
                  </a:lnTo>
                  <a:lnTo>
                    <a:pt x="291" y="1014"/>
                  </a:lnTo>
                  <a:lnTo>
                    <a:pt x="387" y="1014"/>
                  </a:lnTo>
                  <a:lnTo>
                    <a:pt x="532" y="869"/>
                  </a:lnTo>
                  <a:lnTo>
                    <a:pt x="628" y="724"/>
                  </a:lnTo>
                  <a:lnTo>
                    <a:pt x="677" y="531"/>
                  </a:lnTo>
                  <a:lnTo>
                    <a:pt x="677" y="338"/>
                  </a:lnTo>
                  <a:lnTo>
                    <a:pt x="628" y="145"/>
                  </a:lnTo>
                  <a:lnTo>
                    <a:pt x="532" y="4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322;p80"/>
            <p:cNvSpPr/>
            <p:nvPr/>
          </p:nvSpPr>
          <p:spPr>
            <a:xfrm>
              <a:off x="2308825" y="1991075"/>
              <a:ext cx="16925" cy="25350"/>
            </a:xfrm>
            <a:custGeom>
              <a:avLst/>
              <a:gdLst/>
              <a:ahLst/>
              <a:cxnLst/>
              <a:rect l="l" t="t" r="r" b="b"/>
              <a:pathLst>
                <a:path w="677" h="1014" extrusionOk="0">
                  <a:moveTo>
                    <a:pt x="242" y="0"/>
                  </a:moveTo>
                  <a:lnTo>
                    <a:pt x="146" y="97"/>
                  </a:lnTo>
                  <a:lnTo>
                    <a:pt x="49" y="290"/>
                  </a:lnTo>
                  <a:lnTo>
                    <a:pt x="1" y="483"/>
                  </a:lnTo>
                  <a:lnTo>
                    <a:pt x="1" y="676"/>
                  </a:lnTo>
                  <a:lnTo>
                    <a:pt x="49" y="869"/>
                  </a:lnTo>
                  <a:lnTo>
                    <a:pt x="97" y="966"/>
                  </a:lnTo>
                  <a:lnTo>
                    <a:pt x="242" y="1014"/>
                  </a:lnTo>
                  <a:lnTo>
                    <a:pt x="387" y="966"/>
                  </a:lnTo>
                  <a:lnTo>
                    <a:pt x="484" y="869"/>
                  </a:lnTo>
                  <a:lnTo>
                    <a:pt x="580" y="724"/>
                  </a:lnTo>
                  <a:lnTo>
                    <a:pt x="628" y="531"/>
                  </a:lnTo>
                  <a:lnTo>
                    <a:pt x="677" y="338"/>
                  </a:lnTo>
                  <a:lnTo>
                    <a:pt x="628" y="145"/>
                  </a:lnTo>
                  <a:lnTo>
                    <a:pt x="532" y="49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323;p80"/>
            <p:cNvSpPr/>
            <p:nvPr/>
          </p:nvSpPr>
          <p:spPr>
            <a:xfrm>
              <a:off x="2305225" y="1985050"/>
              <a:ext cx="15700" cy="8450"/>
            </a:xfrm>
            <a:custGeom>
              <a:avLst/>
              <a:gdLst/>
              <a:ahLst/>
              <a:cxnLst/>
              <a:rect l="l" t="t" r="r" b="b"/>
              <a:pathLst>
                <a:path w="628" h="338" extrusionOk="0">
                  <a:moveTo>
                    <a:pt x="0" y="0"/>
                  </a:moveTo>
                  <a:lnTo>
                    <a:pt x="48" y="97"/>
                  </a:lnTo>
                  <a:lnTo>
                    <a:pt x="145" y="241"/>
                  </a:lnTo>
                  <a:lnTo>
                    <a:pt x="241" y="290"/>
                  </a:lnTo>
                  <a:lnTo>
                    <a:pt x="386" y="338"/>
                  </a:lnTo>
                  <a:lnTo>
                    <a:pt x="483" y="338"/>
                  </a:lnTo>
                  <a:lnTo>
                    <a:pt x="628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324;p80"/>
            <p:cNvSpPr/>
            <p:nvPr/>
          </p:nvSpPr>
          <p:spPr>
            <a:xfrm>
              <a:off x="2316075" y="2017625"/>
              <a:ext cx="31400" cy="50700"/>
            </a:xfrm>
            <a:custGeom>
              <a:avLst/>
              <a:gdLst/>
              <a:ahLst/>
              <a:cxnLst/>
              <a:rect l="l" t="t" r="r" b="b"/>
              <a:pathLst>
                <a:path w="1256" h="2028" extrusionOk="0">
                  <a:moveTo>
                    <a:pt x="1255" y="0"/>
                  </a:moveTo>
                  <a:lnTo>
                    <a:pt x="966" y="483"/>
                  </a:lnTo>
                  <a:lnTo>
                    <a:pt x="676" y="917"/>
                  </a:lnTo>
                  <a:lnTo>
                    <a:pt x="338" y="1352"/>
                  </a:lnTo>
                  <a:lnTo>
                    <a:pt x="1" y="1738"/>
                  </a:lnTo>
                  <a:lnTo>
                    <a:pt x="194" y="1883"/>
                  </a:lnTo>
                  <a:lnTo>
                    <a:pt x="435" y="1979"/>
                  </a:lnTo>
                  <a:lnTo>
                    <a:pt x="725" y="2028"/>
                  </a:lnTo>
                  <a:lnTo>
                    <a:pt x="966" y="2028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325;p80"/>
            <p:cNvSpPr/>
            <p:nvPr/>
          </p:nvSpPr>
          <p:spPr>
            <a:xfrm>
              <a:off x="2363125" y="2073125"/>
              <a:ext cx="54350" cy="24150"/>
            </a:xfrm>
            <a:custGeom>
              <a:avLst/>
              <a:gdLst/>
              <a:ahLst/>
              <a:cxnLst/>
              <a:rect l="l" t="t" r="r" b="b"/>
              <a:pathLst>
                <a:path w="2174" h="966" extrusionOk="0">
                  <a:moveTo>
                    <a:pt x="2077" y="1"/>
                  </a:moveTo>
                  <a:lnTo>
                    <a:pt x="2028" y="49"/>
                  </a:lnTo>
                  <a:lnTo>
                    <a:pt x="1835" y="242"/>
                  </a:lnTo>
                  <a:lnTo>
                    <a:pt x="1642" y="387"/>
                  </a:lnTo>
                  <a:lnTo>
                    <a:pt x="1401" y="532"/>
                  </a:lnTo>
                  <a:lnTo>
                    <a:pt x="1159" y="628"/>
                  </a:lnTo>
                  <a:lnTo>
                    <a:pt x="918" y="725"/>
                  </a:lnTo>
                  <a:lnTo>
                    <a:pt x="628" y="773"/>
                  </a:lnTo>
                  <a:lnTo>
                    <a:pt x="387" y="821"/>
                  </a:lnTo>
                  <a:lnTo>
                    <a:pt x="49" y="821"/>
                  </a:lnTo>
                  <a:lnTo>
                    <a:pt x="1" y="869"/>
                  </a:lnTo>
                  <a:lnTo>
                    <a:pt x="1" y="966"/>
                  </a:lnTo>
                  <a:lnTo>
                    <a:pt x="532" y="966"/>
                  </a:lnTo>
                  <a:lnTo>
                    <a:pt x="1015" y="869"/>
                  </a:lnTo>
                  <a:lnTo>
                    <a:pt x="1401" y="725"/>
                  </a:lnTo>
                  <a:lnTo>
                    <a:pt x="1787" y="483"/>
                  </a:lnTo>
                  <a:lnTo>
                    <a:pt x="2173" y="145"/>
                  </a:lnTo>
                  <a:lnTo>
                    <a:pt x="2173" y="97"/>
                  </a:lnTo>
                  <a:lnTo>
                    <a:pt x="2173" y="49"/>
                  </a:lnTo>
                  <a:lnTo>
                    <a:pt x="2125" y="49"/>
                  </a:lnTo>
                  <a:lnTo>
                    <a:pt x="20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326;p80"/>
            <p:cNvSpPr/>
            <p:nvPr/>
          </p:nvSpPr>
          <p:spPr>
            <a:xfrm>
              <a:off x="2494675" y="2012800"/>
              <a:ext cx="68800" cy="79650"/>
            </a:xfrm>
            <a:custGeom>
              <a:avLst/>
              <a:gdLst/>
              <a:ahLst/>
              <a:cxnLst/>
              <a:rect l="l" t="t" r="r" b="b"/>
              <a:pathLst>
                <a:path w="2752" h="3186" extrusionOk="0">
                  <a:moveTo>
                    <a:pt x="1834" y="0"/>
                  </a:moveTo>
                  <a:lnTo>
                    <a:pt x="1545" y="48"/>
                  </a:lnTo>
                  <a:lnTo>
                    <a:pt x="1255" y="193"/>
                  </a:lnTo>
                  <a:lnTo>
                    <a:pt x="1014" y="386"/>
                  </a:lnTo>
                  <a:lnTo>
                    <a:pt x="773" y="628"/>
                  </a:lnTo>
                  <a:lnTo>
                    <a:pt x="531" y="917"/>
                  </a:lnTo>
                  <a:lnTo>
                    <a:pt x="338" y="1207"/>
                  </a:lnTo>
                  <a:lnTo>
                    <a:pt x="193" y="1497"/>
                  </a:lnTo>
                  <a:lnTo>
                    <a:pt x="49" y="1834"/>
                  </a:lnTo>
                  <a:lnTo>
                    <a:pt x="0" y="2124"/>
                  </a:lnTo>
                  <a:lnTo>
                    <a:pt x="0" y="2414"/>
                  </a:lnTo>
                  <a:lnTo>
                    <a:pt x="49" y="2703"/>
                  </a:lnTo>
                  <a:lnTo>
                    <a:pt x="145" y="2945"/>
                  </a:lnTo>
                  <a:lnTo>
                    <a:pt x="290" y="3089"/>
                  </a:lnTo>
                  <a:lnTo>
                    <a:pt x="531" y="3186"/>
                  </a:lnTo>
                  <a:lnTo>
                    <a:pt x="821" y="3186"/>
                  </a:lnTo>
                  <a:lnTo>
                    <a:pt x="1304" y="3089"/>
                  </a:lnTo>
                  <a:lnTo>
                    <a:pt x="1738" y="2848"/>
                  </a:lnTo>
                  <a:lnTo>
                    <a:pt x="2124" y="2558"/>
                  </a:lnTo>
                  <a:lnTo>
                    <a:pt x="2414" y="2172"/>
                  </a:lnTo>
                  <a:lnTo>
                    <a:pt x="2558" y="1883"/>
                  </a:lnTo>
                  <a:lnTo>
                    <a:pt x="2703" y="1593"/>
                  </a:lnTo>
                  <a:lnTo>
                    <a:pt x="2752" y="1255"/>
                  </a:lnTo>
                  <a:lnTo>
                    <a:pt x="2752" y="966"/>
                  </a:lnTo>
                  <a:lnTo>
                    <a:pt x="2655" y="676"/>
                  </a:lnTo>
                  <a:lnTo>
                    <a:pt x="2558" y="435"/>
                  </a:lnTo>
                  <a:lnTo>
                    <a:pt x="2365" y="193"/>
                  </a:lnTo>
                  <a:lnTo>
                    <a:pt x="2124" y="48"/>
                  </a:lnTo>
                  <a:lnTo>
                    <a:pt x="1834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327;p80"/>
            <p:cNvSpPr/>
            <p:nvPr/>
          </p:nvSpPr>
          <p:spPr>
            <a:xfrm>
              <a:off x="2503125" y="2075550"/>
              <a:ext cx="41050" cy="41050"/>
            </a:xfrm>
            <a:custGeom>
              <a:avLst/>
              <a:gdLst/>
              <a:ahLst/>
              <a:cxnLst/>
              <a:rect l="l" t="t" r="r" b="b"/>
              <a:pathLst>
                <a:path w="1642" h="1642" extrusionOk="0">
                  <a:moveTo>
                    <a:pt x="676" y="0"/>
                  </a:moveTo>
                  <a:lnTo>
                    <a:pt x="531" y="48"/>
                  </a:lnTo>
                  <a:lnTo>
                    <a:pt x="386" y="145"/>
                  </a:lnTo>
                  <a:lnTo>
                    <a:pt x="241" y="241"/>
                  </a:lnTo>
                  <a:lnTo>
                    <a:pt x="145" y="386"/>
                  </a:lnTo>
                  <a:lnTo>
                    <a:pt x="48" y="483"/>
                  </a:lnTo>
                  <a:lnTo>
                    <a:pt x="0" y="676"/>
                  </a:lnTo>
                  <a:lnTo>
                    <a:pt x="0" y="821"/>
                  </a:lnTo>
                  <a:lnTo>
                    <a:pt x="0" y="1014"/>
                  </a:lnTo>
                  <a:lnTo>
                    <a:pt x="48" y="1159"/>
                  </a:lnTo>
                  <a:lnTo>
                    <a:pt x="145" y="1303"/>
                  </a:lnTo>
                  <a:lnTo>
                    <a:pt x="241" y="1400"/>
                  </a:lnTo>
                  <a:lnTo>
                    <a:pt x="386" y="1496"/>
                  </a:lnTo>
                  <a:lnTo>
                    <a:pt x="531" y="1593"/>
                  </a:lnTo>
                  <a:lnTo>
                    <a:pt x="676" y="1641"/>
                  </a:lnTo>
                  <a:lnTo>
                    <a:pt x="1014" y="1641"/>
                  </a:lnTo>
                  <a:lnTo>
                    <a:pt x="1159" y="1593"/>
                  </a:lnTo>
                  <a:lnTo>
                    <a:pt x="1303" y="1496"/>
                  </a:lnTo>
                  <a:lnTo>
                    <a:pt x="1400" y="1400"/>
                  </a:lnTo>
                  <a:lnTo>
                    <a:pt x="1496" y="1303"/>
                  </a:lnTo>
                  <a:lnTo>
                    <a:pt x="1593" y="1159"/>
                  </a:lnTo>
                  <a:lnTo>
                    <a:pt x="1641" y="1014"/>
                  </a:lnTo>
                  <a:lnTo>
                    <a:pt x="1641" y="821"/>
                  </a:lnTo>
                  <a:lnTo>
                    <a:pt x="1641" y="676"/>
                  </a:lnTo>
                  <a:lnTo>
                    <a:pt x="1593" y="483"/>
                  </a:lnTo>
                  <a:lnTo>
                    <a:pt x="1496" y="386"/>
                  </a:lnTo>
                  <a:lnTo>
                    <a:pt x="1400" y="241"/>
                  </a:lnTo>
                  <a:lnTo>
                    <a:pt x="1303" y="145"/>
                  </a:lnTo>
                  <a:lnTo>
                    <a:pt x="1159" y="48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328;p80"/>
            <p:cNvSpPr/>
            <p:nvPr/>
          </p:nvSpPr>
          <p:spPr>
            <a:xfrm>
              <a:off x="2402950" y="1947625"/>
              <a:ext cx="39850" cy="20550"/>
            </a:xfrm>
            <a:custGeom>
              <a:avLst/>
              <a:gdLst/>
              <a:ahLst/>
              <a:cxnLst/>
              <a:rect l="l" t="t" r="r" b="b"/>
              <a:pathLst>
                <a:path w="1594" h="822" extrusionOk="0">
                  <a:moveTo>
                    <a:pt x="146" y="1"/>
                  </a:moveTo>
                  <a:lnTo>
                    <a:pt x="49" y="49"/>
                  </a:lnTo>
                  <a:lnTo>
                    <a:pt x="1" y="194"/>
                  </a:lnTo>
                  <a:lnTo>
                    <a:pt x="97" y="290"/>
                  </a:lnTo>
                  <a:lnTo>
                    <a:pt x="194" y="339"/>
                  </a:lnTo>
                  <a:lnTo>
                    <a:pt x="484" y="339"/>
                  </a:lnTo>
                  <a:lnTo>
                    <a:pt x="821" y="387"/>
                  </a:lnTo>
                  <a:lnTo>
                    <a:pt x="1063" y="532"/>
                  </a:lnTo>
                  <a:lnTo>
                    <a:pt x="1304" y="725"/>
                  </a:lnTo>
                  <a:lnTo>
                    <a:pt x="1401" y="821"/>
                  </a:lnTo>
                  <a:lnTo>
                    <a:pt x="1545" y="773"/>
                  </a:lnTo>
                  <a:lnTo>
                    <a:pt x="1594" y="628"/>
                  </a:lnTo>
                  <a:lnTo>
                    <a:pt x="1545" y="532"/>
                  </a:lnTo>
                  <a:lnTo>
                    <a:pt x="1256" y="242"/>
                  </a:lnTo>
                  <a:lnTo>
                    <a:pt x="918" y="97"/>
                  </a:lnTo>
                  <a:lnTo>
                    <a:pt x="53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329;p80"/>
            <p:cNvSpPr/>
            <p:nvPr/>
          </p:nvSpPr>
          <p:spPr>
            <a:xfrm>
              <a:off x="2296775" y="1936775"/>
              <a:ext cx="38625" cy="25350"/>
            </a:xfrm>
            <a:custGeom>
              <a:avLst/>
              <a:gdLst/>
              <a:ahLst/>
              <a:cxnLst/>
              <a:rect l="l" t="t" r="r" b="b"/>
              <a:pathLst>
                <a:path w="1545" h="1014" extrusionOk="0">
                  <a:moveTo>
                    <a:pt x="1400" y="0"/>
                  </a:moveTo>
                  <a:lnTo>
                    <a:pt x="1014" y="49"/>
                  </a:lnTo>
                  <a:lnTo>
                    <a:pt x="628" y="193"/>
                  </a:lnTo>
                  <a:lnTo>
                    <a:pt x="290" y="435"/>
                  </a:lnTo>
                  <a:lnTo>
                    <a:pt x="0" y="724"/>
                  </a:lnTo>
                  <a:lnTo>
                    <a:pt x="0" y="869"/>
                  </a:lnTo>
                  <a:lnTo>
                    <a:pt x="48" y="966"/>
                  </a:lnTo>
                  <a:lnTo>
                    <a:pt x="145" y="1014"/>
                  </a:lnTo>
                  <a:lnTo>
                    <a:pt x="290" y="917"/>
                  </a:lnTo>
                  <a:lnTo>
                    <a:pt x="483" y="676"/>
                  </a:lnTo>
                  <a:lnTo>
                    <a:pt x="773" y="531"/>
                  </a:lnTo>
                  <a:lnTo>
                    <a:pt x="1062" y="386"/>
                  </a:lnTo>
                  <a:lnTo>
                    <a:pt x="1352" y="338"/>
                  </a:lnTo>
                  <a:lnTo>
                    <a:pt x="1497" y="290"/>
                  </a:lnTo>
                  <a:lnTo>
                    <a:pt x="1545" y="193"/>
                  </a:lnTo>
                  <a:lnTo>
                    <a:pt x="1545" y="145"/>
                  </a:lnTo>
                  <a:lnTo>
                    <a:pt x="1497" y="49"/>
                  </a:lnTo>
                  <a:lnTo>
                    <a:pt x="14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330;p80"/>
            <p:cNvSpPr/>
            <p:nvPr/>
          </p:nvSpPr>
          <p:spPr>
            <a:xfrm>
              <a:off x="2390900" y="1989875"/>
              <a:ext cx="15700" cy="8450"/>
            </a:xfrm>
            <a:custGeom>
              <a:avLst/>
              <a:gdLst/>
              <a:ahLst/>
              <a:cxnLst/>
              <a:rect l="l" t="t" r="r" b="b"/>
              <a:pathLst>
                <a:path w="628" h="338" extrusionOk="0">
                  <a:moveTo>
                    <a:pt x="0" y="0"/>
                  </a:moveTo>
                  <a:lnTo>
                    <a:pt x="48" y="97"/>
                  </a:lnTo>
                  <a:lnTo>
                    <a:pt x="193" y="241"/>
                  </a:lnTo>
                  <a:lnTo>
                    <a:pt x="290" y="290"/>
                  </a:lnTo>
                  <a:lnTo>
                    <a:pt x="386" y="338"/>
                  </a:lnTo>
                  <a:lnTo>
                    <a:pt x="531" y="338"/>
                  </a:lnTo>
                  <a:lnTo>
                    <a:pt x="628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331;p80"/>
            <p:cNvSpPr/>
            <p:nvPr/>
          </p:nvSpPr>
          <p:spPr>
            <a:xfrm>
              <a:off x="2417450" y="2266200"/>
              <a:ext cx="313750" cy="1550650"/>
            </a:xfrm>
            <a:custGeom>
              <a:avLst/>
              <a:gdLst/>
              <a:ahLst/>
              <a:cxnLst/>
              <a:rect l="l" t="t" r="r" b="b"/>
              <a:pathLst>
                <a:path w="12550" h="62026" extrusionOk="0">
                  <a:moveTo>
                    <a:pt x="4489" y="1"/>
                  </a:moveTo>
                  <a:lnTo>
                    <a:pt x="4344" y="145"/>
                  </a:lnTo>
                  <a:lnTo>
                    <a:pt x="4199" y="338"/>
                  </a:lnTo>
                  <a:lnTo>
                    <a:pt x="3862" y="918"/>
                  </a:lnTo>
                  <a:lnTo>
                    <a:pt x="3524" y="1690"/>
                  </a:lnTo>
                  <a:lnTo>
                    <a:pt x="3234" y="2752"/>
                  </a:lnTo>
                  <a:lnTo>
                    <a:pt x="2896" y="4007"/>
                  </a:lnTo>
                  <a:lnTo>
                    <a:pt x="2558" y="5455"/>
                  </a:lnTo>
                  <a:lnTo>
                    <a:pt x="2269" y="7144"/>
                  </a:lnTo>
                  <a:lnTo>
                    <a:pt x="1931" y="9027"/>
                  </a:lnTo>
                  <a:lnTo>
                    <a:pt x="1641" y="11102"/>
                  </a:lnTo>
                  <a:lnTo>
                    <a:pt x="1352" y="13323"/>
                  </a:lnTo>
                  <a:lnTo>
                    <a:pt x="1110" y="15784"/>
                  </a:lnTo>
                  <a:lnTo>
                    <a:pt x="869" y="18391"/>
                  </a:lnTo>
                  <a:lnTo>
                    <a:pt x="628" y="21142"/>
                  </a:lnTo>
                  <a:lnTo>
                    <a:pt x="434" y="24038"/>
                  </a:lnTo>
                  <a:lnTo>
                    <a:pt x="290" y="27127"/>
                  </a:lnTo>
                  <a:lnTo>
                    <a:pt x="145" y="30361"/>
                  </a:lnTo>
                  <a:lnTo>
                    <a:pt x="48" y="34319"/>
                  </a:lnTo>
                  <a:lnTo>
                    <a:pt x="0" y="38277"/>
                  </a:lnTo>
                  <a:lnTo>
                    <a:pt x="48" y="42235"/>
                  </a:lnTo>
                  <a:lnTo>
                    <a:pt x="145" y="46193"/>
                  </a:lnTo>
                  <a:lnTo>
                    <a:pt x="290" y="50151"/>
                  </a:lnTo>
                  <a:lnTo>
                    <a:pt x="531" y="54109"/>
                  </a:lnTo>
                  <a:lnTo>
                    <a:pt x="869" y="58067"/>
                  </a:lnTo>
                  <a:lnTo>
                    <a:pt x="1207" y="62025"/>
                  </a:lnTo>
                  <a:lnTo>
                    <a:pt x="2365" y="60770"/>
                  </a:lnTo>
                  <a:lnTo>
                    <a:pt x="3668" y="59467"/>
                  </a:lnTo>
                  <a:lnTo>
                    <a:pt x="5261" y="57874"/>
                  </a:lnTo>
                  <a:lnTo>
                    <a:pt x="7047" y="56233"/>
                  </a:lnTo>
                  <a:lnTo>
                    <a:pt x="8013" y="55364"/>
                  </a:lnTo>
                  <a:lnTo>
                    <a:pt x="8978" y="54592"/>
                  </a:lnTo>
                  <a:lnTo>
                    <a:pt x="9895" y="53820"/>
                  </a:lnTo>
                  <a:lnTo>
                    <a:pt x="10812" y="53144"/>
                  </a:lnTo>
                  <a:lnTo>
                    <a:pt x="11729" y="52565"/>
                  </a:lnTo>
                  <a:lnTo>
                    <a:pt x="12550" y="52082"/>
                  </a:lnTo>
                  <a:lnTo>
                    <a:pt x="12550" y="49089"/>
                  </a:lnTo>
                  <a:lnTo>
                    <a:pt x="12453" y="46193"/>
                  </a:lnTo>
                  <a:lnTo>
                    <a:pt x="12309" y="43442"/>
                  </a:lnTo>
                  <a:lnTo>
                    <a:pt x="12067" y="40836"/>
                  </a:lnTo>
                  <a:lnTo>
                    <a:pt x="11826" y="38326"/>
                  </a:lnTo>
                  <a:lnTo>
                    <a:pt x="11536" y="36009"/>
                  </a:lnTo>
                  <a:lnTo>
                    <a:pt x="11247" y="33788"/>
                  </a:lnTo>
                  <a:lnTo>
                    <a:pt x="10957" y="31713"/>
                  </a:lnTo>
                  <a:lnTo>
                    <a:pt x="10378" y="27996"/>
                  </a:lnTo>
                  <a:lnTo>
                    <a:pt x="9895" y="24859"/>
                  </a:lnTo>
                  <a:lnTo>
                    <a:pt x="9702" y="23507"/>
                  </a:lnTo>
                  <a:lnTo>
                    <a:pt x="9606" y="22349"/>
                  </a:lnTo>
                  <a:lnTo>
                    <a:pt x="9557" y="21335"/>
                  </a:lnTo>
                  <a:lnTo>
                    <a:pt x="9606" y="20466"/>
                  </a:lnTo>
                  <a:lnTo>
                    <a:pt x="9799" y="18632"/>
                  </a:lnTo>
                  <a:lnTo>
                    <a:pt x="10136" y="16267"/>
                  </a:lnTo>
                  <a:lnTo>
                    <a:pt x="10523" y="13660"/>
                  </a:lnTo>
                  <a:lnTo>
                    <a:pt x="10860" y="10909"/>
                  </a:lnTo>
                  <a:lnTo>
                    <a:pt x="11005" y="9558"/>
                  </a:lnTo>
                  <a:lnTo>
                    <a:pt x="11102" y="8254"/>
                  </a:lnTo>
                  <a:lnTo>
                    <a:pt x="11150" y="7048"/>
                  </a:lnTo>
                  <a:lnTo>
                    <a:pt x="11150" y="5889"/>
                  </a:lnTo>
                  <a:lnTo>
                    <a:pt x="11102" y="4876"/>
                  </a:lnTo>
                  <a:lnTo>
                    <a:pt x="11005" y="4007"/>
                  </a:lnTo>
                  <a:lnTo>
                    <a:pt x="10909" y="3669"/>
                  </a:lnTo>
                  <a:lnTo>
                    <a:pt x="10812" y="3331"/>
                  </a:lnTo>
                  <a:lnTo>
                    <a:pt x="10667" y="3041"/>
                  </a:lnTo>
                  <a:lnTo>
                    <a:pt x="10523" y="2800"/>
                  </a:lnTo>
                  <a:lnTo>
                    <a:pt x="10136" y="2462"/>
                  </a:lnTo>
                  <a:lnTo>
                    <a:pt x="9750" y="2076"/>
                  </a:lnTo>
                  <a:lnTo>
                    <a:pt x="9316" y="1786"/>
                  </a:lnTo>
                  <a:lnTo>
                    <a:pt x="8833" y="1497"/>
                  </a:lnTo>
                  <a:lnTo>
                    <a:pt x="8351" y="1207"/>
                  </a:lnTo>
                  <a:lnTo>
                    <a:pt x="7820" y="966"/>
                  </a:lnTo>
                  <a:lnTo>
                    <a:pt x="6854" y="628"/>
                  </a:lnTo>
                  <a:lnTo>
                    <a:pt x="5937" y="338"/>
                  </a:lnTo>
                  <a:lnTo>
                    <a:pt x="5165" y="145"/>
                  </a:lnTo>
                  <a:lnTo>
                    <a:pt x="4489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332;p80"/>
            <p:cNvSpPr/>
            <p:nvPr/>
          </p:nvSpPr>
          <p:spPr>
            <a:xfrm>
              <a:off x="2417450" y="2266200"/>
              <a:ext cx="313750" cy="1550650"/>
            </a:xfrm>
            <a:custGeom>
              <a:avLst/>
              <a:gdLst/>
              <a:ahLst/>
              <a:cxnLst/>
              <a:rect l="l" t="t" r="r" b="b"/>
              <a:pathLst>
                <a:path w="12550" h="62026" fill="none" extrusionOk="0">
                  <a:moveTo>
                    <a:pt x="4489" y="1"/>
                  </a:moveTo>
                  <a:lnTo>
                    <a:pt x="4489" y="1"/>
                  </a:lnTo>
                  <a:lnTo>
                    <a:pt x="4344" y="145"/>
                  </a:lnTo>
                  <a:lnTo>
                    <a:pt x="4199" y="338"/>
                  </a:lnTo>
                  <a:lnTo>
                    <a:pt x="3862" y="918"/>
                  </a:lnTo>
                  <a:lnTo>
                    <a:pt x="3524" y="1690"/>
                  </a:lnTo>
                  <a:lnTo>
                    <a:pt x="3234" y="2752"/>
                  </a:lnTo>
                  <a:lnTo>
                    <a:pt x="2896" y="4007"/>
                  </a:lnTo>
                  <a:lnTo>
                    <a:pt x="2558" y="5455"/>
                  </a:lnTo>
                  <a:lnTo>
                    <a:pt x="2269" y="7144"/>
                  </a:lnTo>
                  <a:lnTo>
                    <a:pt x="1931" y="9027"/>
                  </a:lnTo>
                  <a:lnTo>
                    <a:pt x="1641" y="11102"/>
                  </a:lnTo>
                  <a:lnTo>
                    <a:pt x="1352" y="13323"/>
                  </a:lnTo>
                  <a:lnTo>
                    <a:pt x="1110" y="15784"/>
                  </a:lnTo>
                  <a:lnTo>
                    <a:pt x="869" y="18391"/>
                  </a:lnTo>
                  <a:lnTo>
                    <a:pt x="628" y="21142"/>
                  </a:lnTo>
                  <a:lnTo>
                    <a:pt x="434" y="24038"/>
                  </a:lnTo>
                  <a:lnTo>
                    <a:pt x="290" y="27127"/>
                  </a:lnTo>
                  <a:lnTo>
                    <a:pt x="145" y="30361"/>
                  </a:lnTo>
                  <a:lnTo>
                    <a:pt x="145" y="30361"/>
                  </a:lnTo>
                  <a:lnTo>
                    <a:pt x="48" y="34319"/>
                  </a:lnTo>
                  <a:lnTo>
                    <a:pt x="0" y="38277"/>
                  </a:lnTo>
                  <a:lnTo>
                    <a:pt x="48" y="42235"/>
                  </a:lnTo>
                  <a:lnTo>
                    <a:pt x="145" y="46193"/>
                  </a:lnTo>
                  <a:lnTo>
                    <a:pt x="290" y="50151"/>
                  </a:lnTo>
                  <a:lnTo>
                    <a:pt x="531" y="54109"/>
                  </a:lnTo>
                  <a:lnTo>
                    <a:pt x="869" y="58067"/>
                  </a:lnTo>
                  <a:lnTo>
                    <a:pt x="1207" y="62025"/>
                  </a:lnTo>
                  <a:lnTo>
                    <a:pt x="1207" y="62025"/>
                  </a:lnTo>
                  <a:lnTo>
                    <a:pt x="2365" y="60770"/>
                  </a:lnTo>
                  <a:lnTo>
                    <a:pt x="3668" y="59467"/>
                  </a:lnTo>
                  <a:lnTo>
                    <a:pt x="5261" y="57874"/>
                  </a:lnTo>
                  <a:lnTo>
                    <a:pt x="7047" y="56233"/>
                  </a:lnTo>
                  <a:lnTo>
                    <a:pt x="8013" y="55364"/>
                  </a:lnTo>
                  <a:lnTo>
                    <a:pt x="8978" y="54592"/>
                  </a:lnTo>
                  <a:lnTo>
                    <a:pt x="9895" y="53820"/>
                  </a:lnTo>
                  <a:lnTo>
                    <a:pt x="10812" y="53144"/>
                  </a:lnTo>
                  <a:lnTo>
                    <a:pt x="11729" y="52565"/>
                  </a:lnTo>
                  <a:lnTo>
                    <a:pt x="12550" y="52082"/>
                  </a:lnTo>
                  <a:lnTo>
                    <a:pt x="12550" y="52082"/>
                  </a:lnTo>
                  <a:lnTo>
                    <a:pt x="12550" y="49089"/>
                  </a:lnTo>
                  <a:lnTo>
                    <a:pt x="12453" y="46193"/>
                  </a:lnTo>
                  <a:lnTo>
                    <a:pt x="12309" y="43442"/>
                  </a:lnTo>
                  <a:lnTo>
                    <a:pt x="12067" y="40836"/>
                  </a:lnTo>
                  <a:lnTo>
                    <a:pt x="11826" y="38326"/>
                  </a:lnTo>
                  <a:lnTo>
                    <a:pt x="11536" y="36009"/>
                  </a:lnTo>
                  <a:lnTo>
                    <a:pt x="11247" y="33788"/>
                  </a:lnTo>
                  <a:lnTo>
                    <a:pt x="10957" y="31713"/>
                  </a:lnTo>
                  <a:lnTo>
                    <a:pt x="10378" y="27996"/>
                  </a:lnTo>
                  <a:lnTo>
                    <a:pt x="9895" y="24859"/>
                  </a:lnTo>
                  <a:lnTo>
                    <a:pt x="9702" y="23507"/>
                  </a:lnTo>
                  <a:lnTo>
                    <a:pt x="9606" y="22349"/>
                  </a:lnTo>
                  <a:lnTo>
                    <a:pt x="9557" y="21335"/>
                  </a:lnTo>
                  <a:lnTo>
                    <a:pt x="9606" y="20466"/>
                  </a:lnTo>
                  <a:lnTo>
                    <a:pt x="9606" y="20466"/>
                  </a:lnTo>
                  <a:lnTo>
                    <a:pt x="9799" y="18632"/>
                  </a:lnTo>
                  <a:lnTo>
                    <a:pt x="10136" y="16267"/>
                  </a:lnTo>
                  <a:lnTo>
                    <a:pt x="10523" y="13660"/>
                  </a:lnTo>
                  <a:lnTo>
                    <a:pt x="10860" y="10909"/>
                  </a:lnTo>
                  <a:lnTo>
                    <a:pt x="11005" y="9558"/>
                  </a:lnTo>
                  <a:lnTo>
                    <a:pt x="11102" y="8254"/>
                  </a:lnTo>
                  <a:lnTo>
                    <a:pt x="11150" y="7048"/>
                  </a:lnTo>
                  <a:lnTo>
                    <a:pt x="11150" y="5889"/>
                  </a:lnTo>
                  <a:lnTo>
                    <a:pt x="11102" y="4876"/>
                  </a:lnTo>
                  <a:lnTo>
                    <a:pt x="11005" y="4007"/>
                  </a:lnTo>
                  <a:lnTo>
                    <a:pt x="10909" y="3669"/>
                  </a:lnTo>
                  <a:lnTo>
                    <a:pt x="10812" y="3331"/>
                  </a:lnTo>
                  <a:lnTo>
                    <a:pt x="10667" y="3041"/>
                  </a:lnTo>
                  <a:lnTo>
                    <a:pt x="10523" y="2800"/>
                  </a:lnTo>
                  <a:lnTo>
                    <a:pt x="10523" y="2800"/>
                  </a:lnTo>
                  <a:lnTo>
                    <a:pt x="10136" y="2462"/>
                  </a:lnTo>
                  <a:lnTo>
                    <a:pt x="9750" y="2076"/>
                  </a:lnTo>
                  <a:lnTo>
                    <a:pt x="9316" y="1786"/>
                  </a:lnTo>
                  <a:lnTo>
                    <a:pt x="8833" y="1497"/>
                  </a:lnTo>
                  <a:lnTo>
                    <a:pt x="8351" y="1207"/>
                  </a:lnTo>
                  <a:lnTo>
                    <a:pt x="7820" y="966"/>
                  </a:lnTo>
                  <a:lnTo>
                    <a:pt x="6854" y="628"/>
                  </a:lnTo>
                  <a:lnTo>
                    <a:pt x="5937" y="338"/>
                  </a:lnTo>
                  <a:lnTo>
                    <a:pt x="5165" y="145"/>
                  </a:lnTo>
                  <a:lnTo>
                    <a:pt x="44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333;p80"/>
            <p:cNvSpPr/>
            <p:nvPr/>
          </p:nvSpPr>
          <p:spPr>
            <a:xfrm>
              <a:off x="2417450" y="2266200"/>
              <a:ext cx="314975" cy="1550650"/>
            </a:xfrm>
            <a:custGeom>
              <a:avLst/>
              <a:gdLst/>
              <a:ahLst/>
              <a:cxnLst/>
              <a:rect l="l" t="t" r="r" b="b"/>
              <a:pathLst>
                <a:path w="12599" h="62026" extrusionOk="0">
                  <a:moveTo>
                    <a:pt x="4489" y="1"/>
                  </a:moveTo>
                  <a:lnTo>
                    <a:pt x="4248" y="242"/>
                  </a:lnTo>
                  <a:lnTo>
                    <a:pt x="4006" y="580"/>
                  </a:lnTo>
                  <a:lnTo>
                    <a:pt x="3813" y="1014"/>
                  </a:lnTo>
                  <a:lnTo>
                    <a:pt x="3620" y="1497"/>
                  </a:lnTo>
                  <a:lnTo>
                    <a:pt x="3186" y="2800"/>
                  </a:lnTo>
                  <a:lnTo>
                    <a:pt x="2896" y="3959"/>
                  </a:lnTo>
                  <a:lnTo>
                    <a:pt x="2607" y="5310"/>
                  </a:lnTo>
                  <a:lnTo>
                    <a:pt x="2317" y="6806"/>
                  </a:lnTo>
                  <a:lnTo>
                    <a:pt x="2027" y="8496"/>
                  </a:lnTo>
                  <a:lnTo>
                    <a:pt x="1738" y="10330"/>
                  </a:lnTo>
                  <a:lnTo>
                    <a:pt x="1496" y="12357"/>
                  </a:lnTo>
                  <a:lnTo>
                    <a:pt x="1255" y="14529"/>
                  </a:lnTo>
                  <a:lnTo>
                    <a:pt x="1014" y="16798"/>
                  </a:lnTo>
                  <a:lnTo>
                    <a:pt x="1207" y="16943"/>
                  </a:lnTo>
                  <a:lnTo>
                    <a:pt x="1303" y="16170"/>
                  </a:lnTo>
                  <a:lnTo>
                    <a:pt x="2607" y="16363"/>
                  </a:lnTo>
                  <a:lnTo>
                    <a:pt x="3958" y="16508"/>
                  </a:lnTo>
                  <a:lnTo>
                    <a:pt x="5261" y="16605"/>
                  </a:lnTo>
                  <a:lnTo>
                    <a:pt x="6565" y="16653"/>
                  </a:lnTo>
                  <a:lnTo>
                    <a:pt x="7723" y="16653"/>
                  </a:lnTo>
                  <a:lnTo>
                    <a:pt x="7578" y="15977"/>
                  </a:lnTo>
                  <a:lnTo>
                    <a:pt x="7482" y="15205"/>
                  </a:lnTo>
                  <a:lnTo>
                    <a:pt x="7385" y="14336"/>
                  </a:lnTo>
                  <a:lnTo>
                    <a:pt x="7385" y="13419"/>
                  </a:lnTo>
                  <a:lnTo>
                    <a:pt x="7337" y="11392"/>
                  </a:lnTo>
                  <a:lnTo>
                    <a:pt x="7433" y="9123"/>
                  </a:lnTo>
                  <a:lnTo>
                    <a:pt x="7192" y="8399"/>
                  </a:lnTo>
                  <a:lnTo>
                    <a:pt x="6661" y="6903"/>
                  </a:lnTo>
                  <a:lnTo>
                    <a:pt x="6082" y="5503"/>
                  </a:lnTo>
                  <a:lnTo>
                    <a:pt x="10909" y="3621"/>
                  </a:lnTo>
                  <a:lnTo>
                    <a:pt x="10716" y="3186"/>
                  </a:lnTo>
                  <a:lnTo>
                    <a:pt x="10523" y="2800"/>
                  </a:lnTo>
                  <a:lnTo>
                    <a:pt x="10136" y="2462"/>
                  </a:lnTo>
                  <a:lnTo>
                    <a:pt x="9750" y="2076"/>
                  </a:lnTo>
                  <a:lnTo>
                    <a:pt x="9316" y="1786"/>
                  </a:lnTo>
                  <a:lnTo>
                    <a:pt x="8833" y="1497"/>
                  </a:lnTo>
                  <a:lnTo>
                    <a:pt x="8351" y="1207"/>
                  </a:lnTo>
                  <a:lnTo>
                    <a:pt x="7820" y="966"/>
                  </a:lnTo>
                  <a:lnTo>
                    <a:pt x="6854" y="628"/>
                  </a:lnTo>
                  <a:lnTo>
                    <a:pt x="5937" y="338"/>
                  </a:lnTo>
                  <a:lnTo>
                    <a:pt x="5165" y="145"/>
                  </a:lnTo>
                  <a:lnTo>
                    <a:pt x="4489" y="1"/>
                  </a:lnTo>
                  <a:close/>
                  <a:moveTo>
                    <a:pt x="772" y="20804"/>
                  </a:moveTo>
                  <a:lnTo>
                    <a:pt x="1931" y="23073"/>
                  </a:lnTo>
                  <a:lnTo>
                    <a:pt x="1641" y="23169"/>
                  </a:lnTo>
                  <a:lnTo>
                    <a:pt x="1786" y="23555"/>
                  </a:lnTo>
                  <a:lnTo>
                    <a:pt x="1883" y="23797"/>
                  </a:lnTo>
                  <a:lnTo>
                    <a:pt x="1883" y="24038"/>
                  </a:lnTo>
                  <a:lnTo>
                    <a:pt x="1834" y="24279"/>
                  </a:lnTo>
                  <a:lnTo>
                    <a:pt x="1738" y="24473"/>
                  </a:lnTo>
                  <a:lnTo>
                    <a:pt x="1593" y="24617"/>
                  </a:lnTo>
                  <a:lnTo>
                    <a:pt x="1400" y="24762"/>
                  </a:lnTo>
                  <a:lnTo>
                    <a:pt x="1159" y="24810"/>
                  </a:lnTo>
                  <a:lnTo>
                    <a:pt x="869" y="24859"/>
                  </a:lnTo>
                  <a:lnTo>
                    <a:pt x="386" y="24859"/>
                  </a:lnTo>
                  <a:lnTo>
                    <a:pt x="241" y="27562"/>
                  </a:lnTo>
                  <a:lnTo>
                    <a:pt x="145" y="30361"/>
                  </a:lnTo>
                  <a:lnTo>
                    <a:pt x="48" y="34368"/>
                  </a:lnTo>
                  <a:lnTo>
                    <a:pt x="0" y="38374"/>
                  </a:lnTo>
                  <a:lnTo>
                    <a:pt x="0" y="41366"/>
                  </a:lnTo>
                  <a:lnTo>
                    <a:pt x="97" y="44311"/>
                  </a:lnTo>
                  <a:lnTo>
                    <a:pt x="193" y="47255"/>
                  </a:lnTo>
                  <a:lnTo>
                    <a:pt x="290" y="50200"/>
                  </a:lnTo>
                  <a:lnTo>
                    <a:pt x="483" y="53192"/>
                  </a:lnTo>
                  <a:lnTo>
                    <a:pt x="676" y="56137"/>
                  </a:lnTo>
                  <a:lnTo>
                    <a:pt x="917" y="59081"/>
                  </a:lnTo>
                  <a:lnTo>
                    <a:pt x="1207" y="62025"/>
                  </a:lnTo>
                  <a:lnTo>
                    <a:pt x="2365" y="60770"/>
                  </a:lnTo>
                  <a:lnTo>
                    <a:pt x="3668" y="59467"/>
                  </a:lnTo>
                  <a:lnTo>
                    <a:pt x="5261" y="57874"/>
                  </a:lnTo>
                  <a:lnTo>
                    <a:pt x="7047" y="56233"/>
                  </a:lnTo>
                  <a:lnTo>
                    <a:pt x="8013" y="55364"/>
                  </a:lnTo>
                  <a:lnTo>
                    <a:pt x="8978" y="54592"/>
                  </a:lnTo>
                  <a:lnTo>
                    <a:pt x="9895" y="53820"/>
                  </a:lnTo>
                  <a:lnTo>
                    <a:pt x="10812" y="53144"/>
                  </a:lnTo>
                  <a:lnTo>
                    <a:pt x="11729" y="52565"/>
                  </a:lnTo>
                  <a:lnTo>
                    <a:pt x="12550" y="52082"/>
                  </a:lnTo>
                  <a:lnTo>
                    <a:pt x="12598" y="51503"/>
                  </a:lnTo>
                  <a:lnTo>
                    <a:pt x="12550" y="48703"/>
                  </a:lnTo>
                  <a:lnTo>
                    <a:pt x="12453" y="46049"/>
                  </a:lnTo>
                  <a:lnTo>
                    <a:pt x="12309" y="43490"/>
                  </a:lnTo>
                  <a:lnTo>
                    <a:pt x="12115" y="41029"/>
                  </a:lnTo>
                  <a:lnTo>
                    <a:pt x="11874" y="38712"/>
                  </a:lnTo>
                  <a:lnTo>
                    <a:pt x="11633" y="36491"/>
                  </a:lnTo>
                  <a:lnTo>
                    <a:pt x="11054" y="32389"/>
                  </a:lnTo>
                  <a:lnTo>
                    <a:pt x="10523" y="28817"/>
                  </a:lnTo>
                  <a:lnTo>
                    <a:pt x="10040" y="25728"/>
                  </a:lnTo>
                  <a:lnTo>
                    <a:pt x="9702" y="23218"/>
                  </a:lnTo>
                  <a:lnTo>
                    <a:pt x="9606" y="22156"/>
                  </a:lnTo>
                  <a:lnTo>
                    <a:pt x="9557" y="21239"/>
                  </a:lnTo>
                  <a:lnTo>
                    <a:pt x="9557" y="21094"/>
                  </a:lnTo>
                  <a:lnTo>
                    <a:pt x="8302" y="21239"/>
                  </a:lnTo>
                  <a:lnTo>
                    <a:pt x="7096" y="21287"/>
                  </a:lnTo>
                  <a:lnTo>
                    <a:pt x="6516" y="21287"/>
                  </a:lnTo>
                  <a:lnTo>
                    <a:pt x="4972" y="21239"/>
                  </a:lnTo>
                  <a:lnTo>
                    <a:pt x="3524" y="21094"/>
                  </a:lnTo>
                  <a:lnTo>
                    <a:pt x="2172" y="20949"/>
                  </a:lnTo>
                  <a:lnTo>
                    <a:pt x="772" y="20804"/>
                  </a:lnTo>
                  <a:close/>
                </a:path>
              </a:pathLst>
            </a:custGeom>
            <a:solidFill>
              <a:srgbClr val="E9F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334;p80"/>
            <p:cNvSpPr/>
            <p:nvPr/>
          </p:nvSpPr>
          <p:spPr>
            <a:xfrm>
              <a:off x="2417450" y="2786300"/>
              <a:ext cx="314975" cy="1030550"/>
            </a:xfrm>
            <a:custGeom>
              <a:avLst/>
              <a:gdLst/>
              <a:ahLst/>
              <a:cxnLst/>
              <a:rect l="l" t="t" r="r" b="b"/>
              <a:pathLst>
                <a:path w="12599" h="41222" fill="none" extrusionOk="0">
                  <a:moveTo>
                    <a:pt x="772" y="0"/>
                  </a:moveTo>
                  <a:lnTo>
                    <a:pt x="772" y="0"/>
                  </a:lnTo>
                  <a:lnTo>
                    <a:pt x="1931" y="2269"/>
                  </a:lnTo>
                  <a:lnTo>
                    <a:pt x="1931" y="2269"/>
                  </a:lnTo>
                  <a:lnTo>
                    <a:pt x="1641" y="2365"/>
                  </a:lnTo>
                  <a:lnTo>
                    <a:pt x="1786" y="2751"/>
                  </a:lnTo>
                  <a:lnTo>
                    <a:pt x="1786" y="2751"/>
                  </a:lnTo>
                  <a:lnTo>
                    <a:pt x="1883" y="2993"/>
                  </a:lnTo>
                  <a:lnTo>
                    <a:pt x="1883" y="3234"/>
                  </a:lnTo>
                  <a:lnTo>
                    <a:pt x="1834" y="3475"/>
                  </a:lnTo>
                  <a:lnTo>
                    <a:pt x="1738" y="3669"/>
                  </a:lnTo>
                  <a:lnTo>
                    <a:pt x="1593" y="3813"/>
                  </a:lnTo>
                  <a:lnTo>
                    <a:pt x="1400" y="3958"/>
                  </a:lnTo>
                  <a:lnTo>
                    <a:pt x="1159" y="4006"/>
                  </a:lnTo>
                  <a:lnTo>
                    <a:pt x="869" y="4055"/>
                  </a:lnTo>
                  <a:lnTo>
                    <a:pt x="386" y="4055"/>
                  </a:lnTo>
                  <a:lnTo>
                    <a:pt x="386" y="4055"/>
                  </a:lnTo>
                  <a:lnTo>
                    <a:pt x="241" y="6758"/>
                  </a:lnTo>
                  <a:lnTo>
                    <a:pt x="145" y="9557"/>
                  </a:lnTo>
                  <a:lnTo>
                    <a:pt x="145" y="9557"/>
                  </a:lnTo>
                  <a:lnTo>
                    <a:pt x="48" y="13564"/>
                  </a:lnTo>
                  <a:lnTo>
                    <a:pt x="0" y="17570"/>
                  </a:lnTo>
                  <a:lnTo>
                    <a:pt x="0" y="17570"/>
                  </a:lnTo>
                  <a:lnTo>
                    <a:pt x="0" y="20562"/>
                  </a:lnTo>
                  <a:lnTo>
                    <a:pt x="97" y="23507"/>
                  </a:lnTo>
                  <a:lnTo>
                    <a:pt x="193" y="26451"/>
                  </a:lnTo>
                  <a:lnTo>
                    <a:pt x="290" y="29396"/>
                  </a:lnTo>
                  <a:lnTo>
                    <a:pt x="483" y="32388"/>
                  </a:lnTo>
                  <a:lnTo>
                    <a:pt x="676" y="35333"/>
                  </a:lnTo>
                  <a:lnTo>
                    <a:pt x="917" y="38277"/>
                  </a:lnTo>
                  <a:lnTo>
                    <a:pt x="1207" y="41221"/>
                  </a:lnTo>
                  <a:lnTo>
                    <a:pt x="1207" y="41221"/>
                  </a:lnTo>
                  <a:lnTo>
                    <a:pt x="2365" y="39966"/>
                  </a:lnTo>
                  <a:lnTo>
                    <a:pt x="3668" y="38663"/>
                  </a:lnTo>
                  <a:lnTo>
                    <a:pt x="5261" y="37070"/>
                  </a:lnTo>
                  <a:lnTo>
                    <a:pt x="7047" y="35429"/>
                  </a:lnTo>
                  <a:lnTo>
                    <a:pt x="8013" y="34560"/>
                  </a:lnTo>
                  <a:lnTo>
                    <a:pt x="8978" y="33788"/>
                  </a:lnTo>
                  <a:lnTo>
                    <a:pt x="9895" y="33016"/>
                  </a:lnTo>
                  <a:lnTo>
                    <a:pt x="10812" y="32340"/>
                  </a:lnTo>
                  <a:lnTo>
                    <a:pt x="11729" y="31761"/>
                  </a:lnTo>
                  <a:lnTo>
                    <a:pt x="12550" y="31278"/>
                  </a:lnTo>
                  <a:lnTo>
                    <a:pt x="12550" y="31278"/>
                  </a:lnTo>
                  <a:lnTo>
                    <a:pt x="12598" y="30699"/>
                  </a:lnTo>
                  <a:lnTo>
                    <a:pt x="12598" y="30699"/>
                  </a:lnTo>
                  <a:lnTo>
                    <a:pt x="12550" y="27899"/>
                  </a:lnTo>
                  <a:lnTo>
                    <a:pt x="12453" y="25245"/>
                  </a:lnTo>
                  <a:lnTo>
                    <a:pt x="12309" y="22686"/>
                  </a:lnTo>
                  <a:lnTo>
                    <a:pt x="12115" y="20225"/>
                  </a:lnTo>
                  <a:lnTo>
                    <a:pt x="11874" y="17908"/>
                  </a:lnTo>
                  <a:lnTo>
                    <a:pt x="11633" y="15687"/>
                  </a:lnTo>
                  <a:lnTo>
                    <a:pt x="11054" y="11585"/>
                  </a:lnTo>
                  <a:lnTo>
                    <a:pt x="10523" y="8013"/>
                  </a:lnTo>
                  <a:lnTo>
                    <a:pt x="10040" y="4924"/>
                  </a:lnTo>
                  <a:lnTo>
                    <a:pt x="9702" y="2414"/>
                  </a:lnTo>
                  <a:lnTo>
                    <a:pt x="9606" y="1352"/>
                  </a:lnTo>
                  <a:lnTo>
                    <a:pt x="9557" y="435"/>
                  </a:lnTo>
                  <a:lnTo>
                    <a:pt x="9557" y="435"/>
                  </a:lnTo>
                  <a:lnTo>
                    <a:pt x="9557" y="290"/>
                  </a:lnTo>
                  <a:lnTo>
                    <a:pt x="9557" y="290"/>
                  </a:lnTo>
                  <a:lnTo>
                    <a:pt x="8302" y="435"/>
                  </a:lnTo>
                  <a:lnTo>
                    <a:pt x="7096" y="483"/>
                  </a:lnTo>
                  <a:lnTo>
                    <a:pt x="7096" y="483"/>
                  </a:lnTo>
                  <a:lnTo>
                    <a:pt x="6516" y="483"/>
                  </a:lnTo>
                  <a:lnTo>
                    <a:pt x="6516" y="483"/>
                  </a:lnTo>
                  <a:lnTo>
                    <a:pt x="4972" y="435"/>
                  </a:lnTo>
                  <a:lnTo>
                    <a:pt x="3524" y="290"/>
                  </a:lnTo>
                  <a:lnTo>
                    <a:pt x="3524" y="290"/>
                  </a:lnTo>
                  <a:lnTo>
                    <a:pt x="2172" y="145"/>
                  </a:lnTo>
                  <a:lnTo>
                    <a:pt x="77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335;p80"/>
            <p:cNvSpPr/>
            <p:nvPr/>
          </p:nvSpPr>
          <p:spPr>
            <a:xfrm>
              <a:off x="2436750" y="2753700"/>
              <a:ext cx="25" cy="1250"/>
            </a:xfrm>
            <a:custGeom>
              <a:avLst/>
              <a:gdLst/>
              <a:ahLst/>
              <a:cxnLst/>
              <a:rect l="l" t="t" r="r" b="b"/>
              <a:pathLst>
                <a:path w="1" h="50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49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336;p80"/>
            <p:cNvSpPr/>
            <p:nvPr/>
          </p:nvSpPr>
          <p:spPr>
            <a:xfrm>
              <a:off x="2442775" y="2266200"/>
              <a:ext cx="247400" cy="423575"/>
            </a:xfrm>
            <a:custGeom>
              <a:avLst/>
              <a:gdLst/>
              <a:ahLst/>
              <a:cxnLst/>
              <a:rect l="l" t="t" r="r" b="b"/>
              <a:pathLst>
                <a:path w="9896" h="16943" fill="none" extrusionOk="0">
                  <a:moveTo>
                    <a:pt x="3476" y="1"/>
                  </a:moveTo>
                  <a:lnTo>
                    <a:pt x="3476" y="1"/>
                  </a:lnTo>
                  <a:lnTo>
                    <a:pt x="3235" y="242"/>
                  </a:lnTo>
                  <a:lnTo>
                    <a:pt x="2993" y="580"/>
                  </a:lnTo>
                  <a:lnTo>
                    <a:pt x="2993" y="580"/>
                  </a:lnTo>
                  <a:lnTo>
                    <a:pt x="2800" y="1014"/>
                  </a:lnTo>
                  <a:lnTo>
                    <a:pt x="2607" y="1497"/>
                  </a:lnTo>
                  <a:lnTo>
                    <a:pt x="2173" y="2800"/>
                  </a:lnTo>
                  <a:lnTo>
                    <a:pt x="2173" y="2800"/>
                  </a:lnTo>
                  <a:lnTo>
                    <a:pt x="1883" y="3959"/>
                  </a:lnTo>
                  <a:lnTo>
                    <a:pt x="1594" y="5310"/>
                  </a:lnTo>
                  <a:lnTo>
                    <a:pt x="1304" y="6806"/>
                  </a:lnTo>
                  <a:lnTo>
                    <a:pt x="1014" y="8496"/>
                  </a:lnTo>
                  <a:lnTo>
                    <a:pt x="725" y="10330"/>
                  </a:lnTo>
                  <a:lnTo>
                    <a:pt x="483" y="12357"/>
                  </a:lnTo>
                  <a:lnTo>
                    <a:pt x="242" y="14529"/>
                  </a:lnTo>
                  <a:lnTo>
                    <a:pt x="1" y="16798"/>
                  </a:lnTo>
                  <a:lnTo>
                    <a:pt x="1" y="16798"/>
                  </a:lnTo>
                  <a:lnTo>
                    <a:pt x="194" y="16943"/>
                  </a:lnTo>
                  <a:lnTo>
                    <a:pt x="290" y="16170"/>
                  </a:lnTo>
                  <a:lnTo>
                    <a:pt x="290" y="16170"/>
                  </a:lnTo>
                  <a:lnTo>
                    <a:pt x="1594" y="16363"/>
                  </a:lnTo>
                  <a:lnTo>
                    <a:pt x="2945" y="16508"/>
                  </a:lnTo>
                  <a:lnTo>
                    <a:pt x="2945" y="16508"/>
                  </a:lnTo>
                  <a:lnTo>
                    <a:pt x="4248" y="16605"/>
                  </a:lnTo>
                  <a:lnTo>
                    <a:pt x="5552" y="16653"/>
                  </a:lnTo>
                  <a:lnTo>
                    <a:pt x="5552" y="16653"/>
                  </a:lnTo>
                  <a:lnTo>
                    <a:pt x="5745" y="16653"/>
                  </a:lnTo>
                  <a:lnTo>
                    <a:pt x="5745" y="16653"/>
                  </a:lnTo>
                  <a:lnTo>
                    <a:pt x="6710" y="16653"/>
                  </a:lnTo>
                  <a:lnTo>
                    <a:pt x="6710" y="16653"/>
                  </a:lnTo>
                  <a:lnTo>
                    <a:pt x="6565" y="15977"/>
                  </a:lnTo>
                  <a:lnTo>
                    <a:pt x="6469" y="15205"/>
                  </a:lnTo>
                  <a:lnTo>
                    <a:pt x="6372" y="14336"/>
                  </a:lnTo>
                  <a:lnTo>
                    <a:pt x="6372" y="13419"/>
                  </a:lnTo>
                  <a:lnTo>
                    <a:pt x="6324" y="11392"/>
                  </a:lnTo>
                  <a:lnTo>
                    <a:pt x="6420" y="9123"/>
                  </a:lnTo>
                  <a:lnTo>
                    <a:pt x="6420" y="9123"/>
                  </a:lnTo>
                  <a:lnTo>
                    <a:pt x="6179" y="8399"/>
                  </a:lnTo>
                  <a:lnTo>
                    <a:pt x="6179" y="8399"/>
                  </a:lnTo>
                  <a:lnTo>
                    <a:pt x="5648" y="6903"/>
                  </a:lnTo>
                  <a:lnTo>
                    <a:pt x="5648" y="6903"/>
                  </a:lnTo>
                  <a:lnTo>
                    <a:pt x="5069" y="5503"/>
                  </a:lnTo>
                  <a:lnTo>
                    <a:pt x="5069" y="5503"/>
                  </a:lnTo>
                  <a:lnTo>
                    <a:pt x="5069" y="5503"/>
                  </a:lnTo>
                  <a:lnTo>
                    <a:pt x="9896" y="3621"/>
                  </a:lnTo>
                  <a:lnTo>
                    <a:pt x="9896" y="3621"/>
                  </a:lnTo>
                  <a:lnTo>
                    <a:pt x="9703" y="3186"/>
                  </a:lnTo>
                  <a:lnTo>
                    <a:pt x="9510" y="2800"/>
                  </a:lnTo>
                  <a:lnTo>
                    <a:pt x="9510" y="2800"/>
                  </a:lnTo>
                  <a:lnTo>
                    <a:pt x="9123" y="2462"/>
                  </a:lnTo>
                  <a:lnTo>
                    <a:pt x="8737" y="2076"/>
                  </a:lnTo>
                  <a:lnTo>
                    <a:pt x="8303" y="1786"/>
                  </a:lnTo>
                  <a:lnTo>
                    <a:pt x="7820" y="1497"/>
                  </a:lnTo>
                  <a:lnTo>
                    <a:pt x="7338" y="1207"/>
                  </a:lnTo>
                  <a:lnTo>
                    <a:pt x="6807" y="966"/>
                  </a:lnTo>
                  <a:lnTo>
                    <a:pt x="5841" y="628"/>
                  </a:lnTo>
                  <a:lnTo>
                    <a:pt x="4924" y="338"/>
                  </a:lnTo>
                  <a:lnTo>
                    <a:pt x="4152" y="145"/>
                  </a:lnTo>
                  <a:lnTo>
                    <a:pt x="347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337;p80"/>
            <p:cNvSpPr/>
            <p:nvPr/>
          </p:nvSpPr>
          <p:spPr>
            <a:xfrm>
              <a:off x="2142300" y="2280675"/>
              <a:ext cx="184650" cy="1536175"/>
            </a:xfrm>
            <a:custGeom>
              <a:avLst/>
              <a:gdLst/>
              <a:ahLst/>
              <a:cxnLst/>
              <a:rect l="l" t="t" r="r" b="b"/>
              <a:pathLst>
                <a:path w="7386" h="61447" extrusionOk="0">
                  <a:moveTo>
                    <a:pt x="6662" y="1"/>
                  </a:moveTo>
                  <a:lnTo>
                    <a:pt x="5986" y="49"/>
                  </a:lnTo>
                  <a:lnTo>
                    <a:pt x="5359" y="146"/>
                  </a:lnTo>
                  <a:lnTo>
                    <a:pt x="4779" y="339"/>
                  </a:lnTo>
                  <a:lnTo>
                    <a:pt x="4248" y="532"/>
                  </a:lnTo>
                  <a:lnTo>
                    <a:pt x="3814" y="773"/>
                  </a:lnTo>
                  <a:lnTo>
                    <a:pt x="3380" y="1111"/>
                  </a:lnTo>
                  <a:lnTo>
                    <a:pt x="2993" y="1449"/>
                  </a:lnTo>
                  <a:lnTo>
                    <a:pt x="2607" y="1883"/>
                  </a:lnTo>
                  <a:lnTo>
                    <a:pt x="2318" y="2318"/>
                  </a:lnTo>
                  <a:lnTo>
                    <a:pt x="2028" y="2800"/>
                  </a:lnTo>
                  <a:lnTo>
                    <a:pt x="1787" y="3380"/>
                  </a:lnTo>
                  <a:lnTo>
                    <a:pt x="1594" y="3959"/>
                  </a:lnTo>
                  <a:lnTo>
                    <a:pt x="1401" y="4586"/>
                  </a:lnTo>
                  <a:lnTo>
                    <a:pt x="1256" y="5262"/>
                  </a:lnTo>
                  <a:lnTo>
                    <a:pt x="1159" y="5986"/>
                  </a:lnTo>
                  <a:lnTo>
                    <a:pt x="966" y="7531"/>
                  </a:lnTo>
                  <a:lnTo>
                    <a:pt x="870" y="9268"/>
                  </a:lnTo>
                  <a:lnTo>
                    <a:pt x="870" y="11102"/>
                  </a:lnTo>
                  <a:lnTo>
                    <a:pt x="918" y="13130"/>
                  </a:lnTo>
                  <a:lnTo>
                    <a:pt x="1063" y="17474"/>
                  </a:lnTo>
                  <a:lnTo>
                    <a:pt x="1208" y="22349"/>
                  </a:lnTo>
                  <a:lnTo>
                    <a:pt x="918" y="24618"/>
                  </a:lnTo>
                  <a:lnTo>
                    <a:pt x="725" y="27031"/>
                  </a:lnTo>
                  <a:lnTo>
                    <a:pt x="532" y="29637"/>
                  </a:lnTo>
                  <a:lnTo>
                    <a:pt x="387" y="32292"/>
                  </a:lnTo>
                  <a:lnTo>
                    <a:pt x="194" y="37747"/>
                  </a:lnTo>
                  <a:lnTo>
                    <a:pt x="97" y="43008"/>
                  </a:lnTo>
                  <a:lnTo>
                    <a:pt x="49" y="47738"/>
                  </a:lnTo>
                  <a:lnTo>
                    <a:pt x="1" y="51551"/>
                  </a:lnTo>
                  <a:lnTo>
                    <a:pt x="49" y="55027"/>
                  </a:lnTo>
                  <a:lnTo>
                    <a:pt x="435" y="55799"/>
                  </a:lnTo>
                  <a:lnTo>
                    <a:pt x="918" y="56619"/>
                  </a:lnTo>
                  <a:lnTo>
                    <a:pt x="1545" y="57585"/>
                  </a:lnTo>
                  <a:lnTo>
                    <a:pt x="2318" y="58647"/>
                  </a:lnTo>
                  <a:lnTo>
                    <a:pt x="2752" y="59178"/>
                  </a:lnTo>
                  <a:lnTo>
                    <a:pt x="3187" y="59709"/>
                  </a:lnTo>
                  <a:lnTo>
                    <a:pt x="3718" y="60191"/>
                  </a:lnTo>
                  <a:lnTo>
                    <a:pt x="4200" y="60674"/>
                  </a:lnTo>
                  <a:lnTo>
                    <a:pt x="4731" y="61060"/>
                  </a:lnTo>
                  <a:lnTo>
                    <a:pt x="5310" y="61446"/>
                  </a:lnTo>
                  <a:lnTo>
                    <a:pt x="4972" y="59129"/>
                  </a:lnTo>
                  <a:lnTo>
                    <a:pt x="4683" y="56764"/>
                  </a:lnTo>
                  <a:lnTo>
                    <a:pt x="4442" y="54351"/>
                  </a:lnTo>
                  <a:lnTo>
                    <a:pt x="4200" y="51889"/>
                  </a:lnTo>
                  <a:lnTo>
                    <a:pt x="4055" y="49428"/>
                  </a:lnTo>
                  <a:lnTo>
                    <a:pt x="3911" y="46966"/>
                  </a:lnTo>
                  <a:lnTo>
                    <a:pt x="3814" y="44456"/>
                  </a:lnTo>
                  <a:lnTo>
                    <a:pt x="3766" y="41946"/>
                  </a:lnTo>
                  <a:lnTo>
                    <a:pt x="3718" y="39436"/>
                  </a:lnTo>
                  <a:lnTo>
                    <a:pt x="3718" y="36926"/>
                  </a:lnTo>
                  <a:lnTo>
                    <a:pt x="3766" y="32003"/>
                  </a:lnTo>
                  <a:lnTo>
                    <a:pt x="3959" y="27224"/>
                  </a:lnTo>
                  <a:lnTo>
                    <a:pt x="4200" y="22639"/>
                  </a:lnTo>
                  <a:lnTo>
                    <a:pt x="4538" y="18246"/>
                  </a:lnTo>
                  <a:lnTo>
                    <a:pt x="4924" y="14240"/>
                  </a:lnTo>
                  <a:lnTo>
                    <a:pt x="5310" y="10572"/>
                  </a:lnTo>
                  <a:lnTo>
                    <a:pt x="5745" y="7338"/>
                  </a:lnTo>
                  <a:lnTo>
                    <a:pt x="6179" y="4586"/>
                  </a:lnTo>
                  <a:lnTo>
                    <a:pt x="6614" y="2414"/>
                  </a:lnTo>
                  <a:lnTo>
                    <a:pt x="6855" y="1594"/>
                  </a:lnTo>
                  <a:lnTo>
                    <a:pt x="7048" y="870"/>
                  </a:lnTo>
                  <a:lnTo>
                    <a:pt x="7241" y="339"/>
                  </a:lnTo>
                  <a:lnTo>
                    <a:pt x="738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2338;p80"/>
            <p:cNvSpPr/>
            <p:nvPr/>
          </p:nvSpPr>
          <p:spPr>
            <a:xfrm>
              <a:off x="2142300" y="2280675"/>
              <a:ext cx="184650" cy="1536175"/>
            </a:xfrm>
            <a:custGeom>
              <a:avLst/>
              <a:gdLst/>
              <a:ahLst/>
              <a:cxnLst/>
              <a:rect l="l" t="t" r="r" b="b"/>
              <a:pathLst>
                <a:path w="7386" h="61447" fill="none" extrusionOk="0">
                  <a:moveTo>
                    <a:pt x="7386" y="1"/>
                  </a:moveTo>
                  <a:lnTo>
                    <a:pt x="7386" y="1"/>
                  </a:lnTo>
                  <a:lnTo>
                    <a:pt x="7241" y="339"/>
                  </a:lnTo>
                  <a:lnTo>
                    <a:pt x="7048" y="870"/>
                  </a:lnTo>
                  <a:lnTo>
                    <a:pt x="6855" y="1594"/>
                  </a:lnTo>
                  <a:lnTo>
                    <a:pt x="6614" y="2414"/>
                  </a:lnTo>
                  <a:lnTo>
                    <a:pt x="6179" y="4586"/>
                  </a:lnTo>
                  <a:lnTo>
                    <a:pt x="5745" y="7338"/>
                  </a:lnTo>
                  <a:lnTo>
                    <a:pt x="5310" y="10572"/>
                  </a:lnTo>
                  <a:lnTo>
                    <a:pt x="4924" y="14240"/>
                  </a:lnTo>
                  <a:lnTo>
                    <a:pt x="4538" y="18246"/>
                  </a:lnTo>
                  <a:lnTo>
                    <a:pt x="4200" y="22639"/>
                  </a:lnTo>
                  <a:lnTo>
                    <a:pt x="3959" y="27224"/>
                  </a:lnTo>
                  <a:lnTo>
                    <a:pt x="3766" y="32003"/>
                  </a:lnTo>
                  <a:lnTo>
                    <a:pt x="3718" y="36926"/>
                  </a:lnTo>
                  <a:lnTo>
                    <a:pt x="3718" y="39436"/>
                  </a:lnTo>
                  <a:lnTo>
                    <a:pt x="3766" y="41946"/>
                  </a:lnTo>
                  <a:lnTo>
                    <a:pt x="3814" y="44456"/>
                  </a:lnTo>
                  <a:lnTo>
                    <a:pt x="3911" y="46966"/>
                  </a:lnTo>
                  <a:lnTo>
                    <a:pt x="4055" y="49428"/>
                  </a:lnTo>
                  <a:lnTo>
                    <a:pt x="4200" y="51889"/>
                  </a:lnTo>
                  <a:lnTo>
                    <a:pt x="4442" y="54351"/>
                  </a:lnTo>
                  <a:lnTo>
                    <a:pt x="4683" y="56764"/>
                  </a:lnTo>
                  <a:lnTo>
                    <a:pt x="4972" y="59129"/>
                  </a:lnTo>
                  <a:lnTo>
                    <a:pt x="5310" y="61446"/>
                  </a:lnTo>
                  <a:lnTo>
                    <a:pt x="5310" y="61446"/>
                  </a:lnTo>
                  <a:lnTo>
                    <a:pt x="4731" y="61060"/>
                  </a:lnTo>
                  <a:lnTo>
                    <a:pt x="4200" y="60674"/>
                  </a:lnTo>
                  <a:lnTo>
                    <a:pt x="3718" y="60191"/>
                  </a:lnTo>
                  <a:lnTo>
                    <a:pt x="3187" y="59709"/>
                  </a:lnTo>
                  <a:lnTo>
                    <a:pt x="2752" y="59178"/>
                  </a:lnTo>
                  <a:lnTo>
                    <a:pt x="2318" y="58647"/>
                  </a:lnTo>
                  <a:lnTo>
                    <a:pt x="1545" y="57585"/>
                  </a:lnTo>
                  <a:lnTo>
                    <a:pt x="918" y="56619"/>
                  </a:lnTo>
                  <a:lnTo>
                    <a:pt x="435" y="55799"/>
                  </a:lnTo>
                  <a:lnTo>
                    <a:pt x="49" y="55027"/>
                  </a:lnTo>
                  <a:lnTo>
                    <a:pt x="49" y="55027"/>
                  </a:lnTo>
                  <a:lnTo>
                    <a:pt x="1" y="51551"/>
                  </a:lnTo>
                  <a:lnTo>
                    <a:pt x="49" y="47738"/>
                  </a:lnTo>
                  <a:lnTo>
                    <a:pt x="97" y="43008"/>
                  </a:lnTo>
                  <a:lnTo>
                    <a:pt x="194" y="37747"/>
                  </a:lnTo>
                  <a:lnTo>
                    <a:pt x="387" y="32292"/>
                  </a:lnTo>
                  <a:lnTo>
                    <a:pt x="532" y="29637"/>
                  </a:lnTo>
                  <a:lnTo>
                    <a:pt x="725" y="27031"/>
                  </a:lnTo>
                  <a:lnTo>
                    <a:pt x="918" y="24618"/>
                  </a:lnTo>
                  <a:lnTo>
                    <a:pt x="1208" y="22349"/>
                  </a:lnTo>
                  <a:lnTo>
                    <a:pt x="1208" y="22349"/>
                  </a:lnTo>
                  <a:lnTo>
                    <a:pt x="1063" y="17474"/>
                  </a:lnTo>
                  <a:lnTo>
                    <a:pt x="918" y="13130"/>
                  </a:lnTo>
                  <a:lnTo>
                    <a:pt x="870" y="11102"/>
                  </a:lnTo>
                  <a:lnTo>
                    <a:pt x="870" y="9268"/>
                  </a:lnTo>
                  <a:lnTo>
                    <a:pt x="966" y="7531"/>
                  </a:lnTo>
                  <a:lnTo>
                    <a:pt x="1159" y="5986"/>
                  </a:lnTo>
                  <a:lnTo>
                    <a:pt x="1256" y="5262"/>
                  </a:lnTo>
                  <a:lnTo>
                    <a:pt x="1401" y="4586"/>
                  </a:lnTo>
                  <a:lnTo>
                    <a:pt x="1594" y="3959"/>
                  </a:lnTo>
                  <a:lnTo>
                    <a:pt x="1787" y="3380"/>
                  </a:lnTo>
                  <a:lnTo>
                    <a:pt x="2028" y="2800"/>
                  </a:lnTo>
                  <a:lnTo>
                    <a:pt x="2318" y="2318"/>
                  </a:lnTo>
                  <a:lnTo>
                    <a:pt x="2607" y="1883"/>
                  </a:lnTo>
                  <a:lnTo>
                    <a:pt x="2993" y="1449"/>
                  </a:lnTo>
                  <a:lnTo>
                    <a:pt x="3380" y="1111"/>
                  </a:lnTo>
                  <a:lnTo>
                    <a:pt x="3814" y="773"/>
                  </a:lnTo>
                  <a:lnTo>
                    <a:pt x="4248" y="532"/>
                  </a:lnTo>
                  <a:lnTo>
                    <a:pt x="4779" y="339"/>
                  </a:lnTo>
                  <a:lnTo>
                    <a:pt x="5359" y="146"/>
                  </a:lnTo>
                  <a:lnTo>
                    <a:pt x="5986" y="49"/>
                  </a:lnTo>
                  <a:lnTo>
                    <a:pt x="6662" y="1"/>
                  </a:lnTo>
                  <a:lnTo>
                    <a:pt x="738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2339;p80"/>
            <p:cNvSpPr/>
            <p:nvPr/>
          </p:nvSpPr>
          <p:spPr>
            <a:xfrm>
              <a:off x="2142300" y="2280675"/>
              <a:ext cx="184650" cy="1536175"/>
            </a:xfrm>
            <a:custGeom>
              <a:avLst/>
              <a:gdLst/>
              <a:ahLst/>
              <a:cxnLst/>
              <a:rect l="l" t="t" r="r" b="b"/>
              <a:pathLst>
                <a:path w="7386" h="61447" extrusionOk="0">
                  <a:moveTo>
                    <a:pt x="6324" y="1"/>
                  </a:moveTo>
                  <a:lnTo>
                    <a:pt x="5697" y="97"/>
                  </a:lnTo>
                  <a:lnTo>
                    <a:pt x="5166" y="194"/>
                  </a:lnTo>
                  <a:lnTo>
                    <a:pt x="4635" y="387"/>
                  </a:lnTo>
                  <a:lnTo>
                    <a:pt x="4152" y="580"/>
                  </a:lnTo>
                  <a:lnTo>
                    <a:pt x="3669" y="870"/>
                  </a:lnTo>
                  <a:lnTo>
                    <a:pt x="3283" y="1159"/>
                  </a:lnTo>
                  <a:lnTo>
                    <a:pt x="2945" y="1497"/>
                  </a:lnTo>
                  <a:lnTo>
                    <a:pt x="2656" y="1835"/>
                  </a:lnTo>
                  <a:lnTo>
                    <a:pt x="2414" y="2173"/>
                  </a:lnTo>
                  <a:lnTo>
                    <a:pt x="2173" y="2559"/>
                  </a:lnTo>
                  <a:lnTo>
                    <a:pt x="1932" y="2993"/>
                  </a:lnTo>
                  <a:lnTo>
                    <a:pt x="1787" y="3428"/>
                  </a:lnTo>
                  <a:lnTo>
                    <a:pt x="1594" y="3910"/>
                  </a:lnTo>
                  <a:lnTo>
                    <a:pt x="1352" y="4924"/>
                  </a:lnTo>
                  <a:lnTo>
                    <a:pt x="1111" y="6083"/>
                  </a:lnTo>
                  <a:lnTo>
                    <a:pt x="1014" y="7338"/>
                  </a:lnTo>
                  <a:lnTo>
                    <a:pt x="918" y="8641"/>
                  </a:lnTo>
                  <a:lnTo>
                    <a:pt x="870" y="10089"/>
                  </a:lnTo>
                  <a:lnTo>
                    <a:pt x="5407" y="9944"/>
                  </a:lnTo>
                  <a:lnTo>
                    <a:pt x="5938" y="6227"/>
                  </a:lnTo>
                  <a:lnTo>
                    <a:pt x="6179" y="4635"/>
                  </a:lnTo>
                  <a:lnTo>
                    <a:pt x="6469" y="3235"/>
                  </a:lnTo>
                  <a:lnTo>
                    <a:pt x="6710" y="2076"/>
                  </a:lnTo>
                  <a:lnTo>
                    <a:pt x="6952" y="1159"/>
                  </a:lnTo>
                  <a:lnTo>
                    <a:pt x="7193" y="435"/>
                  </a:lnTo>
                  <a:lnTo>
                    <a:pt x="7386" y="1"/>
                  </a:lnTo>
                  <a:close/>
                  <a:moveTo>
                    <a:pt x="1208" y="22059"/>
                  </a:moveTo>
                  <a:lnTo>
                    <a:pt x="1208" y="22349"/>
                  </a:lnTo>
                  <a:lnTo>
                    <a:pt x="1014" y="23942"/>
                  </a:lnTo>
                  <a:lnTo>
                    <a:pt x="870" y="25583"/>
                  </a:lnTo>
                  <a:lnTo>
                    <a:pt x="580" y="29155"/>
                  </a:lnTo>
                  <a:lnTo>
                    <a:pt x="387" y="32920"/>
                  </a:lnTo>
                  <a:lnTo>
                    <a:pt x="242" y="36781"/>
                  </a:lnTo>
                  <a:lnTo>
                    <a:pt x="97" y="40546"/>
                  </a:lnTo>
                  <a:lnTo>
                    <a:pt x="49" y="44166"/>
                  </a:lnTo>
                  <a:lnTo>
                    <a:pt x="1" y="50296"/>
                  </a:lnTo>
                  <a:lnTo>
                    <a:pt x="49" y="55027"/>
                  </a:lnTo>
                  <a:lnTo>
                    <a:pt x="435" y="55799"/>
                  </a:lnTo>
                  <a:lnTo>
                    <a:pt x="918" y="56619"/>
                  </a:lnTo>
                  <a:lnTo>
                    <a:pt x="1545" y="57585"/>
                  </a:lnTo>
                  <a:lnTo>
                    <a:pt x="2318" y="58647"/>
                  </a:lnTo>
                  <a:lnTo>
                    <a:pt x="2752" y="59178"/>
                  </a:lnTo>
                  <a:lnTo>
                    <a:pt x="3187" y="59709"/>
                  </a:lnTo>
                  <a:lnTo>
                    <a:pt x="3718" y="60191"/>
                  </a:lnTo>
                  <a:lnTo>
                    <a:pt x="4200" y="60674"/>
                  </a:lnTo>
                  <a:lnTo>
                    <a:pt x="4731" y="61060"/>
                  </a:lnTo>
                  <a:lnTo>
                    <a:pt x="5310" y="61446"/>
                  </a:lnTo>
                  <a:lnTo>
                    <a:pt x="4924" y="58647"/>
                  </a:lnTo>
                  <a:lnTo>
                    <a:pt x="4586" y="55799"/>
                  </a:lnTo>
                  <a:lnTo>
                    <a:pt x="4297" y="52855"/>
                  </a:lnTo>
                  <a:lnTo>
                    <a:pt x="4055" y="49910"/>
                  </a:lnTo>
                  <a:lnTo>
                    <a:pt x="3911" y="46918"/>
                  </a:lnTo>
                  <a:lnTo>
                    <a:pt x="3814" y="43925"/>
                  </a:lnTo>
                  <a:lnTo>
                    <a:pt x="3718" y="40884"/>
                  </a:lnTo>
                  <a:lnTo>
                    <a:pt x="3718" y="37891"/>
                  </a:lnTo>
                  <a:lnTo>
                    <a:pt x="3718" y="34464"/>
                  </a:lnTo>
                  <a:lnTo>
                    <a:pt x="3814" y="31037"/>
                  </a:lnTo>
                  <a:lnTo>
                    <a:pt x="3911" y="27755"/>
                  </a:lnTo>
                  <a:lnTo>
                    <a:pt x="4104" y="24521"/>
                  </a:lnTo>
                  <a:lnTo>
                    <a:pt x="3428" y="24521"/>
                  </a:lnTo>
                  <a:lnTo>
                    <a:pt x="3138" y="24425"/>
                  </a:lnTo>
                  <a:lnTo>
                    <a:pt x="2849" y="24328"/>
                  </a:lnTo>
                  <a:lnTo>
                    <a:pt x="2559" y="24183"/>
                  </a:lnTo>
                  <a:lnTo>
                    <a:pt x="2318" y="23990"/>
                  </a:lnTo>
                  <a:lnTo>
                    <a:pt x="2076" y="23797"/>
                  </a:lnTo>
                  <a:lnTo>
                    <a:pt x="1883" y="23556"/>
                  </a:lnTo>
                  <a:lnTo>
                    <a:pt x="1738" y="23266"/>
                  </a:lnTo>
                  <a:lnTo>
                    <a:pt x="1208" y="22059"/>
                  </a:lnTo>
                  <a:close/>
                </a:path>
              </a:pathLst>
            </a:custGeom>
            <a:solidFill>
              <a:srgbClr val="E9F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340;p80"/>
            <p:cNvSpPr/>
            <p:nvPr/>
          </p:nvSpPr>
          <p:spPr>
            <a:xfrm>
              <a:off x="2142300" y="2832150"/>
              <a:ext cx="132775" cy="984700"/>
            </a:xfrm>
            <a:custGeom>
              <a:avLst/>
              <a:gdLst/>
              <a:ahLst/>
              <a:cxnLst/>
              <a:rect l="l" t="t" r="r" b="b"/>
              <a:pathLst>
                <a:path w="5311" h="39388" fill="none" extrusionOk="0">
                  <a:moveTo>
                    <a:pt x="1208" y="0"/>
                  </a:moveTo>
                  <a:lnTo>
                    <a:pt x="1208" y="0"/>
                  </a:lnTo>
                  <a:lnTo>
                    <a:pt x="1208" y="290"/>
                  </a:lnTo>
                  <a:lnTo>
                    <a:pt x="1208" y="290"/>
                  </a:lnTo>
                  <a:lnTo>
                    <a:pt x="1208" y="290"/>
                  </a:lnTo>
                  <a:lnTo>
                    <a:pt x="1208" y="290"/>
                  </a:lnTo>
                  <a:lnTo>
                    <a:pt x="1014" y="1883"/>
                  </a:lnTo>
                  <a:lnTo>
                    <a:pt x="870" y="3524"/>
                  </a:lnTo>
                  <a:lnTo>
                    <a:pt x="580" y="7096"/>
                  </a:lnTo>
                  <a:lnTo>
                    <a:pt x="387" y="10861"/>
                  </a:lnTo>
                  <a:lnTo>
                    <a:pt x="242" y="14722"/>
                  </a:lnTo>
                  <a:lnTo>
                    <a:pt x="97" y="18487"/>
                  </a:lnTo>
                  <a:lnTo>
                    <a:pt x="49" y="22107"/>
                  </a:lnTo>
                  <a:lnTo>
                    <a:pt x="1" y="28237"/>
                  </a:lnTo>
                  <a:lnTo>
                    <a:pt x="1" y="28237"/>
                  </a:lnTo>
                  <a:lnTo>
                    <a:pt x="49" y="32968"/>
                  </a:lnTo>
                  <a:lnTo>
                    <a:pt x="49" y="32968"/>
                  </a:lnTo>
                  <a:lnTo>
                    <a:pt x="435" y="33740"/>
                  </a:lnTo>
                  <a:lnTo>
                    <a:pt x="918" y="34560"/>
                  </a:lnTo>
                  <a:lnTo>
                    <a:pt x="1545" y="35526"/>
                  </a:lnTo>
                  <a:lnTo>
                    <a:pt x="2318" y="36588"/>
                  </a:lnTo>
                  <a:lnTo>
                    <a:pt x="2752" y="37119"/>
                  </a:lnTo>
                  <a:lnTo>
                    <a:pt x="3187" y="37650"/>
                  </a:lnTo>
                  <a:lnTo>
                    <a:pt x="3718" y="38132"/>
                  </a:lnTo>
                  <a:lnTo>
                    <a:pt x="4200" y="38615"/>
                  </a:lnTo>
                  <a:lnTo>
                    <a:pt x="4731" y="39001"/>
                  </a:lnTo>
                  <a:lnTo>
                    <a:pt x="5310" y="39387"/>
                  </a:lnTo>
                  <a:lnTo>
                    <a:pt x="5310" y="39387"/>
                  </a:lnTo>
                  <a:lnTo>
                    <a:pt x="4924" y="36588"/>
                  </a:lnTo>
                  <a:lnTo>
                    <a:pt x="4586" y="33740"/>
                  </a:lnTo>
                  <a:lnTo>
                    <a:pt x="4297" y="30796"/>
                  </a:lnTo>
                  <a:lnTo>
                    <a:pt x="4055" y="27851"/>
                  </a:lnTo>
                  <a:lnTo>
                    <a:pt x="3911" y="24859"/>
                  </a:lnTo>
                  <a:lnTo>
                    <a:pt x="3814" y="21866"/>
                  </a:lnTo>
                  <a:lnTo>
                    <a:pt x="3718" y="18825"/>
                  </a:lnTo>
                  <a:lnTo>
                    <a:pt x="3718" y="15832"/>
                  </a:lnTo>
                  <a:lnTo>
                    <a:pt x="3718" y="15832"/>
                  </a:lnTo>
                  <a:lnTo>
                    <a:pt x="3718" y="12405"/>
                  </a:lnTo>
                  <a:lnTo>
                    <a:pt x="3814" y="8978"/>
                  </a:lnTo>
                  <a:lnTo>
                    <a:pt x="3911" y="5696"/>
                  </a:lnTo>
                  <a:lnTo>
                    <a:pt x="4104" y="2462"/>
                  </a:lnTo>
                  <a:lnTo>
                    <a:pt x="3766" y="2462"/>
                  </a:lnTo>
                  <a:lnTo>
                    <a:pt x="3766" y="2462"/>
                  </a:lnTo>
                  <a:lnTo>
                    <a:pt x="3428" y="2462"/>
                  </a:lnTo>
                  <a:lnTo>
                    <a:pt x="3138" y="2366"/>
                  </a:lnTo>
                  <a:lnTo>
                    <a:pt x="2849" y="2269"/>
                  </a:lnTo>
                  <a:lnTo>
                    <a:pt x="2559" y="2124"/>
                  </a:lnTo>
                  <a:lnTo>
                    <a:pt x="2318" y="1931"/>
                  </a:lnTo>
                  <a:lnTo>
                    <a:pt x="2076" y="1738"/>
                  </a:lnTo>
                  <a:lnTo>
                    <a:pt x="1883" y="1497"/>
                  </a:lnTo>
                  <a:lnTo>
                    <a:pt x="1738" y="1207"/>
                  </a:lnTo>
                  <a:lnTo>
                    <a:pt x="120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341;p80"/>
            <p:cNvSpPr/>
            <p:nvPr/>
          </p:nvSpPr>
          <p:spPr>
            <a:xfrm>
              <a:off x="2164025" y="2280675"/>
              <a:ext cx="162925" cy="252225"/>
            </a:xfrm>
            <a:custGeom>
              <a:avLst/>
              <a:gdLst/>
              <a:ahLst/>
              <a:cxnLst/>
              <a:rect l="l" t="t" r="r" b="b"/>
              <a:pathLst>
                <a:path w="6517" h="10089" fill="none" extrusionOk="0">
                  <a:moveTo>
                    <a:pt x="6131" y="1"/>
                  </a:moveTo>
                  <a:lnTo>
                    <a:pt x="6131" y="1"/>
                  </a:lnTo>
                  <a:lnTo>
                    <a:pt x="5455" y="1"/>
                  </a:lnTo>
                  <a:lnTo>
                    <a:pt x="4828" y="97"/>
                  </a:lnTo>
                  <a:lnTo>
                    <a:pt x="4297" y="194"/>
                  </a:lnTo>
                  <a:lnTo>
                    <a:pt x="3766" y="387"/>
                  </a:lnTo>
                  <a:lnTo>
                    <a:pt x="3283" y="580"/>
                  </a:lnTo>
                  <a:lnTo>
                    <a:pt x="2800" y="870"/>
                  </a:lnTo>
                  <a:lnTo>
                    <a:pt x="2414" y="1159"/>
                  </a:lnTo>
                  <a:lnTo>
                    <a:pt x="2076" y="1497"/>
                  </a:lnTo>
                  <a:lnTo>
                    <a:pt x="2076" y="1497"/>
                  </a:lnTo>
                  <a:lnTo>
                    <a:pt x="1787" y="1835"/>
                  </a:lnTo>
                  <a:lnTo>
                    <a:pt x="1545" y="2173"/>
                  </a:lnTo>
                  <a:lnTo>
                    <a:pt x="1304" y="2559"/>
                  </a:lnTo>
                  <a:lnTo>
                    <a:pt x="1063" y="2993"/>
                  </a:lnTo>
                  <a:lnTo>
                    <a:pt x="918" y="3428"/>
                  </a:lnTo>
                  <a:lnTo>
                    <a:pt x="725" y="3910"/>
                  </a:lnTo>
                  <a:lnTo>
                    <a:pt x="483" y="4924"/>
                  </a:lnTo>
                  <a:lnTo>
                    <a:pt x="242" y="6083"/>
                  </a:lnTo>
                  <a:lnTo>
                    <a:pt x="145" y="7338"/>
                  </a:lnTo>
                  <a:lnTo>
                    <a:pt x="49" y="8641"/>
                  </a:lnTo>
                  <a:lnTo>
                    <a:pt x="1" y="10089"/>
                  </a:lnTo>
                  <a:lnTo>
                    <a:pt x="4538" y="9944"/>
                  </a:lnTo>
                  <a:lnTo>
                    <a:pt x="4538" y="9944"/>
                  </a:lnTo>
                  <a:lnTo>
                    <a:pt x="5069" y="6227"/>
                  </a:lnTo>
                  <a:lnTo>
                    <a:pt x="5310" y="4635"/>
                  </a:lnTo>
                  <a:lnTo>
                    <a:pt x="5600" y="3235"/>
                  </a:lnTo>
                  <a:lnTo>
                    <a:pt x="5841" y="2076"/>
                  </a:lnTo>
                  <a:lnTo>
                    <a:pt x="6083" y="1159"/>
                  </a:lnTo>
                  <a:lnTo>
                    <a:pt x="6324" y="435"/>
                  </a:lnTo>
                  <a:lnTo>
                    <a:pt x="6517" y="1"/>
                  </a:lnTo>
                  <a:lnTo>
                    <a:pt x="6517" y="1"/>
                  </a:lnTo>
                  <a:lnTo>
                    <a:pt x="61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342;p80"/>
            <p:cNvSpPr/>
            <p:nvPr/>
          </p:nvSpPr>
          <p:spPr>
            <a:xfrm>
              <a:off x="2083175" y="2538925"/>
              <a:ext cx="382550" cy="340300"/>
            </a:xfrm>
            <a:custGeom>
              <a:avLst/>
              <a:gdLst/>
              <a:ahLst/>
              <a:cxnLst/>
              <a:rect l="l" t="t" r="r" b="b"/>
              <a:pathLst>
                <a:path w="15302" h="13612" extrusionOk="0">
                  <a:moveTo>
                    <a:pt x="5889" y="0"/>
                  </a:moveTo>
                  <a:lnTo>
                    <a:pt x="4055" y="48"/>
                  </a:lnTo>
                  <a:lnTo>
                    <a:pt x="2318" y="193"/>
                  </a:lnTo>
                  <a:lnTo>
                    <a:pt x="1594" y="242"/>
                  </a:lnTo>
                  <a:lnTo>
                    <a:pt x="918" y="386"/>
                  </a:lnTo>
                  <a:lnTo>
                    <a:pt x="387" y="531"/>
                  </a:lnTo>
                  <a:lnTo>
                    <a:pt x="1" y="676"/>
                  </a:lnTo>
                  <a:lnTo>
                    <a:pt x="194" y="1448"/>
                  </a:lnTo>
                  <a:lnTo>
                    <a:pt x="483" y="2317"/>
                  </a:lnTo>
                  <a:lnTo>
                    <a:pt x="1207" y="4296"/>
                  </a:lnTo>
                  <a:lnTo>
                    <a:pt x="2028" y="6420"/>
                  </a:lnTo>
                  <a:lnTo>
                    <a:pt x="2945" y="8592"/>
                  </a:lnTo>
                  <a:lnTo>
                    <a:pt x="4490" y="12116"/>
                  </a:lnTo>
                  <a:lnTo>
                    <a:pt x="5165" y="13612"/>
                  </a:lnTo>
                  <a:lnTo>
                    <a:pt x="6276" y="13564"/>
                  </a:lnTo>
                  <a:lnTo>
                    <a:pt x="7482" y="13515"/>
                  </a:lnTo>
                  <a:lnTo>
                    <a:pt x="8979" y="13370"/>
                  </a:lnTo>
                  <a:lnTo>
                    <a:pt x="10571" y="13226"/>
                  </a:lnTo>
                  <a:lnTo>
                    <a:pt x="12261" y="12936"/>
                  </a:lnTo>
                  <a:lnTo>
                    <a:pt x="13081" y="12791"/>
                  </a:lnTo>
                  <a:lnTo>
                    <a:pt x="13854" y="12598"/>
                  </a:lnTo>
                  <a:lnTo>
                    <a:pt x="14626" y="12405"/>
                  </a:lnTo>
                  <a:lnTo>
                    <a:pt x="15302" y="12164"/>
                  </a:lnTo>
                  <a:lnTo>
                    <a:pt x="14578" y="10812"/>
                  </a:lnTo>
                  <a:lnTo>
                    <a:pt x="13902" y="9364"/>
                  </a:lnTo>
                  <a:lnTo>
                    <a:pt x="13275" y="7964"/>
                  </a:lnTo>
                  <a:lnTo>
                    <a:pt x="12695" y="6516"/>
                  </a:lnTo>
                  <a:lnTo>
                    <a:pt x="12261" y="5406"/>
                  </a:lnTo>
                  <a:lnTo>
                    <a:pt x="11826" y="4248"/>
                  </a:lnTo>
                  <a:lnTo>
                    <a:pt x="11151" y="2172"/>
                  </a:lnTo>
                  <a:lnTo>
                    <a:pt x="10571" y="48"/>
                  </a:lnTo>
                  <a:lnTo>
                    <a:pt x="91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2343;p80"/>
            <p:cNvSpPr/>
            <p:nvPr/>
          </p:nvSpPr>
          <p:spPr>
            <a:xfrm>
              <a:off x="2083175" y="2538925"/>
              <a:ext cx="382550" cy="340300"/>
            </a:xfrm>
            <a:custGeom>
              <a:avLst/>
              <a:gdLst/>
              <a:ahLst/>
              <a:cxnLst/>
              <a:rect l="l" t="t" r="r" b="b"/>
              <a:pathLst>
                <a:path w="15302" h="13612" fill="none" extrusionOk="0">
                  <a:moveTo>
                    <a:pt x="15302" y="12164"/>
                  </a:moveTo>
                  <a:lnTo>
                    <a:pt x="15302" y="12164"/>
                  </a:lnTo>
                  <a:lnTo>
                    <a:pt x="14578" y="10812"/>
                  </a:lnTo>
                  <a:lnTo>
                    <a:pt x="13902" y="9364"/>
                  </a:lnTo>
                  <a:lnTo>
                    <a:pt x="13275" y="7964"/>
                  </a:lnTo>
                  <a:lnTo>
                    <a:pt x="12695" y="6516"/>
                  </a:lnTo>
                  <a:lnTo>
                    <a:pt x="12695" y="6516"/>
                  </a:lnTo>
                  <a:lnTo>
                    <a:pt x="12261" y="5406"/>
                  </a:lnTo>
                  <a:lnTo>
                    <a:pt x="11826" y="4248"/>
                  </a:lnTo>
                  <a:lnTo>
                    <a:pt x="11151" y="2172"/>
                  </a:lnTo>
                  <a:lnTo>
                    <a:pt x="10571" y="48"/>
                  </a:lnTo>
                  <a:lnTo>
                    <a:pt x="10571" y="48"/>
                  </a:lnTo>
                  <a:lnTo>
                    <a:pt x="9123" y="0"/>
                  </a:lnTo>
                  <a:lnTo>
                    <a:pt x="7627" y="0"/>
                  </a:lnTo>
                  <a:lnTo>
                    <a:pt x="5889" y="0"/>
                  </a:lnTo>
                  <a:lnTo>
                    <a:pt x="4055" y="48"/>
                  </a:lnTo>
                  <a:lnTo>
                    <a:pt x="2318" y="193"/>
                  </a:lnTo>
                  <a:lnTo>
                    <a:pt x="1594" y="242"/>
                  </a:lnTo>
                  <a:lnTo>
                    <a:pt x="918" y="386"/>
                  </a:lnTo>
                  <a:lnTo>
                    <a:pt x="387" y="531"/>
                  </a:lnTo>
                  <a:lnTo>
                    <a:pt x="1" y="676"/>
                  </a:lnTo>
                  <a:lnTo>
                    <a:pt x="1" y="676"/>
                  </a:lnTo>
                  <a:lnTo>
                    <a:pt x="194" y="1448"/>
                  </a:lnTo>
                  <a:lnTo>
                    <a:pt x="483" y="2317"/>
                  </a:lnTo>
                  <a:lnTo>
                    <a:pt x="1207" y="4296"/>
                  </a:lnTo>
                  <a:lnTo>
                    <a:pt x="2028" y="6420"/>
                  </a:lnTo>
                  <a:lnTo>
                    <a:pt x="2945" y="8592"/>
                  </a:lnTo>
                  <a:lnTo>
                    <a:pt x="4490" y="12116"/>
                  </a:lnTo>
                  <a:lnTo>
                    <a:pt x="5165" y="13612"/>
                  </a:lnTo>
                  <a:lnTo>
                    <a:pt x="5165" y="13612"/>
                  </a:lnTo>
                  <a:lnTo>
                    <a:pt x="6276" y="13564"/>
                  </a:lnTo>
                  <a:lnTo>
                    <a:pt x="7482" y="13515"/>
                  </a:lnTo>
                  <a:lnTo>
                    <a:pt x="8979" y="13370"/>
                  </a:lnTo>
                  <a:lnTo>
                    <a:pt x="10571" y="13226"/>
                  </a:lnTo>
                  <a:lnTo>
                    <a:pt x="12261" y="12936"/>
                  </a:lnTo>
                  <a:lnTo>
                    <a:pt x="13081" y="12791"/>
                  </a:lnTo>
                  <a:lnTo>
                    <a:pt x="13854" y="12598"/>
                  </a:lnTo>
                  <a:lnTo>
                    <a:pt x="14626" y="12405"/>
                  </a:lnTo>
                  <a:lnTo>
                    <a:pt x="15302" y="1216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2344;p80"/>
            <p:cNvSpPr/>
            <p:nvPr/>
          </p:nvSpPr>
          <p:spPr>
            <a:xfrm>
              <a:off x="2055425" y="2529275"/>
              <a:ext cx="409100" cy="364450"/>
            </a:xfrm>
            <a:custGeom>
              <a:avLst/>
              <a:gdLst/>
              <a:ahLst/>
              <a:cxnLst/>
              <a:rect l="l" t="t" r="r" b="b"/>
              <a:pathLst>
                <a:path w="16364" h="14578" extrusionOk="0">
                  <a:moveTo>
                    <a:pt x="9123" y="0"/>
                  </a:moveTo>
                  <a:lnTo>
                    <a:pt x="1014" y="241"/>
                  </a:lnTo>
                  <a:lnTo>
                    <a:pt x="725" y="290"/>
                  </a:lnTo>
                  <a:lnTo>
                    <a:pt x="483" y="386"/>
                  </a:lnTo>
                  <a:lnTo>
                    <a:pt x="290" y="483"/>
                  </a:lnTo>
                  <a:lnTo>
                    <a:pt x="145" y="628"/>
                  </a:lnTo>
                  <a:lnTo>
                    <a:pt x="49" y="869"/>
                  </a:lnTo>
                  <a:lnTo>
                    <a:pt x="0" y="1062"/>
                  </a:lnTo>
                  <a:lnTo>
                    <a:pt x="0" y="1303"/>
                  </a:lnTo>
                  <a:lnTo>
                    <a:pt x="97" y="1545"/>
                  </a:lnTo>
                  <a:lnTo>
                    <a:pt x="5213" y="13322"/>
                  </a:lnTo>
                  <a:lnTo>
                    <a:pt x="5358" y="13612"/>
                  </a:lnTo>
                  <a:lnTo>
                    <a:pt x="5551" y="13853"/>
                  </a:lnTo>
                  <a:lnTo>
                    <a:pt x="5793" y="14046"/>
                  </a:lnTo>
                  <a:lnTo>
                    <a:pt x="6034" y="14239"/>
                  </a:lnTo>
                  <a:lnTo>
                    <a:pt x="6324" y="14384"/>
                  </a:lnTo>
                  <a:lnTo>
                    <a:pt x="6613" y="14481"/>
                  </a:lnTo>
                  <a:lnTo>
                    <a:pt x="6903" y="14577"/>
                  </a:lnTo>
                  <a:lnTo>
                    <a:pt x="7241" y="14577"/>
                  </a:lnTo>
                  <a:lnTo>
                    <a:pt x="15350" y="14336"/>
                  </a:lnTo>
                  <a:lnTo>
                    <a:pt x="15640" y="14287"/>
                  </a:lnTo>
                  <a:lnTo>
                    <a:pt x="15881" y="14239"/>
                  </a:lnTo>
                  <a:lnTo>
                    <a:pt x="16074" y="14094"/>
                  </a:lnTo>
                  <a:lnTo>
                    <a:pt x="16219" y="13950"/>
                  </a:lnTo>
                  <a:lnTo>
                    <a:pt x="16315" y="13756"/>
                  </a:lnTo>
                  <a:lnTo>
                    <a:pt x="16364" y="13515"/>
                  </a:lnTo>
                  <a:lnTo>
                    <a:pt x="16364" y="13274"/>
                  </a:lnTo>
                  <a:lnTo>
                    <a:pt x="16267" y="13032"/>
                  </a:lnTo>
                  <a:lnTo>
                    <a:pt x="11151" y="1255"/>
                  </a:lnTo>
                  <a:lnTo>
                    <a:pt x="11006" y="965"/>
                  </a:lnTo>
                  <a:lnTo>
                    <a:pt x="10764" y="724"/>
                  </a:lnTo>
                  <a:lnTo>
                    <a:pt x="10571" y="531"/>
                  </a:lnTo>
                  <a:lnTo>
                    <a:pt x="10282" y="338"/>
                  </a:lnTo>
                  <a:lnTo>
                    <a:pt x="10040" y="193"/>
                  </a:lnTo>
                  <a:lnTo>
                    <a:pt x="9751" y="97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2345;p80"/>
            <p:cNvSpPr/>
            <p:nvPr/>
          </p:nvSpPr>
          <p:spPr>
            <a:xfrm>
              <a:off x="2055425" y="2529275"/>
              <a:ext cx="409100" cy="364450"/>
            </a:xfrm>
            <a:custGeom>
              <a:avLst/>
              <a:gdLst/>
              <a:ahLst/>
              <a:cxnLst/>
              <a:rect l="l" t="t" r="r" b="b"/>
              <a:pathLst>
                <a:path w="16364" h="14578" fill="none" extrusionOk="0">
                  <a:moveTo>
                    <a:pt x="7241" y="14577"/>
                  </a:moveTo>
                  <a:lnTo>
                    <a:pt x="15350" y="14336"/>
                  </a:lnTo>
                  <a:lnTo>
                    <a:pt x="15350" y="14336"/>
                  </a:lnTo>
                  <a:lnTo>
                    <a:pt x="15640" y="14287"/>
                  </a:lnTo>
                  <a:lnTo>
                    <a:pt x="15881" y="14239"/>
                  </a:lnTo>
                  <a:lnTo>
                    <a:pt x="16074" y="14094"/>
                  </a:lnTo>
                  <a:lnTo>
                    <a:pt x="16219" y="13950"/>
                  </a:lnTo>
                  <a:lnTo>
                    <a:pt x="16315" y="13756"/>
                  </a:lnTo>
                  <a:lnTo>
                    <a:pt x="16364" y="13515"/>
                  </a:lnTo>
                  <a:lnTo>
                    <a:pt x="16364" y="13274"/>
                  </a:lnTo>
                  <a:lnTo>
                    <a:pt x="16267" y="13032"/>
                  </a:lnTo>
                  <a:lnTo>
                    <a:pt x="11151" y="1255"/>
                  </a:lnTo>
                  <a:lnTo>
                    <a:pt x="11151" y="1255"/>
                  </a:lnTo>
                  <a:lnTo>
                    <a:pt x="11006" y="965"/>
                  </a:lnTo>
                  <a:lnTo>
                    <a:pt x="10764" y="724"/>
                  </a:lnTo>
                  <a:lnTo>
                    <a:pt x="10571" y="531"/>
                  </a:lnTo>
                  <a:lnTo>
                    <a:pt x="10282" y="338"/>
                  </a:lnTo>
                  <a:lnTo>
                    <a:pt x="10040" y="193"/>
                  </a:lnTo>
                  <a:lnTo>
                    <a:pt x="9751" y="97"/>
                  </a:lnTo>
                  <a:lnTo>
                    <a:pt x="9413" y="0"/>
                  </a:lnTo>
                  <a:lnTo>
                    <a:pt x="9123" y="0"/>
                  </a:lnTo>
                  <a:lnTo>
                    <a:pt x="1014" y="241"/>
                  </a:lnTo>
                  <a:lnTo>
                    <a:pt x="1014" y="241"/>
                  </a:lnTo>
                  <a:lnTo>
                    <a:pt x="725" y="290"/>
                  </a:lnTo>
                  <a:lnTo>
                    <a:pt x="483" y="386"/>
                  </a:lnTo>
                  <a:lnTo>
                    <a:pt x="290" y="483"/>
                  </a:lnTo>
                  <a:lnTo>
                    <a:pt x="145" y="628"/>
                  </a:lnTo>
                  <a:lnTo>
                    <a:pt x="49" y="869"/>
                  </a:lnTo>
                  <a:lnTo>
                    <a:pt x="0" y="1062"/>
                  </a:lnTo>
                  <a:lnTo>
                    <a:pt x="0" y="1303"/>
                  </a:lnTo>
                  <a:lnTo>
                    <a:pt x="97" y="1545"/>
                  </a:lnTo>
                  <a:lnTo>
                    <a:pt x="5213" y="13322"/>
                  </a:lnTo>
                  <a:lnTo>
                    <a:pt x="5213" y="13322"/>
                  </a:lnTo>
                  <a:lnTo>
                    <a:pt x="5358" y="13612"/>
                  </a:lnTo>
                  <a:lnTo>
                    <a:pt x="5551" y="13853"/>
                  </a:lnTo>
                  <a:lnTo>
                    <a:pt x="5793" y="14046"/>
                  </a:lnTo>
                  <a:lnTo>
                    <a:pt x="6034" y="14239"/>
                  </a:lnTo>
                  <a:lnTo>
                    <a:pt x="6324" y="14384"/>
                  </a:lnTo>
                  <a:lnTo>
                    <a:pt x="6613" y="14481"/>
                  </a:lnTo>
                  <a:lnTo>
                    <a:pt x="6903" y="14577"/>
                  </a:lnTo>
                  <a:lnTo>
                    <a:pt x="7241" y="145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2346;p80"/>
            <p:cNvSpPr/>
            <p:nvPr/>
          </p:nvSpPr>
          <p:spPr>
            <a:xfrm>
              <a:off x="2043350" y="2536500"/>
              <a:ext cx="413925" cy="369275"/>
            </a:xfrm>
            <a:custGeom>
              <a:avLst/>
              <a:gdLst/>
              <a:ahLst/>
              <a:cxnLst/>
              <a:rect l="l" t="t" r="r" b="b"/>
              <a:pathLst>
                <a:path w="16557" h="14771" extrusionOk="0">
                  <a:moveTo>
                    <a:pt x="9510" y="194"/>
                  </a:moveTo>
                  <a:lnTo>
                    <a:pt x="9799" y="290"/>
                  </a:lnTo>
                  <a:lnTo>
                    <a:pt x="10089" y="387"/>
                  </a:lnTo>
                  <a:lnTo>
                    <a:pt x="10330" y="532"/>
                  </a:lnTo>
                  <a:lnTo>
                    <a:pt x="10572" y="676"/>
                  </a:lnTo>
                  <a:lnTo>
                    <a:pt x="10813" y="869"/>
                  </a:lnTo>
                  <a:lnTo>
                    <a:pt x="11006" y="1111"/>
                  </a:lnTo>
                  <a:lnTo>
                    <a:pt x="11151" y="1352"/>
                  </a:lnTo>
                  <a:lnTo>
                    <a:pt x="16267" y="13130"/>
                  </a:lnTo>
                  <a:lnTo>
                    <a:pt x="16316" y="13371"/>
                  </a:lnTo>
                  <a:lnTo>
                    <a:pt x="16364" y="13564"/>
                  </a:lnTo>
                  <a:lnTo>
                    <a:pt x="16316" y="13757"/>
                  </a:lnTo>
                  <a:lnTo>
                    <a:pt x="16267" y="13950"/>
                  </a:lnTo>
                  <a:lnTo>
                    <a:pt x="16074" y="14143"/>
                  </a:lnTo>
                  <a:lnTo>
                    <a:pt x="15881" y="14240"/>
                  </a:lnTo>
                  <a:lnTo>
                    <a:pt x="15688" y="14336"/>
                  </a:lnTo>
                  <a:lnTo>
                    <a:pt x="15447" y="14336"/>
                  </a:lnTo>
                  <a:lnTo>
                    <a:pt x="7338" y="14578"/>
                  </a:lnTo>
                  <a:lnTo>
                    <a:pt x="7048" y="14578"/>
                  </a:lnTo>
                  <a:lnTo>
                    <a:pt x="6710" y="14481"/>
                  </a:lnTo>
                  <a:lnTo>
                    <a:pt x="6469" y="14385"/>
                  </a:lnTo>
                  <a:lnTo>
                    <a:pt x="6179" y="14288"/>
                  </a:lnTo>
                  <a:lnTo>
                    <a:pt x="5938" y="14095"/>
                  </a:lnTo>
                  <a:lnTo>
                    <a:pt x="5745" y="13902"/>
                  </a:lnTo>
                  <a:lnTo>
                    <a:pt x="5552" y="13661"/>
                  </a:lnTo>
                  <a:lnTo>
                    <a:pt x="5359" y="13419"/>
                  </a:lnTo>
                  <a:lnTo>
                    <a:pt x="290" y="1642"/>
                  </a:lnTo>
                  <a:lnTo>
                    <a:pt x="194" y="1449"/>
                  </a:lnTo>
                  <a:lnTo>
                    <a:pt x="194" y="1207"/>
                  </a:lnTo>
                  <a:lnTo>
                    <a:pt x="194" y="1014"/>
                  </a:lnTo>
                  <a:lnTo>
                    <a:pt x="290" y="821"/>
                  </a:lnTo>
                  <a:lnTo>
                    <a:pt x="435" y="676"/>
                  </a:lnTo>
                  <a:lnTo>
                    <a:pt x="628" y="532"/>
                  </a:lnTo>
                  <a:lnTo>
                    <a:pt x="870" y="435"/>
                  </a:lnTo>
                  <a:lnTo>
                    <a:pt x="1111" y="435"/>
                  </a:lnTo>
                  <a:lnTo>
                    <a:pt x="9220" y="194"/>
                  </a:lnTo>
                  <a:close/>
                  <a:moveTo>
                    <a:pt x="9220" y="1"/>
                  </a:moveTo>
                  <a:lnTo>
                    <a:pt x="1111" y="242"/>
                  </a:lnTo>
                  <a:lnTo>
                    <a:pt x="821" y="290"/>
                  </a:lnTo>
                  <a:lnTo>
                    <a:pt x="580" y="339"/>
                  </a:lnTo>
                  <a:lnTo>
                    <a:pt x="339" y="532"/>
                  </a:lnTo>
                  <a:lnTo>
                    <a:pt x="146" y="725"/>
                  </a:lnTo>
                  <a:lnTo>
                    <a:pt x="49" y="966"/>
                  </a:lnTo>
                  <a:lnTo>
                    <a:pt x="1" y="1207"/>
                  </a:lnTo>
                  <a:lnTo>
                    <a:pt x="1" y="1449"/>
                  </a:lnTo>
                  <a:lnTo>
                    <a:pt x="97" y="1690"/>
                  </a:lnTo>
                  <a:lnTo>
                    <a:pt x="5214" y="13467"/>
                  </a:lnTo>
                  <a:lnTo>
                    <a:pt x="5359" y="13757"/>
                  </a:lnTo>
                  <a:lnTo>
                    <a:pt x="5600" y="13998"/>
                  </a:lnTo>
                  <a:lnTo>
                    <a:pt x="5793" y="14240"/>
                  </a:lnTo>
                  <a:lnTo>
                    <a:pt x="6083" y="14385"/>
                  </a:lnTo>
                  <a:lnTo>
                    <a:pt x="6372" y="14578"/>
                  </a:lnTo>
                  <a:lnTo>
                    <a:pt x="6662" y="14674"/>
                  </a:lnTo>
                  <a:lnTo>
                    <a:pt x="6951" y="14722"/>
                  </a:lnTo>
                  <a:lnTo>
                    <a:pt x="7289" y="14771"/>
                  </a:lnTo>
                  <a:lnTo>
                    <a:pt x="7338" y="14771"/>
                  </a:lnTo>
                  <a:lnTo>
                    <a:pt x="15447" y="14529"/>
                  </a:lnTo>
                  <a:lnTo>
                    <a:pt x="15736" y="14481"/>
                  </a:lnTo>
                  <a:lnTo>
                    <a:pt x="15978" y="14433"/>
                  </a:lnTo>
                  <a:lnTo>
                    <a:pt x="16219" y="14240"/>
                  </a:lnTo>
                  <a:lnTo>
                    <a:pt x="16412" y="14047"/>
                  </a:lnTo>
                  <a:lnTo>
                    <a:pt x="16509" y="13805"/>
                  </a:lnTo>
                  <a:lnTo>
                    <a:pt x="16557" y="13564"/>
                  </a:lnTo>
                  <a:lnTo>
                    <a:pt x="16557" y="13323"/>
                  </a:lnTo>
                  <a:lnTo>
                    <a:pt x="16460" y="13081"/>
                  </a:lnTo>
                  <a:lnTo>
                    <a:pt x="11344" y="1304"/>
                  </a:lnTo>
                  <a:lnTo>
                    <a:pt x="11151" y="1014"/>
                  </a:lnTo>
                  <a:lnTo>
                    <a:pt x="10958" y="773"/>
                  </a:lnTo>
                  <a:lnTo>
                    <a:pt x="10716" y="532"/>
                  </a:lnTo>
                  <a:lnTo>
                    <a:pt x="10475" y="339"/>
                  </a:lnTo>
                  <a:lnTo>
                    <a:pt x="10185" y="194"/>
                  </a:lnTo>
                  <a:lnTo>
                    <a:pt x="9848" y="97"/>
                  </a:lnTo>
                  <a:lnTo>
                    <a:pt x="9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2347;p80"/>
            <p:cNvSpPr/>
            <p:nvPr/>
          </p:nvSpPr>
          <p:spPr>
            <a:xfrm>
              <a:off x="2328150" y="2658375"/>
              <a:ext cx="142400" cy="100175"/>
            </a:xfrm>
            <a:custGeom>
              <a:avLst/>
              <a:gdLst/>
              <a:ahLst/>
              <a:cxnLst/>
              <a:rect l="l" t="t" r="r" b="b"/>
              <a:pathLst>
                <a:path w="5696" h="4007" extrusionOk="0">
                  <a:moveTo>
                    <a:pt x="2221" y="1"/>
                  </a:moveTo>
                  <a:lnTo>
                    <a:pt x="1931" y="49"/>
                  </a:lnTo>
                  <a:lnTo>
                    <a:pt x="1641" y="146"/>
                  </a:lnTo>
                  <a:lnTo>
                    <a:pt x="676" y="628"/>
                  </a:lnTo>
                  <a:lnTo>
                    <a:pt x="386" y="773"/>
                  </a:lnTo>
                  <a:lnTo>
                    <a:pt x="193" y="1063"/>
                  </a:lnTo>
                  <a:lnTo>
                    <a:pt x="48" y="1352"/>
                  </a:lnTo>
                  <a:lnTo>
                    <a:pt x="0" y="1690"/>
                  </a:lnTo>
                  <a:lnTo>
                    <a:pt x="97" y="3042"/>
                  </a:lnTo>
                  <a:lnTo>
                    <a:pt x="97" y="3235"/>
                  </a:lnTo>
                  <a:lnTo>
                    <a:pt x="193" y="3428"/>
                  </a:lnTo>
                  <a:lnTo>
                    <a:pt x="290" y="3621"/>
                  </a:lnTo>
                  <a:lnTo>
                    <a:pt x="435" y="3766"/>
                  </a:lnTo>
                  <a:lnTo>
                    <a:pt x="579" y="3862"/>
                  </a:lnTo>
                  <a:lnTo>
                    <a:pt x="772" y="3959"/>
                  </a:lnTo>
                  <a:lnTo>
                    <a:pt x="966" y="4007"/>
                  </a:lnTo>
                  <a:lnTo>
                    <a:pt x="2221" y="4007"/>
                  </a:lnTo>
                  <a:lnTo>
                    <a:pt x="3186" y="3959"/>
                  </a:lnTo>
                  <a:lnTo>
                    <a:pt x="3813" y="3910"/>
                  </a:lnTo>
                  <a:lnTo>
                    <a:pt x="4441" y="3766"/>
                  </a:lnTo>
                  <a:lnTo>
                    <a:pt x="5117" y="3573"/>
                  </a:lnTo>
                  <a:lnTo>
                    <a:pt x="5696" y="3283"/>
                  </a:lnTo>
                  <a:lnTo>
                    <a:pt x="5648" y="2800"/>
                  </a:lnTo>
                  <a:lnTo>
                    <a:pt x="5599" y="2559"/>
                  </a:lnTo>
                  <a:lnTo>
                    <a:pt x="5503" y="2269"/>
                  </a:lnTo>
                  <a:lnTo>
                    <a:pt x="5406" y="2028"/>
                  </a:lnTo>
                  <a:lnTo>
                    <a:pt x="5261" y="1787"/>
                  </a:lnTo>
                  <a:lnTo>
                    <a:pt x="5117" y="1594"/>
                  </a:lnTo>
                  <a:lnTo>
                    <a:pt x="4924" y="1352"/>
                  </a:lnTo>
                  <a:lnTo>
                    <a:pt x="4682" y="1207"/>
                  </a:lnTo>
                  <a:lnTo>
                    <a:pt x="4441" y="1063"/>
                  </a:lnTo>
                  <a:lnTo>
                    <a:pt x="2800" y="146"/>
                  </a:lnTo>
                  <a:lnTo>
                    <a:pt x="2510" y="49"/>
                  </a:lnTo>
                  <a:lnTo>
                    <a:pt x="2221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2348;p80"/>
            <p:cNvSpPr/>
            <p:nvPr/>
          </p:nvSpPr>
          <p:spPr>
            <a:xfrm>
              <a:off x="2328150" y="2658375"/>
              <a:ext cx="142400" cy="100175"/>
            </a:xfrm>
            <a:custGeom>
              <a:avLst/>
              <a:gdLst/>
              <a:ahLst/>
              <a:cxnLst/>
              <a:rect l="l" t="t" r="r" b="b"/>
              <a:pathLst>
                <a:path w="5696" h="4007" fill="none" extrusionOk="0">
                  <a:moveTo>
                    <a:pt x="676" y="628"/>
                  </a:moveTo>
                  <a:lnTo>
                    <a:pt x="1641" y="146"/>
                  </a:lnTo>
                  <a:lnTo>
                    <a:pt x="1641" y="146"/>
                  </a:lnTo>
                  <a:lnTo>
                    <a:pt x="1931" y="49"/>
                  </a:lnTo>
                  <a:lnTo>
                    <a:pt x="2221" y="1"/>
                  </a:lnTo>
                  <a:lnTo>
                    <a:pt x="2510" y="49"/>
                  </a:lnTo>
                  <a:lnTo>
                    <a:pt x="2800" y="146"/>
                  </a:lnTo>
                  <a:lnTo>
                    <a:pt x="4441" y="1063"/>
                  </a:lnTo>
                  <a:lnTo>
                    <a:pt x="4441" y="1063"/>
                  </a:lnTo>
                  <a:lnTo>
                    <a:pt x="4682" y="1207"/>
                  </a:lnTo>
                  <a:lnTo>
                    <a:pt x="4924" y="1352"/>
                  </a:lnTo>
                  <a:lnTo>
                    <a:pt x="5117" y="1594"/>
                  </a:lnTo>
                  <a:lnTo>
                    <a:pt x="5261" y="1787"/>
                  </a:lnTo>
                  <a:lnTo>
                    <a:pt x="5406" y="2028"/>
                  </a:lnTo>
                  <a:lnTo>
                    <a:pt x="5503" y="2269"/>
                  </a:lnTo>
                  <a:lnTo>
                    <a:pt x="5599" y="2559"/>
                  </a:lnTo>
                  <a:lnTo>
                    <a:pt x="5648" y="2800"/>
                  </a:lnTo>
                  <a:lnTo>
                    <a:pt x="5696" y="3283"/>
                  </a:lnTo>
                  <a:lnTo>
                    <a:pt x="5696" y="3283"/>
                  </a:lnTo>
                  <a:lnTo>
                    <a:pt x="5117" y="3573"/>
                  </a:lnTo>
                  <a:lnTo>
                    <a:pt x="4441" y="3766"/>
                  </a:lnTo>
                  <a:lnTo>
                    <a:pt x="3813" y="3910"/>
                  </a:lnTo>
                  <a:lnTo>
                    <a:pt x="3186" y="3959"/>
                  </a:lnTo>
                  <a:lnTo>
                    <a:pt x="2221" y="4007"/>
                  </a:lnTo>
                  <a:lnTo>
                    <a:pt x="1834" y="4007"/>
                  </a:lnTo>
                  <a:lnTo>
                    <a:pt x="1159" y="4007"/>
                  </a:lnTo>
                  <a:lnTo>
                    <a:pt x="1159" y="4007"/>
                  </a:lnTo>
                  <a:lnTo>
                    <a:pt x="966" y="4007"/>
                  </a:lnTo>
                  <a:lnTo>
                    <a:pt x="772" y="3959"/>
                  </a:lnTo>
                  <a:lnTo>
                    <a:pt x="579" y="3862"/>
                  </a:lnTo>
                  <a:lnTo>
                    <a:pt x="435" y="3766"/>
                  </a:lnTo>
                  <a:lnTo>
                    <a:pt x="290" y="3621"/>
                  </a:lnTo>
                  <a:lnTo>
                    <a:pt x="193" y="3428"/>
                  </a:lnTo>
                  <a:lnTo>
                    <a:pt x="97" y="3235"/>
                  </a:lnTo>
                  <a:lnTo>
                    <a:pt x="97" y="3042"/>
                  </a:lnTo>
                  <a:lnTo>
                    <a:pt x="97" y="3042"/>
                  </a:lnTo>
                  <a:lnTo>
                    <a:pt x="0" y="1690"/>
                  </a:lnTo>
                  <a:lnTo>
                    <a:pt x="0" y="1690"/>
                  </a:lnTo>
                  <a:lnTo>
                    <a:pt x="48" y="1352"/>
                  </a:lnTo>
                  <a:lnTo>
                    <a:pt x="193" y="1063"/>
                  </a:lnTo>
                  <a:lnTo>
                    <a:pt x="386" y="773"/>
                  </a:lnTo>
                  <a:lnTo>
                    <a:pt x="676" y="6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2349;p80"/>
            <p:cNvSpPr/>
            <p:nvPr/>
          </p:nvSpPr>
          <p:spPr>
            <a:xfrm>
              <a:off x="2600850" y="2448425"/>
              <a:ext cx="57950" cy="271525"/>
            </a:xfrm>
            <a:custGeom>
              <a:avLst/>
              <a:gdLst/>
              <a:ahLst/>
              <a:cxnLst/>
              <a:rect l="l" t="t" r="r" b="b"/>
              <a:pathLst>
                <a:path w="2318" h="10861" extrusionOk="0">
                  <a:moveTo>
                    <a:pt x="194" y="0"/>
                  </a:moveTo>
                  <a:lnTo>
                    <a:pt x="97" y="1931"/>
                  </a:lnTo>
                  <a:lnTo>
                    <a:pt x="1" y="3813"/>
                  </a:lnTo>
                  <a:lnTo>
                    <a:pt x="1" y="5551"/>
                  </a:lnTo>
                  <a:lnTo>
                    <a:pt x="49" y="7095"/>
                  </a:lnTo>
                  <a:lnTo>
                    <a:pt x="194" y="8447"/>
                  </a:lnTo>
                  <a:lnTo>
                    <a:pt x="339" y="9074"/>
                  </a:lnTo>
                  <a:lnTo>
                    <a:pt x="435" y="9557"/>
                  </a:lnTo>
                  <a:lnTo>
                    <a:pt x="580" y="10040"/>
                  </a:lnTo>
                  <a:lnTo>
                    <a:pt x="773" y="10378"/>
                  </a:lnTo>
                  <a:lnTo>
                    <a:pt x="1015" y="10667"/>
                  </a:lnTo>
                  <a:lnTo>
                    <a:pt x="1256" y="10860"/>
                  </a:lnTo>
                  <a:lnTo>
                    <a:pt x="1545" y="10571"/>
                  </a:lnTo>
                  <a:lnTo>
                    <a:pt x="1787" y="10233"/>
                  </a:lnTo>
                  <a:lnTo>
                    <a:pt x="1980" y="9895"/>
                  </a:lnTo>
                  <a:lnTo>
                    <a:pt x="2125" y="9461"/>
                  </a:lnTo>
                  <a:lnTo>
                    <a:pt x="2270" y="9026"/>
                  </a:lnTo>
                  <a:lnTo>
                    <a:pt x="2318" y="8592"/>
                  </a:lnTo>
                  <a:lnTo>
                    <a:pt x="2318" y="8061"/>
                  </a:lnTo>
                  <a:lnTo>
                    <a:pt x="2318" y="7433"/>
                  </a:lnTo>
                  <a:lnTo>
                    <a:pt x="2221" y="6806"/>
                  </a:lnTo>
                  <a:lnTo>
                    <a:pt x="2076" y="6082"/>
                  </a:lnTo>
                  <a:lnTo>
                    <a:pt x="1932" y="5310"/>
                  </a:lnTo>
                  <a:lnTo>
                    <a:pt x="1690" y="4441"/>
                  </a:lnTo>
                  <a:lnTo>
                    <a:pt x="1063" y="241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2350;p80"/>
            <p:cNvSpPr/>
            <p:nvPr/>
          </p:nvSpPr>
          <p:spPr>
            <a:xfrm>
              <a:off x="2600850" y="2448425"/>
              <a:ext cx="57950" cy="271525"/>
            </a:xfrm>
            <a:custGeom>
              <a:avLst/>
              <a:gdLst/>
              <a:ahLst/>
              <a:cxnLst/>
              <a:rect l="l" t="t" r="r" b="b"/>
              <a:pathLst>
                <a:path w="2318" h="10861" fill="none" extrusionOk="0">
                  <a:moveTo>
                    <a:pt x="194" y="0"/>
                  </a:moveTo>
                  <a:lnTo>
                    <a:pt x="194" y="0"/>
                  </a:lnTo>
                  <a:lnTo>
                    <a:pt x="97" y="1931"/>
                  </a:lnTo>
                  <a:lnTo>
                    <a:pt x="1" y="3813"/>
                  </a:lnTo>
                  <a:lnTo>
                    <a:pt x="1" y="5551"/>
                  </a:lnTo>
                  <a:lnTo>
                    <a:pt x="49" y="7095"/>
                  </a:lnTo>
                  <a:lnTo>
                    <a:pt x="194" y="8447"/>
                  </a:lnTo>
                  <a:lnTo>
                    <a:pt x="339" y="9074"/>
                  </a:lnTo>
                  <a:lnTo>
                    <a:pt x="435" y="9557"/>
                  </a:lnTo>
                  <a:lnTo>
                    <a:pt x="580" y="10040"/>
                  </a:lnTo>
                  <a:lnTo>
                    <a:pt x="773" y="10378"/>
                  </a:lnTo>
                  <a:lnTo>
                    <a:pt x="1015" y="10667"/>
                  </a:lnTo>
                  <a:lnTo>
                    <a:pt x="1256" y="10860"/>
                  </a:lnTo>
                  <a:lnTo>
                    <a:pt x="1256" y="10860"/>
                  </a:lnTo>
                  <a:lnTo>
                    <a:pt x="1545" y="10571"/>
                  </a:lnTo>
                  <a:lnTo>
                    <a:pt x="1787" y="10233"/>
                  </a:lnTo>
                  <a:lnTo>
                    <a:pt x="1980" y="9895"/>
                  </a:lnTo>
                  <a:lnTo>
                    <a:pt x="2125" y="9461"/>
                  </a:lnTo>
                  <a:lnTo>
                    <a:pt x="2270" y="9026"/>
                  </a:lnTo>
                  <a:lnTo>
                    <a:pt x="2318" y="8592"/>
                  </a:lnTo>
                  <a:lnTo>
                    <a:pt x="2318" y="8061"/>
                  </a:lnTo>
                  <a:lnTo>
                    <a:pt x="2318" y="7433"/>
                  </a:lnTo>
                  <a:lnTo>
                    <a:pt x="2221" y="6806"/>
                  </a:lnTo>
                  <a:lnTo>
                    <a:pt x="2076" y="6082"/>
                  </a:lnTo>
                  <a:lnTo>
                    <a:pt x="1932" y="5310"/>
                  </a:lnTo>
                  <a:lnTo>
                    <a:pt x="1690" y="4441"/>
                  </a:lnTo>
                  <a:lnTo>
                    <a:pt x="1063" y="2413"/>
                  </a:lnTo>
                  <a:lnTo>
                    <a:pt x="1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2351;p80"/>
            <p:cNvSpPr/>
            <p:nvPr/>
          </p:nvSpPr>
          <p:spPr>
            <a:xfrm>
              <a:off x="2431925" y="2355500"/>
              <a:ext cx="331875" cy="442875"/>
            </a:xfrm>
            <a:custGeom>
              <a:avLst/>
              <a:gdLst/>
              <a:ahLst/>
              <a:cxnLst/>
              <a:rect l="l" t="t" r="r" b="b"/>
              <a:pathLst>
                <a:path w="13275" h="17715" extrusionOk="0">
                  <a:moveTo>
                    <a:pt x="10475" y="0"/>
                  </a:moveTo>
                  <a:lnTo>
                    <a:pt x="5503" y="1931"/>
                  </a:lnTo>
                  <a:lnTo>
                    <a:pt x="6082" y="3331"/>
                  </a:lnTo>
                  <a:lnTo>
                    <a:pt x="6613" y="4827"/>
                  </a:lnTo>
                  <a:lnTo>
                    <a:pt x="7096" y="6324"/>
                  </a:lnTo>
                  <a:lnTo>
                    <a:pt x="7530" y="7820"/>
                  </a:lnTo>
                  <a:lnTo>
                    <a:pt x="7916" y="9364"/>
                  </a:lnTo>
                  <a:lnTo>
                    <a:pt x="8206" y="10861"/>
                  </a:lnTo>
                  <a:lnTo>
                    <a:pt x="8399" y="12261"/>
                  </a:lnTo>
                  <a:lnTo>
                    <a:pt x="8460" y="12891"/>
                  </a:lnTo>
                  <a:lnTo>
                    <a:pt x="8460" y="12891"/>
                  </a:lnTo>
                  <a:lnTo>
                    <a:pt x="8302" y="12936"/>
                  </a:lnTo>
                  <a:lnTo>
                    <a:pt x="7144" y="13081"/>
                  </a:lnTo>
                  <a:lnTo>
                    <a:pt x="5986" y="13081"/>
                  </a:lnTo>
                  <a:lnTo>
                    <a:pt x="4682" y="13033"/>
                  </a:lnTo>
                  <a:lnTo>
                    <a:pt x="3379" y="12936"/>
                  </a:lnTo>
                  <a:lnTo>
                    <a:pt x="2028" y="12791"/>
                  </a:lnTo>
                  <a:lnTo>
                    <a:pt x="724" y="12598"/>
                  </a:lnTo>
                  <a:lnTo>
                    <a:pt x="0" y="17184"/>
                  </a:lnTo>
                  <a:lnTo>
                    <a:pt x="1448" y="17377"/>
                  </a:lnTo>
                  <a:lnTo>
                    <a:pt x="2945" y="17522"/>
                  </a:lnTo>
                  <a:lnTo>
                    <a:pt x="4393" y="17667"/>
                  </a:lnTo>
                  <a:lnTo>
                    <a:pt x="5937" y="17715"/>
                  </a:lnTo>
                  <a:lnTo>
                    <a:pt x="6710" y="17715"/>
                  </a:lnTo>
                  <a:lnTo>
                    <a:pt x="7530" y="17667"/>
                  </a:lnTo>
                  <a:lnTo>
                    <a:pt x="8351" y="17618"/>
                  </a:lnTo>
                  <a:lnTo>
                    <a:pt x="9171" y="17522"/>
                  </a:lnTo>
                  <a:lnTo>
                    <a:pt x="9654" y="17425"/>
                  </a:lnTo>
                  <a:lnTo>
                    <a:pt x="10185" y="17280"/>
                  </a:lnTo>
                  <a:lnTo>
                    <a:pt x="10668" y="17087"/>
                  </a:lnTo>
                  <a:lnTo>
                    <a:pt x="11150" y="16894"/>
                  </a:lnTo>
                  <a:lnTo>
                    <a:pt x="11488" y="16701"/>
                  </a:lnTo>
                  <a:lnTo>
                    <a:pt x="11826" y="16460"/>
                  </a:lnTo>
                  <a:lnTo>
                    <a:pt x="12164" y="16170"/>
                  </a:lnTo>
                  <a:lnTo>
                    <a:pt x="12405" y="15881"/>
                  </a:lnTo>
                  <a:lnTo>
                    <a:pt x="12743" y="15446"/>
                  </a:lnTo>
                  <a:lnTo>
                    <a:pt x="12985" y="14964"/>
                  </a:lnTo>
                  <a:lnTo>
                    <a:pt x="13178" y="14481"/>
                  </a:lnTo>
                  <a:lnTo>
                    <a:pt x="13274" y="13950"/>
                  </a:lnTo>
                  <a:lnTo>
                    <a:pt x="13274" y="13902"/>
                  </a:lnTo>
                  <a:lnTo>
                    <a:pt x="13274" y="13757"/>
                  </a:lnTo>
                  <a:lnTo>
                    <a:pt x="13178" y="11971"/>
                  </a:lnTo>
                  <a:lnTo>
                    <a:pt x="12985" y="10185"/>
                  </a:lnTo>
                  <a:lnTo>
                    <a:pt x="12695" y="8399"/>
                  </a:lnTo>
                  <a:lnTo>
                    <a:pt x="12357" y="6661"/>
                  </a:lnTo>
                  <a:lnTo>
                    <a:pt x="11923" y="4972"/>
                  </a:lnTo>
                  <a:lnTo>
                    <a:pt x="11488" y="3331"/>
                  </a:lnTo>
                  <a:lnTo>
                    <a:pt x="11006" y="1690"/>
                  </a:lnTo>
                  <a:lnTo>
                    <a:pt x="10764" y="869"/>
                  </a:lnTo>
                  <a:lnTo>
                    <a:pt x="10475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2352;p80"/>
            <p:cNvSpPr/>
            <p:nvPr/>
          </p:nvSpPr>
          <p:spPr>
            <a:xfrm>
              <a:off x="2431925" y="2355500"/>
              <a:ext cx="331875" cy="442875"/>
            </a:xfrm>
            <a:custGeom>
              <a:avLst/>
              <a:gdLst/>
              <a:ahLst/>
              <a:cxnLst/>
              <a:rect l="l" t="t" r="r" b="b"/>
              <a:pathLst>
                <a:path w="13275" h="17715" fill="none" extrusionOk="0">
                  <a:moveTo>
                    <a:pt x="10475" y="0"/>
                  </a:moveTo>
                  <a:lnTo>
                    <a:pt x="10475" y="0"/>
                  </a:lnTo>
                  <a:lnTo>
                    <a:pt x="10764" y="869"/>
                  </a:lnTo>
                  <a:lnTo>
                    <a:pt x="11006" y="1690"/>
                  </a:lnTo>
                  <a:lnTo>
                    <a:pt x="11006" y="1690"/>
                  </a:lnTo>
                  <a:lnTo>
                    <a:pt x="11488" y="3331"/>
                  </a:lnTo>
                  <a:lnTo>
                    <a:pt x="11488" y="3331"/>
                  </a:lnTo>
                  <a:lnTo>
                    <a:pt x="11923" y="4972"/>
                  </a:lnTo>
                  <a:lnTo>
                    <a:pt x="12357" y="6661"/>
                  </a:lnTo>
                  <a:lnTo>
                    <a:pt x="12357" y="6661"/>
                  </a:lnTo>
                  <a:lnTo>
                    <a:pt x="12695" y="8399"/>
                  </a:lnTo>
                  <a:lnTo>
                    <a:pt x="12985" y="10185"/>
                  </a:lnTo>
                  <a:lnTo>
                    <a:pt x="13178" y="11971"/>
                  </a:lnTo>
                  <a:lnTo>
                    <a:pt x="13274" y="13757"/>
                  </a:lnTo>
                  <a:lnTo>
                    <a:pt x="13274" y="13757"/>
                  </a:lnTo>
                  <a:lnTo>
                    <a:pt x="13274" y="13902"/>
                  </a:lnTo>
                  <a:lnTo>
                    <a:pt x="13274" y="13950"/>
                  </a:lnTo>
                  <a:lnTo>
                    <a:pt x="13274" y="13950"/>
                  </a:lnTo>
                  <a:lnTo>
                    <a:pt x="13178" y="14481"/>
                  </a:lnTo>
                  <a:lnTo>
                    <a:pt x="12985" y="14964"/>
                  </a:lnTo>
                  <a:lnTo>
                    <a:pt x="12743" y="15446"/>
                  </a:lnTo>
                  <a:lnTo>
                    <a:pt x="12405" y="15881"/>
                  </a:lnTo>
                  <a:lnTo>
                    <a:pt x="12405" y="15881"/>
                  </a:lnTo>
                  <a:lnTo>
                    <a:pt x="12164" y="16170"/>
                  </a:lnTo>
                  <a:lnTo>
                    <a:pt x="11826" y="16460"/>
                  </a:lnTo>
                  <a:lnTo>
                    <a:pt x="11488" y="16701"/>
                  </a:lnTo>
                  <a:lnTo>
                    <a:pt x="11150" y="16894"/>
                  </a:lnTo>
                  <a:lnTo>
                    <a:pt x="11150" y="16894"/>
                  </a:lnTo>
                  <a:lnTo>
                    <a:pt x="10668" y="17087"/>
                  </a:lnTo>
                  <a:lnTo>
                    <a:pt x="10185" y="17280"/>
                  </a:lnTo>
                  <a:lnTo>
                    <a:pt x="9654" y="17425"/>
                  </a:lnTo>
                  <a:lnTo>
                    <a:pt x="9171" y="17522"/>
                  </a:lnTo>
                  <a:lnTo>
                    <a:pt x="9171" y="17522"/>
                  </a:lnTo>
                  <a:lnTo>
                    <a:pt x="8351" y="17618"/>
                  </a:lnTo>
                  <a:lnTo>
                    <a:pt x="7530" y="17667"/>
                  </a:lnTo>
                  <a:lnTo>
                    <a:pt x="6710" y="17715"/>
                  </a:lnTo>
                  <a:lnTo>
                    <a:pt x="5937" y="17715"/>
                  </a:lnTo>
                  <a:lnTo>
                    <a:pt x="5937" y="17715"/>
                  </a:lnTo>
                  <a:lnTo>
                    <a:pt x="4393" y="17667"/>
                  </a:lnTo>
                  <a:lnTo>
                    <a:pt x="2945" y="17522"/>
                  </a:lnTo>
                  <a:lnTo>
                    <a:pt x="2945" y="17522"/>
                  </a:lnTo>
                  <a:lnTo>
                    <a:pt x="1448" y="17377"/>
                  </a:lnTo>
                  <a:lnTo>
                    <a:pt x="0" y="17184"/>
                  </a:lnTo>
                  <a:lnTo>
                    <a:pt x="724" y="12598"/>
                  </a:lnTo>
                  <a:lnTo>
                    <a:pt x="724" y="12598"/>
                  </a:lnTo>
                  <a:lnTo>
                    <a:pt x="2028" y="12791"/>
                  </a:lnTo>
                  <a:lnTo>
                    <a:pt x="3379" y="12936"/>
                  </a:lnTo>
                  <a:lnTo>
                    <a:pt x="3379" y="12936"/>
                  </a:lnTo>
                  <a:lnTo>
                    <a:pt x="4682" y="13033"/>
                  </a:lnTo>
                  <a:lnTo>
                    <a:pt x="5986" y="13081"/>
                  </a:lnTo>
                  <a:lnTo>
                    <a:pt x="5986" y="13081"/>
                  </a:lnTo>
                  <a:lnTo>
                    <a:pt x="7144" y="13081"/>
                  </a:lnTo>
                  <a:lnTo>
                    <a:pt x="8302" y="12936"/>
                  </a:lnTo>
                  <a:lnTo>
                    <a:pt x="8302" y="12936"/>
                  </a:lnTo>
                  <a:lnTo>
                    <a:pt x="8640" y="12840"/>
                  </a:lnTo>
                  <a:lnTo>
                    <a:pt x="8978" y="12695"/>
                  </a:lnTo>
                  <a:lnTo>
                    <a:pt x="8978" y="12695"/>
                  </a:lnTo>
                  <a:lnTo>
                    <a:pt x="8930" y="12743"/>
                  </a:lnTo>
                  <a:lnTo>
                    <a:pt x="8833" y="12840"/>
                  </a:lnTo>
                  <a:lnTo>
                    <a:pt x="8833" y="12840"/>
                  </a:lnTo>
                  <a:lnTo>
                    <a:pt x="8640" y="13178"/>
                  </a:lnTo>
                  <a:lnTo>
                    <a:pt x="8544" y="13516"/>
                  </a:lnTo>
                  <a:lnTo>
                    <a:pt x="8544" y="13757"/>
                  </a:lnTo>
                  <a:lnTo>
                    <a:pt x="8544" y="13757"/>
                  </a:lnTo>
                  <a:lnTo>
                    <a:pt x="8399" y="12261"/>
                  </a:lnTo>
                  <a:lnTo>
                    <a:pt x="8206" y="10861"/>
                  </a:lnTo>
                  <a:lnTo>
                    <a:pt x="8206" y="10861"/>
                  </a:lnTo>
                  <a:lnTo>
                    <a:pt x="7916" y="9364"/>
                  </a:lnTo>
                  <a:lnTo>
                    <a:pt x="7530" y="7820"/>
                  </a:lnTo>
                  <a:lnTo>
                    <a:pt x="7530" y="7820"/>
                  </a:lnTo>
                  <a:lnTo>
                    <a:pt x="7096" y="6324"/>
                  </a:lnTo>
                  <a:lnTo>
                    <a:pt x="6613" y="4827"/>
                  </a:lnTo>
                  <a:lnTo>
                    <a:pt x="6613" y="4827"/>
                  </a:lnTo>
                  <a:lnTo>
                    <a:pt x="6082" y="3331"/>
                  </a:lnTo>
                  <a:lnTo>
                    <a:pt x="6082" y="3331"/>
                  </a:lnTo>
                  <a:lnTo>
                    <a:pt x="5503" y="1931"/>
                  </a:lnTo>
                  <a:lnTo>
                    <a:pt x="1047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2353;p80"/>
            <p:cNvSpPr/>
            <p:nvPr/>
          </p:nvSpPr>
          <p:spPr>
            <a:xfrm>
              <a:off x="2431925" y="2355500"/>
              <a:ext cx="331875" cy="442875"/>
            </a:xfrm>
            <a:custGeom>
              <a:avLst/>
              <a:gdLst/>
              <a:ahLst/>
              <a:cxnLst/>
              <a:rect l="l" t="t" r="r" b="b"/>
              <a:pathLst>
                <a:path w="13275" h="17715" extrusionOk="0">
                  <a:moveTo>
                    <a:pt x="10475" y="0"/>
                  </a:moveTo>
                  <a:lnTo>
                    <a:pt x="10330" y="49"/>
                  </a:lnTo>
                  <a:lnTo>
                    <a:pt x="5503" y="1931"/>
                  </a:lnTo>
                  <a:lnTo>
                    <a:pt x="6082" y="3331"/>
                  </a:lnTo>
                  <a:lnTo>
                    <a:pt x="6613" y="4827"/>
                  </a:lnTo>
                  <a:lnTo>
                    <a:pt x="7096" y="6324"/>
                  </a:lnTo>
                  <a:lnTo>
                    <a:pt x="7530" y="7820"/>
                  </a:lnTo>
                  <a:lnTo>
                    <a:pt x="7916" y="9364"/>
                  </a:lnTo>
                  <a:lnTo>
                    <a:pt x="8206" y="10861"/>
                  </a:lnTo>
                  <a:lnTo>
                    <a:pt x="8351" y="11874"/>
                  </a:lnTo>
                  <a:lnTo>
                    <a:pt x="8447" y="12888"/>
                  </a:lnTo>
                  <a:lnTo>
                    <a:pt x="8302" y="12936"/>
                  </a:lnTo>
                  <a:lnTo>
                    <a:pt x="7241" y="13033"/>
                  </a:lnTo>
                  <a:lnTo>
                    <a:pt x="6179" y="13081"/>
                  </a:lnTo>
                  <a:lnTo>
                    <a:pt x="5986" y="13081"/>
                  </a:lnTo>
                  <a:lnTo>
                    <a:pt x="4682" y="13033"/>
                  </a:lnTo>
                  <a:lnTo>
                    <a:pt x="3379" y="12936"/>
                  </a:lnTo>
                  <a:lnTo>
                    <a:pt x="2028" y="12791"/>
                  </a:lnTo>
                  <a:lnTo>
                    <a:pt x="724" y="12598"/>
                  </a:lnTo>
                  <a:lnTo>
                    <a:pt x="628" y="13371"/>
                  </a:lnTo>
                  <a:lnTo>
                    <a:pt x="193" y="15929"/>
                  </a:lnTo>
                  <a:lnTo>
                    <a:pt x="0" y="17136"/>
                  </a:lnTo>
                  <a:lnTo>
                    <a:pt x="0" y="17184"/>
                  </a:lnTo>
                  <a:lnTo>
                    <a:pt x="1448" y="17377"/>
                  </a:lnTo>
                  <a:lnTo>
                    <a:pt x="2945" y="17522"/>
                  </a:lnTo>
                  <a:lnTo>
                    <a:pt x="4393" y="17667"/>
                  </a:lnTo>
                  <a:lnTo>
                    <a:pt x="5937" y="17715"/>
                  </a:lnTo>
                  <a:lnTo>
                    <a:pt x="6517" y="17715"/>
                  </a:lnTo>
                  <a:lnTo>
                    <a:pt x="7820" y="17667"/>
                  </a:lnTo>
                  <a:lnTo>
                    <a:pt x="9171" y="17522"/>
                  </a:lnTo>
                  <a:lnTo>
                    <a:pt x="9654" y="17425"/>
                  </a:lnTo>
                  <a:lnTo>
                    <a:pt x="10185" y="17280"/>
                  </a:lnTo>
                  <a:lnTo>
                    <a:pt x="10668" y="17087"/>
                  </a:lnTo>
                  <a:lnTo>
                    <a:pt x="11150" y="16894"/>
                  </a:lnTo>
                  <a:lnTo>
                    <a:pt x="11488" y="16701"/>
                  </a:lnTo>
                  <a:lnTo>
                    <a:pt x="11826" y="16460"/>
                  </a:lnTo>
                  <a:lnTo>
                    <a:pt x="12164" y="16170"/>
                  </a:lnTo>
                  <a:lnTo>
                    <a:pt x="12405" y="15881"/>
                  </a:lnTo>
                  <a:lnTo>
                    <a:pt x="12743" y="15446"/>
                  </a:lnTo>
                  <a:lnTo>
                    <a:pt x="12985" y="14964"/>
                  </a:lnTo>
                  <a:lnTo>
                    <a:pt x="13178" y="14481"/>
                  </a:lnTo>
                  <a:lnTo>
                    <a:pt x="13274" y="13950"/>
                  </a:lnTo>
                  <a:lnTo>
                    <a:pt x="13274" y="13902"/>
                  </a:lnTo>
                  <a:lnTo>
                    <a:pt x="13274" y="13853"/>
                  </a:lnTo>
                  <a:lnTo>
                    <a:pt x="13274" y="13757"/>
                  </a:lnTo>
                  <a:lnTo>
                    <a:pt x="13178" y="11971"/>
                  </a:lnTo>
                  <a:lnTo>
                    <a:pt x="12985" y="10185"/>
                  </a:lnTo>
                  <a:lnTo>
                    <a:pt x="12695" y="8399"/>
                  </a:lnTo>
                  <a:lnTo>
                    <a:pt x="12357" y="6661"/>
                  </a:lnTo>
                  <a:lnTo>
                    <a:pt x="11923" y="4972"/>
                  </a:lnTo>
                  <a:lnTo>
                    <a:pt x="11488" y="3331"/>
                  </a:lnTo>
                  <a:lnTo>
                    <a:pt x="11006" y="1690"/>
                  </a:lnTo>
                  <a:lnTo>
                    <a:pt x="10764" y="869"/>
                  </a:lnTo>
                  <a:lnTo>
                    <a:pt x="10475" y="0"/>
                  </a:lnTo>
                  <a:close/>
                </a:path>
              </a:pathLst>
            </a:custGeom>
            <a:solidFill>
              <a:srgbClr val="E9F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2354;p80"/>
            <p:cNvSpPr/>
            <p:nvPr/>
          </p:nvSpPr>
          <p:spPr>
            <a:xfrm>
              <a:off x="2431925" y="2355500"/>
              <a:ext cx="331875" cy="442875"/>
            </a:xfrm>
            <a:custGeom>
              <a:avLst/>
              <a:gdLst/>
              <a:ahLst/>
              <a:cxnLst/>
              <a:rect l="l" t="t" r="r" b="b"/>
              <a:pathLst>
                <a:path w="13275" h="17715" fill="none" extrusionOk="0">
                  <a:moveTo>
                    <a:pt x="10475" y="0"/>
                  </a:moveTo>
                  <a:lnTo>
                    <a:pt x="10330" y="49"/>
                  </a:lnTo>
                  <a:lnTo>
                    <a:pt x="5503" y="1931"/>
                  </a:lnTo>
                  <a:lnTo>
                    <a:pt x="5503" y="1931"/>
                  </a:lnTo>
                  <a:lnTo>
                    <a:pt x="6082" y="3331"/>
                  </a:lnTo>
                  <a:lnTo>
                    <a:pt x="6082" y="3331"/>
                  </a:lnTo>
                  <a:lnTo>
                    <a:pt x="6613" y="4827"/>
                  </a:lnTo>
                  <a:lnTo>
                    <a:pt x="6613" y="4827"/>
                  </a:lnTo>
                  <a:lnTo>
                    <a:pt x="7096" y="6324"/>
                  </a:lnTo>
                  <a:lnTo>
                    <a:pt x="7530" y="7820"/>
                  </a:lnTo>
                  <a:lnTo>
                    <a:pt x="7530" y="7820"/>
                  </a:lnTo>
                  <a:lnTo>
                    <a:pt x="7916" y="9364"/>
                  </a:lnTo>
                  <a:lnTo>
                    <a:pt x="8206" y="10861"/>
                  </a:lnTo>
                  <a:lnTo>
                    <a:pt x="8206" y="10861"/>
                  </a:lnTo>
                  <a:lnTo>
                    <a:pt x="8351" y="11874"/>
                  </a:lnTo>
                  <a:lnTo>
                    <a:pt x="8447" y="12888"/>
                  </a:lnTo>
                  <a:lnTo>
                    <a:pt x="8447" y="12888"/>
                  </a:lnTo>
                  <a:lnTo>
                    <a:pt x="8447" y="12888"/>
                  </a:lnTo>
                  <a:lnTo>
                    <a:pt x="8447" y="12888"/>
                  </a:lnTo>
                  <a:lnTo>
                    <a:pt x="8302" y="12936"/>
                  </a:lnTo>
                  <a:lnTo>
                    <a:pt x="8302" y="12936"/>
                  </a:lnTo>
                  <a:lnTo>
                    <a:pt x="7241" y="13033"/>
                  </a:lnTo>
                  <a:lnTo>
                    <a:pt x="6179" y="13081"/>
                  </a:lnTo>
                  <a:lnTo>
                    <a:pt x="6179" y="13081"/>
                  </a:lnTo>
                  <a:lnTo>
                    <a:pt x="5986" y="13081"/>
                  </a:lnTo>
                  <a:lnTo>
                    <a:pt x="5986" y="13081"/>
                  </a:lnTo>
                  <a:lnTo>
                    <a:pt x="4682" y="13033"/>
                  </a:lnTo>
                  <a:lnTo>
                    <a:pt x="3379" y="12936"/>
                  </a:lnTo>
                  <a:lnTo>
                    <a:pt x="3379" y="12936"/>
                  </a:lnTo>
                  <a:lnTo>
                    <a:pt x="2028" y="12791"/>
                  </a:lnTo>
                  <a:lnTo>
                    <a:pt x="724" y="12598"/>
                  </a:lnTo>
                  <a:lnTo>
                    <a:pt x="628" y="13371"/>
                  </a:lnTo>
                  <a:lnTo>
                    <a:pt x="193" y="15929"/>
                  </a:lnTo>
                  <a:lnTo>
                    <a:pt x="0" y="17136"/>
                  </a:lnTo>
                  <a:lnTo>
                    <a:pt x="0" y="17184"/>
                  </a:lnTo>
                  <a:lnTo>
                    <a:pt x="0" y="17184"/>
                  </a:lnTo>
                  <a:lnTo>
                    <a:pt x="1448" y="17377"/>
                  </a:lnTo>
                  <a:lnTo>
                    <a:pt x="2945" y="17522"/>
                  </a:lnTo>
                  <a:lnTo>
                    <a:pt x="2945" y="17522"/>
                  </a:lnTo>
                  <a:lnTo>
                    <a:pt x="4393" y="17667"/>
                  </a:lnTo>
                  <a:lnTo>
                    <a:pt x="5937" y="17715"/>
                  </a:lnTo>
                  <a:lnTo>
                    <a:pt x="5937" y="17715"/>
                  </a:lnTo>
                  <a:lnTo>
                    <a:pt x="6517" y="17715"/>
                  </a:lnTo>
                  <a:lnTo>
                    <a:pt x="6517" y="17715"/>
                  </a:lnTo>
                  <a:lnTo>
                    <a:pt x="7820" y="17667"/>
                  </a:lnTo>
                  <a:lnTo>
                    <a:pt x="9171" y="17522"/>
                  </a:lnTo>
                  <a:lnTo>
                    <a:pt x="9171" y="17522"/>
                  </a:lnTo>
                  <a:lnTo>
                    <a:pt x="9654" y="17425"/>
                  </a:lnTo>
                  <a:lnTo>
                    <a:pt x="10185" y="17280"/>
                  </a:lnTo>
                  <a:lnTo>
                    <a:pt x="10668" y="17087"/>
                  </a:lnTo>
                  <a:lnTo>
                    <a:pt x="11150" y="16894"/>
                  </a:lnTo>
                  <a:lnTo>
                    <a:pt x="11150" y="16894"/>
                  </a:lnTo>
                  <a:lnTo>
                    <a:pt x="11488" y="16701"/>
                  </a:lnTo>
                  <a:lnTo>
                    <a:pt x="11826" y="16460"/>
                  </a:lnTo>
                  <a:lnTo>
                    <a:pt x="12164" y="16170"/>
                  </a:lnTo>
                  <a:lnTo>
                    <a:pt x="12405" y="15881"/>
                  </a:lnTo>
                  <a:lnTo>
                    <a:pt x="12405" y="15881"/>
                  </a:lnTo>
                  <a:lnTo>
                    <a:pt x="12743" y="15446"/>
                  </a:lnTo>
                  <a:lnTo>
                    <a:pt x="12985" y="14964"/>
                  </a:lnTo>
                  <a:lnTo>
                    <a:pt x="13178" y="14481"/>
                  </a:lnTo>
                  <a:lnTo>
                    <a:pt x="13274" y="13950"/>
                  </a:lnTo>
                  <a:lnTo>
                    <a:pt x="13274" y="13902"/>
                  </a:lnTo>
                  <a:lnTo>
                    <a:pt x="13274" y="13902"/>
                  </a:lnTo>
                  <a:lnTo>
                    <a:pt x="13274" y="13902"/>
                  </a:lnTo>
                  <a:lnTo>
                    <a:pt x="13274" y="13853"/>
                  </a:lnTo>
                  <a:lnTo>
                    <a:pt x="13274" y="13853"/>
                  </a:lnTo>
                  <a:lnTo>
                    <a:pt x="13274" y="13757"/>
                  </a:lnTo>
                  <a:lnTo>
                    <a:pt x="13274" y="13757"/>
                  </a:lnTo>
                  <a:lnTo>
                    <a:pt x="13178" y="11971"/>
                  </a:lnTo>
                  <a:lnTo>
                    <a:pt x="12985" y="10185"/>
                  </a:lnTo>
                  <a:lnTo>
                    <a:pt x="12695" y="8399"/>
                  </a:lnTo>
                  <a:lnTo>
                    <a:pt x="12357" y="6661"/>
                  </a:lnTo>
                  <a:lnTo>
                    <a:pt x="12357" y="6661"/>
                  </a:lnTo>
                  <a:lnTo>
                    <a:pt x="11923" y="4972"/>
                  </a:lnTo>
                  <a:lnTo>
                    <a:pt x="11488" y="3331"/>
                  </a:lnTo>
                  <a:lnTo>
                    <a:pt x="11488" y="3331"/>
                  </a:lnTo>
                  <a:lnTo>
                    <a:pt x="11006" y="1690"/>
                  </a:lnTo>
                  <a:lnTo>
                    <a:pt x="11006" y="1690"/>
                  </a:lnTo>
                  <a:lnTo>
                    <a:pt x="10764" y="869"/>
                  </a:lnTo>
                  <a:lnTo>
                    <a:pt x="1047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2355;p80"/>
            <p:cNvSpPr/>
            <p:nvPr/>
          </p:nvSpPr>
          <p:spPr>
            <a:xfrm>
              <a:off x="2272625" y="1816100"/>
              <a:ext cx="258275" cy="138800"/>
            </a:xfrm>
            <a:custGeom>
              <a:avLst/>
              <a:gdLst/>
              <a:ahLst/>
              <a:cxnLst/>
              <a:rect l="l" t="t" r="r" b="b"/>
              <a:pathLst>
                <a:path w="10331" h="5552" extrusionOk="0">
                  <a:moveTo>
                    <a:pt x="4924" y="0"/>
                  </a:moveTo>
                  <a:lnTo>
                    <a:pt x="4152" y="97"/>
                  </a:lnTo>
                  <a:lnTo>
                    <a:pt x="3428" y="290"/>
                  </a:lnTo>
                  <a:lnTo>
                    <a:pt x="2752" y="483"/>
                  </a:lnTo>
                  <a:lnTo>
                    <a:pt x="2173" y="724"/>
                  </a:lnTo>
                  <a:lnTo>
                    <a:pt x="1642" y="1014"/>
                  </a:lnTo>
                  <a:lnTo>
                    <a:pt x="1208" y="1400"/>
                  </a:lnTo>
                  <a:lnTo>
                    <a:pt x="821" y="1738"/>
                  </a:lnTo>
                  <a:lnTo>
                    <a:pt x="532" y="2173"/>
                  </a:lnTo>
                  <a:lnTo>
                    <a:pt x="290" y="2607"/>
                  </a:lnTo>
                  <a:lnTo>
                    <a:pt x="146" y="3090"/>
                  </a:lnTo>
                  <a:lnTo>
                    <a:pt x="49" y="3524"/>
                  </a:lnTo>
                  <a:lnTo>
                    <a:pt x="1" y="4055"/>
                  </a:lnTo>
                  <a:lnTo>
                    <a:pt x="49" y="4538"/>
                  </a:lnTo>
                  <a:lnTo>
                    <a:pt x="146" y="5020"/>
                  </a:lnTo>
                  <a:lnTo>
                    <a:pt x="339" y="5551"/>
                  </a:lnTo>
                  <a:lnTo>
                    <a:pt x="339" y="5310"/>
                  </a:lnTo>
                  <a:lnTo>
                    <a:pt x="387" y="5069"/>
                  </a:lnTo>
                  <a:lnTo>
                    <a:pt x="484" y="4876"/>
                  </a:lnTo>
                  <a:lnTo>
                    <a:pt x="580" y="4731"/>
                  </a:lnTo>
                  <a:lnTo>
                    <a:pt x="725" y="4586"/>
                  </a:lnTo>
                  <a:lnTo>
                    <a:pt x="918" y="4441"/>
                  </a:lnTo>
                  <a:lnTo>
                    <a:pt x="1159" y="4345"/>
                  </a:lnTo>
                  <a:lnTo>
                    <a:pt x="1401" y="4296"/>
                  </a:lnTo>
                  <a:lnTo>
                    <a:pt x="1980" y="4200"/>
                  </a:lnTo>
                  <a:lnTo>
                    <a:pt x="2656" y="4152"/>
                  </a:lnTo>
                  <a:lnTo>
                    <a:pt x="3380" y="4200"/>
                  </a:lnTo>
                  <a:lnTo>
                    <a:pt x="4152" y="4200"/>
                  </a:lnTo>
                  <a:lnTo>
                    <a:pt x="5745" y="4296"/>
                  </a:lnTo>
                  <a:lnTo>
                    <a:pt x="6565" y="4345"/>
                  </a:lnTo>
                  <a:lnTo>
                    <a:pt x="7289" y="4345"/>
                  </a:lnTo>
                  <a:lnTo>
                    <a:pt x="8013" y="4296"/>
                  </a:lnTo>
                  <a:lnTo>
                    <a:pt x="8593" y="4200"/>
                  </a:lnTo>
                  <a:lnTo>
                    <a:pt x="8882" y="4103"/>
                  </a:lnTo>
                  <a:lnTo>
                    <a:pt x="9124" y="4007"/>
                  </a:lnTo>
                  <a:lnTo>
                    <a:pt x="9317" y="3910"/>
                  </a:lnTo>
                  <a:lnTo>
                    <a:pt x="9510" y="3765"/>
                  </a:lnTo>
                  <a:lnTo>
                    <a:pt x="9703" y="3524"/>
                  </a:lnTo>
                  <a:lnTo>
                    <a:pt x="9896" y="3283"/>
                  </a:lnTo>
                  <a:lnTo>
                    <a:pt x="10041" y="2993"/>
                  </a:lnTo>
                  <a:lnTo>
                    <a:pt x="10186" y="2703"/>
                  </a:lnTo>
                  <a:lnTo>
                    <a:pt x="10282" y="2414"/>
                  </a:lnTo>
                  <a:lnTo>
                    <a:pt x="10330" y="2076"/>
                  </a:lnTo>
                  <a:lnTo>
                    <a:pt x="10330" y="1786"/>
                  </a:lnTo>
                  <a:lnTo>
                    <a:pt x="10234" y="1497"/>
                  </a:lnTo>
                  <a:lnTo>
                    <a:pt x="10089" y="1159"/>
                  </a:lnTo>
                  <a:lnTo>
                    <a:pt x="9799" y="918"/>
                  </a:lnTo>
                  <a:lnTo>
                    <a:pt x="9461" y="628"/>
                  </a:lnTo>
                  <a:lnTo>
                    <a:pt x="8979" y="435"/>
                  </a:lnTo>
                  <a:lnTo>
                    <a:pt x="8400" y="242"/>
                  </a:lnTo>
                  <a:lnTo>
                    <a:pt x="7676" y="97"/>
                  </a:lnTo>
                  <a:lnTo>
                    <a:pt x="680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2356;p80"/>
            <p:cNvSpPr/>
            <p:nvPr/>
          </p:nvSpPr>
          <p:spPr>
            <a:xfrm>
              <a:off x="1984225" y="2065875"/>
              <a:ext cx="19325" cy="64000"/>
            </a:xfrm>
            <a:custGeom>
              <a:avLst/>
              <a:gdLst/>
              <a:ahLst/>
              <a:cxnLst/>
              <a:rect l="l" t="t" r="r" b="b"/>
              <a:pathLst>
                <a:path w="773" h="2560" extrusionOk="0">
                  <a:moveTo>
                    <a:pt x="435" y="1"/>
                  </a:moveTo>
                  <a:lnTo>
                    <a:pt x="387" y="628"/>
                  </a:lnTo>
                  <a:lnTo>
                    <a:pt x="290" y="1256"/>
                  </a:lnTo>
                  <a:lnTo>
                    <a:pt x="145" y="1835"/>
                  </a:lnTo>
                  <a:lnTo>
                    <a:pt x="1" y="2463"/>
                  </a:lnTo>
                  <a:lnTo>
                    <a:pt x="387" y="2559"/>
                  </a:lnTo>
                  <a:lnTo>
                    <a:pt x="532" y="1932"/>
                  </a:lnTo>
                  <a:lnTo>
                    <a:pt x="676" y="1304"/>
                  </a:lnTo>
                  <a:lnTo>
                    <a:pt x="773" y="677"/>
                  </a:lnTo>
                  <a:lnTo>
                    <a:pt x="773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2357;p80"/>
            <p:cNvSpPr/>
            <p:nvPr/>
          </p:nvSpPr>
          <p:spPr>
            <a:xfrm>
              <a:off x="1888900" y="1852300"/>
              <a:ext cx="109825" cy="155700"/>
            </a:xfrm>
            <a:custGeom>
              <a:avLst/>
              <a:gdLst/>
              <a:ahLst/>
              <a:cxnLst/>
              <a:rect l="l" t="t" r="r" b="b"/>
              <a:pathLst>
                <a:path w="4393" h="6228" extrusionOk="0">
                  <a:moveTo>
                    <a:pt x="193" y="1"/>
                  </a:moveTo>
                  <a:lnTo>
                    <a:pt x="0" y="338"/>
                  </a:lnTo>
                  <a:lnTo>
                    <a:pt x="724" y="869"/>
                  </a:lnTo>
                  <a:lnTo>
                    <a:pt x="1448" y="1497"/>
                  </a:lnTo>
                  <a:lnTo>
                    <a:pt x="2076" y="2173"/>
                  </a:lnTo>
                  <a:lnTo>
                    <a:pt x="2607" y="2897"/>
                  </a:lnTo>
                  <a:lnTo>
                    <a:pt x="3090" y="3669"/>
                  </a:lnTo>
                  <a:lnTo>
                    <a:pt x="3476" y="4489"/>
                  </a:lnTo>
                  <a:lnTo>
                    <a:pt x="3814" y="5358"/>
                  </a:lnTo>
                  <a:lnTo>
                    <a:pt x="4055" y="6227"/>
                  </a:lnTo>
                  <a:lnTo>
                    <a:pt x="4393" y="6131"/>
                  </a:lnTo>
                  <a:lnTo>
                    <a:pt x="4152" y="5213"/>
                  </a:lnTo>
                  <a:lnTo>
                    <a:pt x="3814" y="4345"/>
                  </a:lnTo>
                  <a:lnTo>
                    <a:pt x="3427" y="3476"/>
                  </a:lnTo>
                  <a:lnTo>
                    <a:pt x="2897" y="2655"/>
                  </a:lnTo>
                  <a:lnTo>
                    <a:pt x="2366" y="1883"/>
                  </a:lnTo>
                  <a:lnTo>
                    <a:pt x="1690" y="1207"/>
                  </a:lnTo>
                  <a:lnTo>
                    <a:pt x="966" y="58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2358;p80"/>
            <p:cNvSpPr/>
            <p:nvPr/>
          </p:nvSpPr>
          <p:spPr>
            <a:xfrm>
              <a:off x="1518425" y="1924700"/>
              <a:ext cx="242575" cy="375325"/>
            </a:xfrm>
            <a:custGeom>
              <a:avLst/>
              <a:gdLst/>
              <a:ahLst/>
              <a:cxnLst/>
              <a:rect l="l" t="t" r="r" b="b"/>
              <a:pathLst>
                <a:path w="9703" h="15013" extrusionOk="0">
                  <a:moveTo>
                    <a:pt x="1546" y="1"/>
                  </a:moveTo>
                  <a:lnTo>
                    <a:pt x="1208" y="580"/>
                  </a:lnTo>
                  <a:lnTo>
                    <a:pt x="870" y="1207"/>
                  </a:lnTo>
                  <a:lnTo>
                    <a:pt x="628" y="1835"/>
                  </a:lnTo>
                  <a:lnTo>
                    <a:pt x="387" y="2511"/>
                  </a:lnTo>
                  <a:lnTo>
                    <a:pt x="194" y="3186"/>
                  </a:lnTo>
                  <a:lnTo>
                    <a:pt x="98" y="3862"/>
                  </a:lnTo>
                  <a:lnTo>
                    <a:pt x="1" y="4586"/>
                  </a:lnTo>
                  <a:lnTo>
                    <a:pt x="1" y="5262"/>
                  </a:lnTo>
                  <a:lnTo>
                    <a:pt x="49" y="6275"/>
                  </a:lnTo>
                  <a:lnTo>
                    <a:pt x="194" y="7241"/>
                  </a:lnTo>
                  <a:lnTo>
                    <a:pt x="435" y="8158"/>
                  </a:lnTo>
                  <a:lnTo>
                    <a:pt x="725" y="9075"/>
                  </a:lnTo>
                  <a:lnTo>
                    <a:pt x="1159" y="9896"/>
                  </a:lnTo>
                  <a:lnTo>
                    <a:pt x="1642" y="10716"/>
                  </a:lnTo>
                  <a:lnTo>
                    <a:pt x="2221" y="11440"/>
                  </a:lnTo>
                  <a:lnTo>
                    <a:pt x="2849" y="12164"/>
                  </a:lnTo>
                  <a:lnTo>
                    <a:pt x="3525" y="12792"/>
                  </a:lnTo>
                  <a:lnTo>
                    <a:pt x="4249" y="13323"/>
                  </a:lnTo>
                  <a:lnTo>
                    <a:pt x="5069" y="13854"/>
                  </a:lnTo>
                  <a:lnTo>
                    <a:pt x="5938" y="14240"/>
                  </a:lnTo>
                  <a:lnTo>
                    <a:pt x="6807" y="14578"/>
                  </a:lnTo>
                  <a:lnTo>
                    <a:pt x="7772" y="14819"/>
                  </a:lnTo>
                  <a:lnTo>
                    <a:pt x="8738" y="14964"/>
                  </a:lnTo>
                  <a:lnTo>
                    <a:pt x="9703" y="15012"/>
                  </a:lnTo>
                  <a:lnTo>
                    <a:pt x="9703" y="14626"/>
                  </a:lnTo>
                  <a:lnTo>
                    <a:pt x="9027" y="14578"/>
                  </a:lnTo>
                  <a:lnTo>
                    <a:pt x="8351" y="14529"/>
                  </a:lnTo>
                  <a:lnTo>
                    <a:pt x="7724" y="14385"/>
                  </a:lnTo>
                  <a:lnTo>
                    <a:pt x="7048" y="14240"/>
                  </a:lnTo>
                  <a:lnTo>
                    <a:pt x="6421" y="14047"/>
                  </a:lnTo>
                  <a:lnTo>
                    <a:pt x="5793" y="13757"/>
                  </a:lnTo>
                  <a:lnTo>
                    <a:pt x="5214" y="13467"/>
                  </a:lnTo>
                  <a:lnTo>
                    <a:pt x="4635" y="13130"/>
                  </a:lnTo>
                  <a:lnTo>
                    <a:pt x="3862" y="12550"/>
                  </a:lnTo>
                  <a:lnTo>
                    <a:pt x="3138" y="11923"/>
                  </a:lnTo>
                  <a:lnTo>
                    <a:pt x="2511" y="11247"/>
                  </a:lnTo>
                  <a:lnTo>
                    <a:pt x="1980" y="10523"/>
                  </a:lnTo>
                  <a:lnTo>
                    <a:pt x="1497" y="9751"/>
                  </a:lnTo>
                  <a:lnTo>
                    <a:pt x="1111" y="8930"/>
                  </a:lnTo>
                  <a:lnTo>
                    <a:pt x="822" y="8110"/>
                  </a:lnTo>
                  <a:lnTo>
                    <a:pt x="580" y="7241"/>
                  </a:lnTo>
                  <a:lnTo>
                    <a:pt x="435" y="6324"/>
                  </a:lnTo>
                  <a:lnTo>
                    <a:pt x="387" y="5455"/>
                  </a:lnTo>
                  <a:lnTo>
                    <a:pt x="387" y="4538"/>
                  </a:lnTo>
                  <a:lnTo>
                    <a:pt x="532" y="3621"/>
                  </a:lnTo>
                  <a:lnTo>
                    <a:pt x="725" y="2752"/>
                  </a:lnTo>
                  <a:lnTo>
                    <a:pt x="1015" y="1883"/>
                  </a:lnTo>
                  <a:lnTo>
                    <a:pt x="1401" y="1014"/>
                  </a:lnTo>
                  <a:lnTo>
                    <a:pt x="1883" y="194"/>
                  </a:lnTo>
                  <a:lnTo>
                    <a:pt x="154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2359;p80"/>
            <p:cNvSpPr/>
            <p:nvPr/>
          </p:nvSpPr>
          <p:spPr>
            <a:xfrm>
              <a:off x="1549800" y="1845050"/>
              <a:ext cx="422375" cy="422375"/>
            </a:xfrm>
            <a:custGeom>
              <a:avLst/>
              <a:gdLst/>
              <a:ahLst/>
              <a:cxnLst/>
              <a:rect l="l" t="t" r="r" b="b"/>
              <a:pathLst>
                <a:path w="16895" h="16895" extrusionOk="0">
                  <a:moveTo>
                    <a:pt x="8255" y="1"/>
                  </a:moveTo>
                  <a:lnTo>
                    <a:pt x="7386" y="97"/>
                  </a:lnTo>
                  <a:lnTo>
                    <a:pt x="6517" y="242"/>
                  </a:lnTo>
                  <a:lnTo>
                    <a:pt x="5745" y="484"/>
                  </a:lnTo>
                  <a:lnTo>
                    <a:pt x="4973" y="773"/>
                  </a:lnTo>
                  <a:lnTo>
                    <a:pt x="4249" y="1159"/>
                  </a:lnTo>
                  <a:lnTo>
                    <a:pt x="3573" y="1594"/>
                  </a:lnTo>
                  <a:lnTo>
                    <a:pt x="2897" y="2076"/>
                  </a:lnTo>
                  <a:lnTo>
                    <a:pt x="2318" y="2656"/>
                  </a:lnTo>
                  <a:lnTo>
                    <a:pt x="1787" y="3283"/>
                  </a:lnTo>
                  <a:lnTo>
                    <a:pt x="1352" y="3911"/>
                  </a:lnTo>
                  <a:lnTo>
                    <a:pt x="918" y="4635"/>
                  </a:lnTo>
                  <a:lnTo>
                    <a:pt x="580" y="5407"/>
                  </a:lnTo>
                  <a:lnTo>
                    <a:pt x="339" y="6179"/>
                  </a:lnTo>
                  <a:lnTo>
                    <a:pt x="146" y="7000"/>
                  </a:lnTo>
                  <a:lnTo>
                    <a:pt x="49" y="7820"/>
                  </a:lnTo>
                  <a:lnTo>
                    <a:pt x="1" y="8689"/>
                  </a:lnTo>
                  <a:lnTo>
                    <a:pt x="97" y="9558"/>
                  </a:lnTo>
                  <a:lnTo>
                    <a:pt x="242" y="10379"/>
                  </a:lnTo>
                  <a:lnTo>
                    <a:pt x="484" y="11199"/>
                  </a:lnTo>
                  <a:lnTo>
                    <a:pt x="773" y="11971"/>
                  </a:lnTo>
                  <a:lnTo>
                    <a:pt x="1159" y="12695"/>
                  </a:lnTo>
                  <a:lnTo>
                    <a:pt x="1594" y="13371"/>
                  </a:lnTo>
                  <a:lnTo>
                    <a:pt x="2076" y="13999"/>
                  </a:lnTo>
                  <a:lnTo>
                    <a:pt x="2656" y="14578"/>
                  </a:lnTo>
                  <a:lnTo>
                    <a:pt x="3283" y="15109"/>
                  </a:lnTo>
                  <a:lnTo>
                    <a:pt x="3911" y="15592"/>
                  </a:lnTo>
                  <a:lnTo>
                    <a:pt x="4635" y="16026"/>
                  </a:lnTo>
                  <a:lnTo>
                    <a:pt x="5359" y="16316"/>
                  </a:lnTo>
                  <a:lnTo>
                    <a:pt x="6179" y="16605"/>
                  </a:lnTo>
                  <a:lnTo>
                    <a:pt x="7000" y="16798"/>
                  </a:lnTo>
                  <a:lnTo>
                    <a:pt x="7820" y="16895"/>
                  </a:lnTo>
                  <a:lnTo>
                    <a:pt x="8689" y="16895"/>
                  </a:lnTo>
                  <a:lnTo>
                    <a:pt x="9558" y="16847"/>
                  </a:lnTo>
                  <a:lnTo>
                    <a:pt x="10379" y="16702"/>
                  </a:lnTo>
                  <a:lnTo>
                    <a:pt x="11199" y="16460"/>
                  </a:lnTo>
                  <a:lnTo>
                    <a:pt x="11972" y="16171"/>
                  </a:lnTo>
                  <a:lnTo>
                    <a:pt x="12696" y="15785"/>
                  </a:lnTo>
                  <a:lnTo>
                    <a:pt x="13371" y="15350"/>
                  </a:lnTo>
                  <a:lnTo>
                    <a:pt x="13999" y="14868"/>
                  </a:lnTo>
                  <a:lnTo>
                    <a:pt x="14578" y="14288"/>
                  </a:lnTo>
                  <a:lnTo>
                    <a:pt x="15109" y="13661"/>
                  </a:lnTo>
                  <a:lnTo>
                    <a:pt x="15592" y="12985"/>
                  </a:lnTo>
                  <a:lnTo>
                    <a:pt x="15978" y="12309"/>
                  </a:lnTo>
                  <a:lnTo>
                    <a:pt x="16316" y="11537"/>
                  </a:lnTo>
                  <a:lnTo>
                    <a:pt x="16605" y="10765"/>
                  </a:lnTo>
                  <a:lnTo>
                    <a:pt x="16798" y="9944"/>
                  </a:lnTo>
                  <a:lnTo>
                    <a:pt x="16895" y="9124"/>
                  </a:lnTo>
                  <a:lnTo>
                    <a:pt x="16895" y="8255"/>
                  </a:lnTo>
                  <a:lnTo>
                    <a:pt x="16847" y="7386"/>
                  </a:lnTo>
                  <a:lnTo>
                    <a:pt x="16702" y="6565"/>
                  </a:lnTo>
                  <a:lnTo>
                    <a:pt x="16461" y="5745"/>
                  </a:lnTo>
                  <a:lnTo>
                    <a:pt x="16171" y="4973"/>
                  </a:lnTo>
                  <a:lnTo>
                    <a:pt x="15785" y="4249"/>
                  </a:lnTo>
                  <a:lnTo>
                    <a:pt x="15350" y="3573"/>
                  </a:lnTo>
                  <a:lnTo>
                    <a:pt x="14819" y="2945"/>
                  </a:lnTo>
                  <a:lnTo>
                    <a:pt x="14288" y="2318"/>
                  </a:lnTo>
                  <a:lnTo>
                    <a:pt x="13661" y="1787"/>
                  </a:lnTo>
                  <a:lnTo>
                    <a:pt x="12985" y="1352"/>
                  </a:lnTo>
                  <a:lnTo>
                    <a:pt x="12309" y="918"/>
                  </a:lnTo>
                  <a:lnTo>
                    <a:pt x="11537" y="580"/>
                  </a:lnTo>
                  <a:lnTo>
                    <a:pt x="10765" y="339"/>
                  </a:lnTo>
                  <a:lnTo>
                    <a:pt x="9944" y="146"/>
                  </a:lnTo>
                  <a:lnTo>
                    <a:pt x="9075" y="49"/>
                  </a:lnTo>
                  <a:lnTo>
                    <a:pt x="825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2360;p80"/>
            <p:cNvSpPr/>
            <p:nvPr/>
          </p:nvSpPr>
          <p:spPr>
            <a:xfrm>
              <a:off x="1549800" y="1845050"/>
              <a:ext cx="422375" cy="422375"/>
            </a:xfrm>
            <a:custGeom>
              <a:avLst/>
              <a:gdLst/>
              <a:ahLst/>
              <a:cxnLst/>
              <a:rect l="l" t="t" r="r" b="b"/>
              <a:pathLst>
                <a:path w="16895" h="16895" fill="none" extrusionOk="0">
                  <a:moveTo>
                    <a:pt x="8255" y="1"/>
                  </a:moveTo>
                  <a:lnTo>
                    <a:pt x="8255" y="1"/>
                  </a:lnTo>
                  <a:lnTo>
                    <a:pt x="9075" y="49"/>
                  </a:lnTo>
                  <a:lnTo>
                    <a:pt x="9944" y="146"/>
                  </a:lnTo>
                  <a:lnTo>
                    <a:pt x="10765" y="339"/>
                  </a:lnTo>
                  <a:lnTo>
                    <a:pt x="11537" y="580"/>
                  </a:lnTo>
                  <a:lnTo>
                    <a:pt x="12309" y="918"/>
                  </a:lnTo>
                  <a:lnTo>
                    <a:pt x="12985" y="1352"/>
                  </a:lnTo>
                  <a:lnTo>
                    <a:pt x="13661" y="1787"/>
                  </a:lnTo>
                  <a:lnTo>
                    <a:pt x="14288" y="2318"/>
                  </a:lnTo>
                  <a:lnTo>
                    <a:pt x="14819" y="2945"/>
                  </a:lnTo>
                  <a:lnTo>
                    <a:pt x="15350" y="3573"/>
                  </a:lnTo>
                  <a:lnTo>
                    <a:pt x="15785" y="4249"/>
                  </a:lnTo>
                  <a:lnTo>
                    <a:pt x="16171" y="4973"/>
                  </a:lnTo>
                  <a:lnTo>
                    <a:pt x="16461" y="5745"/>
                  </a:lnTo>
                  <a:lnTo>
                    <a:pt x="16702" y="6565"/>
                  </a:lnTo>
                  <a:lnTo>
                    <a:pt x="16847" y="7386"/>
                  </a:lnTo>
                  <a:lnTo>
                    <a:pt x="16895" y="8255"/>
                  </a:lnTo>
                  <a:lnTo>
                    <a:pt x="16895" y="8255"/>
                  </a:lnTo>
                  <a:lnTo>
                    <a:pt x="16895" y="9124"/>
                  </a:lnTo>
                  <a:lnTo>
                    <a:pt x="16798" y="9944"/>
                  </a:lnTo>
                  <a:lnTo>
                    <a:pt x="16605" y="10765"/>
                  </a:lnTo>
                  <a:lnTo>
                    <a:pt x="16316" y="11537"/>
                  </a:lnTo>
                  <a:lnTo>
                    <a:pt x="15978" y="12309"/>
                  </a:lnTo>
                  <a:lnTo>
                    <a:pt x="15592" y="12985"/>
                  </a:lnTo>
                  <a:lnTo>
                    <a:pt x="15109" y="13661"/>
                  </a:lnTo>
                  <a:lnTo>
                    <a:pt x="14578" y="14288"/>
                  </a:lnTo>
                  <a:lnTo>
                    <a:pt x="13999" y="14868"/>
                  </a:lnTo>
                  <a:lnTo>
                    <a:pt x="13371" y="15350"/>
                  </a:lnTo>
                  <a:lnTo>
                    <a:pt x="12696" y="15785"/>
                  </a:lnTo>
                  <a:lnTo>
                    <a:pt x="11972" y="16171"/>
                  </a:lnTo>
                  <a:lnTo>
                    <a:pt x="11199" y="16460"/>
                  </a:lnTo>
                  <a:lnTo>
                    <a:pt x="10379" y="16702"/>
                  </a:lnTo>
                  <a:lnTo>
                    <a:pt x="9558" y="16847"/>
                  </a:lnTo>
                  <a:lnTo>
                    <a:pt x="8689" y="16895"/>
                  </a:lnTo>
                  <a:lnTo>
                    <a:pt x="8689" y="16895"/>
                  </a:lnTo>
                  <a:lnTo>
                    <a:pt x="7820" y="16895"/>
                  </a:lnTo>
                  <a:lnTo>
                    <a:pt x="7000" y="16798"/>
                  </a:lnTo>
                  <a:lnTo>
                    <a:pt x="6179" y="16605"/>
                  </a:lnTo>
                  <a:lnTo>
                    <a:pt x="5359" y="16316"/>
                  </a:lnTo>
                  <a:lnTo>
                    <a:pt x="4635" y="16026"/>
                  </a:lnTo>
                  <a:lnTo>
                    <a:pt x="3911" y="15592"/>
                  </a:lnTo>
                  <a:lnTo>
                    <a:pt x="3283" y="15109"/>
                  </a:lnTo>
                  <a:lnTo>
                    <a:pt x="2656" y="14578"/>
                  </a:lnTo>
                  <a:lnTo>
                    <a:pt x="2076" y="13999"/>
                  </a:lnTo>
                  <a:lnTo>
                    <a:pt x="1594" y="13371"/>
                  </a:lnTo>
                  <a:lnTo>
                    <a:pt x="1159" y="12695"/>
                  </a:lnTo>
                  <a:lnTo>
                    <a:pt x="773" y="11971"/>
                  </a:lnTo>
                  <a:lnTo>
                    <a:pt x="484" y="11199"/>
                  </a:lnTo>
                  <a:lnTo>
                    <a:pt x="242" y="10379"/>
                  </a:lnTo>
                  <a:lnTo>
                    <a:pt x="97" y="9558"/>
                  </a:lnTo>
                  <a:lnTo>
                    <a:pt x="1" y="8689"/>
                  </a:lnTo>
                  <a:lnTo>
                    <a:pt x="1" y="8689"/>
                  </a:lnTo>
                  <a:lnTo>
                    <a:pt x="49" y="7820"/>
                  </a:lnTo>
                  <a:lnTo>
                    <a:pt x="146" y="7000"/>
                  </a:lnTo>
                  <a:lnTo>
                    <a:pt x="339" y="6179"/>
                  </a:lnTo>
                  <a:lnTo>
                    <a:pt x="580" y="5407"/>
                  </a:lnTo>
                  <a:lnTo>
                    <a:pt x="918" y="4635"/>
                  </a:lnTo>
                  <a:lnTo>
                    <a:pt x="1352" y="3911"/>
                  </a:lnTo>
                  <a:lnTo>
                    <a:pt x="1787" y="3283"/>
                  </a:lnTo>
                  <a:lnTo>
                    <a:pt x="2318" y="2656"/>
                  </a:lnTo>
                  <a:lnTo>
                    <a:pt x="2897" y="2076"/>
                  </a:lnTo>
                  <a:lnTo>
                    <a:pt x="3573" y="1594"/>
                  </a:lnTo>
                  <a:lnTo>
                    <a:pt x="4249" y="1159"/>
                  </a:lnTo>
                  <a:lnTo>
                    <a:pt x="4973" y="773"/>
                  </a:lnTo>
                  <a:lnTo>
                    <a:pt x="5745" y="484"/>
                  </a:lnTo>
                  <a:lnTo>
                    <a:pt x="6517" y="242"/>
                  </a:lnTo>
                  <a:lnTo>
                    <a:pt x="7386" y="97"/>
                  </a:lnTo>
                  <a:lnTo>
                    <a:pt x="825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2361;p80"/>
            <p:cNvSpPr/>
            <p:nvPr/>
          </p:nvSpPr>
          <p:spPr>
            <a:xfrm>
              <a:off x="1645150" y="1940400"/>
              <a:ext cx="208775" cy="258250"/>
            </a:xfrm>
            <a:custGeom>
              <a:avLst/>
              <a:gdLst/>
              <a:ahLst/>
              <a:cxnLst/>
              <a:rect l="l" t="t" r="r" b="b"/>
              <a:pathLst>
                <a:path w="8351" h="10330" extrusionOk="0">
                  <a:moveTo>
                    <a:pt x="7482" y="0"/>
                  </a:moveTo>
                  <a:lnTo>
                    <a:pt x="7289" y="48"/>
                  </a:lnTo>
                  <a:lnTo>
                    <a:pt x="7192" y="145"/>
                  </a:lnTo>
                  <a:lnTo>
                    <a:pt x="7144" y="241"/>
                  </a:lnTo>
                  <a:lnTo>
                    <a:pt x="6903" y="145"/>
                  </a:lnTo>
                  <a:lnTo>
                    <a:pt x="6420" y="145"/>
                  </a:lnTo>
                  <a:lnTo>
                    <a:pt x="6227" y="193"/>
                  </a:lnTo>
                  <a:lnTo>
                    <a:pt x="5841" y="386"/>
                  </a:lnTo>
                  <a:lnTo>
                    <a:pt x="5503" y="676"/>
                  </a:lnTo>
                  <a:lnTo>
                    <a:pt x="5213" y="1014"/>
                  </a:lnTo>
                  <a:lnTo>
                    <a:pt x="4634" y="1883"/>
                  </a:lnTo>
                  <a:lnTo>
                    <a:pt x="4006" y="2703"/>
                  </a:lnTo>
                  <a:lnTo>
                    <a:pt x="2655" y="4296"/>
                  </a:lnTo>
                  <a:lnTo>
                    <a:pt x="2027" y="5117"/>
                  </a:lnTo>
                  <a:lnTo>
                    <a:pt x="1400" y="5937"/>
                  </a:lnTo>
                  <a:lnTo>
                    <a:pt x="869" y="6854"/>
                  </a:lnTo>
                  <a:lnTo>
                    <a:pt x="628" y="7337"/>
                  </a:lnTo>
                  <a:lnTo>
                    <a:pt x="435" y="7820"/>
                  </a:lnTo>
                  <a:lnTo>
                    <a:pt x="290" y="7771"/>
                  </a:lnTo>
                  <a:lnTo>
                    <a:pt x="145" y="7771"/>
                  </a:lnTo>
                  <a:lnTo>
                    <a:pt x="48" y="7868"/>
                  </a:lnTo>
                  <a:lnTo>
                    <a:pt x="0" y="7964"/>
                  </a:lnTo>
                  <a:lnTo>
                    <a:pt x="0" y="8109"/>
                  </a:lnTo>
                  <a:lnTo>
                    <a:pt x="48" y="8206"/>
                  </a:lnTo>
                  <a:lnTo>
                    <a:pt x="145" y="8254"/>
                  </a:lnTo>
                  <a:lnTo>
                    <a:pt x="3186" y="10281"/>
                  </a:lnTo>
                  <a:lnTo>
                    <a:pt x="3282" y="10330"/>
                  </a:lnTo>
                  <a:lnTo>
                    <a:pt x="3379" y="10330"/>
                  </a:lnTo>
                  <a:lnTo>
                    <a:pt x="3524" y="10281"/>
                  </a:lnTo>
                  <a:lnTo>
                    <a:pt x="3620" y="10233"/>
                  </a:lnTo>
                  <a:lnTo>
                    <a:pt x="3669" y="10136"/>
                  </a:lnTo>
                  <a:lnTo>
                    <a:pt x="3669" y="9992"/>
                  </a:lnTo>
                  <a:lnTo>
                    <a:pt x="3620" y="9895"/>
                  </a:lnTo>
                  <a:lnTo>
                    <a:pt x="3572" y="9799"/>
                  </a:lnTo>
                  <a:lnTo>
                    <a:pt x="3476" y="9799"/>
                  </a:lnTo>
                  <a:lnTo>
                    <a:pt x="3379" y="9702"/>
                  </a:lnTo>
                  <a:lnTo>
                    <a:pt x="3572" y="9219"/>
                  </a:lnTo>
                  <a:lnTo>
                    <a:pt x="3813" y="8737"/>
                  </a:lnTo>
                  <a:lnTo>
                    <a:pt x="4344" y="7868"/>
                  </a:lnTo>
                  <a:lnTo>
                    <a:pt x="4972" y="7047"/>
                  </a:lnTo>
                  <a:lnTo>
                    <a:pt x="5599" y="6227"/>
                  </a:lnTo>
                  <a:lnTo>
                    <a:pt x="6951" y="4634"/>
                  </a:lnTo>
                  <a:lnTo>
                    <a:pt x="7578" y="3813"/>
                  </a:lnTo>
                  <a:lnTo>
                    <a:pt x="8158" y="2944"/>
                  </a:lnTo>
                  <a:lnTo>
                    <a:pt x="8302" y="2655"/>
                  </a:lnTo>
                  <a:lnTo>
                    <a:pt x="8351" y="2317"/>
                  </a:lnTo>
                  <a:lnTo>
                    <a:pt x="8351" y="2027"/>
                  </a:lnTo>
                  <a:lnTo>
                    <a:pt x="8302" y="1689"/>
                  </a:lnTo>
                  <a:lnTo>
                    <a:pt x="8206" y="1352"/>
                  </a:lnTo>
                  <a:lnTo>
                    <a:pt x="8061" y="1062"/>
                  </a:lnTo>
                  <a:lnTo>
                    <a:pt x="7868" y="772"/>
                  </a:lnTo>
                  <a:lnTo>
                    <a:pt x="7627" y="531"/>
                  </a:lnTo>
                  <a:lnTo>
                    <a:pt x="7723" y="386"/>
                  </a:lnTo>
                  <a:lnTo>
                    <a:pt x="7723" y="290"/>
                  </a:lnTo>
                  <a:lnTo>
                    <a:pt x="7723" y="193"/>
                  </a:lnTo>
                  <a:lnTo>
                    <a:pt x="7675" y="97"/>
                  </a:lnTo>
                  <a:lnTo>
                    <a:pt x="7578" y="0"/>
                  </a:lnTo>
                  <a:close/>
                </a:path>
              </a:pathLst>
            </a:custGeom>
            <a:solidFill>
              <a:srgbClr val="C8D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2362;p80"/>
            <p:cNvSpPr/>
            <p:nvPr/>
          </p:nvSpPr>
          <p:spPr>
            <a:xfrm>
              <a:off x="1645150" y="1940400"/>
              <a:ext cx="208775" cy="258250"/>
            </a:xfrm>
            <a:custGeom>
              <a:avLst/>
              <a:gdLst/>
              <a:ahLst/>
              <a:cxnLst/>
              <a:rect l="l" t="t" r="r" b="b"/>
              <a:pathLst>
                <a:path w="8351" h="10330" fill="none" extrusionOk="0">
                  <a:moveTo>
                    <a:pt x="7482" y="0"/>
                  </a:moveTo>
                  <a:lnTo>
                    <a:pt x="7482" y="0"/>
                  </a:lnTo>
                  <a:lnTo>
                    <a:pt x="7289" y="48"/>
                  </a:lnTo>
                  <a:lnTo>
                    <a:pt x="7192" y="145"/>
                  </a:lnTo>
                  <a:lnTo>
                    <a:pt x="7144" y="241"/>
                  </a:lnTo>
                  <a:lnTo>
                    <a:pt x="7144" y="241"/>
                  </a:lnTo>
                  <a:lnTo>
                    <a:pt x="6903" y="145"/>
                  </a:lnTo>
                  <a:lnTo>
                    <a:pt x="6661" y="145"/>
                  </a:lnTo>
                  <a:lnTo>
                    <a:pt x="6661" y="145"/>
                  </a:lnTo>
                  <a:lnTo>
                    <a:pt x="6420" y="145"/>
                  </a:lnTo>
                  <a:lnTo>
                    <a:pt x="6227" y="193"/>
                  </a:lnTo>
                  <a:lnTo>
                    <a:pt x="5841" y="386"/>
                  </a:lnTo>
                  <a:lnTo>
                    <a:pt x="5503" y="676"/>
                  </a:lnTo>
                  <a:lnTo>
                    <a:pt x="5213" y="1014"/>
                  </a:lnTo>
                  <a:lnTo>
                    <a:pt x="5213" y="1014"/>
                  </a:lnTo>
                  <a:lnTo>
                    <a:pt x="4634" y="1883"/>
                  </a:lnTo>
                  <a:lnTo>
                    <a:pt x="4006" y="2703"/>
                  </a:lnTo>
                  <a:lnTo>
                    <a:pt x="2655" y="4296"/>
                  </a:lnTo>
                  <a:lnTo>
                    <a:pt x="2027" y="5117"/>
                  </a:lnTo>
                  <a:lnTo>
                    <a:pt x="1400" y="5937"/>
                  </a:lnTo>
                  <a:lnTo>
                    <a:pt x="869" y="6854"/>
                  </a:lnTo>
                  <a:lnTo>
                    <a:pt x="628" y="7337"/>
                  </a:lnTo>
                  <a:lnTo>
                    <a:pt x="435" y="7820"/>
                  </a:lnTo>
                  <a:lnTo>
                    <a:pt x="435" y="7820"/>
                  </a:lnTo>
                  <a:lnTo>
                    <a:pt x="290" y="7771"/>
                  </a:lnTo>
                  <a:lnTo>
                    <a:pt x="290" y="7771"/>
                  </a:lnTo>
                  <a:lnTo>
                    <a:pt x="145" y="7771"/>
                  </a:lnTo>
                  <a:lnTo>
                    <a:pt x="48" y="7868"/>
                  </a:lnTo>
                  <a:lnTo>
                    <a:pt x="48" y="7868"/>
                  </a:lnTo>
                  <a:lnTo>
                    <a:pt x="0" y="7964"/>
                  </a:lnTo>
                  <a:lnTo>
                    <a:pt x="0" y="8109"/>
                  </a:lnTo>
                  <a:lnTo>
                    <a:pt x="48" y="8206"/>
                  </a:lnTo>
                  <a:lnTo>
                    <a:pt x="145" y="8254"/>
                  </a:lnTo>
                  <a:lnTo>
                    <a:pt x="3186" y="10281"/>
                  </a:lnTo>
                  <a:lnTo>
                    <a:pt x="3186" y="10281"/>
                  </a:lnTo>
                  <a:lnTo>
                    <a:pt x="3282" y="10330"/>
                  </a:lnTo>
                  <a:lnTo>
                    <a:pt x="3379" y="10330"/>
                  </a:lnTo>
                  <a:lnTo>
                    <a:pt x="3379" y="10330"/>
                  </a:lnTo>
                  <a:lnTo>
                    <a:pt x="3524" y="10281"/>
                  </a:lnTo>
                  <a:lnTo>
                    <a:pt x="3620" y="10233"/>
                  </a:lnTo>
                  <a:lnTo>
                    <a:pt x="3620" y="10233"/>
                  </a:lnTo>
                  <a:lnTo>
                    <a:pt x="3669" y="10136"/>
                  </a:lnTo>
                  <a:lnTo>
                    <a:pt x="3669" y="9992"/>
                  </a:lnTo>
                  <a:lnTo>
                    <a:pt x="3620" y="9895"/>
                  </a:lnTo>
                  <a:lnTo>
                    <a:pt x="3572" y="9799"/>
                  </a:lnTo>
                  <a:lnTo>
                    <a:pt x="3524" y="9799"/>
                  </a:lnTo>
                  <a:lnTo>
                    <a:pt x="3476" y="9799"/>
                  </a:lnTo>
                  <a:lnTo>
                    <a:pt x="3379" y="9702"/>
                  </a:lnTo>
                  <a:lnTo>
                    <a:pt x="3379" y="9702"/>
                  </a:lnTo>
                  <a:lnTo>
                    <a:pt x="3572" y="9219"/>
                  </a:lnTo>
                  <a:lnTo>
                    <a:pt x="3813" y="8737"/>
                  </a:lnTo>
                  <a:lnTo>
                    <a:pt x="4344" y="7868"/>
                  </a:lnTo>
                  <a:lnTo>
                    <a:pt x="4972" y="7047"/>
                  </a:lnTo>
                  <a:lnTo>
                    <a:pt x="5599" y="6227"/>
                  </a:lnTo>
                  <a:lnTo>
                    <a:pt x="6951" y="4634"/>
                  </a:lnTo>
                  <a:lnTo>
                    <a:pt x="7578" y="3813"/>
                  </a:lnTo>
                  <a:lnTo>
                    <a:pt x="8158" y="2944"/>
                  </a:lnTo>
                  <a:lnTo>
                    <a:pt x="8158" y="2944"/>
                  </a:lnTo>
                  <a:lnTo>
                    <a:pt x="8302" y="2655"/>
                  </a:lnTo>
                  <a:lnTo>
                    <a:pt x="8351" y="2317"/>
                  </a:lnTo>
                  <a:lnTo>
                    <a:pt x="8351" y="2027"/>
                  </a:lnTo>
                  <a:lnTo>
                    <a:pt x="8302" y="1689"/>
                  </a:lnTo>
                  <a:lnTo>
                    <a:pt x="8206" y="1352"/>
                  </a:lnTo>
                  <a:lnTo>
                    <a:pt x="8061" y="1062"/>
                  </a:lnTo>
                  <a:lnTo>
                    <a:pt x="7868" y="772"/>
                  </a:lnTo>
                  <a:lnTo>
                    <a:pt x="7627" y="531"/>
                  </a:lnTo>
                  <a:lnTo>
                    <a:pt x="7723" y="386"/>
                  </a:lnTo>
                  <a:lnTo>
                    <a:pt x="7723" y="386"/>
                  </a:lnTo>
                  <a:lnTo>
                    <a:pt x="7723" y="290"/>
                  </a:lnTo>
                  <a:lnTo>
                    <a:pt x="7723" y="193"/>
                  </a:lnTo>
                  <a:lnTo>
                    <a:pt x="7675" y="97"/>
                  </a:lnTo>
                  <a:lnTo>
                    <a:pt x="7578" y="0"/>
                  </a:lnTo>
                  <a:lnTo>
                    <a:pt x="7578" y="0"/>
                  </a:lnTo>
                  <a:lnTo>
                    <a:pt x="748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2363;p80"/>
            <p:cNvSpPr/>
            <p:nvPr/>
          </p:nvSpPr>
          <p:spPr>
            <a:xfrm>
              <a:off x="1703075" y="2039350"/>
              <a:ext cx="38625" cy="44675"/>
            </a:xfrm>
            <a:custGeom>
              <a:avLst/>
              <a:gdLst/>
              <a:ahLst/>
              <a:cxnLst/>
              <a:rect l="l" t="t" r="r" b="b"/>
              <a:pathLst>
                <a:path w="1545" h="1787" extrusionOk="0">
                  <a:moveTo>
                    <a:pt x="1303" y="0"/>
                  </a:moveTo>
                  <a:lnTo>
                    <a:pt x="1255" y="48"/>
                  </a:lnTo>
                  <a:lnTo>
                    <a:pt x="1207" y="97"/>
                  </a:lnTo>
                  <a:lnTo>
                    <a:pt x="48" y="1496"/>
                  </a:lnTo>
                  <a:lnTo>
                    <a:pt x="0" y="1593"/>
                  </a:lnTo>
                  <a:lnTo>
                    <a:pt x="0" y="1641"/>
                  </a:lnTo>
                  <a:lnTo>
                    <a:pt x="48" y="1689"/>
                  </a:lnTo>
                  <a:lnTo>
                    <a:pt x="97" y="1786"/>
                  </a:lnTo>
                  <a:lnTo>
                    <a:pt x="290" y="1786"/>
                  </a:lnTo>
                  <a:lnTo>
                    <a:pt x="338" y="1738"/>
                  </a:lnTo>
                  <a:lnTo>
                    <a:pt x="869" y="1014"/>
                  </a:lnTo>
                  <a:lnTo>
                    <a:pt x="1496" y="338"/>
                  </a:lnTo>
                  <a:lnTo>
                    <a:pt x="1496" y="290"/>
                  </a:lnTo>
                  <a:lnTo>
                    <a:pt x="1545" y="193"/>
                  </a:lnTo>
                  <a:lnTo>
                    <a:pt x="1496" y="145"/>
                  </a:lnTo>
                  <a:lnTo>
                    <a:pt x="1448" y="48"/>
                  </a:lnTo>
                  <a:lnTo>
                    <a:pt x="1400" y="48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2364;p80"/>
            <p:cNvSpPr/>
            <p:nvPr/>
          </p:nvSpPr>
          <p:spPr>
            <a:xfrm>
              <a:off x="1666875" y="2098475"/>
              <a:ext cx="28975" cy="47075"/>
            </a:xfrm>
            <a:custGeom>
              <a:avLst/>
              <a:gdLst/>
              <a:ahLst/>
              <a:cxnLst/>
              <a:rect l="l" t="t" r="r" b="b"/>
              <a:pathLst>
                <a:path w="1159" h="1883" extrusionOk="0">
                  <a:moveTo>
                    <a:pt x="917" y="0"/>
                  </a:moveTo>
                  <a:lnTo>
                    <a:pt x="869" y="49"/>
                  </a:lnTo>
                  <a:lnTo>
                    <a:pt x="821" y="97"/>
                  </a:lnTo>
                  <a:lnTo>
                    <a:pt x="386" y="869"/>
                  </a:lnTo>
                  <a:lnTo>
                    <a:pt x="0" y="1641"/>
                  </a:lnTo>
                  <a:lnTo>
                    <a:pt x="0" y="1738"/>
                  </a:lnTo>
                  <a:lnTo>
                    <a:pt x="48" y="1786"/>
                  </a:lnTo>
                  <a:lnTo>
                    <a:pt x="48" y="1883"/>
                  </a:lnTo>
                  <a:lnTo>
                    <a:pt x="290" y="1883"/>
                  </a:lnTo>
                  <a:lnTo>
                    <a:pt x="386" y="1786"/>
                  </a:lnTo>
                  <a:lnTo>
                    <a:pt x="724" y="1014"/>
                  </a:lnTo>
                  <a:lnTo>
                    <a:pt x="1110" y="290"/>
                  </a:lnTo>
                  <a:lnTo>
                    <a:pt x="1158" y="242"/>
                  </a:lnTo>
                  <a:lnTo>
                    <a:pt x="1158" y="145"/>
                  </a:lnTo>
                  <a:lnTo>
                    <a:pt x="1110" y="97"/>
                  </a:lnTo>
                  <a:lnTo>
                    <a:pt x="1062" y="49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2365;p80"/>
            <p:cNvSpPr/>
            <p:nvPr/>
          </p:nvSpPr>
          <p:spPr>
            <a:xfrm>
              <a:off x="1780300" y="2042950"/>
              <a:ext cx="27775" cy="31400"/>
            </a:xfrm>
            <a:custGeom>
              <a:avLst/>
              <a:gdLst/>
              <a:ahLst/>
              <a:cxnLst/>
              <a:rect l="l" t="t" r="r" b="b"/>
              <a:pathLst>
                <a:path w="1111" h="1256" extrusionOk="0">
                  <a:moveTo>
                    <a:pt x="869" y="1"/>
                  </a:moveTo>
                  <a:lnTo>
                    <a:pt x="773" y="49"/>
                  </a:lnTo>
                  <a:lnTo>
                    <a:pt x="49" y="966"/>
                  </a:lnTo>
                  <a:lnTo>
                    <a:pt x="0" y="1015"/>
                  </a:lnTo>
                  <a:lnTo>
                    <a:pt x="0" y="1111"/>
                  </a:lnTo>
                  <a:lnTo>
                    <a:pt x="0" y="1159"/>
                  </a:lnTo>
                  <a:lnTo>
                    <a:pt x="49" y="1256"/>
                  </a:lnTo>
                  <a:lnTo>
                    <a:pt x="242" y="1256"/>
                  </a:lnTo>
                  <a:lnTo>
                    <a:pt x="338" y="1208"/>
                  </a:lnTo>
                  <a:lnTo>
                    <a:pt x="1110" y="291"/>
                  </a:lnTo>
                  <a:lnTo>
                    <a:pt x="1110" y="242"/>
                  </a:lnTo>
                  <a:lnTo>
                    <a:pt x="1110" y="146"/>
                  </a:lnTo>
                  <a:lnTo>
                    <a:pt x="1110" y="97"/>
                  </a:lnTo>
                  <a:lnTo>
                    <a:pt x="1062" y="49"/>
                  </a:lnTo>
                  <a:lnTo>
                    <a:pt x="1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2366;p80"/>
            <p:cNvSpPr/>
            <p:nvPr/>
          </p:nvSpPr>
          <p:spPr>
            <a:xfrm>
              <a:off x="1816500" y="1962100"/>
              <a:ext cx="25350" cy="68825"/>
            </a:xfrm>
            <a:custGeom>
              <a:avLst/>
              <a:gdLst/>
              <a:ahLst/>
              <a:cxnLst/>
              <a:rect l="l" t="t" r="r" b="b"/>
              <a:pathLst>
                <a:path w="1014" h="2753" extrusionOk="0">
                  <a:moveTo>
                    <a:pt x="242" y="1"/>
                  </a:moveTo>
                  <a:lnTo>
                    <a:pt x="145" y="49"/>
                  </a:lnTo>
                  <a:lnTo>
                    <a:pt x="145" y="146"/>
                  </a:lnTo>
                  <a:lnTo>
                    <a:pt x="145" y="194"/>
                  </a:lnTo>
                  <a:lnTo>
                    <a:pt x="145" y="291"/>
                  </a:lnTo>
                  <a:lnTo>
                    <a:pt x="193" y="339"/>
                  </a:lnTo>
                  <a:lnTo>
                    <a:pt x="338" y="435"/>
                  </a:lnTo>
                  <a:lnTo>
                    <a:pt x="435" y="580"/>
                  </a:lnTo>
                  <a:lnTo>
                    <a:pt x="580" y="918"/>
                  </a:lnTo>
                  <a:lnTo>
                    <a:pt x="628" y="1256"/>
                  </a:lnTo>
                  <a:lnTo>
                    <a:pt x="628" y="1449"/>
                  </a:lnTo>
                  <a:lnTo>
                    <a:pt x="580" y="1642"/>
                  </a:lnTo>
                  <a:lnTo>
                    <a:pt x="338" y="2028"/>
                  </a:lnTo>
                  <a:lnTo>
                    <a:pt x="49" y="2414"/>
                  </a:lnTo>
                  <a:lnTo>
                    <a:pt x="0" y="2511"/>
                  </a:lnTo>
                  <a:lnTo>
                    <a:pt x="0" y="2559"/>
                  </a:lnTo>
                  <a:lnTo>
                    <a:pt x="0" y="2656"/>
                  </a:lnTo>
                  <a:lnTo>
                    <a:pt x="49" y="2704"/>
                  </a:lnTo>
                  <a:lnTo>
                    <a:pt x="193" y="2752"/>
                  </a:lnTo>
                  <a:lnTo>
                    <a:pt x="290" y="2704"/>
                  </a:lnTo>
                  <a:lnTo>
                    <a:pt x="338" y="2656"/>
                  </a:lnTo>
                  <a:lnTo>
                    <a:pt x="869" y="1835"/>
                  </a:lnTo>
                  <a:lnTo>
                    <a:pt x="966" y="1594"/>
                  </a:lnTo>
                  <a:lnTo>
                    <a:pt x="1014" y="1352"/>
                  </a:lnTo>
                  <a:lnTo>
                    <a:pt x="1014" y="1111"/>
                  </a:lnTo>
                  <a:lnTo>
                    <a:pt x="966" y="870"/>
                  </a:lnTo>
                  <a:lnTo>
                    <a:pt x="917" y="628"/>
                  </a:lnTo>
                  <a:lnTo>
                    <a:pt x="773" y="435"/>
                  </a:lnTo>
                  <a:lnTo>
                    <a:pt x="628" y="242"/>
                  </a:lnTo>
                  <a:lnTo>
                    <a:pt x="483" y="49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2367;p80"/>
            <p:cNvSpPr/>
            <p:nvPr/>
          </p:nvSpPr>
          <p:spPr>
            <a:xfrm>
              <a:off x="1169700" y="3212250"/>
              <a:ext cx="704750" cy="1048675"/>
            </a:xfrm>
            <a:custGeom>
              <a:avLst/>
              <a:gdLst/>
              <a:ahLst/>
              <a:cxnLst/>
              <a:rect l="l" t="t" r="r" b="b"/>
              <a:pathLst>
                <a:path w="28190" h="41947" extrusionOk="0">
                  <a:moveTo>
                    <a:pt x="19694" y="1"/>
                  </a:moveTo>
                  <a:lnTo>
                    <a:pt x="19646" y="532"/>
                  </a:lnTo>
                  <a:lnTo>
                    <a:pt x="19597" y="1111"/>
                  </a:lnTo>
                  <a:lnTo>
                    <a:pt x="19549" y="1642"/>
                  </a:lnTo>
                  <a:lnTo>
                    <a:pt x="19597" y="2173"/>
                  </a:lnTo>
                  <a:lnTo>
                    <a:pt x="19646" y="2656"/>
                  </a:lnTo>
                  <a:lnTo>
                    <a:pt x="19742" y="3187"/>
                  </a:lnTo>
                  <a:lnTo>
                    <a:pt x="19887" y="3621"/>
                  </a:lnTo>
                  <a:lnTo>
                    <a:pt x="20032" y="4055"/>
                  </a:lnTo>
                  <a:lnTo>
                    <a:pt x="20225" y="4442"/>
                  </a:lnTo>
                  <a:lnTo>
                    <a:pt x="20370" y="4779"/>
                  </a:lnTo>
                  <a:lnTo>
                    <a:pt x="20611" y="5069"/>
                  </a:lnTo>
                  <a:lnTo>
                    <a:pt x="20804" y="5310"/>
                  </a:lnTo>
                  <a:lnTo>
                    <a:pt x="21045" y="5503"/>
                  </a:lnTo>
                  <a:lnTo>
                    <a:pt x="21287" y="5600"/>
                  </a:lnTo>
                  <a:lnTo>
                    <a:pt x="21528" y="5648"/>
                  </a:lnTo>
                  <a:lnTo>
                    <a:pt x="21769" y="5600"/>
                  </a:lnTo>
                  <a:lnTo>
                    <a:pt x="20852" y="6807"/>
                  </a:lnTo>
                  <a:lnTo>
                    <a:pt x="19984" y="8158"/>
                  </a:lnTo>
                  <a:lnTo>
                    <a:pt x="19694" y="7579"/>
                  </a:lnTo>
                  <a:lnTo>
                    <a:pt x="19308" y="6952"/>
                  </a:lnTo>
                  <a:lnTo>
                    <a:pt x="18342" y="5503"/>
                  </a:lnTo>
                  <a:lnTo>
                    <a:pt x="17811" y="4779"/>
                  </a:lnTo>
                  <a:lnTo>
                    <a:pt x="17377" y="4007"/>
                  </a:lnTo>
                  <a:lnTo>
                    <a:pt x="17039" y="3283"/>
                  </a:lnTo>
                  <a:lnTo>
                    <a:pt x="16943" y="2945"/>
                  </a:lnTo>
                  <a:lnTo>
                    <a:pt x="16846" y="2607"/>
                  </a:lnTo>
                  <a:lnTo>
                    <a:pt x="16798" y="3235"/>
                  </a:lnTo>
                  <a:lnTo>
                    <a:pt x="16798" y="3814"/>
                  </a:lnTo>
                  <a:lnTo>
                    <a:pt x="16846" y="4442"/>
                  </a:lnTo>
                  <a:lnTo>
                    <a:pt x="16943" y="5021"/>
                  </a:lnTo>
                  <a:lnTo>
                    <a:pt x="17039" y="5552"/>
                  </a:lnTo>
                  <a:lnTo>
                    <a:pt x="17184" y="6083"/>
                  </a:lnTo>
                  <a:lnTo>
                    <a:pt x="17377" y="6614"/>
                  </a:lnTo>
                  <a:lnTo>
                    <a:pt x="17570" y="7048"/>
                  </a:lnTo>
                  <a:lnTo>
                    <a:pt x="17763" y="7482"/>
                  </a:lnTo>
                  <a:lnTo>
                    <a:pt x="18005" y="7869"/>
                  </a:lnTo>
                  <a:lnTo>
                    <a:pt x="18294" y="8158"/>
                  </a:lnTo>
                  <a:lnTo>
                    <a:pt x="18535" y="8400"/>
                  </a:lnTo>
                  <a:lnTo>
                    <a:pt x="18777" y="8593"/>
                  </a:lnTo>
                  <a:lnTo>
                    <a:pt x="19066" y="8737"/>
                  </a:lnTo>
                  <a:lnTo>
                    <a:pt x="19308" y="8786"/>
                  </a:lnTo>
                  <a:lnTo>
                    <a:pt x="19597" y="8737"/>
                  </a:lnTo>
                  <a:lnTo>
                    <a:pt x="18101" y="11151"/>
                  </a:lnTo>
                  <a:lnTo>
                    <a:pt x="17908" y="10813"/>
                  </a:lnTo>
                  <a:lnTo>
                    <a:pt x="17667" y="10475"/>
                  </a:lnTo>
                  <a:lnTo>
                    <a:pt x="17087" y="9751"/>
                  </a:lnTo>
                  <a:lnTo>
                    <a:pt x="16363" y="8931"/>
                  </a:lnTo>
                  <a:lnTo>
                    <a:pt x="15591" y="8110"/>
                  </a:lnTo>
                  <a:lnTo>
                    <a:pt x="14771" y="7241"/>
                  </a:lnTo>
                  <a:lnTo>
                    <a:pt x="14095" y="6372"/>
                  </a:lnTo>
                  <a:lnTo>
                    <a:pt x="13757" y="5938"/>
                  </a:lnTo>
                  <a:lnTo>
                    <a:pt x="13516" y="5503"/>
                  </a:lnTo>
                  <a:lnTo>
                    <a:pt x="13274" y="5069"/>
                  </a:lnTo>
                  <a:lnTo>
                    <a:pt x="13129" y="4683"/>
                  </a:lnTo>
                  <a:lnTo>
                    <a:pt x="13178" y="5455"/>
                  </a:lnTo>
                  <a:lnTo>
                    <a:pt x="13274" y="6179"/>
                  </a:lnTo>
                  <a:lnTo>
                    <a:pt x="13467" y="6952"/>
                  </a:lnTo>
                  <a:lnTo>
                    <a:pt x="13660" y="7627"/>
                  </a:lnTo>
                  <a:lnTo>
                    <a:pt x="13902" y="8303"/>
                  </a:lnTo>
                  <a:lnTo>
                    <a:pt x="14191" y="8979"/>
                  </a:lnTo>
                  <a:lnTo>
                    <a:pt x="14481" y="9558"/>
                  </a:lnTo>
                  <a:lnTo>
                    <a:pt x="14819" y="10089"/>
                  </a:lnTo>
                  <a:lnTo>
                    <a:pt x="15157" y="10572"/>
                  </a:lnTo>
                  <a:lnTo>
                    <a:pt x="15543" y="11006"/>
                  </a:lnTo>
                  <a:lnTo>
                    <a:pt x="15881" y="11344"/>
                  </a:lnTo>
                  <a:lnTo>
                    <a:pt x="16267" y="11634"/>
                  </a:lnTo>
                  <a:lnTo>
                    <a:pt x="16653" y="11827"/>
                  </a:lnTo>
                  <a:lnTo>
                    <a:pt x="16991" y="11971"/>
                  </a:lnTo>
                  <a:lnTo>
                    <a:pt x="17329" y="11971"/>
                  </a:lnTo>
                  <a:lnTo>
                    <a:pt x="17667" y="11875"/>
                  </a:lnTo>
                  <a:lnTo>
                    <a:pt x="16894" y="13226"/>
                  </a:lnTo>
                  <a:lnTo>
                    <a:pt x="16170" y="14578"/>
                  </a:lnTo>
                  <a:lnTo>
                    <a:pt x="15929" y="14240"/>
                  </a:lnTo>
                  <a:lnTo>
                    <a:pt x="15639" y="13854"/>
                  </a:lnTo>
                  <a:lnTo>
                    <a:pt x="14915" y="13082"/>
                  </a:lnTo>
                  <a:lnTo>
                    <a:pt x="14047" y="12261"/>
                  </a:lnTo>
                  <a:lnTo>
                    <a:pt x="13081" y="11392"/>
                  </a:lnTo>
                  <a:lnTo>
                    <a:pt x="12116" y="10523"/>
                  </a:lnTo>
                  <a:lnTo>
                    <a:pt x="11247" y="9606"/>
                  </a:lnTo>
                  <a:lnTo>
                    <a:pt x="10861" y="9124"/>
                  </a:lnTo>
                  <a:lnTo>
                    <a:pt x="10523" y="8689"/>
                  </a:lnTo>
                  <a:lnTo>
                    <a:pt x="10233" y="8207"/>
                  </a:lnTo>
                  <a:lnTo>
                    <a:pt x="10040" y="7772"/>
                  </a:lnTo>
                  <a:lnTo>
                    <a:pt x="10137" y="8641"/>
                  </a:lnTo>
                  <a:lnTo>
                    <a:pt x="10330" y="9461"/>
                  </a:lnTo>
                  <a:lnTo>
                    <a:pt x="10571" y="10282"/>
                  </a:lnTo>
                  <a:lnTo>
                    <a:pt x="10861" y="11054"/>
                  </a:lnTo>
                  <a:lnTo>
                    <a:pt x="11199" y="11778"/>
                  </a:lnTo>
                  <a:lnTo>
                    <a:pt x="11585" y="12454"/>
                  </a:lnTo>
                  <a:lnTo>
                    <a:pt x="11971" y="13082"/>
                  </a:lnTo>
                  <a:lnTo>
                    <a:pt x="12405" y="13661"/>
                  </a:lnTo>
                  <a:lnTo>
                    <a:pt x="12840" y="14192"/>
                  </a:lnTo>
                  <a:lnTo>
                    <a:pt x="13274" y="14626"/>
                  </a:lnTo>
                  <a:lnTo>
                    <a:pt x="13709" y="15012"/>
                  </a:lnTo>
                  <a:lnTo>
                    <a:pt x="14143" y="15302"/>
                  </a:lnTo>
                  <a:lnTo>
                    <a:pt x="14577" y="15495"/>
                  </a:lnTo>
                  <a:lnTo>
                    <a:pt x="15012" y="15592"/>
                  </a:lnTo>
                  <a:lnTo>
                    <a:pt x="15398" y="15592"/>
                  </a:lnTo>
                  <a:lnTo>
                    <a:pt x="15543" y="15543"/>
                  </a:lnTo>
                  <a:lnTo>
                    <a:pt x="15736" y="15495"/>
                  </a:lnTo>
                  <a:lnTo>
                    <a:pt x="15736" y="15495"/>
                  </a:lnTo>
                  <a:lnTo>
                    <a:pt x="14964" y="17136"/>
                  </a:lnTo>
                  <a:lnTo>
                    <a:pt x="14191" y="18826"/>
                  </a:lnTo>
                  <a:lnTo>
                    <a:pt x="13902" y="18536"/>
                  </a:lnTo>
                  <a:lnTo>
                    <a:pt x="13564" y="18198"/>
                  </a:lnTo>
                  <a:lnTo>
                    <a:pt x="13129" y="17860"/>
                  </a:lnTo>
                  <a:lnTo>
                    <a:pt x="12647" y="17571"/>
                  </a:lnTo>
                  <a:lnTo>
                    <a:pt x="11537" y="16847"/>
                  </a:lnTo>
                  <a:lnTo>
                    <a:pt x="10330" y="16123"/>
                  </a:lnTo>
                  <a:lnTo>
                    <a:pt x="9123" y="15398"/>
                  </a:lnTo>
                  <a:lnTo>
                    <a:pt x="7965" y="14626"/>
                  </a:lnTo>
                  <a:lnTo>
                    <a:pt x="7434" y="14240"/>
                  </a:lnTo>
                  <a:lnTo>
                    <a:pt x="6999" y="13806"/>
                  </a:lnTo>
                  <a:lnTo>
                    <a:pt x="6613" y="13371"/>
                  </a:lnTo>
                  <a:lnTo>
                    <a:pt x="6275" y="12937"/>
                  </a:lnTo>
                  <a:lnTo>
                    <a:pt x="6565" y="13806"/>
                  </a:lnTo>
                  <a:lnTo>
                    <a:pt x="6951" y="14626"/>
                  </a:lnTo>
                  <a:lnTo>
                    <a:pt x="7385" y="15447"/>
                  </a:lnTo>
                  <a:lnTo>
                    <a:pt x="7868" y="16171"/>
                  </a:lnTo>
                  <a:lnTo>
                    <a:pt x="8351" y="16895"/>
                  </a:lnTo>
                  <a:lnTo>
                    <a:pt x="8882" y="17522"/>
                  </a:lnTo>
                  <a:lnTo>
                    <a:pt x="9461" y="18102"/>
                  </a:lnTo>
                  <a:lnTo>
                    <a:pt x="9992" y="18584"/>
                  </a:lnTo>
                  <a:lnTo>
                    <a:pt x="10571" y="19067"/>
                  </a:lnTo>
                  <a:lnTo>
                    <a:pt x="11150" y="19405"/>
                  </a:lnTo>
                  <a:lnTo>
                    <a:pt x="11681" y="19694"/>
                  </a:lnTo>
                  <a:lnTo>
                    <a:pt x="12212" y="19887"/>
                  </a:lnTo>
                  <a:lnTo>
                    <a:pt x="12695" y="19984"/>
                  </a:lnTo>
                  <a:lnTo>
                    <a:pt x="13322" y="19984"/>
                  </a:lnTo>
                  <a:lnTo>
                    <a:pt x="13516" y="19887"/>
                  </a:lnTo>
                  <a:lnTo>
                    <a:pt x="13709" y="19791"/>
                  </a:lnTo>
                  <a:lnTo>
                    <a:pt x="13853" y="19694"/>
                  </a:lnTo>
                  <a:lnTo>
                    <a:pt x="13419" y="20853"/>
                  </a:lnTo>
                  <a:lnTo>
                    <a:pt x="12985" y="22060"/>
                  </a:lnTo>
                  <a:lnTo>
                    <a:pt x="12598" y="23266"/>
                  </a:lnTo>
                  <a:lnTo>
                    <a:pt x="12261" y="24473"/>
                  </a:lnTo>
                  <a:lnTo>
                    <a:pt x="11923" y="24183"/>
                  </a:lnTo>
                  <a:lnTo>
                    <a:pt x="11488" y="23894"/>
                  </a:lnTo>
                  <a:lnTo>
                    <a:pt x="11006" y="23604"/>
                  </a:lnTo>
                  <a:lnTo>
                    <a:pt x="10426" y="23363"/>
                  </a:lnTo>
                  <a:lnTo>
                    <a:pt x="9171" y="22784"/>
                  </a:lnTo>
                  <a:lnTo>
                    <a:pt x="7820" y="22253"/>
                  </a:lnTo>
                  <a:lnTo>
                    <a:pt x="6468" y="21673"/>
                  </a:lnTo>
                  <a:lnTo>
                    <a:pt x="5165" y="21046"/>
                  </a:lnTo>
                  <a:lnTo>
                    <a:pt x="4586" y="20708"/>
                  </a:lnTo>
                  <a:lnTo>
                    <a:pt x="4055" y="20322"/>
                  </a:lnTo>
                  <a:lnTo>
                    <a:pt x="3572" y="19936"/>
                  </a:lnTo>
                  <a:lnTo>
                    <a:pt x="3186" y="19550"/>
                  </a:lnTo>
                  <a:lnTo>
                    <a:pt x="3620" y="20418"/>
                  </a:lnTo>
                  <a:lnTo>
                    <a:pt x="4103" y="21191"/>
                  </a:lnTo>
                  <a:lnTo>
                    <a:pt x="4682" y="21963"/>
                  </a:lnTo>
                  <a:lnTo>
                    <a:pt x="5262" y="22639"/>
                  </a:lnTo>
                  <a:lnTo>
                    <a:pt x="5889" y="23266"/>
                  </a:lnTo>
                  <a:lnTo>
                    <a:pt x="6565" y="23845"/>
                  </a:lnTo>
                  <a:lnTo>
                    <a:pt x="7192" y="24376"/>
                  </a:lnTo>
                  <a:lnTo>
                    <a:pt x="7868" y="24811"/>
                  </a:lnTo>
                  <a:lnTo>
                    <a:pt x="8496" y="25197"/>
                  </a:lnTo>
                  <a:lnTo>
                    <a:pt x="9123" y="25487"/>
                  </a:lnTo>
                  <a:lnTo>
                    <a:pt x="9702" y="25680"/>
                  </a:lnTo>
                  <a:lnTo>
                    <a:pt x="10282" y="25824"/>
                  </a:lnTo>
                  <a:lnTo>
                    <a:pt x="10813" y="25873"/>
                  </a:lnTo>
                  <a:lnTo>
                    <a:pt x="11247" y="25824"/>
                  </a:lnTo>
                  <a:lnTo>
                    <a:pt x="11488" y="25776"/>
                  </a:lnTo>
                  <a:lnTo>
                    <a:pt x="11633" y="25680"/>
                  </a:lnTo>
                  <a:lnTo>
                    <a:pt x="11826" y="25583"/>
                  </a:lnTo>
                  <a:lnTo>
                    <a:pt x="11971" y="25438"/>
                  </a:lnTo>
                  <a:lnTo>
                    <a:pt x="11730" y="26500"/>
                  </a:lnTo>
                  <a:lnTo>
                    <a:pt x="11488" y="27610"/>
                  </a:lnTo>
                  <a:lnTo>
                    <a:pt x="11247" y="28721"/>
                  </a:lnTo>
                  <a:lnTo>
                    <a:pt x="11102" y="29831"/>
                  </a:lnTo>
                  <a:lnTo>
                    <a:pt x="10668" y="29589"/>
                  </a:lnTo>
                  <a:lnTo>
                    <a:pt x="10137" y="29348"/>
                  </a:lnTo>
                  <a:lnTo>
                    <a:pt x="9509" y="29155"/>
                  </a:lnTo>
                  <a:lnTo>
                    <a:pt x="8833" y="28962"/>
                  </a:lnTo>
                  <a:lnTo>
                    <a:pt x="7337" y="28576"/>
                  </a:lnTo>
                  <a:lnTo>
                    <a:pt x="5744" y="28238"/>
                  </a:lnTo>
                  <a:lnTo>
                    <a:pt x="4103" y="27852"/>
                  </a:lnTo>
                  <a:lnTo>
                    <a:pt x="3283" y="27659"/>
                  </a:lnTo>
                  <a:lnTo>
                    <a:pt x="2510" y="27417"/>
                  </a:lnTo>
                  <a:lnTo>
                    <a:pt x="1786" y="27176"/>
                  </a:lnTo>
                  <a:lnTo>
                    <a:pt x="1111" y="26886"/>
                  </a:lnTo>
                  <a:lnTo>
                    <a:pt x="531" y="26548"/>
                  </a:lnTo>
                  <a:lnTo>
                    <a:pt x="0" y="26211"/>
                  </a:lnTo>
                  <a:lnTo>
                    <a:pt x="0" y="26211"/>
                  </a:lnTo>
                  <a:lnTo>
                    <a:pt x="676" y="27031"/>
                  </a:lnTo>
                  <a:lnTo>
                    <a:pt x="1352" y="27803"/>
                  </a:lnTo>
                  <a:lnTo>
                    <a:pt x="2124" y="28527"/>
                  </a:lnTo>
                  <a:lnTo>
                    <a:pt x="2945" y="29155"/>
                  </a:lnTo>
                  <a:lnTo>
                    <a:pt x="3717" y="29734"/>
                  </a:lnTo>
                  <a:lnTo>
                    <a:pt x="4538" y="30265"/>
                  </a:lnTo>
                  <a:lnTo>
                    <a:pt x="5358" y="30700"/>
                  </a:lnTo>
                  <a:lnTo>
                    <a:pt x="6179" y="31086"/>
                  </a:lnTo>
                  <a:lnTo>
                    <a:pt x="6951" y="31375"/>
                  </a:lnTo>
                  <a:lnTo>
                    <a:pt x="7723" y="31568"/>
                  </a:lnTo>
                  <a:lnTo>
                    <a:pt x="8447" y="31713"/>
                  </a:lnTo>
                  <a:lnTo>
                    <a:pt x="9075" y="31761"/>
                  </a:lnTo>
                  <a:lnTo>
                    <a:pt x="9654" y="31713"/>
                  </a:lnTo>
                  <a:lnTo>
                    <a:pt x="10185" y="31568"/>
                  </a:lnTo>
                  <a:lnTo>
                    <a:pt x="10426" y="31472"/>
                  </a:lnTo>
                  <a:lnTo>
                    <a:pt x="10619" y="31375"/>
                  </a:lnTo>
                  <a:lnTo>
                    <a:pt x="10813" y="31230"/>
                  </a:lnTo>
                  <a:lnTo>
                    <a:pt x="10957" y="31037"/>
                  </a:lnTo>
                  <a:lnTo>
                    <a:pt x="10957" y="31037"/>
                  </a:lnTo>
                  <a:lnTo>
                    <a:pt x="10813" y="32389"/>
                  </a:lnTo>
                  <a:lnTo>
                    <a:pt x="10764" y="33789"/>
                  </a:lnTo>
                  <a:lnTo>
                    <a:pt x="10716" y="35140"/>
                  </a:lnTo>
                  <a:lnTo>
                    <a:pt x="10764" y="36492"/>
                  </a:lnTo>
                  <a:lnTo>
                    <a:pt x="10861" y="37892"/>
                  </a:lnTo>
                  <a:lnTo>
                    <a:pt x="11006" y="39243"/>
                  </a:lnTo>
                  <a:lnTo>
                    <a:pt x="11247" y="40595"/>
                  </a:lnTo>
                  <a:lnTo>
                    <a:pt x="11488" y="41946"/>
                  </a:lnTo>
                  <a:lnTo>
                    <a:pt x="11923" y="41850"/>
                  </a:lnTo>
                  <a:lnTo>
                    <a:pt x="11633" y="40305"/>
                  </a:lnTo>
                  <a:lnTo>
                    <a:pt x="11392" y="38760"/>
                  </a:lnTo>
                  <a:lnTo>
                    <a:pt x="11247" y="37216"/>
                  </a:lnTo>
                  <a:lnTo>
                    <a:pt x="11199" y="35671"/>
                  </a:lnTo>
                  <a:lnTo>
                    <a:pt x="11199" y="34127"/>
                  </a:lnTo>
                  <a:lnTo>
                    <a:pt x="11247" y="32582"/>
                  </a:lnTo>
                  <a:lnTo>
                    <a:pt x="11392" y="31037"/>
                  </a:lnTo>
                  <a:lnTo>
                    <a:pt x="11585" y="29541"/>
                  </a:lnTo>
                  <a:lnTo>
                    <a:pt x="11681" y="29734"/>
                  </a:lnTo>
                  <a:lnTo>
                    <a:pt x="11778" y="29976"/>
                  </a:lnTo>
                  <a:lnTo>
                    <a:pt x="11923" y="30120"/>
                  </a:lnTo>
                  <a:lnTo>
                    <a:pt x="12116" y="30313"/>
                  </a:lnTo>
                  <a:lnTo>
                    <a:pt x="12309" y="30458"/>
                  </a:lnTo>
                  <a:lnTo>
                    <a:pt x="12550" y="30603"/>
                  </a:lnTo>
                  <a:lnTo>
                    <a:pt x="13081" y="30796"/>
                  </a:lnTo>
                  <a:lnTo>
                    <a:pt x="13757" y="30941"/>
                  </a:lnTo>
                  <a:lnTo>
                    <a:pt x="14433" y="30989"/>
                  </a:lnTo>
                  <a:lnTo>
                    <a:pt x="15253" y="30941"/>
                  </a:lnTo>
                  <a:lnTo>
                    <a:pt x="16074" y="30844"/>
                  </a:lnTo>
                  <a:lnTo>
                    <a:pt x="16991" y="30700"/>
                  </a:lnTo>
                  <a:lnTo>
                    <a:pt x="17908" y="30458"/>
                  </a:lnTo>
                  <a:lnTo>
                    <a:pt x="18825" y="30120"/>
                  </a:lnTo>
                  <a:lnTo>
                    <a:pt x="19790" y="29734"/>
                  </a:lnTo>
                  <a:lnTo>
                    <a:pt x="20708" y="29251"/>
                  </a:lnTo>
                  <a:lnTo>
                    <a:pt x="21673" y="28721"/>
                  </a:lnTo>
                  <a:lnTo>
                    <a:pt x="22542" y="28093"/>
                  </a:lnTo>
                  <a:lnTo>
                    <a:pt x="23411" y="27417"/>
                  </a:lnTo>
                  <a:lnTo>
                    <a:pt x="22735" y="27659"/>
                  </a:lnTo>
                  <a:lnTo>
                    <a:pt x="22011" y="27852"/>
                  </a:lnTo>
                  <a:lnTo>
                    <a:pt x="21190" y="27997"/>
                  </a:lnTo>
                  <a:lnTo>
                    <a:pt x="20321" y="28093"/>
                  </a:lnTo>
                  <a:lnTo>
                    <a:pt x="19404" y="28141"/>
                  </a:lnTo>
                  <a:lnTo>
                    <a:pt x="15157" y="28141"/>
                  </a:lnTo>
                  <a:lnTo>
                    <a:pt x="13805" y="28190"/>
                  </a:lnTo>
                  <a:lnTo>
                    <a:pt x="13226" y="28238"/>
                  </a:lnTo>
                  <a:lnTo>
                    <a:pt x="12647" y="28286"/>
                  </a:lnTo>
                  <a:lnTo>
                    <a:pt x="12164" y="28383"/>
                  </a:lnTo>
                  <a:lnTo>
                    <a:pt x="11730" y="28527"/>
                  </a:lnTo>
                  <a:lnTo>
                    <a:pt x="11971" y="27369"/>
                  </a:lnTo>
                  <a:lnTo>
                    <a:pt x="12261" y="26211"/>
                  </a:lnTo>
                  <a:lnTo>
                    <a:pt x="12550" y="25052"/>
                  </a:lnTo>
                  <a:lnTo>
                    <a:pt x="12840" y="23894"/>
                  </a:lnTo>
                  <a:lnTo>
                    <a:pt x="12936" y="24087"/>
                  </a:lnTo>
                  <a:lnTo>
                    <a:pt x="13033" y="24280"/>
                  </a:lnTo>
                  <a:lnTo>
                    <a:pt x="13178" y="24425"/>
                  </a:lnTo>
                  <a:lnTo>
                    <a:pt x="13371" y="24569"/>
                  </a:lnTo>
                  <a:lnTo>
                    <a:pt x="13757" y="24811"/>
                  </a:lnTo>
                  <a:lnTo>
                    <a:pt x="14240" y="25004"/>
                  </a:lnTo>
                  <a:lnTo>
                    <a:pt x="14819" y="25100"/>
                  </a:lnTo>
                  <a:lnTo>
                    <a:pt x="15446" y="25149"/>
                  </a:lnTo>
                  <a:lnTo>
                    <a:pt x="16122" y="25149"/>
                  </a:lnTo>
                  <a:lnTo>
                    <a:pt x="16846" y="25100"/>
                  </a:lnTo>
                  <a:lnTo>
                    <a:pt x="17667" y="24956"/>
                  </a:lnTo>
                  <a:lnTo>
                    <a:pt x="18439" y="24811"/>
                  </a:lnTo>
                  <a:lnTo>
                    <a:pt x="19260" y="24569"/>
                  </a:lnTo>
                  <a:lnTo>
                    <a:pt x="20128" y="24232"/>
                  </a:lnTo>
                  <a:lnTo>
                    <a:pt x="20949" y="23845"/>
                  </a:lnTo>
                  <a:lnTo>
                    <a:pt x="21769" y="23411"/>
                  </a:lnTo>
                  <a:lnTo>
                    <a:pt x="22542" y="22928"/>
                  </a:lnTo>
                  <a:lnTo>
                    <a:pt x="23314" y="22397"/>
                  </a:lnTo>
                  <a:lnTo>
                    <a:pt x="22735" y="22590"/>
                  </a:lnTo>
                  <a:lnTo>
                    <a:pt x="22107" y="22735"/>
                  </a:lnTo>
                  <a:lnTo>
                    <a:pt x="21383" y="22784"/>
                  </a:lnTo>
                  <a:lnTo>
                    <a:pt x="20611" y="22832"/>
                  </a:lnTo>
                  <a:lnTo>
                    <a:pt x="19018" y="22832"/>
                  </a:lnTo>
                  <a:lnTo>
                    <a:pt x="17377" y="22784"/>
                  </a:lnTo>
                  <a:lnTo>
                    <a:pt x="16170" y="22687"/>
                  </a:lnTo>
                  <a:lnTo>
                    <a:pt x="13998" y="22687"/>
                  </a:lnTo>
                  <a:lnTo>
                    <a:pt x="13564" y="22784"/>
                  </a:lnTo>
                  <a:lnTo>
                    <a:pt x="13178" y="22832"/>
                  </a:lnTo>
                  <a:lnTo>
                    <a:pt x="13178" y="22832"/>
                  </a:lnTo>
                  <a:lnTo>
                    <a:pt x="13950" y="20611"/>
                  </a:lnTo>
                  <a:lnTo>
                    <a:pt x="14819" y="18488"/>
                  </a:lnTo>
                  <a:lnTo>
                    <a:pt x="14867" y="18681"/>
                  </a:lnTo>
                  <a:lnTo>
                    <a:pt x="14964" y="18874"/>
                  </a:lnTo>
                  <a:lnTo>
                    <a:pt x="15108" y="19019"/>
                  </a:lnTo>
                  <a:lnTo>
                    <a:pt x="15253" y="19163"/>
                  </a:lnTo>
                  <a:lnTo>
                    <a:pt x="15591" y="19405"/>
                  </a:lnTo>
                  <a:lnTo>
                    <a:pt x="16074" y="19598"/>
                  </a:lnTo>
                  <a:lnTo>
                    <a:pt x="16605" y="19743"/>
                  </a:lnTo>
                  <a:lnTo>
                    <a:pt x="17184" y="19839"/>
                  </a:lnTo>
                  <a:lnTo>
                    <a:pt x="17860" y="19839"/>
                  </a:lnTo>
                  <a:lnTo>
                    <a:pt x="18584" y="19791"/>
                  </a:lnTo>
                  <a:lnTo>
                    <a:pt x="19356" y="19694"/>
                  </a:lnTo>
                  <a:lnTo>
                    <a:pt x="20128" y="19550"/>
                  </a:lnTo>
                  <a:lnTo>
                    <a:pt x="20901" y="19308"/>
                  </a:lnTo>
                  <a:lnTo>
                    <a:pt x="21721" y="19067"/>
                  </a:lnTo>
                  <a:lnTo>
                    <a:pt x="22542" y="18681"/>
                  </a:lnTo>
                  <a:lnTo>
                    <a:pt x="23362" y="18295"/>
                  </a:lnTo>
                  <a:lnTo>
                    <a:pt x="24135" y="17812"/>
                  </a:lnTo>
                  <a:lnTo>
                    <a:pt x="24907" y="17281"/>
                  </a:lnTo>
                  <a:lnTo>
                    <a:pt x="24328" y="17474"/>
                  </a:lnTo>
                  <a:lnTo>
                    <a:pt x="23700" y="17619"/>
                  </a:lnTo>
                  <a:lnTo>
                    <a:pt x="23024" y="17667"/>
                  </a:lnTo>
                  <a:lnTo>
                    <a:pt x="22300" y="17715"/>
                  </a:lnTo>
                  <a:lnTo>
                    <a:pt x="20756" y="17667"/>
                  </a:lnTo>
                  <a:lnTo>
                    <a:pt x="19211" y="17571"/>
                  </a:lnTo>
                  <a:lnTo>
                    <a:pt x="18053" y="17474"/>
                  </a:lnTo>
                  <a:lnTo>
                    <a:pt x="16991" y="17426"/>
                  </a:lnTo>
                  <a:lnTo>
                    <a:pt x="16026" y="17474"/>
                  </a:lnTo>
                  <a:lnTo>
                    <a:pt x="15591" y="17474"/>
                  </a:lnTo>
                  <a:lnTo>
                    <a:pt x="15205" y="17571"/>
                  </a:lnTo>
                  <a:lnTo>
                    <a:pt x="16074" y="15736"/>
                  </a:lnTo>
                  <a:lnTo>
                    <a:pt x="16943" y="14047"/>
                  </a:lnTo>
                  <a:lnTo>
                    <a:pt x="16991" y="14240"/>
                  </a:lnTo>
                  <a:lnTo>
                    <a:pt x="17039" y="14433"/>
                  </a:lnTo>
                  <a:lnTo>
                    <a:pt x="17136" y="14578"/>
                  </a:lnTo>
                  <a:lnTo>
                    <a:pt x="17280" y="14723"/>
                  </a:lnTo>
                  <a:lnTo>
                    <a:pt x="17618" y="15012"/>
                  </a:lnTo>
                  <a:lnTo>
                    <a:pt x="18005" y="15205"/>
                  </a:lnTo>
                  <a:lnTo>
                    <a:pt x="18535" y="15350"/>
                  </a:lnTo>
                  <a:lnTo>
                    <a:pt x="19066" y="15398"/>
                  </a:lnTo>
                  <a:lnTo>
                    <a:pt x="19742" y="15447"/>
                  </a:lnTo>
                  <a:lnTo>
                    <a:pt x="20418" y="15398"/>
                  </a:lnTo>
                  <a:lnTo>
                    <a:pt x="21142" y="15302"/>
                  </a:lnTo>
                  <a:lnTo>
                    <a:pt x="21914" y="15157"/>
                  </a:lnTo>
                  <a:lnTo>
                    <a:pt x="22687" y="14916"/>
                  </a:lnTo>
                  <a:lnTo>
                    <a:pt x="23459" y="14626"/>
                  </a:lnTo>
                  <a:lnTo>
                    <a:pt x="24231" y="14288"/>
                  </a:lnTo>
                  <a:lnTo>
                    <a:pt x="25052" y="13902"/>
                  </a:lnTo>
                  <a:lnTo>
                    <a:pt x="25776" y="13419"/>
                  </a:lnTo>
                  <a:lnTo>
                    <a:pt x="26500" y="12889"/>
                  </a:lnTo>
                  <a:lnTo>
                    <a:pt x="26500" y="12889"/>
                  </a:lnTo>
                  <a:lnTo>
                    <a:pt x="25969" y="13082"/>
                  </a:lnTo>
                  <a:lnTo>
                    <a:pt x="25390" y="13178"/>
                  </a:lnTo>
                  <a:lnTo>
                    <a:pt x="24762" y="13275"/>
                  </a:lnTo>
                  <a:lnTo>
                    <a:pt x="24038" y="13323"/>
                  </a:lnTo>
                  <a:lnTo>
                    <a:pt x="22590" y="13323"/>
                  </a:lnTo>
                  <a:lnTo>
                    <a:pt x="21142" y="13275"/>
                  </a:lnTo>
                  <a:lnTo>
                    <a:pt x="20032" y="13178"/>
                  </a:lnTo>
                  <a:lnTo>
                    <a:pt x="19018" y="13178"/>
                  </a:lnTo>
                  <a:lnTo>
                    <a:pt x="18101" y="13226"/>
                  </a:lnTo>
                  <a:lnTo>
                    <a:pt x="17715" y="13275"/>
                  </a:lnTo>
                  <a:lnTo>
                    <a:pt x="17329" y="13323"/>
                  </a:lnTo>
                  <a:lnTo>
                    <a:pt x="18101" y="11971"/>
                  </a:lnTo>
                  <a:lnTo>
                    <a:pt x="18873" y="10620"/>
                  </a:lnTo>
                  <a:lnTo>
                    <a:pt x="18922" y="10813"/>
                  </a:lnTo>
                  <a:lnTo>
                    <a:pt x="18970" y="10958"/>
                  </a:lnTo>
                  <a:lnTo>
                    <a:pt x="19163" y="11247"/>
                  </a:lnTo>
                  <a:lnTo>
                    <a:pt x="19453" y="11489"/>
                  </a:lnTo>
                  <a:lnTo>
                    <a:pt x="19839" y="11634"/>
                  </a:lnTo>
                  <a:lnTo>
                    <a:pt x="20273" y="11778"/>
                  </a:lnTo>
                  <a:lnTo>
                    <a:pt x="20804" y="11827"/>
                  </a:lnTo>
                  <a:lnTo>
                    <a:pt x="21383" y="11778"/>
                  </a:lnTo>
                  <a:lnTo>
                    <a:pt x="21963" y="11730"/>
                  </a:lnTo>
                  <a:lnTo>
                    <a:pt x="22638" y="11585"/>
                  </a:lnTo>
                  <a:lnTo>
                    <a:pt x="23266" y="11440"/>
                  </a:lnTo>
                  <a:lnTo>
                    <a:pt x="23990" y="11199"/>
                  </a:lnTo>
                  <a:lnTo>
                    <a:pt x="24666" y="10910"/>
                  </a:lnTo>
                  <a:lnTo>
                    <a:pt x="25341" y="10572"/>
                  </a:lnTo>
                  <a:lnTo>
                    <a:pt x="26017" y="10137"/>
                  </a:lnTo>
                  <a:lnTo>
                    <a:pt x="26693" y="9703"/>
                  </a:lnTo>
                  <a:lnTo>
                    <a:pt x="27320" y="9172"/>
                  </a:lnTo>
                  <a:lnTo>
                    <a:pt x="26886" y="9365"/>
                  </a:lnTo>
                  <a:lnTo>
                    <a:pt x="26452" y="9461"/>
                  </a:lnTo>
                  <a:lnTo>
                    <a:pt x="25969" y="9558"/>
                  </a:lnTo>
                  <a:lnTo>
                    <a:pt x="25438" y="9655"/>
                  </a:lnTo>
                  <a:lnTo>
                    <a:pt x="24376" y="9751"/>
                  </a:lnTo>
                  <a:lnTo>
                    <a:pt x="23218" y="9799"/>
                  </a:lnTo>
                  <a:lnTo>
                    <a:pt x="20997" y="9799"/>
                  </a:lnTo>
                  <a:lnTo>
                    <a:pt x="20032" y="9896"/>
                  </a:lnTo>
                  <a:lnTo>
                    <a:pt x="19646" y="9944"/>
                  </a:lnTo>
                  <a:lnTo>
                    <a:pt x="19260" y="10041"/>
                  </a:lnTo>
                  <a:lnTo>
                    <a:pt x="20708" y="7820"/>
                  </a:lnTo>
                  <a:lnTo>
                    <a:pt x="20804" y="8062"/>
                  </a:lnTo>
                  <a:lnTo>
                    <a:pt x="20997" y="8255"/>
                  </a:lnTo>
                  <a:lnTo>
                    <a:pt x="21287" y="8400"/>
                  </a:lnTo>
                  <a:lnTo>
                    <a:pt x="21576" y="8496"/>
                  </a:lnTo>
                  <a:lnTo>
                    <a:pt x="21963" y="8544"/>
                  </a:lnTo>
                  <a:lnTo>
                    <a:pt x="22349" y="8544"/>
                  </a:lnTo>
                  <a:lnTo>
                    <a:pt x="22783" y="8496"/>
                  </a:lnTo>
                  <a:lnTo>
                    <a:pt x="23266" y="8400"/>
                  </a:lnTo>
                  <a:lnTo>
                    <a:pt x="23748" y="8255"/>
                  </a:lnTo>
                  <a:lnTo>
                    <a:pt x="24231" y="8110"/>
                  </a:lnTo>
                  <a:lnTo>
                    <a:pt x="24762" y="7869"/>
                  </a:lnTo>
                  <a:lnTo>
                    <a:pt x="25245" y="7627"/>
                  </a:lnTo>
                  <a:lnTo>
                    <a:pt x="25776" y="7338"/>
                  </a:lnTo>
                  <a:lnTo>
                    <a:pt x="26258" y="7000"/>
                  </a:lnTo>
                  <a:lnTo>
                    <a:pt x="26741" y="6614"/>
                  </a:lnTo>
                  <a:lnTo>
                    <a:pt x="27176" y="6179"/>
                  </a:lnTo>
                  <a:lnTo>
                    <a:pt x="26886" y="6324"/>
                  </a:lnTo>
                  <a:lnTo>
                    <a:pt x="26596" y="6469"/>
                  </a:lnTo>
                  <a:lnTo>
                    <a:pt x="25872" y="6614"/>
                  </a:lnTo>
                  <a:lnTo>
                    <a:pt x="25052" y="6758"/>
                  </a:lnTo>
                  <a:lnTo>
                    <a:pt x="24231" y="6807"/>
                  </a:lnTo>
                  <a:lnTo>
                    <a:pt x="22590" y="6952"/>
                  </a:lnTo>
                  <a:lnTo>
                    <a:pt x="21818" y="7000"/>
                  </a:lnTo>
                  <a:lnTo>
                    <a:pt x="21190" y="7145"/>
                  </a:lnTo>
                  <a:lnTo>
                    <a:pt x="22349" y="5552"/>
                  </a:lnTo>
                  <a:lnTo>
                    <a:pt x="23362" y="4200"/>
                  </a:lnTo>
                  <a:lnTo>
                    <a:pt x="23604" y="4249"/>
                  </a:lnTo>
                  <a:lnTo>
                    <a:pt x="24086" y="4249"/>
                  </a:lnTo>
                  <a:lnTo>
                    <a:pt x="24376" y="4200"/>
                  </a:lnTo>
                  <a:lnTo>
                    <a:pt x="24714" y="4104"/>
                  </a:lnTo>
                  <a:lnTo>
                    <a:pt x="25052" y="3959"/>
                  </a:lnTo>
                  <a:lnTo>
                    <a:pt x="25728" y="3573"/>
                  </a:lnTo>
                  <a:lnTo>
                    <a:pt x="26403" y="3090"/>
                  </a:lnTo>
                  <a:lnTo>
                    <a:pt x="27031" y="2463"/>
                  </a:lnTo>
                  <a:lnTo>
                    <a:pt x="27369" y="2125"/>
                  </a:lnTo>
                  <a:lnTo>
                    <a:pt x="27658" y="1739"/>
                  </a:lnTo>
                  <a:lnTo>
                    <a:pt x="27948" y="1352"/>
                  </a:lnTo>
                  <a:lnTo>
                    <a:pt x="28189" y="918"/>
                  </a:lnTo>
                  <a:lnTo>
                    <a:pt x="27948" y="1111"/>
                  </a:lnTo>
                  <a:lnTo>
                    <a:pt x="27658" y="1352"/>
                  </a:lnTo>
                  <a:lnTo>
                    <a:pt x="26982" y="1690"/>
                  </a:lnTo>
                  <a:lnTo>
                    <a:pt x="26210" y="2028"/>
                  </a:lnTo>
                  <a:lnTo>
                    <a:pt x="25390" y="2318"/>
                  </a:lnTo>
                  <a:lnTo>
                    <a:pt x="24617" y="2607"/>
                  </a:lnTo>
                  <a:lnTo>
                    <a:pt x="23893" y="2897"/>
                  </a:lnTo>
                  <a:lnTo>
                    <a:pt x="23314" y="3187"/>
                  </a:lnTo>
                  <a:lnTo>
                    <a:pt x="23073" y="3331"/>
                  </a:lnTo>
                  <a:lnTo>
                    <a:pt x="22880" y="3524"/>
                  </a:lnTo>
                  <a:lnTo>
                    <a:pt x="22928" y="3718"/>
                  </a:lnTo>
                  <a:lnTo>
                    <a:pt x="23024" y="3862"/>
                  </a:lnTo>
                  <a:lnTo>
                    <a:pt x="22059" y="5214"/>
                  </a:lnTo>
                  <a:lnTo>
                    <a:pt x="21866" y="4683"/>
                  </a:lnTo>
                  <a:lnTo>
                    <a:pt x="21576" y="4055"/>
                  </a:lnTo>
                  <a:lnTo>
                    <a:pt x="20804" y="2704"/>
                  </a:lnTo>
                  <a:lnTo>
                    <a:pt x="20418" y="2028"/>
                  </a:lnTo>
                  <a:lnTo>
                    <a:pt x="20080" y="1304"/>
                  </a:lnTo>
                  <a:lnTo>
                    <a:pt x="19839" y="628"/>
                  </a:lnTo>
                  <a:lnTo>
                    <a:pt x="19742" y="290"/>
                  </a:lnTo>
                  <a:lnTo>
                    <a:pt x="19694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2368;p80"/>
            <p:cNvSpPr/>
            <p:nvPr/>
          </p:nvSpPr>
          <p:spPr>
            <a:xfrm>
              <a:off x="1169700" y="3212250"/>
              <a:ext cx="704750" cy="1048675"/>
            </a:xfrm>
            <a:custGeom>
              <a:avLst/>
              <a:gdLst/>
              <a:ahLst/>
              <a:cxnLst/>
              <a:rect l="l" t="t" r="r" b="b"/>
              <a:pathLst>
                <a:path w="28190" h="41947" fill="none" extrusionOk="0">
                  <a:moveTo>
                    <a:pt x="18873" y="10620"/>
                  </a:moveTo>
                  <a:lnTo>
                    <a:pt x="18873" y="10620"/>
                  </a:lnTo>
                  <a:lnTo>
                    <a:pt x="18922" y="10813"/>
                  </a:lnTo>
                  <a:lnTo>
                    <a:pt x="18970" y="10958"/>
                  </a:lnTo>
                  <a:lnTo>
                    <a:pt x="19163" y="11247"/>
                  </a:lnTo>
                  <a:lnTo>
                    <a:pt x="19453" y="11489"/>
                  </a:lnTo>
                  <a:lnTo>
                    <a:pt x="19839" y="11634"/>
                  </a:lnTo>
                  <a:lnTo>
                    <a:pt x="20273" y="11778"/>
                  </a:lnTo>
                  <a:lnTo>
                    <a:pt x="20804" y="11827"/>
                  </a:lnTo>
                  <a:lnTo>
                    <a:pt x="21383" y="11778"/>
                  </a:lnTo>
                  <a:lnTo>
                    <a:pt x="21963" y="11730"/>
                  </a:lnTo>
                  <a:lnTo>
                    <a:pt x="22638" y="11585"/>
                  </a:lnTo>
                  <a:lnTo>
                    <a:pt x="23266" y="11440"/>
                  </a:lnTo>
                  <a:lnTo>
                    <a:pt x="23990" y="11199"/>
                  </a:lnTo>
                  <a:lnTo>
                    <a:pt x="24666" y="10910"/>
                  </a:lnTo>
                  <a:lnTo>
                    <a:pt x="25341" y="10572"/>
                  </a:lnTo>
                  <a:lnTo>
                    <a:pt x="26017" y="10137"/>
                  </a:lnTo>
                  <a:lnTo>
                    <a:pt x="26693" y="9703"/>
                  </a:lnTo>
                  <a:lnTo>
                    <a:pt x="27320" y="9172"/>
                  </a:lnTo>
                  <a:lnTo>
                    <a:pt x="27320" y="9172"/>
                  </a:lnTo>
                  <a:lnTo>
                    <a:pt x="26886" y="9365"/>
                  </a:lnTo>
                  <a:lnTo>
                    <a:pt x="26452" y="9461"/>
                  </a:lnTo>
                  <a:lnTo>
                    <a:pt x="25969" y="9558"/>
                  </a:lnTo>
                  <a:lnTo>
                    <a:pt x="25438" y="9655"/>
                  </a:lnTo>
                  <a:lnTo>
                    <a:pt x="24376" y="9751"/>
                  </a:lnTo>
                  <a:lnTo>
                    <a:pt x="23218" y="9799"/>
                  </a:lnTo>
                  <a:lnTo>
                    <a:pt x="20997" y="9799"/>
                  </a:lnTo>
                  <a:lnTo>
                    <a:pt x="20032" y="9896"/>
                  </a:lnTo>
                  <a:lnTo>
                    <a:pt x="19646" y="9944"/>
                  </a:lnTo>
                  <a:lnTo>
                    <a:pt x="19260" y="10041"/>
                  </a:lnTo>
                  <a:lnTo>
                    <a:pt x="19260" y="10041"/>
                  </a:lnTo>
                  <a:lnTo>
                    <a:pt x="20708" y="7820"/>
                  </a:lnTo>
                  <a:lnTo>
                    <a:pt x="20708" y="7820"/>
                  </a:lnTo>
                  <a:lnTo>
                    <a:pt x="20804" y="8062"/>
                  </a:lnTo>
                  <a:lnTo>
                    <a:pt x="20997" y="8255"/>
                  </a:lnTo>
                  <a:lnTo>
                    <a:pt x="21287" y="8400"/>
                  </a:lnTo>
                  <a:lnTo>
                    <a:pt x="21576" y="8496"/>
                  </a:lnTo>
                  <a:lnTo>
                    <a:pt x="21963" y="8544"/>
                  </a:lnTo>
                  <a:lnTo>
                    <a:pt x="22349" y="8544"/>
                  </a:lnTo>
                  <a:lnTo>
                    <a:pt x="22783" y="8496"/>
                  </a:lnTo>
                  <a:lnTo>
                    <a:pt x="23266" y="8400"/>
                  </a:lnTo>
                  <a:lnTo>
                    <a:pt x="23748" y="8255"/>
                  </a:lnTo>
                  <a:lnTo>
                    <a:pt x="24231" y="8110"/>
                  </a:lnTo>
                  <a:lnTo>
                    <a:pt x="24762" y="7869"/>
                  </a:lnTo>
                  <a:lnTo>
                    <a:pt x="25245" y="7627"/>
                  </a:lnTo>
                  <a:lnTo>
                    <a:pt x="25776" y="7338"/>
                  </a:lnTo>
                  <a:lnTo>
                    <a:pt x="26258" y="7000"/>
                  </a:lnTo>
                  <a:lnTo>
                    <a:pt x="26741" y="6614"/>
                  </a:lnTo>
                  <a:lnTo>
                    <a:pt x="27176" y="6179"/>
                  </a:lnTo>
                  <a:lnTo>
                    <a:pt x="27176" y="6179"/>
                  </a:lnTo>
                  <a:lnTo>
                    <a:pt x="26886" y="6324"/>
                  </a:lnTo>
                  <a:lnTo>
                    <a:pt x="26596" y="6469"/>
                  </a:lnTo>
                  <a:lnTo>
                    <a:pt x="25872" y="6614"/>
                  </a:lnTo>
                  <a:lnTo>
                    <a:pt x="25052" y="6758"/>
                  </a:lnTo>
                  <a:lnTo>
                    <a:pt x="24231" y="6807"/>
                  </a:lnTo>
                  <a:lnTo>
                    <a:pt x="22590" y="6952"/>
                  </a:lnTo>
                  <a:lnTo>
                    <a:pt x="21818" y="7000"/>
                  </a:lnTo>
                  <a:lnTo>
                    <a:pt x="21190" y="7145"/>
                  </a:lnTo>
                  <a:lnTo>
                    <a:pt x="21190" y="7145"/>
                  </a:lnTo>
                  <a:lnTo>
                    <a:pt x="22349" y="5552"/>
                  </a:lnTo>
                  <a:lnTo>
                    <a:pt x="23362" y="4200"/>
                  </a:lnTo>
                  <a:lnTo>
                    <a:pt x="23362" y="4200"/>
                  </a:lnTo>
                  <a:lnTo>
                    <a:pt x="23604" y="4249"/>
                  </a:lnTo>
                  <a:lnTo>
                    <a:pt x="23845" y="4249"/>
                  </a:lnTo>
                  <a:lnTo>
                    <a:pt x="24086" y="4249"/>
                  </a:lnTo>
                  <a:lnTo>
                    <a:pt x="24376" y="4200"/>
                  </a:lnTo>
                  <a:lnTo>
                    <a:pt x="24714" y="4104"/>
                  </a:lnTo>
                  <a:lnTo>
                    <a:pt x="25052" y="3959"/>
                  </a:lnTo>
                  <a:lnTo>
                    <a:pt x="25728" y="3573"/>
                  </a:lnTo>
                  <a:lnTo>
                    <a:pt x="26403" y="3090"/>
                  </a:lnTo>
                  <a:lnTo>
                    <a:pt x="27031" y="2463"/>
                  </a:lnTo>
                  <a:lnTo>
                    <a:pt x="27369" y="2125"/>
                  </a:lnTo>
                  <a:lnTo>
                    <a:pt x="27658" y="1739"/>
                  </a:lnTo>
                  <a:lnTo>
                    <a:pt x="27948" y="1352"/>
                  </a:lnTo>
                  <a:lnTo>
                    <a:pt x="28189" y="918"/>
                  </a:lnTo>
                  <a:lnTo>
                    <a:pt x="28189" y="918"/>
                  </a:lnTo>
                  <a:lnTo>
                    <a:pt x="27948" y="1111"/>
                  </a:lnTo>
                  <a:lnTo>
                    <a:pt x="27658" y="1352"/>
                  </a:lnTo>
                  <a:lnTo>
                    <a:pt x="26982" y="1690"/>
                  </a:lnTo>
                  <a:lnTo>
                    <a:pt x="26210" y="2028"/>
                  </a:lnTo>
                  <a:lnTo>
                    <a:pt x="25390" y="2318"/>
                  </a:lnTo>
                  <a:lnTo>
                    <a:pt x="24617" y="2607"/>
                  </a:lnTo>
                  <a:lnTo>
                    <a:pt x="23893" y="2897"/>
                  </a:lnTo>
                  <a:lnTo>
                    <a:pt x="23314" y="3187"/>
                  </a:lnTo>
                  <a:lnTo>
                    <a:pt x="23073" y="3331"/>
                  </a:lnTo>
                  <a:lnTo>
                    <a:pt x="22880" y="3524"/>
                  </a:lnTo>
                  <a:lnTo>
                    <a:pt x="22880" y="3524"/>
                  </a:lnTo>
                  <a:lnTo>
                    <a:pt x="22928" y="3718"/>
                  </a:lnTo>
                  <a:lnTo>
                    <a:pt x="23024" y="3862"/>
                  </a:lnTo>
                  <a:lnTo>
                    <a:pt x="23024" y="3862"/>
                  </a:lnTo>
                  <a:lnTo>
                    <a:pt x="22059" y="5214"/>
                  </a:lnTo>
                  <a:lnTo>
                    <a:pt x="22059" y="5214"/>
                  </a:lnTo>
                  <a:lnTo>
                    <a:pt x="21866" y="4683"/>
                  </a:lnTo>
                  <a:lnTo>
                    <a:pt x="21576" y="4055"/>
                  </a:lnTo>
                  <a:lnTo>
                    <a:pt x="20804" y="2704"/>
                  </a:lnTo>
                  <a:lnTo>
                    <a:pt x="20418" y="2028"/>
                  </a:lnTo>
                  <a:lnTo>
                    <a:pt x="20080" y="1304"/>
                  </a:lnTo>
                  <a:lnTo>
                    <a:pt x="19839" y="628"/>
                  </a:lnTo>
                  <a:lnTo>
                    <a:pt x="19742" y="290"/>
                  </a:lnTo>
                  <a:lnTo>
                    <a:pt x="19694" y="1"/>
                  </a:lnTo>
                  <a:lnTo>
                    <a:pt x="19694" y="1"/>
                  </a:lnTo>
                  <a:lnTo>
                    <a:pt x="19646" y="532"/>
                  </a:lnTo>
                  <a:lnTo>
                    <a:pt x="19597" y="1111"/>
                  </a:lnTo>
                  <a:lnTo>
                    <a:pt x="19549" y="1642"/>
                  </a:lnTo>
                  <a:lnTo>
                    <a:pt x="19597" y="2173"/>
                  </a:lnTo>
                  <a:lnTo>
                    <a:pt x="19646" y="2656"/>
                  </a:lnTo>
                  <a:lnTo>
                    <a:pt x="19742" y="3187"/>
                  </a:lnTo>
                  <a:lnTo>
                    <a:pt x="19887" y="3621"/>
                  </a:lnTo>
                  <a:lnTo>
                    <a:pt x="20032" y="4055"/>
                  </a:lnTo>
                  <a:lnTo>
                    <a:pt x="20225" y="4442"/>
                  </a:lnTo>
                  <a:lnTo>
                    <a:pt x="20370" y="4779"/>
                  </a:lnTo>
                  <a:lnTo>
                    <a:pt x="20611" y="5069"/>
                  </a:lnTo>
                  <a:lnTo>
                    <a:pt x="20804" y="5310"/>
                  </a:lnTo>
                  <a:lnTo>
                    <a:pt x="21045" y="5503"/>
                  </a:lnTo>
                  <a:lnTo>
                    <a:pt x="21287" y="5600"/>
                  </a:lnTo>
                  <a:lnTo>
                    <a:pt x="21528" y="5648"/>
                  </a:lnTo>
                  <a:lnTo>
                    <a:pt x="21769" y="5600"/>
                  </a:lnTo>
                  <a:lnTo>
                    <a:pt x="21769" y="5600"/>
                  </a:lnTo>
                  <a:lnTo>
                    <a:pt x="20852" y="6807"/>
                  </a:lnTo>
                  <a:lnTo>
                    <a:pt x="19984" y="8158"/>
                  </a:lnTo>
                  <a:lnTo>
                    <a:pt x="19984" y="8158"/>
                  </a:lnTo>
                  <a:lnTo>
                    <a:pt x="19694" y="7579"/>
                  </a:lnTo>
                  <a:lnTo>
                    <a:pt x="19308" y="6952"/>
                  </a:lnTo>
                  <a:lnTo>
                    <a:pt x="18342" y="5503"/>
                  </a:lnTo>
                  <a:lnTo>
                    <a:pt x="17811" y="4779"/>
                  </a:lnTo>
                  <a:lnTo>
                    <a:pt x="17377" y="4007"/>
                  </a:lnTo>
                  <a:lnTo>
                    <a:pt x="17039" y="3283"/>
                  </a:lnTo>
                  <a:lnTo>
                    <a:pt x="16943" y="2945"/>
                  </a:lnTo>
                  <a:lnTo>
                    <a:pt x="16846" y="2607"/>
                  </a:lnTo>
                  <a:lnTo>
                    <a:pt x="16846" y="2607"/>
                  </a:lnTo>
                  <a:lnTo>
                    <a:pt x="16798" y="3235"/>
                  </a:lnTo>
                  <a:lnTo>
                    <a:pt x="16798" y="3814"/>
                  </a:lnTo>
                  <a:lnTo>
                    <a:pt x="16846" y="4442"/>
                  </a:lnTo>
                  <a:lnTo>
                    <a:pt x="16943" y="5021"/>
                  </a:lnTo>
                  <a:lnTo>
                    <a:pt x="17039" y="5552"/>
                  </a:lnTo>
                  <a:lnTo>
                    <a:pt x="17184" y="6083"/>
                  </a:lnTo>
                  <a:lnTo>
                    <a:pt x="17377" y="6614"/>
                  </a:lnTo>
                  <a:lnTo>
                    <a:pt x="17570" y="7048"/>
                  </a:lnTo>
                  <a:lnTo>
                    <a:pt x="17763" y="7482"/>
                  </a:lnTo>
                  <a:lnTo>
                    <a:pt x="18005" y="7869"/>
                  </a:lnTo>
                  <a:lnTo>
                    <a:pt x="18294" y="8158"/>
                  </a:lnTo>
                  <a:lnTo>
                    <a:pt x="18535" y="8400"/>
                  </a:lnTo>
                  <a:lnTo>
                    <a:pt x="18777" y="8593"/>
                  </a:lnTo>
                  <a:lnTo>
                    <a:pt x="19066" y="8737"/>
                  </a:lnTo>
                  <a:lnTo>
                    <a:pt x="19308" y="8786"/>
                  </a:lnTo>
                  <a:lnTo>
                    <a:pt x="19597" y="8737"/>
                  </a:lnTo>
                  <a:lnTo>
                    <a:pt x="19597" y="8737"/>
                  </a:lnTo>
                  <a:lnTo>
                    <a:pt x="18101" y="11151"/>
                  </a:lnTo>
                  <a:lnTo>
                    <a:pt x="18101" y="11151"/>
                  </a:lnTo>
                  <a:lnTo>
                    <a:pt x="17908" y="10813"/>
                  </a:lnTo>
                  <a:lnTo>
                    <a:pt x="17667" y="10475"/>
                  </a:lnTo>
                  <a:lnTo>
                    <a:pt x="17087" y="9751"/>
                  </a:lnTo>
                  <a:lnTo>
                    <a:pt x="16363" y="8931"/>
                  </a:lnTo>
                  <a:lnTo>
                    <a:pt x="15591" y="8110"/>
                  </a:lnTo>
                  <a:lnTo>
                    <a:pt x="14771" y="7241"/>
                  </a:lnTo>
                  <a:lnTo>
                    <a:pt x="14095" y="6372"/>
                  </a:lnTo>
                  <a:lnTo>
                    <a:pt x="13757" y="5938"/>
                  </a:lnTo>
                  <a:lnTo>
                    <a:pt x="13516" y="5503"/>
                  </a:lnTo>
                  <a:lnTo>
                    <a:pt x="13274" y="5069"/>
                  </a:lnTo>
                  <a:lnTo>
                    <a:pt x="13129" y="4683"/>
                  </a:lnTo>
                  <a:lnTo>
                    <a:pt x="13129" y="4683"/>
                  </a:lnTo>
                  <a:lnTo>
                    <a:pt x="13178" y="5455"/>
                  </a:lnTo>
                  <a:lnTo>
                    <a:pt x="13274" y="6179"/>
                  </a:lnTo>
                  <a:lnTo>
                    <a:pt x="13467" y="6952"/>
                  </a:lnTo>
                  <a:lnTo>
                    <a:pt x="13660" y="7627"/>
                  </a:lnTo>
                  <a:lnTo>
                    <a:pt x="13902" y="8303"/>
                  </a:lnTo>
                  <a:lnTo>
                    <a:pt x="14191" y="8979"/>
                  </a:lnTo>
                  <a:lnTo>
                    <a:pt x="14481" y="9558"/>
                  </a:lnTo>
                  <a:lnTo>
                    <a:pt x="14819" y="10089"/>
                  </a:lnTo>
                  <a:lnTo>
                    <a:pt x="15157" y="10572"/>
                  </a:lnTo>
                  <a:lnTo>
                    <a:pt x="15543" y="11006"/>
                  </a:lnTo>
                  <a:lnTo>
                    <a:pt x="15881" y="11344"/>
                  </a:lnTo>
                  <a:lnTo>
                    <a:pt x="16267" y="11634"/>
                  </a:lnTo>
                  <a:lnTo>
                    <a:pt x="16653" y="11827"/>
                  </a:lnTo>
                  <a:lnTo>
                    <a:pt x="16991" y="11971"/>
                  </a:lnTo>
                  <a:lnTo>
                    <a:pt x="17329" y="11971"/>
                  </a:lnTo>
                  <a:lnTo>
                    <a:pt x="17667" y="11875"/>
                  </a:lnTo>
                  <a:lnTo>
                    <a:pt x="17667" y="11875"/>
                  </a:lnTo>
                  <a:lnTo>
                    <a:pt x="16894" y="13226"/>
                  </a:lnTo>
                  <a:lnTo>
                    <a:pt x="16170" y="14578"/>
                  </a:lnTo>
                  <a:lnTo>
                    <a:pt x="16170" y="14578"/>
                  </a:lnTo>
                  <a:lnTo>
                    <a:pt x="15929" y="14240"/>
                  </a:lnTo>
                  <a:lnTo>
                    <a:pt x="15639" y="13854"/>
                  </a:lnTo>
                  <a:lnTo>
                    <a:pt x="14915" y="13082"/>
                  </a:lnTo>
                  <a:lnTo>
                    <a:pt x="14047" y="12261"/>
                  </a:lnTo>
                  <a:lnTo>
                    <a:pt x="13081" y="11392"/>
                  </a:lnTo>
                  <a:lnTo>
                    <a:pt x="12116" y="10523"/>
                  </a:lnTo>
                  <a:lnTo>
                    <a:pt x="11247" y="9606"/>
                  </a:lnTo>
                  <a:lnTo>
                    <a:pt x="10861" y="9124"/>
                  </a:lnTo>
                  <a:lnTo>
                    <a:pt x="10523" y="8689"/>
                  </a:lnTo>
                  <a:lnTo>
                    <a:pt x="10233" y="8207"/>
                  </a:lnTo>
                  <a:lnTo>
                    <a:pt x="10040" y="7772"/>
                  </a:lnTo>
                  <a:lnTo>
                    <a:pt x="10040" y="7772"/>
                  </a:lnTo>
                  <a:lnTo>
                    <a:pt x="10137" y="8641"/>
                  </a:lnTo>
                  <a:lnTo>
                    <a:pt x="10330" y="9461"/>
                  </a:lnTo>
                  <a:lnTo>
                    <a:pt x="10571" y="10282"/>
                  </a:lnTo>
                  <a:lnTo>
                    <a:pt x="10861" y="11054"/>
                  </a:lnTo>
                  <a:lnTo>
                    <a:pt x="11199" y="11778"/>
                  </a:lnTo>
                  <a:lnTo>
                    <a:pt x="11585" y="12454"/>
                  </a:lnTo>
                  <a:lnTo>
                    <a:pt x="11971" y="13082"/>
                  </a:lnTo>
                  <a:lnTo>
                    <a:pt x="12405" y="13661"/>
                  </a:lnTo>
                  <a:lnTo>
                    <a:pt x="12840" y="14192"/>
                  </a:lnTo>
                  <a:lnTo>
                    <a:pt x="13274" y="14626"/>
                  </a:lnTo>
                  <a:lnTo>
                    <a:pt x="13709" y="15012"/>
                  </a:lnTo>
                  <a:lnTo>
                    <a:pt x="14143" y="15302"/>
                  </a:lnTo>
                  <a:lnTo>
                    <a:pt x="14577" y="15495"/>
                  </a:lnTo>
                  <a:lnTo>
                    <a:pt x="15012" y="15592"/>
                  </a:lnTo>
                  <a:lnTo>
                    <a:pt x="15398" y="15592"/>
                  </a:lnTo>
                  <a:lnTo>
                    <a:pt x="15543" y="15543"/>
                  </a:lnTo>
                  <a:lnTo>
                    <a:pt x="15736" y="15495"/>
                  </a:lnTo>
                  <a:lnTo>
                    <a:pt x="15736" y="15495"/>
                  </a:lnTo>
                  <a:lnTo>
                    <a:pt x="14964" y="17136"/>
                  </a:lnTo>
                  <a:lnTo>
                    <a:pt x="14191" y="18826"/>
                  </a:lnTo>
                  <a:lnTo>
                    <a:pt x="14191" y="18826"/>
                  </a:lnTo>
                  <a:lnTo>
                    <a:pt x="13902" y="18536"/>
                  </a:lnTo>
                  <a:lnTo>
                    <a:pt x="13564" y="18198"/>
                  </a:lnTo>
                  <a:lnTo>
                    <a:pt x="13129" y="17860"/>
                  </a:lnTo>
                  <a:lnTo>
                    <a:pt x="12647" y="17571"/>
                  </a:lnTo>
                  <a:lnTo>
                    <a:pt x="11537" y="16847"/>
                  </a:lnTo>
                  <a:lnTo>
                    <a:pt x="10330" y="16123"/>
                  </a:lnTo>
                  <a:lnTo>
                    <a:pt x="9123" y="15398"/>
                  </a:lnTo>
                  <a:lnTo>
                    <a:pt x="7965" y="14626"/>
                  </a:lnTo>
                  <a:lnTo>
                    <a:pt x="7434" y="14240"/>
                  </a:lnTo>
                  <a:lnTo>
                    <a:pt x="6999" y="13806"/>
                  </a:lnTo>
                  <a:lnTo>
                    <a:pt x="6613" y="13371"/>
                  </a:lnTo>
                  <a:lnTo>
                    <a:pt x="6275" y="12937"/>
                  </a:lnTo>
                  <a:lnTo>
                    <a:pt x="6275" y="12937"/>
                  </a:lnTo>
                  <a:lnTo>
                    <a:pt x="6565" y="13806"/>
                  </a:lnTo>
                  <a:lnTo>
                    <a:pt x="6951" y="14626"/>
                  </a:lnTo>
                  <a:lnTo>
                    <a:pt x="7385" y="15447"/>
                  </a:lnTo>
                  <a:lnTo>
                    <a:pt x="7868" y="16171"/>
                  </a:lnTo>
                  <a:lnTo>
                    <a:pt x="8351" y="16895"/>
                  </a:lnTo>
                  <a:lnTo>
                    <a:pt x="8882" y="17522"/>
                  </a:lnTo>
                  <a:lnTo>
                    <a:pt x="9461" y="18102"/>
                  </a:lnTo>
                  <a:lnTo>
                    <a:pt x="9992" y="18584"/>
                  </a:lnTo>
                  <a:lnTo>
                    <a:pt x="10571" y="19067"/>
                  </a:lnTo>
                  <a:lnTo>
                    <a:pt x="11150" y="19405"/>
                  </a:lnTo>
                  <a:lnTo>
                    <a:pt x="11681" y="19694"/>
                  </a:lnTo>
                  <a:lnTo>
                    <a:pt x="12212" y="19887"/>
                  </a:lnTo>
                  <a:lnTo>
                    <a:pt x="12695" y="19984"/>
                  </a:lnTo>
                  <a:lnTo>
                    <a:pt x="13129" y="19984"/>
                  </a:lnTo>
                  <a:lnTo>
                    <a:pt x="13322" y="19984"/>
                  </a:lnTo>
                  <a:lnTo>
                    <a:pt x="13516" y="19887"/>
                  </a:lnTo>
                  <a:lnTo>
                    <a:pt x="13709" y="19791"/>
                  </a:lnTo>
                  <a:lnTo>
                    <a:pt x="13853" y="19694"/>
                  </a:lnTo>
                  <a:lnTo>
                    <a:pt x="13853" y="19694"/>
                  </a:lnTo>
                  <a:lnTo>
                    <a:pt x="13419" y="20853"/>
                  </a:lnTo>
                  <a:lnTo>
                    <a:pt x="12985" y="22060"/>
                  </a:lnTo>
                  <a:lnTo>
                    <a:pt x="12598" y="23266"/>
                  </a:lnTo>
                  <a:lnTo>
                    <a:pt x="12261" y="24473"/>
                  </a:lnTo>
                  <a:lnTo>
                    <a:pt x="12261" y="24473"/>
                  </a:lnTo>
                  <a:lnTo>
                    <a:pt x="11923" y="24183"/>
                  </a:lnTo>
                  <a:lnTo>
                    <a:pt x="11488" y="23894"/>
                  </a:lnTo>
                  <a:lnTo>
                    <a:pt x="11006" y="23604"/>
                  </a:lnTo>
                  <a:lnTo>
                    <a:pt x="10426" y="23363"/>
                  </a:lnTo>
                  <a:lnTo>
                    <a:pt x="9171" y="22784"/>
                  </a:lnTo>
                  <a:lnTo>
                    <a:pt x="7820" y="22253"/>
                  </a:lnTo>
                  <a:lnTo>
                    <a:pt x="6468" y="21673"/>
                  </a:lnTo>
                  <a:lnTo>
                    <a:pt x="5165" y="21046"/>
                  </a:lnTo>
                  <a:lnTo>
                    <a:pt x="4586" y="20708"/>
                  </a:lnTo>
                  <a:lnTo>
                    <a:pt x="4055" y="20322"/>
                  </a:lnTo>
                  <a:lnTo>
                    <a:pt x="3572" y="19936"/>
                  </a:lnTo>
                  <a:lnTo>
                    <a:pt x="3186" y="19550"/>
                  </a:lnTo>
                  <a:lnTo>
                    <a:pt x="3186" y="19550"/>
                  </a:lnTo>
                  <a:lnTo>
                    <a:pt x="3620" y="20418"/>
                  </a:lnTo>
                  <a:lnTo>
                    <a:pt x="4103" y="21191"/>
                  </a:lnTo>
                  <a:lnTo>
                    <a:pt x="4682" y="21963"/>
                  </a:lnTo>
                  <a:lnTo>
                    <a:pt x="5262" y="22639"/>
                  </a:lnTo>
                  <a:lnTo>
                    <a:pt x="5889" y="23266"/>
                  </a:lnTo>
                  <a:lnTo>
                    <a:pt x="6565" y="23845"/>
                  </a:lnTo>
                  <a:lnTo>
                    <a:pt x="7192" y="24376"/>
                  </a:lnTo>
                  <a:lnTo>
                    <a:pt x="7868" y="24811"/>
                  </a:lnTo>
                  <a:lnTo>
                    <a:pt x="8496" y="25197"/>
                  </a:lnTo>
                  <a:lnTo>
                    <a:pt x="9123" y="25487"/>
                  </a:lnTo>
                  <a:lnTo>
                    <a:pt x="9702" y="25680"/>
                  </a:lnTo>
                  <a:lnTo>
                    <a:pt x="10282" y="25824"/>
                  </a:lnTo>
                  <a:lnTo>
                    <a:pt x="10813" y="25873"/>
                  </a:lnTo>
                  <a:lnTo>
                    <a:pt x="11247" y="25824"/>
                  </a:lnTo>
                  <a:lnTo>
                    <a:pt x="11488" y="25776"/>
                  </a:lnTo>
                  <a:lnTo>
                    <a:pt x="11633" y="25680"/>
                  </a:lnTo>
                  <a:lnTo>
                    <a:pt x="11826" y="25583"/>
                  </a:lnTo>
                  <a:lnTo>
                    <a:pt x="11971" y="25438"/>
                  </a:lnTo>
                  <a:lnTo>
                    <a:pt x="11971" y="25438"/>
                  </a:lnTo>
                  <a:lnTo>
                    <a:pt x="11730" y="26500"/>
                  </a:lnTo>
                  <a:lnTo>
                    <a:pt x="11488" y="27610"/>
                  </a:lnTo>
                  <a:lnTo>
                    <a:pt x="11247" y="28721"/>
                  </a:lnTo>
                  <a:lnTo>
                    <a:pt x="11102" y="29831"/>
                  </a:lnTo>
                  <a:lnTo>
                    <a:pt x="11102" y="29831"/>
                  </a:lnTo>
                  <a:lnTo>
                    <a:pt x="10668" y="29589"/>
                  </a:lnTo>
                  <a:lnTo>
                    <a:pt x="10137" y="29348"/>
                  </a:lnTo>
                  <a:lnTo>
                    <a:pt x="9509" y="29155"/>
                  </a:lnTo>
                  <a:lnTo>
                    <a:pt x="8833" y="28962"/>
                  </a:lnTo>
                  <a:lnTo>
                    <a:pt x="7337" y="28576"/>
                  </a:lnTo>
                  <a:lnTo>
                    <a:pt x="5744" y="28238"/>
                  </a:lnTo>
                  <a:lnTo>
                    <a:pt x="4103" y="27852"/>
                  </a:lnTo>
                  <a:lnTo>
                    <a:pt x="3283" y="27659"/>
                  </a:lnTo>
                  <a:lnTo>
                    <a:pt x="2510" y="27417"/>
                  </a:lnTo>
                  <a:lnTo>
                    <a:pt x="1786" y="27176"/>
                  </a:lnTo>
                  <a:lnTo>
                    <a:pt x="1111" y="26886"/>
                  </a:lnTo>
                  <a:lnTo>
                    <a:pt x="531" y="26548"/>
                  </a:lnTo>
                  <a:lnTo>
                    <a:pt x="0" y="26211"/>
                  </a:lnTo>
                  <a:lnTo>
                    <a:pt x="0" y="26211"/>
                  </a:lnTo>
                  <a:lnTo>
                    <a:pt x="676" y="27031"/>
                  </a:lnTo>
                  <a:lnTo>
                    <a:pt x="1352" y="27803"/>
                  </a:lnTo>
                  <a:lnTo>
                    <a:pt x="2124" y="28527"/>
                  </a:lnTo>
                  <a:lnTo>
                    <a:pt x="2945" y="29155"/>
                  </a:lnTo>
                  <a:lnTo>
                    <a:pt x="3717" y="29734"/>
                  </a:lnTo>
                  <a:lnTo>
                    <a:pt x="4538" y="30265"/>
                  </a:lnTo>
                  <a:lnTo>
                    <a:pt x="5358" y="30700"/>
                  </a:lnTo>
                  <a:lnTo>
                    <a:pt x="6179" y="31086"/>
                  </a:lnTo>
                  <a:lnTo>
                    <a:pt x="6951" y="31375"/>
                  </a:lnTo>
                  <a:lnTo>
                    <a:pt x="7723" y="31568"/>
                  </a:lnTo>
                  <a:lnTo>
                    <a:pt x="8447" y="31713"/>
                  </a:lnTo>
                  <a:lnTo>
                    <a:pt x="9075" y="31761"/>
                  </a:lnTo>
                  <a:lnTo>
                    <a:pt x="9654" y="31713"/>
                  </a:lnTo>
                  <a:lnTo>
                    <a:pt x="10185" y="31568"/>
                  </a:lnTo>
                  <a:lnTo>
                    <a:pt x="10426" y="31472"/>
                  </a:lnTo>
                  <a:lnTo>
                    <a:pt x="10619" y="31375"/>
                  </a:lnTo>
                  <a:lnTo>
                    <a:pt x="10813" y="31230"/>
                  </a:lnTo>
                  <a:lnTo>
                    <a:pt x="10957" y="31037"/>
                  </a:lnTo>
                  <a:lnTo>
                    <a:pt x="10957" y="31037"/>
                  </a:lnTo>
                  <a:lnTo>
                    <a:pt x="10813" y="32389"/>
                  </a:lnTo>
                  <a:lnTo>
                    <a:pt x="10764" y="33789"/>
                  </a:lnTo>
                  <a:lnTo>
                    <a:pt x="10716" y="35140"/>
                  </a:lnTo>
                  <a:lnTo>
                    <a:pt x="10764" y="36492"/>
                  </a:lnTo>
                  <a:lnTo>
                    <a:pt x="10861" y="37892"/>
                  </a:lnTo>
                  <a:lnTo>
                    <a:pt x="11006" y="39243"/>
                  </a:lnTo>
                  <a:lnTo>
                    <a:pt x="11247" y="40595"/>
                  </a:lnTo>
                  <a:lnTo>
                    <a:pt x="11488" y="41946"/>
                  </a:lnTo>
                  <a:lnTo>
                    <a:pt x="11923" y="41850"/>
                  </a:lnTo>
                  <a:lnTo>
                    <a:pt x="11923" y="41850"/>
                  </a:lnTo>
                  <a:lnTo>
                    <a:pt x="11633" y="40305"/>
                  </a:lnTo>
                  <a:lnTo>
                    <a:pt x="11392" y="38760"/>
                  </a:lnTo>
                  <a:lnTo>
                    <a:pt x="11247" y="37216"/>
                  </a:lnTo>
                  <a:lnTo>
                    <a:pt x="11199" y="35671"/>
                  </a:lnTo>
                  <a:lnTo>
                    <a:pt x="11199" y="34127"/>
                  </a:lnTo>
                  <a:lnTo>
                    <a:pt x="11247" y="32582"/>
                  </a:lnTo>
                  <a:lnTo>
                    <a:pt x="11392" y="31037"/>
                  </a:lnTo>
                  <a:lnTo>
                    <a:pt x="11585" y="29541"/>
                  </a:lnTo>
                  <a:lnTo>
                    <a:pt x="11585" y="29541"/>
                  </a:lnTo>
                  <a:lnTo>
                    <a:pt x="11681" y="29734"/>
                  </a:lnTo>
                  <a:lnTo>
                    <a:pt x="11778" y="29976"/>
                  </a:lnTo>
                  <a:lnTo>
                    <a:pt x="11923" y="30120"/>
                  </a:lnTo>
                  <a:lnTo>
                    <a:pt x="12116" y="30313"/>
                  </a:lnTo>
                  <a:lnTo>
                    <a:pt x="12309" y="30458"/>
                  </a:lnTo>
                  <a:lnTo>
                    <a:pt x="12550" y="30603"/>
                  </a:lnTo>
                  <a:lnTo>
                    <a:pt x="13081" y="30796"/>
                  </a:lnTo>
                  <a:lnTo>
                    <a:pt x="13757" y="30941"/>
                  </a:lnTo>
                  <a:lnTo>
                    <a:pt x="14433" y="30989"/>
                  </a:lnTo>
                  <a:lnTo>
                    <a:pt x="15253" y="30941"/>
                  </a:lnTo>
                  <a:lnTo>
                    <a:pt x="16074" y="30844"/>
                  </a:lnTo>
                  <a:lnTo>
                    <a:pt x="16991" y="30700"/>
                  </a:lnTo>
                  <a:lnTo>
                    <a:pt x="17908" y="30458"/>
                  </a:lnTo>
                  <a:lnTo>
                    <a:pt x="18825" y="30120"/>
                  </a:lnTo>
                  <a:lnTo>
                    <a:pt x="19790" y="29734"/>
                  </a:lnTo>
                  <a:lnTo>
                    <a:pt x="20708" y="29251"/>
                  </a:lnTo>
                  <a:lnTo>
                    <a:pt x="21673" y="28721"/>
                  </a:lnTo>
                  <a:lnTo>
                    <a:pt x="22542" y="28093"/>
                  </a:lnTo>
                  <a:lnTo>
                    <a:pt x="23411" y="27417"/>
                  </a:lnTo>
                  <a:lnTo>
                    <a:pt x="23411" y="27417"/>
                  </a:lnTo>
                  <a:lnTo>
                    <a:pt x="22735" y="27659"/>
                  </a:lnTo>
                  <a:lnTo>
                    <a:pt x="22011" y="27852"/>
                  </a:lnTo>
                  <a:lnTo>
                    <a:pt x="21190" y="27997"/>
                  </a:lnTo>
                  <a:lnTo>
                    <a:pt x="20321" y="28093"/>
                  </a:lnTo>
                  <a:lnTo>
                    <a:pt x="19404" y="28141"/>
                  </a:lnTo>
                  <a:lnTo>
                    <a:pt x="18487" y="28141"/>
                  </a:lnTo>
                  <a:lnTo>
                    <a:pt x="16605" y="28141"/>
                  </a:lnTo>
                  <a:lnTo>
                    <a:pt x="16605" y="28141"/>
                  </a:lnTo>
                  <a:lnTo>
                    <a:pt x="15157" y="28141"/>
                  </a:lnTo>
                  <a:lnTo>
                    <a:pt x="13805" y="28190"/>
                  </a:lnTo>
                  <a:lnTo>
                    <a:pt x="13226" y="28238"/>
                  </a:lnTo>
                  <a:lnTo>
                    <a:pt x="12647" y="28286"/>
                  </a:lnTo>
                  <a:lnTo>
                    <a:pt x="12164" y="28383"/>
                  </a:lnTo>
                  <a:lnTo>
                    <a:pt x="11730" y="28527"/>
                  </a:lnTo>
                  <a:lnTo>
                    <a:pt x="11730" y="28527"/>
                  </a:lnTo>
                  <a:lnTo>
                    <a:pt x="11971" y="27369"/>
                  </a:lnTo>
                  <a:lnTo>
                    <a:pt x="12261" y="26211"/>
                  </a:lnTo>
                  <a:lnTo>
                    <a:pt x="12550" y="25052"/>
                  </a:lnTo>
                  <a:lnTo>
                    <a:pt x="12840" y="23894"/>
                  </a:lnTo>
                  <a:lnTo>
                    <a:pt x="12840" y="23894"/>
                  </a:lnTo>
                  <a:lnTo>
                    <a:pt x="12936" y="24087"/>
                  </a:lnTo>
                  <a:lnTo>
                    <a:pt x="13033" y="24280"/>
                  </a:lnTo>
                  <a:lnTo>
                    <a:pt x="13178" y="24425"/>
                  </a:lnTo>
                  <a:lnTo>
                    <a:pt x="13371" y="24569"/>
                  </a:lnTo>
                  <a:lnTo>
                    <a:pt x="13757" y="24811"/>
                  </a:lnTo>
                  <a:lnTo>
                    <a:pt x="14240" y="25004"/>
                  </a:lnTo>
                  <a:lnTo>
                    <a:pt x="14819" y="25100"/>
                  </a:lnTo>
                  <a:lnTo>
                    <a:pt x="15446" y="25149"/>
                  </a:lnTo>
                  <a:lnTo>
                    <a:pt x="16122" y="25149"/>
                  </a:lnTo>
                  <a:lnTo>
                    <a:pt x="16846" y="25100"/>
                  </a:lnTo>
                  <a:lnTo>
                    <a:pt x="17667" y="24956"/>
                  </a:lnTo>
                  <a:lnTo>
                    <a:pt x="18439" y="24811"/>
                  </a:lnTo>
                  <a:lnTo>
                    <a:pt x="19260" y="24569"/>
                  </a:lnTo>
                  <a:lnTo>
                    <a:pt x="20128" y="24232"/>
                  </a:lnTo>
                  <a:lnTo>
                    <a:pt x="20949" y="23845"/>
                  </a:lnTo>
                  <a:lnTo>
                    <a:pt x="21769" y="23411"/>
                  </a:lnTo>
                  <a:lnTo>
                    <a:pt x="22542" y="22928"/>
                  </a:lnTo>
                  <a:lnTo>
                    <a:pt x="23314" y="22397"/>
                  </a:lnTo>
                  <a:lnTo>
                    <a:pt x="23314" y="22397"/>
                  </a:lnTo>
                  <a:lnTo>
                    <a:pt x="22735" y="22590"/>
                  </a:lnTo>
                  <a:lnTo>
                    <a:pt x="22107" y="22735"/>
                  </a:lnTo>
                  <a:lnTo>
                    <a:pt x="21383" y="22784"/>
                  </a:lnTo>
                  <a:lnTo>
                    <a:pt x="20611" y="22832"/>
                  </a:lnTo>
                  <a:lnTo>
                    <a:pt x="19018" y="22832"/>
                  </a:lnTo>
                  <a:lnTo>
                    <a:pt x="17377" y="22784"/>
                  </a:lnTo>
                  <a:lnTo>
                    <a:pt x="17377" y="22784"/>
                  </a:lnTo>
                  <a:lnTo>
                    <a:pt x="16170" y="22687"/>
                  </a:lnTo>
                  <a:lnTo>
                    <a:pt x="15012" y="22687"/>
                  </a:lnTo>
                  <a:lnTo>
                    <a:pt x="13998" y="22687"/>
                  </a:lnTo>
                  <a:lnTo>
                    <a:pt x="13564" y="22784"/>
                  </a:lnTo>
                  <a:lnTo>
                    <a:pt x="13178" y="22832"/>
                  </a:lnTo>
                  <a:lnTo>
                    <a:pt x="13178" y="22832"/>
                  </a:lnTo>
                  <a:lnTo>
                    <a:pt x="13950" y="20611"/>
                  </a:lnTo>
                  <a:lnTo>
                    <a:pt x="14819" y="18488"/>
                  </a:lnTo>
                  <a:lnTo>
                    <a:pt x="14819" y="18488"/>
                  </a:lnTo>
                  <a:lnTo>
                    <a:pt x="14867" y="18681"/>
                  </a:lnTo>
                  <a:lnTo>
                    <a:pt x="14964" y="18874"/>
                  </a:lnTo>
                  <a:lnTo>
                    <a:pt x="15108" y="19019"/>
                  </a:lnTo>
                  <a:lnTo>
                    <a:pt x="15253" y="19163"/>
                  </a:lnTo>
                  <a:lnTo>
                    <a:pt x="15591" y="19405"/>
                  </a:lnTo>
                  <a:lnTo>
                    <a:pt x="16074" y="19598"/>
                  </a:lnTo>
                  <a:lnTo>
                    <a:pt x="16605" y="19743"/>
                  </a:lnTo>
                  <a:lnTo>
                    <a:pt x="17184" y="19839"/>
                  </a:lnTo>
                  <a:lnTo>
                    <a:pt x="17860" y="19839"/>
                  </a:lnTo>
                  <a:lnTo>
                    <a:pt x="18584" y="19791"/>
                  </a:lnTo>
                  <a:lnTo>
                    <a:pt x="19356" y="19694"/>
                  </a:lnTo>
                  <a:lnTo>
                    <a:pt x="20128" y="19550"/>
                  </a:lnTo>
                  <a:lnTo>
                    <a:pt x="20901" y="19308"/>
                  </a:lnTo>
                  <a:lnTo>
                    <a:pt x="21721" y="19067"/>
                  </a:lnTo>
                  <a:lnTo>
                    <a:pt x="22542" y="18681"/>
                  </a:lnTo>
                  <a:lnTo>
                    <a:pt x="23362" y="18295"/>
                  </a:lnTo>
                  <a:lnTo>
                    <a:pt x="24135" y="17812"/>
                  </a:lnTo>
                  <a:lnTo>
                    <a:pt x="24907" y="17281"/>
                  </a:lnTo>
                  <a:lnTo>
                    <a:pt x="24907" y="17281"/>
                  </a:lnTo>
                  <a:lnTo>
                    <a:pt x="24328" y="17474"/>
                  </a:lnTo>
                  <a:lnTo>
                    <a:pt x="23700" y="17619"/>
                  </a:lnTo>
                  <a:lnTo>
                    <a:pt x="23024" y="17667"/>
                  </a:lnTo>
                  <a:lnTo>
                    <a:pt x="22300" y="17715"/>
                  </a:lnTo>
                  <a:lnTo>
                    <a:pt x="20756" y="17667"/>
                  </a:lnTo>
                  <a:lnTo>
                    <a:pt x="19211" y="17571"/>
                  </a:lnTo>
                  <a:lnTo>
                    <a:pt x="19211" y="17571"/>
                  </a:lnTo>
                  <a:lnTo>
                    <a:pt x="18053" y="17474"/>
                  </a:lnTo>
                  <a:lnTo>
                    <a:pt x="16991" y="17426"/>
                  </a:lnTo>
                  <a:lnTo>
                    <a:pt x="16026" y="17474"/>
                  </a:lnTo>
                  <a:lnTo>
                    <a:pt x="15591" y="17474"/>
                  </a:lnTo>
                  <a:lnTo>
                    <a:pt x="15205" y="17571"/>
                  </a:lnTo>
                  <a:lnTo>
                    <a:pt x="15205" y="17571"/>
                  </a:lnTo>
                  <a:lnTo>
                    <a:pt x="16074" y="15736"/>
                  </a:lnTo>
                  <a:lnTo>
                    <a:pt x="16943" y="14047"/>
                  </a:lnTo>
                  <a:lnTo>
                    <a:pt x="16943" y="14047"/>
                  </a:lnTo>
                  <a:lnTo>
                    <a:pt x="16991" y="14240"/>
                  </a:lnTo>
                  <a:lnTo>
                    <a:pt x="17039" y="14433"/>
                  </a:lnTo>
                  <a:lnTo>
                    <a:pt x="17136" y="14578"/>
                  </a:lnTo>
                  <a:lnTo>
                    <a:pt x="17280" y="14723"/>
                  </a:lnTo>
                  <a:lnTo>
                    <a:pt x="17618" y="15012"/>
                  </a:lnTo>
                  <a:lnTo>
                    <a:pt x="18005" y="15205"/>
                  </a:lnTo>
                  <a:lnTo>
                    <a:pt x="18535" y="15350"/>
                  </a:lnTo>
                  <a:lnTo>
                    <a:pt x="19066" y="15398"/>
                  </a:lnTo>
                  <a:lnTo>
                    <a:pt x="19742" y="15447"/>
                  </a:lnTo>
                  <a:lnTo>
                    <a:pt x="20418" y="15398"/>
                  </a:lnTo>
                  <a:lnTo>
                    <a:pt x="21142" y="15302"/>
                  </a:lnTo>
                  <a:lnTo>
                    <a:pt x="21914" y="15157"/>
                  </a:lnTo>
                  <a:lnTo>
                    <a:pt x="22687" y="14916"/>
                  </a:lnTo>
                  <a:lnTo>
                    <a:pt x="23459" y="14626"/>
                  </a:lnTo>
                  <a:lnTo>
                    <a:pt x="24231" y="14288"/>
                  </a:lnTo>
                  <a:lnTo>
                    <a:pt x="25052" y="13902"/>
                  </a:lnTo>
                  <a:lnTo>
                    <a:pt x="25776" y="13419"/>
                  </a:lnTo>
                  <a:lnTo>
                    <a:pt x="26500" y="12889"/>
                  </a:lnTo>
                  <a:lnTo>
                    <a:pt x="26500" y="12889"/>
                  </a:lnTo>
                  <a:lnTo>
                    <a:pt x="25969" y="13082"/>
                  </a:lnTo>
                  <a:lnTo>
                    <a:pt x="25390" y="13178"/>
                  </a:lnTo>
                  <a:lnTo>
                    <a:pt x="24762" y="13275"/>
                  </a:lnTo>
                  <a:lnTo>
                    <a:pt x="24038" y="13323"/>
                  </a:lnTo>
                  <a:lnTo>
                    <a:pt x="22590" y="13323"/>
                  </a:lnTo>
                  <a:lnTo>
                    <a:pt x="21142" y="13275"/>
                  </a:lnTo>
                  <a:lnTo>
                    <a:pt x="21142" y="13275"/>
                  </a:lnTo>
                  <a:lnTo>
                    <a:pt x="20032" y="13178"/>
                  </a:lnTo>
                  <a:lnTo>
                    <a:pt x="19018" y="13178"/>
                  </a:lnTo>
                  <a:lnTo>
                    <a:pt x="18101" y="13226"/>
                  </a:lnTo>
                  <a:lnTo>
                    <a:pt x="17715" y="13275"/>
                  </a:lnTo>
                  <a:lnTo>
                    <a:pt x="17329" y="13323"/>
                  </a:lnTo>
                  <a:lnTo>
                    <a:pt x="17329" y="13323"/>
                  </a:lnTo>
                  <a:lnTo>
                    <a:pt x="18101" y="11971"/>
                  </a:lnTo>
                  <a:lnTo>
                    <a:pt x="18873" y="106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2369;p80"/>
            <p:cNvSpPr/>
            <p:nvPr/>
          </p:nvSpPr>
          <p:spPr>
            <a:xfrm>
              <a:off x="1249350" y="3212250"/>
              <a:ext cx="625100" cy="912300"/>
            </a:xfrm>
            <a:custGeom>
              <a:avLst/>
              <a:gdLst/>
              <a:ahLst/>
              <a:cxnLst/>
              <a:rect l="l" t="t" r="r" b="b"/>
              <a:pathLst>
                <a:path w="25004" h="36492" extrusionOk="0">
                  <a:moveTo>
                    <a:pt x="16508" y="1"/>
                  </a:moveTo>
                  <a:lnTo>
                    <a:pt x="16411" y="725"/>
                  </a:lnTo>
                  <a:lnTo>
                    <a:pt x="16363" y="1449"/>
                  </a:lnTo>
                  <a:lnTo>
                    <a:pt x="16411" y="2269"/>
                  </a:lnTo>
                  <a:lnTo>
                    <a:pt x="16556" y="3042"/>
                  </a:lnTo>
                  <a:lnTo>
                    <a:pt x="16749" y="3766"/>
                  </a:lnTo>
                  <a:lnTo>
                    <a:pt x="16991" y="4393"/>
                  </a:lnTo>
                  <a:lnTo>
                    <a:pt x="17280" y="4876"/>
                  </a:lnTo>
                  <a:lnTo>
                    <a:pt x="17618" y="5310"/>
                  </a:lnTo>
                  <a:lnTo>
                    <a:pt x="17763" y="5455"/>
                  </a:lnTo>
                  <a:lnTo>
                    <a:pt x="17956" y="5552"/>
                  </a:lnTo>
                  <a:lnTo>
                    <a:pt x="18101" y="5600"/>
                  </a:lnTo>
                  <a:lnTo>
                    <a:pt x="18294" y="5648"/>
                  </a:lnTo>
                  <a:lnTo>
                    <a:pt x="18583" y="5600"/>
                  </a:lnTo>
                  <a:lnTo>
                    <a:pt x="17666" y="6807"/>
                  </a:lnTo>
                  <a:lnTo>
                    <a:pt x="16798" y="8158"/>
                  </a:lnTo>
                  <a:lnTo>
                    <a:pt x="16508" y="7579"/>
                  </a:lnTo>
                  <a:lnTo>
                    <a:pt x="16122" y="6952"/>
                  </a:lnTo>
                  <a:lnTo>
                    <a:pt x="15156" y="5503"/>
                  </a:lnTo>
                  <a:lnTo>
                    <a:pt x="14625" y="4779"/>
                  </a:lnTo>
                  <a:lnTo>
                    <a:pt x="14191" y="4007"/>
                  </a:lnTo>
                  <a:lnTo>
                    <a:pt x="13853" y="3283"/>
                  </a:lnTo>
                  <a:lnTo>
                    <a:pt x="13757" y="2945"/>
                  </a:lnTo>
                  <a:lnTo>
                    <a:pt x="13660" y="2607"/>
                  </a:lnTo>
                  <a:lnTo>
                    <a:pt x="13612" y="3524"/>
                  </a:lnTo>
                  <a:lnTo>
                    <a:pt x="13612" y="4055"/>
                  </a:lnTo>
                  <a:lnTo>
                    <a:pt x="13660" y="4538"/>
                  </a:lnTo>
                  <a:lnTo>
                    <a:pt x="13853" y="5503"/>
                  </a:lnTo>
                  <a:lnTo>
                    <a:pt x="14094" y="6372"/>
                  </a:lnTo>
                  <a:lnTo>
                    <a:pt x="14432" y="7193"/>
                  </a:lnTo>
                  <a:lnTo>
                    <a:pt x="14819" y="7820"/>
                  </a:lnTo>
                  <a:lnTo>
                    <a:pt x="15060" y="8110"/>
                  </a:lnTo>
                  <a:lnTo>
                    <a:pt x="15253" y="8351"/>
                  </a:lnTo>
                  <a:lnTo>
                    <a:pt x="15494" y="8544"/>
                  </a:lnTo>
                  <a:lnTo>
                    <a:pt x="15687" y="8641"/>
                  </a:lnTo>
                  <a:lnTo>
                    <a:pt x="15929" y="8737"/>
                  </a:lnTo>
                  <a:lnTo>
                    <a:pt x="16170" y="8786"/>
                  </a:lnTo>
                  <a:lnTo>
                    <a:pt x="16411" y="8737"/>
                  </a:lnTo>
                  <a:lnTo>
                    <a:pt x="14915" y="11151"/>
                  </a:lnTo>
                  <a:lnTo>
                    <a:pt x="14722" y="10813"/>
                  </a:lnTo>
                  <a:lnTo>
                    <a:pt x="14481" y="10475"/>
                  </a:lnTo>
                  <a:lnTo>
                    <a:pt x="13901" y="9751"/>
                  </a:lnTo>
                  <a:lnTo>
                    <a:pt x="13177" y="8931"/>
                  </a:lnTo>
                  <a:lnTo>
                    <a:pt x="12405" y="8110"/>
                  </a:lnTo>
                  <a:lnTo>
                    <a:pt x="11585" y="7241"/>
                  </a:lnTo>
                  <a:lnTo>
                    <a:pt x="10909" y="6372"/>
                  </a:lnTo>
                  <a:lnTo>
                    <a:pt x="10571" y="5938"/>
                  </a:lnTo>
                  <a:lnTo>
                    <a:pt x="10330" y="5503"/>
                  </a:lnTo>
                  <a:lnTo>
                    <a:pt x="10088" y="5069"/>
                  </a:lnTo>
                  <a:lnTo>
                    <a:pt x="9943" y="4683"/>
                  </a:lnTo>
                  <a:lnTo>
                    <a:pt x="9992" y="5407"/>
                  </a:lnTo>
                  <a:lnTo>
                    <a:pt x="10088" y="6083"/>
                  </a:lnTo>
                  <a:lnTo>
                    <a:pt x="10233" y="6758"/>
                  </a:lnTo>
                  <a:lnTo>
                    <a:pt x="10378" y="7434"/>
                  </a:lnTo>
                  <a:lnTo>
                    <a:pt x="10619" y="8062"/>
                  </a:lnTo>
                  <a:lnTo>
                    <a:pt x="10861" y="8641"/>
                  </a:lnTo>
                  <a:lnTo>
                    <a:pt x="11102" y="9220"/>
                  </a:lnTo>
                  <a:lnTo>
                    <a:pt x="11391" y="9751"/>
                  </a:lnTo>
                  <a:lnTo>
                    <a:pt x="11729" y="10234"/>
                  </a:lnTo>
                  <a:lnTo>
                    <a:pt x="12067" y="10668"/>
                  </a:lnTo>
                  <a:lnTo>
                    <a:pt x="12357" y="11054"/>
                  </a:lnTo>
                  <a:lnTo>
                    <a:pt x="12695" y="11344"/>
                  </a:lnTo>
                  <a:lnTo>
                    <a:pt x="13033" y="11634"/>
                  </a:lnTo>
                  <a:lnTo>
                    <a:pt x="13370" y="11827"/>
                  </a:lnTo>
                  <a:lnTo>
                    <a:pt x="13708" y="11923"/>
                  </a:lnTo>
                  <a:lnTo>
                    <a:pt x="14046" y="11971"/>
                  </a:lnTo>
                  <a:lnTo>
                    <a:pt x="14239" y="11971"/>
                  </a:lnTo>
                  <a:lnTo>
                    <a:pt x="14481" y="11875"/>
                  </a:lnTo>
                  <a:lnTo>
                    <a:pt x="13708" y="13226"/>
                  </a:lnTo>
                  <a:lnTo>
                    <a:pt x="12984" y="14578"/>
                  </a:lnTo>
                  <a:lnTo>
                    <a:pt x="12743" y="14240"/>
                  </a:lnTo>
                  <a:lnTo>
                    <a:pt x="12453" y="13854"/>
                  </a:lnTo>
                  <a:lnTo>
                    <a:pt x="11729" y="13082"/>
                  </a:lnTo>
                  <a:lnTo>
                    <a:pt x="10861" y="12261"/>
                  </a:lnTo>
                  <a:lnTo>
                    <a:pt x="9895" y="11392"/>
                  </a:lnTo>
                  <a:lnTo>
                    <a:pt x="8930" y="10523"/>
                  </a:lnTo>
                  <a:lnTo>
                    <a:pt x="8061" y="9606"/>
                  </a:lnTo>
                  <a:lnTo>
                    <a:pt x="7675" y="9124"/>
                  </a:lnTo>
                  <a:lnTo>
                    <a:pt x="7337" y="8689"/>
                  </a:lnTo>
                  <a:lnTo>
                    <a:pt x="7047" y="8207"/>
                  </a:lnTo>
                  <a:lnTo>
                    <a:pt x="6854" y="7772"/>
                  </a:lnTo>
                  <a:lnTo>
                    <a:pt x="6951" y="8544"/>
                  </a:lnTo>
                  <a:lnTo>
                    <a:pt x="7096" y="9317"/>
                  </a:lnTo>
                  <a:lnTo>
                    <a:pt x="7337" y="10041"/>
                  </a:lnTo>
                  <a:lnTo>
                    <a:pt x="7578" y="10765"/>
                  </a:lnTo>
                  <a:lnTo>
                    <a:pt x="7868" y="11440"/>
                  </a:lnTo>
                  <a:lnTo>
                    <a:pt x="8157" y="12068"/>
                  </a:lnTo>
                  <a:lnTo>
                    <a:pt x="8544" y="12695"/>
                  </a:lnTo>
                  <a:lnTo>
                    <a:pt x="8881" y="13226"/>
                  </a:lnTo>
                  <a:lnTo>
                    <a:pt x="9268" y="13757"/>
                  </a:lnTo>
                  <a:lnTo>
                    <a:pt x="9654" y="14240"/>
                  </a:lnTo>
                  <a:lnTo>
                    <a:pt x="10088" y="14626"/>
                  </a:lnTo>
                  <a:lnTo>
                    <a:pt x="10474" y="14964"/>
                  </a:lnTo>
                  <a:lnTo>
                    <a:pt x="10861" y="15254"/>
                  </a:lnTo>
                  <a:lnTo>
                    <a:pt x="11247" y="15447"/>
                  </a:lnTo>
                  <a:lnTo>
                    <a:pt x="11633" y="15592"/>
                  </a:lnTo>
                  <a:lnTo>
                    <a:pt x="12260" y="15592"/>
                  </a:lnTo>
                  <a:lnTo>
                    <a:pt x="12550" y="15495"/>
                  </a:lnTo>
                  <a:lnTo>
                    <a:pt x="11778" y="17136"/>
                  </a:lnTo>
                  <a:lnTo>
                    <a:pt x="11005" y="18826"/>
                  </a:lnTo>
                  <a:lnTo>
                    <a:pt x="10716" y="18536"/>
                  </a:lnTo>
                  <a:lnTo>
                    <a:pt x="10378" y="18198"/>
                  </a:lnTo>
                  <a:lnTo>
                    <a:pt x="9943" y="17860"/>
                  </a:lnTo>
                  <a:lnTo>
                    <a:pt x="9461" y="17571"/>
                  </a:lnTo>
                  <a:lnTo>
                    <a:pt x="8351" y="16847"/>
                  </a:lnTo>
                  <a:lnTo>
                    <a:pt x="7144" y="16123"/>
                  </a:lnTo>
                  <a:lnTo>
                    <a:pt x="5937" y="15398"/>
                  </a:lnTo>
                  <a:lnTo>
                    <a:pt x="4779" y="14626"/>
                  </a:lnTo>
                  <a:lnTo>
                    <a:pt x="4248" y="14240"/>
                  </a:lnTo>
                  <a:lnTo>
                    <a:pt x="3813" y="13806"/>
                  </a:lnTo>
                  <a:lnTo>
                    <a:pt x="3427" y="13371"/>
                  </a:lnTo>
                  <a:lnTo>
                    <a:pt x="3089" y="12937"/>
                  </a:lnTo>
                  <a:lnTo>
                    <a:pt x="3331" y="13709"/>
                  </a:lnTo>
                  <a:lnTo>
                    <a:pt x="3668" y="14385"/>
                  </a:lnTo>
                  <a:lnTo>
                    <a:pt x="4006" y="15061"/>
                  </a:lnTo>
                  <a:lnTo>
                    <a:pt x="4393" y="15736"/>
                  </a:lnTo>
                  <a:lnTo>
                    <a:pt x="4779" y="16364"/>
                  </a:lnTo>
                  <a:lnTo>
                    <a:pt x="5213" y="16943"/>
                  </a:lnTo>
                  <a:lnTo>
                    <a:pt x="5696" y="17474"/>
                  </a:lnTo>
                  <a:lnTo>
                    <a:pt x="6130" y="17957"/>
                  </a:lnTo>
                  <a:lnTo>
                    <a:pt x="6613" y="18439"/>
                  </a:lnTo>
                  <a:lnTo>
                    <a:pt x="7096" y="18826"/>
                  </a:lnTo>
                  <a:lnTo>
                    <a:pt x="7578" y="19163"/>
                  </a:lnTo>
                  <a:lnTo>
                    <a:pt x="8061" y="19453"/>
                  </a:lnTo>
                  <a:lnTo>
                    <a:pt x="8495" y="19694"/>
                  </a:lnTo>
                  <a:lnTo>
                    <a:pt x="8930" y="19887"/>
                  </a:lnTo>
                  <a:lnTo>
                    <a:pt x="9364" y="19984"/>
                  </a:lnTo>
                  <a:lnTo>
                    <a:pt x="9750" y="20032"/>
                  </a:lnTo>
                  <a:lnTo>
                    <a:pt x="9992" y="19984"/>
                  </a:lnTo>
                  <a:lnTo>
                    <a:pt x="10233" y="19936"/>
                  </a:lnTo>
                  <a:lnTo>
                    <a:pt x="10474" y="19839"/>
                  </a:lnTo>
                  <a:lnTo>
                    <a:pt x="10667" y="19694"/>
                  </a:lnTo>
                  <a:lnTo>
                    <a:pt x="10667" y="19694"/>
                  </a:lnTo>
                  <a:lnTo>
                    <a:pt x="10233" y="20853"/>
                  </a:lnTo>
                  <a:lnTo>
                    <a:pt x="9799" y="22060"/>
                  </a:lnTo>
                  <a:lnTo>
                    <a:pt x="9412" y="23266"/>
                  </a:lnTo>
                  <a:lnTo>
                    <a:pt x="9075" y="24473"/>
                  </a:lnTo>
                  <a:lnTo>
                    <a:pt x="8737" y="24183"/>
                  </a:lnTo>
                  <a:lnTo>
                    <a:pt x="8302" y="23894"/>
                  </a:lnTo>
                  <a:lnTo>
                    <a:pt x="7820" y="23604"/>
                  </a:lnTo>
                  <a:lnTo>
                    <a:pt x="7240" y="23363"/>
                  </a:lnTo>
                  <a:lnTo>
                    <a:pt x="5985" y="22784"/>
                  </a:lnTo>
                  <a:lnTo>
                    <a:pt x="4634" y="22253"/>
                  </a:lnTo>
                  <a:lnTo>
                    <a:pt x="3282" y="21673"/>
                  </a:lnTo>
                  <a:lnTo>
                    <a:pt x="1979" y="21046"/>
                  </a:lnTo>
                  <a:lnTo>
                    <a:pt x="1400" y="20708"/>
                  </a:lnTo>
                  <a:lnTo>
                    <a:pt x="869" y="20322"/>
                  </a:lnTo>
                  <a:lnTo>
                    <a:pt x="386" y="19936"/>
                  </a:lnTo>
                  <a:lnTo>
                    <a:pt x="0" y="19550"/>
                  </a:lnTo>
                  <a:lnTo>
                    <a:pt x="0" y="19550"/>
                  </a:lnTo>
                  <a:lnTo>
                    <a:pt x="338" y="20225"/>
                  </a:lnTo>
                  <a:lnTo>
                    <a:pt x="724" y="20901"/>
                  </a:lnTo>
                  <a:lnTo>
                    <a:pt x="1159" y="21529"/>
                  </a:lnTo>
                  <a:lnTo>
                    <a:pt x="1641" y="22108"/>
                  </a:lnTo>
                  <a:lnTo>
                    <a:pt x="2124" y="22687"/>
                  </a:lnTo>
                  <a:lnTo>
                    <a:pt x="2607" y="23170"/>
                  </a:lnTo>
                  <a:lnTo>
                    <a:pt x="3138" y="23652"/>
                  </a:lnTo>
                  <a:lnTo>
                    <a:pt x="3668" y="24087"/>
                  </a:lnTo>
                  <a:lnTo>
                    <a:pt x="4199" y="24521"/>
                  </a:lnTo>
                  <a:lnTo>
                    <a:pt x="4730" y="24859"/>
                  </a:lnTo>
                  <a:lnTo>
                    <a:pt x="5261" y="25149"/>
                  </a:lnTo>
                  <a:lnTo>
                    <a:pt x="5744" y="25390"/>
                  </a:lnTo>
                  <a:lnTo>
                    <a:pt x="6227" y="25631"/>
                  </a:lnTo>
                  <a:lnTo>
                    <a:pt x="6709" y="25776"/>
                  </a:lnTo>
                  <a:lnTo>
                    <a:pt x="7192" y="25824"/>
                  </a:lnTo>
                  <a:lnTo>
                    <a:pt x="7578" y="25873"/>
                  </a:lnTo>
                  <a:lnTo>
                    <a:pt x="7964" y="25824"/>
                  </a:lnTo>
                  <a:lnTo>
                    <a:pt x="8254" y="25776"/>
                  </a:lnTo>
                  <a:lnTo>
                    <a:pt x="8544" y="25631"/>
                  </a:lnTo>
                  <a:lnTo>
                    <a:pt x="8785" y="25438"/>
                  </a:lnTo>
                  <a:lnTo>
                    <a:pt x="8544" y="26500"/>
                  </a:lnTo>
                  <a:lnTo>
                    <a:pt x="8302" y="27610"/>
                  </a:lnTo>
                  <a:lnTo>
                    <a:pt x="8061" y="28721"/>
                  </a:lnTo>
                  <a:lnTo>
                    <a:pt x="7916" y="29831"/>
                  </a:lnTo>
                  <a:lnTo>
                    <a:pt x="7337" y="29541"/>
                  </a:lnTo>
                  <a:lnTo>
                    <a:pt x="6661" y="29251"/>
                  </a:lnTo>
                  <a:lnTo>
                    <a:pt x="5889" y="29010"/>
                  </a:lnTo>
                  <a:lnTo>
                    <a:pt x="4972" y="28769"/>
                  </a:lnTo>
                  <a:lnTo>
                    <a:pt x="3041" y="28383"/>
                  </a:lnTo>
                  <a:lnTo>
                    <a:pt x="1062" y="27900"/>
                  </a:lnTo>
                  <a:lnTo>
                    <a:pt x="1062" y="27900"/>
                  </a:lnTo>
                  <a:lnTo>
                    <a:pt x="1641" y="29300"/>
                  </a:lnTo>
                  <a:lnTo>
                    <a:pt x="2172" y="30700"/>
                  </a:lnTo>
                  <a:lnTo>
                    <a:pt x="3186" y="31134"/>
                  </a:lnTo>
                  <a:lnTo>
                    <a:pt x="4199" y="31472"/>
                  </a:lnTo>
                  <a:lnTo>
                    <a:pt x="5068" y="31665"/>
                  </a:lnTo>
                  <a:lnTo>
                    <a:pt x="5503" y="31713"/>
                  </a:lnTo>
                  <a:lnTo>
                    <a:pt x="5937" y="31761"/>
                  </a:lnTo>
                  <a:lnTo>
                    <a:pt x="6516" y="31713"/>
                  </a:lnTo>
                  <a:lnTo>
                    <a:pt x="6999" y="31568"/>
                  </a:lnTo>
                  <a:lnTo>
                    <a:pt x="7240" y="31472"/>
                  </a:lnTo>
                  <a:lnTo>
                    <a:pt x="7433" y="31375"/>
                  </a:lnTo>
                  <a:lnTo>
                    <a:pt x="7627" y="31230"/>
                  </a:lnTo>
                  <a:lnTo>
                    <a:pt x="7771" y="31037"/>
                  </a:lnTo>
                  <a:lnTo>
                    <a:pt x="7771" y="31037"/>
                  </a:lnTo>
                  <a:lnTo>
                    <a:pt x="7578" y="32920"/>
                  </a:lnTo>
                  <a:lnTo>
                    <a:pt x="7530" y="34851"/>
                  </a:lnTo>
                  <a:lnTo>
                    <a:pt x="7578" y="36492"/>
                  </a:lnTo>
                  <a:lnTo>
                    <a:pt x="8013" y="36492"/>
                  </a:lnTo>
                  <a:lnTo>
                    <a:pt x="7964" y="34754"/>
                  </a:lnTo>
                  <a:lnTo>
                    <a:pt x="8013" y="33451"/>
                  </a:lnTo>
                  <a:lnTo>
                    <a:pt x="8109" y="32148"/>
                  </a:lnTo>
                  <a:lnTo>
                    <a:pt x="8206" y="30844"/>
                  </a:lnTo>
                  <a:lnTo>
                    <a:pt x="8399" y="29541"/>
                  </a:lnTo>
                  <a:lnTo>
                    <a:pt x="8544" y="29879"/>
                  </a:lnTo>
                  <a:lnTo>
                    <a:pt x="8785" y="30169"/>
                  </a:lnTo>
                  <a:lnTo>
                    <a:pt x="9075" y="30410"/>
                  </a:lnTo>
                  <a:lnTo>
                    <a:pt x="9412" y="30603"/>
                  </a:lnTo>
                  <a:lnTo>
                    <a:pt x="9847" y="30748"/>
                  </a:lnTo>
                  <a:lnTo>
                    <a:pt x="10330" y="30893"/>
                  </a:lnTo>
                  <a:lnTo>
                    <a:pt x="10861" y="30941"/>
                  </a:lnTo>
                  <a:lnTo>
                    <a:pt x="11440" y="30989"/>
                  </a:lnTo>
                  <a:lnTo>
                    <a:pt x="12405" y="30941"/>
                  </a:lnTo>
                  <a:lnTo>
                    <a:pt x="13467" y="30748"/>
                  </a:lnTo>
                  <a:lnTo>
                    <a:pt x="14577" y="30458"/>
                  </a:lnTo>
                  <a:lnTo>
                    <a:pt x="15736" y="30072"/>
                  </a:lnTo>
                  <a:lnTo>
                    <a:pt x="16894" y="29589"/>
                  </a:lnTo>
                  <a:lnTo>
                    <a:pt x="18053" y="28962"/>
                  </a:lnTo>
                  <a:lnTo>
                    <a:pt x="18632" y="28624"/>
                  </a:lnTo>
                  <a:lnTo>
                    <a:pt x="19163" y="28238"/>
                  </a:lnTo>
                  <a:lnTo>
                    <a:pt x="19694" y="27852"/>
                  </a:lnTo>
                  <a:lnTo>
                    <a:pt x="20225" y="27417"/>
                  </a:lnTo>
                  <a:lnTo>
                    <a:pt x="20225" y="27417"/>
                  </a:lnTo>
                  <a:lnTo>
                    <a:pt x="19694" y="27659"/>
                  </a:lnTo>
                  <a:lnTo>
                    <a:pt x="19066" y="27803"/>
                  </a:lnTo>
                  <a:lnTo>
                    <a:pt x="18439" y="27948"/>
                  </a:lnTo>
                  <a:lnTo>
                    <a:pt x="17763" y="28045"/>
                  </a:lnTo>
                  <a:lnTo>
                    <a:pt x="16267" y="28141"/>
                  </a:lnTo>
                  <a:lnTo>
                    <a:pt x="14722" y="28190"/>
                  </a:lnTo>
                  <a:lnTo>
                    <a:pt x="13419" y="28141"/>
                  </a:lnTo>
                  <a:lnTo>
                    <a:pt x="11102" y="28141"/>
                  </a:lnTo>
                  <a:lnTo>
                    <a:pt x="10136" y="28238"/>
                  </a:lnTo>
                  <a:lnTo>
                    <a:pt x="9268" y="28334"/>
                  </a:lnTo>
                  <a:lnTo>
                    <a:pt x="8881" y="28431"/>
                  </a:lnTo>
                  <a:lnTo>
                    <a:pt x="8544" y="28527"/>
                  </a:lnTo>
                  <a:lnTo>
                    <a:pt x="8785" y="27369"/>
                  </a:lnTo>
                  <a:lnTo>
                    <a:pt x="9075" y="26211"/>
                  </a:lnTo>
                  <a:lnTo>
                    <a:pt x="9364" y="25052"/>
                  </a:lnTo>
                  <a:lnTo>
                    <a:pt x="9654" y="23894"/>
                  </a:lnTo>
                  <a:lnTo>
                    <a:pt x="9799" y="24183"/>
                  </a:lnTo>
                  <a:lnTo>
                    <a:pt x="10040" y="24473"/>
                  </a:lnTo>
                  <a:lnTo>
                    <a:pt x="10330" y="24666"/>
                  </a:lnTo>
                  <a:lnTo>
                    <a:pt x="10667" y="24859"/>
                  </a:lnTo>
                  <a:lnTo>
                    <a:pt x="11054" y="25004"/>
                  </a:lnTo>
                  <a:lnTo>
                    <a:pt x="11536" y="25100"/>
                  </a:lnTo>
                  <a:lnTo>
                    <a:pt x="12019" y="25149"/>
                  </a:lnTo>
                  <a:lnTo>
                    <a:pt x="13419" y="25149"/>
                  </a:lnTo>
                  <a:lnTo>
                    <a:pt x="14336" y="25004"/>
                  </a:lnTo>
                  <a:lnTo>
                    <a:pt x="15301" y="24763"/>
                  </a:lnTo>
                  <a:lnTo>
                    <a:pt x="16315" y="24473"/>
                  </a:lnTo>
                  <a:lnTo>
                    <a:pt x="17280" y="24087"/>
                  </a:lnTo>
                  <a:lnTo>
                    <a:pt x="18294" y="23604"/>
                  </a:lnTo>
                  <a:lnTo>
                    <a:pt x="19211" y="23025"/>
                  </a:lnTo>
                  <a:lnTo>
                    <a:pt x="20128" y="22397"/>
                  </a:lnTo>
                  <a:lnTo>
                    <a:pt x="19790" y="22494"/>
                  </a:lnTo>
                  <a:lnTo>
                    <a:pt x="19404" y="22590"/>
                  </a:lnTo>
                  <a:lnTo>
                    <a:pt x="18632" y="22735"/>
                  </a:lnTo>
                  <a:lnTo>
                    <a:pt x="17715" y="22832"/>
                  </a:lnTo>
                  <a:lnTo>
                    <a:pt x="16798" y="22880"/>
                  </a:lnTo>
                  <a:lnTo>
                    <a:pt x="15494" y="22832"/>
                  </a:lnTo>
                  <a:lnTo>
                    <a:pt x="14191" y="22784"/>
                  </a:lnTo>
                  <a:lnTo>
                    <a:pt x="12936" y="22687"/>
                  </a:lnTo>
                  <a:lnTo>
                    <a:pt x="10812" y="22687"/>
                  </a:lnTo>
                  <a:lnTo>
                    <a:pt x="10378" y="22784"/>
                  </a:lnTo>
                  <a:lnTo>
                    <a:pt x="9992" y="22832"/>
                  </a:lnTo>
                  <a:lnTo>
                    <a:pt x="9992" y="22832"/>
                  </a:lnTo>
                  <a:lnTo>
                    <a:pt x="10764" y="20611"/>
                  </a:lnTo>
                  <a:lnTo>
                    <a:pt x="11633" y="18488"/>
                  </a:lnTo>
                  <a:lnTo>
                    <a:pt x="11778" y="18826"/>
                  </a:lnTo>
                  <a:lnTo>
                    <a:pt x="11971" y="19115"/>
                  </a:lnTo>
                  <a:lnTo>
                    <a:pt x="12260" y="19308"/>
                  </a:lnTo>
                  <a:lnTo>
                    <a:pt x="12598" y="19501"/>
                  </a:lnTo>
                  <a:lnTo>
                    <a:pt x="12984" y="19646"/>
                  </a:lnTo>
                  <a:lnTo>
                    <a:pt x="13467" y="19791"/>
                  </a:lnTo>
                  <a:lnTo>
                    <a:pt x="13998" y="19839"/>
                  </a:lnTo>
                  <a:lnTo>
                    <a:pt x="14529" y="19839"/>
                  </a:lnTo>
                  <a:lnTo>
                    <a:pt x="15349" y="19791"/>
                  </a:lnTo>
                  <a:lnTo>
                    <a:pt x="16218" y="19694"/>
                  </a:lnTo>
                  <a:lnTo>
                    <a:pt x="17135" y="19501"/>
                  </a:lnTo>
                  <a:lnTo>
                    <a:pt x="18053" y="19212"/>
                  </a:lnTo>
                  <a:lnTo>
                    <a:pt x="19018" y="18874"/>
                  </a:lnTo>
                  <a:lnTo>
                    <a:pt x="19935" y="18439"/>
                  </a:lnTo>
                  <a:lnTo>
                    <a:pt x="20852" y="17908"/>
                  </a:lnTo>
                  <a:lnTo>
                    <a:pt x="21721" y="17281"/>
                  </a:lnTo>
                  <a:lnTo>
                    <a:pt x="21093" y="17474"/>
                  </a:lnTo>
                  <a:lnTo>
                    <a:pt x="20369" y="17619"/>
                  </a:lnTo>
                  <a:lnTo>
                    <a:pt x="19645" y="17667"/>
                  </a:lnTo>
                  <a:lnTo>
                    <a:pt x="18825" y="17715"/>
                  </a:lnTo>
                  <a:lnTo>
                    <a:pt x="17425" y="17667"/>
                  </a:lnTo>
                  <a:lnTo>
                    <a:pt x="16025" y="17571"/>
                  </a:lnTo>
                  <a:lnTo>
                    <a:pt x="14674" y="17474"/>
                  </a:lnTo>
                  <a:lnTo>
                    <a:pt x="13467" y="17426"/>
                  </a:lnTo>
                  <a:lnTo>
                    <a:pt x="12695" y="17474"/>
                  </a:lnTo>
                  <a:lnTo>
                    <a:pt x="12019" y="17571"/>
                  </a:lnTo>
                  <a:lnTo>
                    <a:pt x="12019" y="17571"/>
                  </a:lnTo>
                  <a:lnTo>
                    <a:pt x="12888" y="15736"/>
                  </a:lnTo>
                  <a:lnTo>
                    <a:pt x="13757" y="14047"/>
                  </a:lnTo>
                  <a:lnTo>
                    <a:pt x="13853" y="14385"/>
                  </a:lnTo>
                  <a:lnTo>
                    <a:pt x="13998" y="14626"/>
                  </a:lnTo>
                  <a:lnTo>
                    <a:pt x="14288" y="14868"/>
                  </a:lnTo>
                  <a:lnTo>
                    <a:pt x="14577" y="15109"/>
                  </a:lnTo>
                  <a:lnTo>
                    <a:pt x="14963" y="15254"/>
                  </a:lnTo>
                  <a:lnTo>
                    <a:pt x="15398" y="15350"/>
                  </a:lnTo>
                  <a:lnTo>
                    <a:pt x="15880" y="15398"/>
                  </a:lnTo>
                  <a:lnTo>
                    <a:pt x="16460" y="15447"/>
                  </a:lnTo>
                  <a:lnTo>
                    <a:pt x="17232" y="15398"/>
                  </a:lnTo>
                  <a:lnTo>
                    <a:pt x="18053" y="15302"/>
                  </a:lnTo>
                  <a:lnTo>
                    <a:pt x="18921" y="15109"/>
                  </a:lnTo>
                  <a:lnTo>
                    <a:pt x="19838" y="14819"/>
                  </a:lnTo>
                  <a:lnTo>
                    <a:pt x="20707" y="14433"/>
                  </a:lnTo>
                  <a:lnTo>
                    <a:pt x="21624" y="13999"/>
                  </a:lnTo>
                  <a:lnTo>
                    <a:pt x="22493" y="13468"/>
                  </a:lnTo>
                  <a:lnTo>
                    <a:pt x="23314" y="12889"/>
                  </a:lnTo>
                  <a:lnTo>
                    <a:pt x="23024" y="12985"/>
                  </a:lnTo>
                  <a:lnTo>
                    <a:pt x="22686" y="13082"/>
                  </a:lnTo>
                  <a:lnTo>
                    <a:pt x="21914" y="13226"/>
                  </a:lnTo>
                  <a:lnTo>
                    <a:pt x="21093" y="13323"/>
                  </a:lnTo>
                  <a:lnTo>
                    <a:pt x="19066" y="13323"/>
                  </a:lnTo>
                  <a:lnTo>
                    <a:pt x="17956" y="13275"/>
                  </a:lnTo>
                  <a:lnTo>
                    <a:pt x="16846" y="13178"/>
                  </a:lnTo>
                  <a:lnTo>
                    <a:pt x="15832" y="13178"/>
                  </a:lnTo>
                  <a:lnTo>
                    <a:pt x="14915" y="13226"/>
                  </a:lnTo>
                  <a:lnTo>
                    <a:pt x="14529" y="13275"/>
                  </a:lnTo>
                  <a:lnTo>
                    <a:pt x="14143" y="13323"/>
                  </a:lnTo>
                  <a:lnTo>
                    <a:pt x="14915" y="11971"/>
                  </a:lnTo>
                  <a:lnTo>
                    <a:pt x="15687" y="10620"/>
                  </a:lnTo>
                  <a:lnTo>
                    <a:pt x="15784" y="10910"/>
                  </a:lnTo>
                  <a:lnTo>
                    <a:pt x="15880" y="11151"/>
                  </a:lnTo>
                  <a:lnTo>
                    <a:pt x="16122" y="11344"/>
                  </a:lnTo>
                  <a:lnTo>
                    <a:pt x="16363" y="11537"/>
                  </a:lnTo>
                  <a:lnTo>
                    <a:pt x="16653" y="11634"/>
                  </a:lnTo>
                  <a:lnTo>
                    <a:pt x="16991" y="11730"/>
                  </a:lnTo>
                  <a:lnTo>
                    <a:pt x="17377" y="11778"/>
                  </a:lnTo>
                  <a:lnTo>
                    <a:pt x="17811" y="11827"/>
                  </a:lnTo>
                  <a:lnTo>
                    <a:pt x="18535" y="11778"/>
                  </a:lnTo>
                  <a:lnTo>
                    <a:pt x="19259" y="11634"/>
                  </a:lnTo>
                  <a:lnTo>
                    <a:pt x="20080" y="11440"/>
                  </a:lnTo>
                  <a:lnTo>
                    <a:pt x="20900" y="11151"/>
                  </a:lnTo>
                  <a:lnTo>
                    <a:pt x="21721" y="10765"/>
                  </a:lnTo>
                  <a:lnTo>
                    <a:pt x="22542" y="10330"/>
                  </a:lnTo>
                  <a:lnTo>
                    <a:pt x="23362" y="9799"/>
                  </a:lnTo>
                  <a:lnTo>
                    <a:pt x="24134" y="9172"/>
                  </a:lnTo>
                  <a:lnTo>
                    <a:pt x="24134" y="9172"/>
                  </a:lnTo>
                  <a:lnTo>
                    <a:pt x="23700" y="9365"/>
                  </a:lnTo>
                  <a:lnTo>
                    <a:pt x="23266" y="9461"/>
                  </a:lnTo>
                  <a:lnTo>
                    <a:pt x="22783" y="9558"/>
                  </a:lnTo>
                  <a:lnTo>
                    <a:pt x="22252" y="9655"/>
                  </a:lnTo>
                  <a:lnTo>
                    <a:pt x="21190" y="9751"/>
                  </a:lnTo>
                  <a:lnTo>
                    <a:pt x="20032" y="9799"/>
                  </a:lnTo>
                  <a:lnTo>
                    <a:pt x="17811" y="9799"/>
                  </a:lnTo>
                  <a:lnTo>
                    <a:pt x="16846" y="9896"/>
                  </a:lnTo>
                  <a:lnTo>
                    <a:pt x="16460" y="9944"/>
                  </a:lnTo>
                  <a:lnTo>
                    <a:pt x="16074" y="10041"/>
                  </a:lnTo>
                  <a:lnTo>
                    <a:pt x="17522" y="7820"/>
                  </a:lnTo>
                  <a:lnTo>
                    <a:pt x="17570" y="8013"/>
                  </a:lnTo>
                  <a:lnTo>
                    <a:pt x="17715" y="8158"/>
                  </a:lnTo>
                  <a:lnTo>
                    <a:pt x="17859" y="8255"/>
                  </a:lnTo>
                  <a:lnTo>
                    <a:pt x="18004" y="8351"/>
                  </a:lnTo>
                  <a:lnTo>
                    <a:pt x="18439" y="8496"/>
                  </a:lnTo>
                  <a:lnTo>
                    <a:pt x="18970" y="8544"/>
                  </a:lnTo>
                  <a:lnTo>
                    <a:pt x="19501" y="8496"/>
                  </a:lnTo>
                  <a:lnTo>
                    <a:pt x="20128" y="8400"/>
                  </a:lnTo>
                  <a:lnTo>
                    <a:pt x="20756" y="8207"/>
                  </a:lnTo>
                  <a:lnTo>
                    <a:pt x="21431" y="7917"/>
                  </a:lnTo>
                  <a:lnTo>
                    <a:pt x="22107" y="7579"/>
                  </a:lnTo>
                  <a:lnTo>
                    <a:pt x="22783" y="7193"/>
                  </a:lnTo>
                  <a:lnTo>
                    <a:pt x="23410" y="6710"/>
                  </a:lnTo>
                  <a:lnTo>
                    <a:pt x="23990" y="6179"/>
                  </a:lnTo>
                  <a:lnTo>
                    <a:pt x="23700" y="6324"/>
                  </a:lnTo>
                  <a:lnTo>
                    <a:pt x="23410" y="6469"/>
                  </a:lnTo>
                  <a:lnTo>
                    <a:pt x="22686" y="6614"/>
                  </a:lnTo>
                  <a:lnTo>
                    <a:pt x="21866" y="6758"/>
                  </a:lnTo>
                  <a:lnTo>
                    <a:pt x="21045" y="6807"/>
                  </a:lnTo>
                  <a:lnTo>
                    <a:pt x="19404" y="6952"/>
                  </a:lnTo>
                  <a:lnTo>
                    <a:pt x="18632" y="7000"/>
                  </a:lnTo>
                  <a:lnTo>
                    <a:pt x="18004" y="7145"/>
                  </a:lnTo>
                  <a:lnTo>
                    <a:pt x="19163" y="5552"/>
                  </a:lnTo>
                  <a:lnTo>
                    <a:pt x="20176" y="4200"/>
                  </a:lnTo>
                  <a:lnTo>
                    <a:pt x="20418" y="4249"/>
                  </a:lnTo>
                  <a:lnTo>
                    <a:pt x="20659" y="4249"/>
                  </a:lnTo>
                  <a:lnTo>
                    <a:pt x="21142" y="4200"/>
                  </a:lnTo>
                  <a:lnTo>
                    <a:pt x="21673" y="4007"/>
                  </a:lnTo>
                  <a:lnTo>
                    <a:pt x="22252" y="3718"/>
                  </a:lnTo>
                  <a:lnTo>
                    <a:pt x="22879" y="3331"/>
                  </a:lnTo>
                  <a:lnTo>
                    <a:pt x="23459" y="2849"/>
                  </a:lnTo>
                  <a:lnTo>
                    <a:pt x="24038" y="2269"/>
                  </a:lnTo>
                  <a:lnTo>
                    <a:pt x="24569" y="1642"/>
                  </a:lnTo>
                  <a:lnTo>
                    <a:pt x="25003" y="918"/>
                  </a:lnTo>
                  <a:lnTo>
                    <a:pt x="24762" y="1111"/>
                  </a:lnTo>
                  <a:lnTo>
                    <a:pt x="24472" y="1352"/>
                  </a:lnTo>
                  <a:lnTo>
                    <a:pt x="23796" y="1690"/>
                  </a:lnTo>
                  <a:lnTo>
                    <a:pt x="23024" y="2028"/>
                  </a:lnTo>
                  <a:lnTo>
                    <a:pt x="22204" y="2318"/>
                  </a:lnTo>
                  <a:lnTo>
                    <a:pt x="21431" y="2607"/>
                  </a:lnTo>
                  <a:lnTo>
                    <a:pt x="20707" y="2897"/>
                  </a:lnTo>
                  <a:lnTo>
                    <a:pt x="20128" y="3187"/>
                  </a:lnTo>
                  <a:lnTo>
                    <a:pt x="19887" y="3331"/>
                  </a:lnTo>
                  <a:lnTo>
                    <a:pt x="19694" y="3524"/>
                  </a:lnTo>
                  <a:lnTo>
                    <a:pt x="19742" y="3718"/>
                  </a:lnTo>
                  <a:lnTo>
                    <a:pt x="19838" y="3862"/>
                  </a:lnTo>
                  <a:lnTo>
                    <a:pt x="18873" y="5214"/>
                  </a:lnTo>
                  <a:lnTo>
                    <a:pt x="18680" y="4683"/>
                  </a:lnTo>
                  <a:lnTo>
                    <a:pt x="18390" y="4055"/>
                  </a:lnTo>
                  <a:lnTo>
                    <a:pt x="17618" y="2704"/>
                  </a:lnTo>
                  <a:lnTo>
                    <a:pt x="17232" y="2028"/>
                  </a:lnTo>
                  <a:lnTo>
                    <a:pt x="16894" y="1304"/>
                  </a:lnTo>
                  <a:lnTo>
                    <a:pt x="16653" y="628"/>
                  </a:lnTo>
                  <a:lnTo>
                    <a:pt x="16556" y="290"/>
                  </a:lnTo>
                  <a:lnTo>
                    <a:pt x="16508" y="1"/>
                  </a:lnTo>
                  <a:close/>
                </a:path>
              </a:pathLst>
            </a:custGeom>
            <a:solidFill>
              <a:srgbClr val="6582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2370;p80"/>
            <p:cNvSpPr/>
            <p:nvPr/>
          </p:nvSpPr>
          <p:spPr>
            <a:xfrm>
              <a:off x="1249350" y="3212250"/>
              <a:ext cx="625100" cy="912300"/>
            </a:xfrm>
            <a:custGeom>
              <a:avLst/>
              <a:gdLst/>
              <a:ahLst/>
              <a:cxnLst/>
              <a:rect l="l" t="t" r="r" b="b"/>
              <a:pathLst>
                <a:path w="25004" h="36492" fill="none" extrusionOk="0">
                  <a:moveTo>
                    <a:pt x="16508" y="1"/>
                  </a:moveTo>
                  <a:lnTo>
                    <a:pt x="16508" y="1"/>
                  </a:lnTo>
                  <a:lnTo>
                    <a:pt x="16411" y="725"/>
                  </a:lnTo>
                  <a:lnTo>
                    <a:pt x="16363" y="1449"/>
                  </a:lnTo>
                  <a:lnTo>
                    <a:pt x="16363" y="1449"/>
                  </a:lnTo>
                  <a:lnTo>
                    <a:pt x="16411" y="2269"/>
                  </a:lnTo>
                  <a:lnTo>
                    <a:pt x="16556" y="3042"/>
                  </a:lnTo>
                  <a:lnTo>
                    <a:pt x="16749" y="3766"/>
                  </a:lnTo>
                  <a:lnTo>
                    <a:pt x="16991" y="4393"/>
                  </a:lnTo>
                  <a:lnTo>
                    <a:pt x="17280" y="4876"/>
                  </a:lnTo>
                  <a:lnTo>
                    <a:pt x="17618" y="5310"/>
                  </a:lnTo>
                  <a:lnTo>
                    <a:pt x="17763" y="5455"/>
                  </a:lnTo>
                  <a:lnTo>
                    <a:pt x="17956" y="5552"/>
                  </a:lnTo>
                  <a:lnTo>
                    <a:pt x="18101" y="5600"/>
                  </a:lnTo>
                  <a:lnTo>
                    <a:pt x="18294" y="5648"/>
                  </a:lnTo>
                  <a:lnTo>
                    <a:pt x="18294" y="5648"/>
                  </a:lnTo>
                  <a:lnTo>
                    <a:pt x="18583" y="5600"/>
                  </a:lnTo>
                  <a:lnTo>
                    <a:pt x="18583" y="5600"/>
                  </a:lnTo>
                  <a:lnTo>
                    <a:pt x="18583" y="5600"/>
                  </a:lnTo>
                  <a:lnTo>
                    <a:pt x="18583" y="5600"/>
                  </a:lnTo>
                  <a:lnTo>
                    <a:pt x="17666" y="6807"/>
                  </a:lnTo>
                  <a:lnTo>
                    <a:pt x="16798" y="8158"/>
                  </a:lnTo>
                  <a:lnTo>
                    <a:pt x="16798" y="8158"/>
                  </a:lnTo>
                  <a:lnTo>
                    <a:pt x="16508" y="7579"/>
                  </a:lnTo>
                  <a:lnTo>
                    <a:pt x="16122" y="6952"/>
                  </a:lnTo>
                  <a:lnTo>
                    <a:pt x="15156" y="5503"/>
                  </a:lnTo>
                  <a:lnTo>
                    <a:pt x="14625" y="4779"/>
                  </a:lnTo>
                  <a:lnTo>
                    <a:pt x="14191" y="4007"/>
                  </a:lnTo>
                  <a:lnTo>
                    <a:pt x="13853" y="3283"/>
                  </a:lnTo>
                  <a:lnTo>
                    <a:pt x="13757" y="2945"/>
                  </a:lnTo>
                  <a:lnTo>
                    <a:pt x="13660" y="2607"/>
                  </a:lnTo>
                  <a:lnTo>
                    <a:pt x="13660" y="2607"/>
                  </a:lnTo>
                  <a:lnTo>
                    <a:pt x="13612" y="3524"/>
                  </a:lnTo>
                  <a:lnTo>
                    <a:pt x="13612" y="3524"/>
                  </a:lnTo>
                  <a:lnTo>
                    <a:pt x="13612" y="4055"/>
                  </a:lnTo>
                  <a:lnTo>
                    <a:pt x="13660" y="4538"/>
                  </a:lnTo>
                  <a:lnTo>
                    <a:pt x="13853" y="5503"/>
                  </a:lnTo>
                  <a:lnTo>
                    <a:pt x="14094" y="6372"/>
                  </a:lnTo>
                  <a:lnTo>
                    <a:pt x="14432" y="7193"/>
                  </a:lnTo>
                  <a:lnTo>
                    <a:pt x="14819" y="7820"/>
                  </a:lnTo>
                  <a:lnTo>
                    <a:pt x="15060" y="8110"/>
                  </a:lnTo>
                  <a:lnTo>
                    <a:pt x="15253" y="8351"/>
                  </a:lnTo>
                  <a:lnTo>
                    <a:pt x="15494" y="8544"/>
                  </a:lnTo>
                  <a:lnTo>
                    <a:pt x="15687" y="8641"/>
                  </a:lnTo>
                  <a:lnTo>
                    <a:pt x="15929" y="8737"/>
                  </a:lnTo>
                  <a:lnTo>
                    <a:pt x="16170" y="8786"/>
                  </a:lnTo>
                  <a:lnTo>
                    <a:pt x="16170" y="8786"/>
                  </a:lnTo>
                  <a:lnTo>
                    <a:pt x="16411" y="8737"/>
                  </a:lnTo>
                  <a:lnTo>
                    <a:pt x="16411" y="8737"/>
                  </a:lnTo>
                  <a:lnTo>
                    <a:pt x="16411" y="8737"/>
                  </a:lnTo>
                  <a:lnTo>
                    <a:pt x="16411" y="8737"/>
                  </a:lnTo>
                  <a:lnTo>
                    <a:pt x="14915" y="11151"/>
                  </a:lnTo>
                  <a:lnTo>
                    <a:pt x="14915" y="11151"/>
                  </a:lnTo>
                  <a:lnTo>
                    <a:pt x="14722" y="10813"/>
                  </a:lnTo>
                  <a:lnTo>
                    <a:pt x="14481" y="10475"/>
                  </a:lnTo>
                  <a:lnTo>
                    <a:pt x="13901" y="9751"/>
                  </a:lnTo>
                  <a:lnTo>
                    <a:pt x="13177" y="8931"/>
                  </a:lnTo>
                  <a:lnTo>
                    <a:pt x="12405" y="8110"/>
                  </a:lnTo>
                  <a:lnTo>
                    <a:pt x="11585" y="7241"/>
                  </a:lnTo>
                  <a:lnTo>
                    <a:pt x="10909" y="6372"/>
                  </a:lnTo>
                  <a:lnTo>
                    <a:pt x="10571" y="5938"/>
                  </a:lnTo>
                  <a:lnTo>
                    <a:pt x="10330" y="5503"/>
                  </a:lnTo>
                  <a:lnTo>
                    <a:pt x="10088" y="5069"/>
                  </a:lnTo>
                  <a:lnTo>
                    <a:pt x="9943" y="4683"/>
                  </a:lnTo>
                  <a:lnTo>
                    <a:pt x="9943" y="4683"/>
                  </a:lnTo>
                  <a:lnTo>
                    <a:pt x="9992" y="5407"/>
                  </a:lnTo>
                  <a:lnTo>
                    <a:pt x="10088" y="6083"/>
                  </a:lnTo>
                  <a:lnTo>
                    <a:pt x="10233" y="6758"/>
                  </a:lnTo>
                  <a:lnTo>
                    <a:pt x="10378" y="7434"/>
                  </a:lnTo>
                  <a:lnTo>
                    <a:pt x="10619" y="8062"/>
                  </a:lnTo>
                  <a:lnTo>
                    <a:pt x="10861" y="8641"/>
                  </a:lnTo>
                  <a:lnTo>
                    <a:pt x="11102" y="9220"/>
                  </a:lnTo>
                  <a:lnTo>
                    <a:pt x="11391" y="9751"/>
                  </a:lnTo>
                  <a:lnTo>
                    <a:pt x="11729" y="10234"/>
                  </a:lnTo>
                  <a:lnTo>
                    <a:pt x="12067" y="10668"/>
                  </a:lnTo>
                  <a:lnTo>
                    <a:pt x="12357" y="11054"/>
                  </a:lnTo>
                  <a:lnTo>
                    <a:pt x="12695" y="11344"/>
                  </a:lnTo>
                  <a:lnTo>
                    <a:pt x="13033" y="11634"/>
                  </a:lnTo>
                  <a:lnTo>
                    <a:pt x="13370" y="11827"/>
                  </a:lnTo>
                  <a:lnTo>
                    <a:pt x="13708" y="11923"/>
                  </a:lnTo>
                  <a:lnTo>
                    <a:pt x="14046" y="11971"/>
                  </a:lnTo>
                  <a:lnTo>
                    <a:pt x="14046" y="11971"/>
                  </a:lnTo>
                  <a:lnTo>
                    <a:pt x="14239" y="11971"/>
                  </a:lnTo>
                  <a:lnTo>
                    <a:pt x="14481" y="11875"/>
                  </a:lnTo>
                  <a:lnTo>
                    <a:pt x="14481" y="11875"/>
                  </a:lnTo>
                  <a:lnTo>
                    <a:pt x="14481" y="11875"/>
                  </a:lnTo>
                  <a:lnTo>
                    <a:pt x="14481" y="11875"/>
                  </a:lnTo>
                  <a:lnTo>
                    <a:pt x="13708" y="13226"/>
                  </a:lnTo>
                  <a:lnTo>
                    <a:pt x="12984" y="14578"/>
                  </a:lnTo>
                  <a:lnTo>
                    <a:pt x="12984" y="14578"/>
                  </a:lnTo>
                  <a:lnTo>
                    <a:pt x="12743" y="14240"/>
                  </a:lnTo>
                  <a:lnTo>
                    <a:pt x="12453" y="13854"/>
                  </a:lnTo>
                  <a:lnTo>
                    <a:pt x="11729" y="13082"/>
                  </a:lnTo>
                  <a:lnTo>
                    <a:pt x="10861" y="12261"/>
                  </a:lnTo>
                  <a:lnTo>
                    <a:pt x="9895" y="11392"/>
                  </a:lnTo>
                  <a:lnTo>
                    <a:pt x="8930" y="10523"/>
                  </a:lnTo>
                  <a:lnTo>
                    <a:pt x="8061" y="9606"/>
                  </a:lnTo>
                  <a:lnTo>
                    <a:pt x="7675" y="9124"/>
                  </a:lnTo>
                  <a:lnTo>
                    <a:pt x="7337" y="8689"/>
                  </a:lnTo>
                  <a:lnTo>
                    <a:pt x="7047" y="8207"/>
                  </a:lnTo>
                  <a:lnTo>
                    <a:pt x="6854" y="7772"/>
                  </a:lnTo>
                  <a:lnTo>
                    <a:pt x="6854" y="7772"/>
                  </a:lnTo>
                  <a:lnTo>
                    <a:pt x="6951" y="8544"/>
                  </a:lnTo>
                  <a:lnTo>
                    <a:pt x="7096" y="9317"/>
                  </a:lnTo>
                  <a:lnTo>
                    <a:pt x="7337" y="10041"/>
                  </a:lnTo>
                  <a:lnTo>
                    <a:pt x="7578" y="10765"/>
                  </a:lnTo>
                  <a:lnTo>
                    <a:pt x="7868" y="11440"/>
                  </a:lnTo>
                  <a:lnTo>
                    <a:pt x="8157" y="12068"/>
                  </a:lnTo>
                  <a:lnTo>
                    <a:pt x="8544" y="12695"/>
                  </a:lnTo>
                  <a:lnTo>
                    <a:pt x="8881" y="13226"/>
                  </a:lnTo>
                  <a:lnTo>
                    <a:pt x="9268" y="13757"/>
                  </a:lnTo>
                  <a:lnTo>
                    <a:pt x="9654" y="14240"/>
                  </a:lnTo>
                  <a:lnTo>
                    <a:pt x="10088" y="14626"/>
                  </a:lnTo>
                  <a:lnTo>
                    <a:pt x="10474" y="14964"/>
                  </a:lnTo>
                  <a:lnTo>
                    <a:pt x="10861" y="15254"/>
                  </a:lnTo>
                  <a:lnTo>
                    <a:pt x="11247" y="15447"/>
                  </a:lnTo>
                  <a:lnTo>
                    <a:pt x="11633" y="15592"/>
                  </a:lnTo>
                  <a:lnTo>
                    <a:pt x="11971" y="15592"/>
                  </a:lnTo>
                  <a:lnTo>
                    <a:pt x="11971" y="15592"/>
                  </a:lnTo>
                  <a:lnTo>
                    <a:pt x="12260" y="15592"/>
                  </a:lnTo>
                  <a:lnTo>
                    <a:pt x="12550" y="15495"/>
                  </a:lnTo>
                  <a:lnTo>
                    <a:pt x="12550" y="15495"/>
                  </a:lnTo>
                  <a:lnTo>
                    <a:pt x="12550" y="15495"/>
                  </a:lnTo>
                  <a:lnTo>
                    <a:pt x="12550" y="15495"/>
                  </a:lnTo>
                  <a:lnTo>
                    <a:pt x="11778" y="17136"/>
                  </a:lnTo>
                  <a:lnTo>
                    <a:pt x="11005" y="18826"/>
                  </a:lnTo>
                  <a:lnTo>
                    <a:pt x="11005" y="18826"/>
                  </a:lnTo>
                  <a:lnTo>
                    <a:pt x="10716" y="18536"/>
                  </a:lnTo>
                  <a:lnTo>
                    <a:pt x="10378" y="18198"/>
                  </a:lnTo>
                  <a:lnTo>
                    <a:pt x="9943" y="17860"/>
                  </a:lnTo>
                  <a:lnTo>
                    <a:pt x="9461" y="17571"/>
                  </a:lnTo>
                  <a:lnTo>
                    <a:pt x="8351" y="16847"/>
                  </a:lnTo>
                  <a:lnTo>
                    <a:pt x="7144" y="16123"/>
                  </a:lnTo>
                  <a:lnTo>
                    <a:pt x="5937" y="15398"/>
                  </a:lnTo>
                  <a:lnTo>
                    <a:pt x="4779" y="14626"/>
                  </a:lnTo>
                  <a:lnTo>
                    <a:pt x="4248" y="14240"/>
                  </a:lnTo>
                  <a:lnTo>
                    <a:pt x="3813" y="13806"/>
                  </a:lnTo>
                  <a:lnTo>
                    <a:pt x="3427" y="13371"/>
                  </a:lnTo>
                  <a:lnTo>
                    <a:pt x="3089" y="12937"/>
                  </a:lnTo>
                  <a:lnTo>
                    <a:pt x="3089" y="12937"/>
                  </a:lnTo>
                  <a:lnTo>
                    <a:pt x="3331" y="13709"/>
                  </a:lnTo>
                  <a:lnTo>
                    <a:pt x="3668" y="14385"/>
                  </a:lnTo>
                  <a:lnTo>
                    <a:pt x="4006" y="15061"/>
                  </a:lnTo>
                  <a:lnTo>
                    <a:pt x="4393" y="15736"/>
                  </a:lnTo>
                  <a:lnTo>
                    <a:pt x="4779" y="16364"/>
                  </a:lnTo>
                  <a:lnTo>
                    <a:pt x="5213" y="16943"/>
                  </a:lnTo>
                  <a:lnTo>
                    <a:pt x="5696" y="17474"/>
                  </a:lnTo>
                  <a:lnTo>
                    <a:pt x="6130" y="17957"/>
                  </a:lnTo>
                  <a:lnTo>
                    <a:pt x="6613" y="18439"/>
                  </a:lnTo>
                  <a:lnTo>
                    <a:pt x="7096" y="18826"/>
                  </a:lnTo>
                  <a:lnTo>
                    <a:pt x="7578" y="19163"/>
                  </a:lnTo>
                  <a:lnTo>
                    <a:pt x="8061" y="19453"/>
                  </a:lnTo>
                  <a:lnTo>
                    <a:pt x="8495" y="19694"/>
                  </a:lnTo>
                  <a:lnTo>
                    <a:pt x="8930" y="19887"/>
                  </a:lnTo>
                  <a:lnTo>
                    <a:pt x="9364" y="19984"/>
                  </a:lnTo>
                  <a:lnTo>
                    <a:pt x="9750" y="20032"/>
                  </a:lnTo>
                  <a:lnTo>
                    <a:pt x="9750" y="20032"/>
                  </a:lnTo>
                  <a:lnTo>
                    <a:pt x="9992" y="19984"/>
                  </a:lnTo>
                  <a:lnTo>
                    <a:pt x="10233" y="19936"/>
                  </a:lnTo>
                  <a:lnTo>
                    <a:pt x="10474" y="19839"/>
                  </a:lnTo>
                  <a:lnTo>
                    <a:pt x="10667" y="19694"/>
                  </a:lnTo>
                  <a:lnTo>
                    <a:pt x="10667" y="19694"/>
                  </a:lnTo>
                  <a:lnTo>
                    <a:pt x="10667" y="19694"/>
                  </a:lnTo>
                  <a:lnTo>
                    <a:pt x="10667" y="19694"/>
                  </a:lnTo>
                  <a:lnTo>
                    <a:pt x="10233" y="20853"/>
                  </a:lnTo>
                  <a:lnTo>
                    <a:pt x="9799" y="22060"/>
                  </a:lnTo>
                  <a:lnTo>
                    <a:pt x="9412" y="23266"/>
                  </a:lnTo>
                  <a:lnTo>
                    <a:pt x="9075" y="24473"/>
                  </a:lnTo>
                  <a:lnTo>
                    <a:pt x="9075" y="24473"/>
                  </a:lnTo>
                  <a:lnTo>
                    <a:pt x="8737" y="24183"/>
                  </a:lnTo>
                  <a:lnTo>
                    <a:pt x="8302" y="23894"/>
                  </a:lnTo>
                  <a:lnTo>
                    <a:pt x="7820" y="23604"/>
                  </a:lnTo>
                  <a:lnTo>
                    <a:pt x="7240" y="23363"/>
                  </a:lnTo>
                  <a:lnTo>
                    <a:pt x="5985" y="22784"/>
                  </a:lnTo>
                  <a:lnTo>
                    <a:pt x="4634" y="22253"/>
                  </a:lnTo>
                  <a:lnTo>
                    <a:pt x="3282" y="21673"/>
                  </a:lnTo>
                  <a:lnTo>
                    <a:pt x="1979" y="21046"/>
                  </a:lnTo>
                  <a:lnTo>
                    <a:pt x="1400" y="20708"/>
                  </a:lnTo>
                  <a:lnTo>
                    <a:pt x="869" y="20322"/>
                  </a:lnTo>
                  <a:lnTo>
                    <a:pt x="386" y="19936"/>
                  </a:lnTo>
                  <a:lnTo>
                    <a:pt x="0" y="19550"/>
                  </a:lnTo>
                  <a:lnTo>
                    <a:pt x="0" y="19550"/>
                  </a:lnTo>
                  <a:lnTo>
                    <a:pt x="338" y="20225"/>
                  </a:lnTo>
                  <a:lnTo>
                    <a:pt x="724" y="20901"/>
                  </a:lnTo>
                  <a:lnTo>
                    <a:pt x="1159" y="21529"/>
                  </a:lnTo>
                  <a:lnTo>
                    <a:pt x="1641" y="22108"/>
                  </a:lnTo>
                  <a:lnTo>
                    <a:pt x="2124" y="22687"/>
                  </a:lnTo>
                  <a:lnTo>
                    <a:pt x="2607" y="23170"/>
                  </a:lnTo>
                  <a:lnTo>
                    <a:pt x="3138" y="23652"/>
                  </a:lnTo>
                  <a:lnTo>
                    <a:pt x="3668" y="24087"/>
                  </a:lnTo>
                  <a:lnTo>
                    <a:pt x="4199" y="24521"/>
                  </a:lnTo>
                  <a:lnTo>
                    <a:pt x="4730" y="24859"/>
                  </a:lnTo>
                  <a:lnTo>
                    <a:pt x="5261" y="25149"/>
                  </a:lnTo>
                  <a:lnTo>
                    <a:pt x="5744" y="25390"/>
                  </a:lnTo>
                  <a:lnTo>
                    <a:pt x="6227" y="25631"/>
                  </a:lnTo>
                  <a:lnTo>
                    <a:pt x="6709" y="25776"/>
                  </a:lnTo>
                  <a:lnTo>
                    <a:pt x="7192" y="25824"/>
                  </a:lnTo>
                  <a:lnTo>
                    <a:pt x="7578" y="25873"/>
                  </a:lnTo>
                  <a:lnTo>
                    <a:pt x="7578" y="25873"/>
                  </a:lnTo>
                  <a:lnTo>
                    <a:pt x="7964" y="25824"/>
                  </a:lnTo>
                  <a:lnTo>
                    <a:pt x="8254" y="25776"/>
                  </a:lnTo>
                  <a:lnTo>
                    <a:pt x="8544" y="25631"/>
                  </a:lnTo>
                  <a:lnTo>
                    <a:pt x="8785" y="25438"/>
                  </a:lnTo>
                  <a:lnTo>
                    <a:pt x="8785" y="25438"/>
                  </a:lnTo>
                  <a:lnTo>
                    <a:pt x="8785" y="25438"/>
                  </a:lnTo>
                  <a:lnTo>
                    <a:pt x="8785" y="25438"/>
                  </a:lnTo>
                  <a:lnTo>
                    <a:pt x="8544" y="26500"/>
                  </a:lnTo>
                  <a:lnTo>
                    <a:pt x="8302" y="27610"/>
                  </a:lnTo>
                  <a:lnTo>
                    <a:pt x="8061" y="28721"/>
                  </a:lnTo>
                  <a:lnTo>
                    <a:pt x="7916" y="29831"/>
                  </a:lnTo>
                  <a:lnTo>
                    <a:pt x="7916" y="29831"/>
                  </a:lnTo>
                  <a:lnTo>
                    <a:pt x="7337" y="29541"/>
                  </a:lnTo>
                  <a:lnTo>
                    <a:pt x="6661" y="29251"/>
                  </a:lnTo>
                  <a:lnTo>
                    <a:pt x="5889" y="29010"/>
                  </a:lnTo>
                  <a:lnTo>
                    <a:pt x="4972" y="28769"/>
                  </a:lnTo>
                  <a:lnTo>
                    <a:pt x="3041" y="28383"/>
                  </a:lnTo>
                  <a:lnTo>
                    <a:pt x="1062" y="27900"/>
                  </a:lnTo>
                  <a:lnTo>
                    <a:pt x="1062" y="27900"/>
                  </a:lnTo>
                  <a:lnTo>
                    <a:pt x="1641" y="29300"/>
                  </a:lnTo>
                  <a:lnTo>
                    <a:pt x="2172" y="30700"/>
                  </a:lnTo>
                  <a:lnTo>
                    <a:pt x="2172" y="30700"/>
                  </a:lnTo>
                  <a:lnTo>
                    <a:pt x="3186" y="31134"/>
                  </a:lnTo>
                  <a:lnTo>
                    <a:pt x="4199" y="31472"/>
                  </a:lnTo>
                  <a:lnTo>
                    <a:pt x="5068" y="31665"/>
                  </a:lnTo>
                  <a:lnTo>
                    <a:pt x="5503" y="31713"/>
                  </a:lnTo>
                  <a:lnTo>
                    <a:pt x="5937" y="31761"/>
                  </a:lnTo>
                  <a:lnTo>
                    <a:pt x="5937" y="31761"/>
                  </a:lnTo>
                  <a:lnTo>
                    <a:pt x="6516" y="31713"/>
                  </a:lnTo>
                  <a:lnTo>
                    <a:pt x="6999" y="31568"/>
                  </a:lnTo>
                  <a:lnTo>
                    <a:pt x="7240" y="31472"/>
                  </a:lnTo>
                  <a:lnTo>
                    <a:pt x="7433" y="31375"/>
                  </a:lnTo>
                  <a:lnTo>
                    <a:pt x="7627" y="31230"/>
                  </a:lnTo>
                  <a:lnTo>
                    <a:pt x="7771" y="31037"/>
                  </a:lnTo>
                  <a:lnTo>
                    <a:pt x="7771" y="31037"/>
                  </a:lnTo>
                  <a:lnTo>
                    <a:pt x="7771" y="31037"/>
                  </a:lnTo>
                  <a:lnTo>
                    <a:pt x="7771" y="31037"/>
                  </a:lnTo>
                  <a:lnTo>
                    <a:pt x="7578" y="32920"/>
                  </a:lnTo>
                  <a:lnTo>
                    <a:pt x="7530" y="34851"/>
                  </a:lnTo>
                  <a:lnTo>
                    <a:pt x="7530" y="34851"/>
                  </a:lnTo>
                  <a:lnTo>
                    <a:pt x="7578" y="36492"/>
                  </a:lnTo>
                  <a:lnTo>
                    <a:pt x="8013" y="36492"/>
                  </a:lnTo>
                  <a:lnTo>
                    <a:pt x="8013" y="36492"/>
                  </a:lnTo>
                  <a:lnTo>
                    <a:pt x="7964" y="34754"/>
                  </a:lnTo>
                  <a:lnTo>
                    <a:pt x="7964" y="34754"/>
                  </a:lnTo>
                  <a:lnTo>
                    <a:pt x="8013" y="33451"/>
                  </a:lnTo>
                  <a:lnTo>
                    <a:pt x="8109" y="32148"/>
                  </a:lnTo>
                  <a:lnTo>
                    <a:pt x="8206" y="30844"/>
                  </a:lnTo>
                  <a:lnTo>
                    <a:pt x="8399" y="29541"/>
                  </a:lnTo>
                  <a:lnTo>
                    <a:pt x="8399" y="29541"/>
                  </a:lnTo>
                  <a:lnTo>
                    <a:pt x="8544" y="29879"/>
                  </a:lnTo>
                  <a:lnTo>
                    <a:pt x="8785" y="30169"/>
                  </a:lnTo>
                  <a:lnTo>
                    <a:pt x="9075" y="30410"/>
                  </a:lnTo>
                  <a:lnTo>
                    <a:pt x="9412" y="30603"/>
                  </a:lnTo>
                  <a:lnTo>
                    <a:pt x="9847" y="30748"/>
                  </a:lnTo>
                  <a:lnTo>
                    <a:pt x="10330" y="30893"/>
                  </a:lnTo>
                  <a:lnTo>
                    <a:pt x="10861" y="30941"/>
                  </a:lnTo>
                  <a:lnTo>
                    <a:pt x="11440" y="30989"/>
                  </a:lnTo>
                  <a:lnTo>
                    <a:pt x="11440" y="30989"/>
                  </a:lnTo>
                  <a:lnTo>
                    <a:pt x="12405" y="30941"/>
                  </a:lnTo>
                  <a:lnTo>
                    <a:pt x="13467" y="30748"/>
                  </a:lnTo>
                  <a:lnTo>
                    <a:pt x="14577" y="30458"/>
                  </a:lnTo>
                  <a:lnTo>
                    <a:pt x="15736" y="30072"/>
                  </a:lnTo>
                  <a:lnTo>
                    <a:pt x="16894" y="29589"/>
                  </a:lnTo>
                  <a:lnTo>
                    <a:pt x="18053" y="28962"/>
                  </a:lnTo>
                  <a:lnTo>
                    <a:pt x="18632" y="28624"/>
                  </a:lnTo>
                  <a:lnTo>
                    <a:pt x="19163" y="28238"/>
                  </a:lnTo>
                  <a:lnTo>
                    <a:pt x="19694" y="27852"/>
                  </a:lnTo>
                  <a:lnTo>
                    <a:pt x="20225" y="27417"/>
                  </a:lnTo>
                  <a:lnTo>
                    <a:pt x="20225" y="27417"/>
                  </a:lnTo>
                  <a:lnTo>
                    <a:pt x="19694" y="27659"/>
                  </a:lnTo>
                  <a:lnTo>
                    <a:pt x="19066" y="27803"/>
                  </a:lnTo>
                  <a:lnTo>
                    <a:pt x="18439" y="27948"/>
                  </a:lnTo>
                  <a:lnTo>
                    <a:pt x="17763" y="28045"/>
                  </a:lnTo>
                  <a:lnTo>
                    <a:pt x="16267" y="28141"/>
                  </a:lnTo>
                  <a:lnTo>
                    <a:pt x="14722" y="28190"/>
                  </a:lnTo>
                  <a:lnTo>
                    <a:pt x="14722" y="28190"/>
                  </a:lnTo>
                  <a:lnTo>
                    <a:pt x="13419" y="28141"/>
                  </a:lnTo>
                  <a:lnTo>
                    <a:pt x="13419" y="28141"/>
                  </a:lnTo>
                  <a:lnTo>
                    <a:pt x="12164" y="28141"/>
                  </a:lnTo>
                  <a:lnTo>
                    <a:pt x="12164" y="28141"/>
                  </a:lnTo>
                  <a:lnTo>
                    <a:pt x="11102" y="28141"/>
                  </a:lnTo>
                  <a:lnTo>
                    <a:pt x="10136" y="28238"/>
                  </a:lnTo>
                  <a:lnTo>
                    <a:pt x="9268" y="28334"/>
                  </a:lnTo>
                  <a:lnTo>
                    <a:pt x="8881" y="28431"/>
                  </a:lnTo>
                  <a:lnTo>
                    <a:pt x="8544" y="28527"/>
                  </a:lnTo>
                  <a:lnTo>
                    <a:pt x="8544" y="28527"/>
                  </a:lnTo>
                  <a:lnTo>
                    <a:pt x="8544" y="28527"/>
                  </a:lnTo>
                  <a:lnTo>
                    <a:pt x="8544" y="28527"/>
                  </a:lnTo>
                  <a:lnTo>
                    <a:pt x="8785" y="27369"/>
                  </a:lnTo>
                  <a:lnTo>
                    <a:pt x="9075" y="26211"/>
                  </a:lnTo>
                  <a:lnTo>
                    <a:pt x="9364" y="25052"/>
                  </a:lnTo>
                  <a:lnTo>
                    <a:pt x="9654" y="23894"/>
                  </a:lnTo>
                  <a:lnTo>
                    <a:pt x="9654" y="23894"/>
                  </a:lnTo>
                  <a:lnTo>
                    <a:pt x="9799" y="24183"/>
                  </a:lnTo>
                  <a:lnTo>
                    <a:pt x="10040" y="24473"/>
                  </a:lnTo>
                  <a:lnTo>
                    <a:pt x="10330" y="24666"/>
                  </a:lnTo>
                  <a:lnTo>
                    <a:pt x="10667" y="24859"/>
                  </a:lnTo>
                  <a:lnTo>
                    <a:pt x="11054" y="25004"/>
                  </a:lnTo>
                  <a:lnTo>
                    <a:pt x="11536" y="25100"/>
                  </a:lnTo>
                  <a:lnTo>
                    <a:pt x="12019" y="25149"/>
                  </a:lnTo>
                  <a:lnTo>
                    <a:pt x="12598" y="25149"/>
                  </a:lnTo>
                  <a:lnTo>
                    <a:pt x="12598" y="25149"/>
                  </a:lnTo>
                  <a:lnTo>
                    <a:pt x="13419" y="25149"/>
                  </a:lnTo>
                  <a:lnTo>
                    <a:pt x="14336" y="25004"/>
                  </a:lnTo>
                  <a:lnTo>
                    <a:pt x="15301" y="24763"/>
                  </a:lnTo>
                  <a:lnTo>
                    <a:pt x="16315" y="24473"/>
                  </a:lnTo>
                  <a:lnTo>
                    <a:pt x="17280" y="24087"/>
                  </a:lnTo>
                  <a:lnTo>
                    <a:pt x="18294" y="23604"/>
                  </a:lnTo>
                  <a:lnTo>
                    <a:pt x="19211" y="23025"/>
                  </a:lnTo>
                  <a:lnTo>
                    <a:pt x="20128" y="22397"/>
                  </a:lnTo>
                  <a:lnTo>
                    <a:pt x="20128" y="22397"/>
                  </a:lnTo>
                  <a:lnTo>
                    <a:pt x="19790" y="22494"/>
                  </a:lnTo>
                  <a:lnTo>
                    <a:pt x="19404" y="22590"/>
                  </a:lnTo>
                  <a:lnTo>
                    <a:pt x="18632" y="22735"/>
                  </a:lnTo>
                  <a:lnTo>
                    <a:pt x="17715" y="22832"/>
                  </a:lnTo>
                  <a:lnTo>
                    <a:pt x="16798" y="22880"/>
                  </a:lnTo>
                  <a:lnTo>
                    <a:pt x="16798" y="22880"/>
                  </a:lnTo>
                  <a:lnTo>
                    <a:pt x="15494" y="22832"/>
                  </a:lnTo>
                  <a:lnTo>
                    <a:pt x="14191" y="22784"/>
                  </a:lnTo>
                  <a:lnTo>
                    <a:pt x="14191" y="22784"/>
                  </a:lnTo>
                  <a:lnTo>
                    <a:pt x="12936" y="22687"/>
                  </a:lnTo>
                  <a:lnTo>
                    <a:pt x="11778" y="22687"/>
                  </a:lnTo>
                  <a:lnTo>
                    <a:pt x="11778" y="22687"/>
                  </a:lnTo>
                  <a:lnTo>
                    <a:pt x="10812" y="22687"/>
                  </a:lnTo>
                  <a:lnTo>
                    <a:pt x="10378" y="22784"/>
                  </a:lnTo>
                  <a:lnTo>
                    <a:pt x="9992" y="22832"/>
                  </a:lnTo>
                  <a:lnTo>
                    <a:pt x="9992" y="22832"/>
                  </a:lnTo>
                  <a:lnTo>
                    <a:pt x="9992" y="22832"/>
                  </a:lnTo>
                  <a:lnTo>
                    <a:pt x="9992" y="22832"/>
                  </a:lnTo>
                  <a:lnTo>
                    <a:pt x="10764" y="20611"/>
                  </a:lnTo>
                  <a:lnTo>
                    <a:pt x="11633" y="18488"/>
                  </a:lnTo>
                  <a:lnTo>
                    <a:pt x="11633" y="18488"/>
                  </a:lnTo>
                  <a:lnTo>
                    <a:pt x="11778" y="18826"/>
                  </a:lnTo>
                  <a:lnTo>
                    <a:pt x="11971" y="19115"/>
                  </a:lnTo>
                  <a:lnTo>
                    <a:pt x="12260" y="19308"/>
                  </a:lnTo>
                  <a:lnTo>
                    <a:pt x="12598" y="19501"/>
                  </a:lnTo>
                  <a:lnTo>
                    <a:pt x="12984" y="19646"/>
                  </a:lnTo>
                  <a:lnTo>
                    <a:pt x="13467" y="19791"/>
                  </a:lnTo>
                  <a:lnTo>
                    <a:pt x="13998" y="19839"/>
                  </a:lnTo>
                  <a:lnTo>
                    <a:pt x="14529" y="19839"/>
                  </a:lnTo>
                  <a:lnTo>
                    <a:pt x="14529" y="19839"/>
                  </a:lnTo>
                  <a:lnTo>
                    <a:pt x="15349" y="19791"/>
                  </a:lnTo>
                  <a:lnTo>
                    <a:pt x="16218" y="19694"/>
                  </a:lnTo>
                  <a:lnTo>
                    <a:pt x="17135" y="19501"/>
                  </a:lnTo>
                  <a:lnTo>
                    <a:pt x="18053" y="19212"/>
                  </a:lnTo>
                  <a:lnTo>
                    <a:pt x="19018" y="18874"/>
                  </a:lnTo>
                  <a:lnTo>
                    <a:pt x="19935" y="18439"/>
                  </a:lnTo>
                  <a:lnTo>
                    <a:pt x="20852" y="17908"/>
                  </a:lnTo>
                  <a:lnTo>
                    <a:pt x="21721" y="17281"/>
                  </a:lnTo>
                  <a:lnTo>
                    <a:pt x="21721" y="17281"/>
                  </a:lnTo>
                  <a:lnTo>
                    <a:pt x="21093" y="17474"/>
                  </a:lnTo>
                  <a:lnTo>
                    <a:pt x="20369" y="17619"/>
                  </a:lnTo>
                  <a:lnTo>
                    <a:pt x="19645" y="17667"/>
                  </a:lnTo>
                  <a:lnTo>
                    <a:pt x="18825" y="17715"/>
                  </a:lnTo>
                  <a:lnTo>
                    <a:pt x="18825" y="17715"/>
                  </a:lnTo>
                  <a:lnTo>
                    <a:pt x="17425" y="17667"/>
                  </a:lnTo>
                  <a:lnTo>
                    <a:pt x="16025" y="17571"/>
                  </a:lnTo>
                  <a:lnTo>
                    <a:pt x="16025" y="17571"/>
                  </a:lnTo>
                  <a:lnTo>
                    <a:pt x="14674" y="17474"/>
                  </a:lnTo>
                  <a:lnTo>
                    <a:pt x="13467" y="17426"/>
                  </a:lnTo>
                  <a:lnTo>
                    <a:pt x="13467" y="17426"/>
                  </a:lnTo>
                  <a:lnTo>
                    <a:pt x="12695" y="17474"/>
                  </a:lnTo>
                  <a:lnTo>
                    <a:pt x="12019" y="17571"/>
                  </a:lnTo>
                  <a:lnTo>
                    <a:pt x="12019" y="17571"/>
                  </a:lnTo>
                  <a:lnTo>
                    <a:pt x="12019" y="17571"/>
                  </a:lnTo>
                  <a:lnTo>
                    <a:pt x="12019" y="17571"/>
                  </a:lnTo>
                  <a:lnTo>
                    <a:pt x="12888" y="15736"/>
                  </a:lnTo>
                  <a:lnTo>
                    <a:pt x="13757" y="14047"/>
                  </a:lnTo>
                  <a:lnTo>
                    <a:pt x="13757" y="14047"/>
                  </a:lnTo>
                  <a:lnTo>
                    <a:pt x="13853" y="14385"/>
                  </a:lnTo>
                  <a:lnTo>
                    <a:pt x="13998" y="14626"/>
                  </a:lnTo>
                  <a:lnTo>
                    <a:pt x="14288" y="14868"/>
                  </a:lnTo>
                  <a:lnTo>
                    <a:pt x="14577" y="15109"/>
                  </a:lnTo>
                  <a:lnTo>
                    <a:pt x="14963" y="15254"/>
                  </a:lnTo>
                  <a:lnTo>
                    <a:pt x="15398" y="15350"/>
                  </a:lnTo>
                  <a:lnTo>
                    <a:pt x="15880" y="15398"/>
                  </a:lnTo>
                  <a:lnTo>
                    <a:pt x="16460" y="15447"/>
                  </a:lnTo>
                  <a:lnTo>
                    <a:pt x="16460" y="15447"/>
                  </a:lnTo>
                  <a:lnTo>
                    <a:pt x="17232" y="15398"/>
                  </a:lnTo>
                  <a:lnTo>
                    <a:pt x="18053" y="15302"/>
                  </a:lnTo>
                  <a:lnTo>
                    <a:pt x="18921" y="15109"/>
                  </a:lnTo>
                  <a:lnTo>
                    <a:pt x="19838" y="14819"/>
                  </a:lnTo>
                  <a:lnTo>
                    <a:pt x="20707" y="14433"/>
                  </a:lnTo>
                  <a:lnTo>
                    <a:pt x="21624" y="13999"/>
                  </a:lnTo>
                  <a:lnTo>
                    <a:pt x="22493" y="13468"/>
                  </a:lnTo>
                  <a:lnTo>
                    <a:pt x="23314" y="12889"/>
                  </a:lnTo>
                  <a:lnTo>
                    <a:pt x="23314" y="12889"/>
                  </a:lnTo>
                  <a:lnTo>
                    <a:pt x="23024" y="12985"/>
                  </a:lnTo>
                  <a:lnTo>
                    <a:pt x="22686" y="13082"/>
                  </a:lnTo>
                  <a:lnTo>
                    <a:pt x="21914" y="13226"/>
                  </a:lnTo>
                  <a:lnTo>
                    <a:pt x="21093" y="13323"/>
                  </a:lnTo>
                  <a:lnTo>
                    <a:pt x="20225" y="13323"/>
                  </a:lnTo>
                  <a:lnTo>
                    <a:pt x="20225" y="13323"/>
                  </a:lnTo>
                  <a:lnTo>
                    <a:pt x="19066" y="13323"/>
                  </a:lnTo>
                  <a:lnTo>
                    <a:pt x="17956" y="13275"/>
                  </a:lnTo>
                  <a:lnTo>
                    <a:pt x="17956" y="13275"/>
                  </a:lnTo>
                  <a:lnTo>
                    <a:pt x="16846" y="13178"/>
                  </a:lnTo>
                  <a:lnTo>
                    <a:pt x="15832" y="13178"/>
                  </a:lnTo>
                  <a:lnTo>
                    <a:pt x="15832" y="13178"/>
                  </a:lnTo>
                  <a:lnTo>
                    <a:pt x="14915" y="13226"/>
                  </a:lnTo>
                  <a:lnTo>
                    <a:pt x="14529" y="13275"/>
                  </a:lnTo>
                  <a:lnTo>
                    <a:pt x="14143" y="13323"/>
                  </a:lnTo>
                  <a:lnTo>
                    <a:pt x="14143" y="13323"/>
                  </a:lnTo>
                  <a:lnTo>
                    <a:pt x="14143" y="13323"/>
                  </a:lnTo>
                  <a:lnTo>
                    <a:pt x="14143" y="13323"/>
                  </a:lnTo>
                  <a:lnTo>
                    <a:pt x="14915" y="11971"/>
                  </a:lnTo>
                  <a:lnTo>
                    <a:pt x="15687" y="10620"/>
                  </a:lnTo>
                  <a:lnTo>
                    <a:pt x="15687" y="10620"/>
                  </a:lnTo>
                  <a:lnTo>
                    <a:pt x="15784" y="10910"/>
                  </a:lnTo>
                  <a:lnTo>
                    <a:pt x="15880" y="11151"/>
                  </a:lnTo>
                  <a:lnTo>
                    <a:pt x="16122" y="11344"/>
                  </a:lnTo>
                  <a:lnTo>
                    <a:pt x="16363" y="11537"/>
                  </a:lnTo>
                  <a:lnTo>
                    <a:pt x="16653" y="11634"/>
                  </a:lnTo>
                  <a:lnTo>
                    <a:pt x="16991" y="11730"/>
                  </a:lnTo>
                  <a:lnTo>
                    <a:pt x="17377" y="11778"/>
                  </a:lnTo>
                  <a:lnTo>
                    <a:pt x="17811" y="11827"/>
                  </a:lnTo>
                  <a:lnTo>
                    <a:pt x="17811" y="11827"/>
                  </a:lnTo>
                  <a:lnTo>
                    <a:pt x="18535" y="11778"/>
                  </a:lnTo>
                  <a:lnTo>
                    <a:pt x="19259" y="11634"/>
                  </a:lnTo>
                  <a:lnTo>
                    <a:pt x="20080" y="11440"/>
                  </a:lnTo>
                  <a:lnTo>
                    <a:pt x="20900" y="11151"/>
                  </a:lnTo>
                  <a:lnTo>
                    <a:pt x="21721" y="10765"/>
                  </a:lnTo>
                  <a:lnTo>
                    <a:pt x="22542" y="10330"/>
                  </a:lnTo>
                  <a:lnTo>
                    <a:pt x="23362" y="9799"/>
                  </a:lnTo>
                  <a:lnTo>
                    <a:pt x="24134" y="9172"/>
                  </a:lnTo>
                  <a:lnTo>
                    <a:pt x="24134" y="9172"/>
                  </a:lnTo>
                  <a:lnTo>
                    <a:pt x="23700" y="9365"/>
                  </a:lnTo>
                  <a:lnTo>
                    <a:pt x="23266" y="9461"/>
                  </a:lnTo>
                  <a:lnTo>
                    <a:pt x="22783" y="9558"/>
                  </a:lnTo>
                  <a:lnTo>
                    <a:pt x="22252" y="9655"/>
                  </a:lnTo>
                  <a:lnTo>
                    <a:pt x="21190" y="9751"/>
                  </a:lnTo>
                  <a:lnTo>
                    <a:pt x="20032" y="9799"/>
                  </a:lnTo>
                  <a:lnTo>
                    <a:pt x="17811" y="9799"/>
                  </a:lnTo>
                  <a:lnTo>
                    <a:pt x="16846" y="9896"/>
                  </a:lnTo>
                  <a:lnTo>
                    <a:pt x="16460" y="9944"/>
                  </a:lnTo>
                  <a:lnTo>
                    <a:pt x="16074" y="10041"/>
                  </a:lnTo>
                  <a:lnTo>
                    <a:pt x="16074" y="10041"/>
                  </a:lnTo>
                  <a:lnTo>
                    <a:pt x="16074" y="10041"/>
                  </a:lnTo>
                  <a:lnTo>
                    <a:pt x="16074" y="10041"/>
                  </a:lnTo>
                  <a:lnTo>
                    <a:pt x="17522" y="7820"/>
                  </a:lnTo>
                  <a:lnTo>
                    <a:pt x="17522" y="7820"/>
                  </a:lnTo>
                  <a:lnTo>
                    <a:pt x="17570" y="8013"/>
                  </a:lnTo>
                  <a:lnTo>
                    <a:pt x="17715" y="8158"/>
                  </a:lnTo>
                  <a:lnTo>
                    <a:pt x="17859" y="8255"/>
                  </a:lnTo>
                  <a:lnTo>
                    <a:pt x="18004" y="8351"/>
                  </a:lnTo>
                  <a:lnTo>
                    <a:pt x="18439" y="8496"/>
                  </a:lnTo>
                  <a:lnTo>
                    <a:pt x="18970" y="8544"/>
                  </a:lnTo>
                  <a:lnTo>
                    <a:pt x="18970" y="8544"/>
                  </a:lnTo>
                  <a:lnTo>
                    <a:pt x="19501" y="8496"/>
                  </a:lnTo>
                  <a:lnTo>
                    <a:pt x="20128" y="8400"/>
                  </a:lnTo>
                  <a:lnTo>
                    <a:pt x="20756" y="8207"/>
                  </a:lnTo>
                  <a:lnTo>
                    <a:pt x="21431" y="7917"/>
                  </a:lnTo>
                  <a:lnTo>
                    <a:pt x="22107" y="7579"/>
                  </a:lnTo>
                  <a:lnTo>
                    <a:pt x="22783" y="7193"/>
                  </a:lnTo>
                  <a:lnTo>
                    <a:pt x="23410" y="6710"/>
                  </a:lnTo>
                  <a:lnTo>
                    <a:pt x="23990" y="6179"/>
                  </a:lnTo>
                  <a:lnTo>
                    <a:pt x="23990" y="6179"/>
                  </a:lnTo>
                  <a:lnTo>
                    <a:pt x="23700" y="6324"/>
                  </a:lnTo>
                  <a:lnTo>
                    <a:pt x="23410" y="6469"/>
                  </a:lnTo>
                  <a:lnTo>
                    <a:pt x="22686" y="6614"/>
                  </a:lnTo>
                  <a:lnTo>
                    <a:pt x="21866" y="6758"/>
                  </a:lnTo>
                  <a:lnTo>
                    <a:pt x="21045" y="6807"/>
                  </a:lnTo>
                  <a:lnTo>
                    <a:pt x="19404" y="6952"/>
                  </a:lnTo>
                  <a:lnTo>
                    <a:pt x="18632" y="7000"/>
                  </a:lnTo>
                  <a:lnTo>
                    <a:pt x="18004" y="7145"/>
                  </a:lnTo>
                  <a:lnTo>
                    <a:pt x="18004" y="7145"/>
                  </a:lnTo>
                  <a:lnTo>
                    <a:pt x="18004" y="7145"/>
                  </a:lnTo>
                  <a:lnTo>
                    <a:pt x="18004" y="7145"/>
                  </a:lnTo>
                  <a:lnTo>
                    <a:pt x="19163" y="5552"/>
                  </a:lnTo>
                  <a:lnTo>
                    <a:pt x="20176" y="4200"/>
                  </a:lnTo>
                  <a:lnTo>
                    <a:pt x="20176" y="4200"/>
                  </a:lnTo>
                  <a:lnTo>
                    <a:pt x="20418" y="4249"/>
                  </a:lnTo>
                  <a:lnTo>
                    <a:pt x="20659" y="4249"/>
                  </a:lnTo>
                  <a:lnTo>
                    <a:pt x="20659" y="4249"/>
                  </a:lnTo>
                  <a:lnTo>
                    <a:pt x="21142" y="4200"/>
                  </a:lnTo>
                  <a:lnTo>
                    <a:pt x="21673" y="4007"/>
                  </a:lnTo>
                  <a:lnTo>
                    <a:pt x="22252" y="3718"/>
                  </a:lnTo>
                  <a:lnTo>
                    <a:pt x="22879" y="3331"/>
                  </a:lnTo>
                  <a:lnTo>
                    <a:pt x="23459" y="2849"/>
                  </a:lnTo>
                  <a:lnTo>
                    <a:pt x="24038" y="2269"/>
                  </a:lnTo>
                  <a:lnTo>
                    <a:pt x="24569" y="1642"/>
                  </a:lnTo>
                  <a:lnTo>
                    <a:pt x="25003" y="918"/>
                  </a:lnTo>
                  <a:lnTo>
                    <a:pt x="25003" y="918"/>
                  </a:lnTo>
                  <a:lnTo>
                    <a:pt x="24762" y="1111"/>
                  </a:lnTo>
                  <a:lnTo>
                    <a:pt x="24472" y="1352"/>
                  </a:lnTo>
                  <a:lnTo>
                    <a:pt x="23796" y="1690"/>
                  </a:lnTo>
                  <a:lnTo>
                    <a:pt x="23024" y="2028"/>
                  </a:lnTo>
                  <a:lnTo>
                    <a:pt x="22204" y="2318"/>
                  </a:lnTo>
                  <a:lnTo>
                    <a:pt x="21431" y="2607"/>
                  </a:lnTo>
                  <a:lnTo>
                    <a:pt x="20707" y="2897"/>
                  </a:lnTo>
                  <a:lnTo>
                    <a:pt x="20128" y="3187"/>
                  </a:lnTo>
                  <a:lnTo>
                    <a:pt x="19887" y="3331"/>
                  </a:lnTo>
                  <a:lnTo>
                    <a:pt x="19694" y="3524"/>
                  </a:lnTo>
                  <a:lnTo>
                    <a:pt x="19694" y="3524"/>
                  </a:lnTo>
                  <a:lnTo>
                    <a:pt x="19742" y="3718"/>
                  </a:lnTo>
                  <a:lnTo>
                    <a:pt x="19838" y="3862"/>
                  </a:lnTo>
                  <a:lnTo>
                    <a:pt x="19838" y="3862"/>
                  </a:lnTo>
                  <a:lnTo>
                    <a:pt x="19838" y="3862"/>
                  </a:lnTo>
                  <a:lnTo>
                    <a:pt x="19838" y="3862"/>
                  </a:lnTo>
                  <a:lnTo>
                    <a:pt x="18873" y="5214"/>
                  </a:lnTo>
                  <a:lnTo>
                    <a:pt x="18873" y="5214"/>
                  </a:lnTo>
                  <a:lnTo>
                    <a:pt x="18680" y="4683"/>
                  </a:lnTo>
                  <a:lnTo>
                    <a:pt x="18390" y="4055"/>
                  </a:lnTo>
                  <a:lnTo>
                    <a:pt x="17618" y="2704"/>
                  </a:lnTo>
                  <a:lnTo>
                    <a:pt x="17232" y="2028"/>
                  </a:lnTo>
                  <a:lnTo>
                    <a:pt x="16894" y="1304"/>
                  </a:lnTo>
                  <a:lnTo>
                    <a:pt x="16653" y="628"/>
                  </a:lnTo>
                  <a:lnTo>
                    <a:pt x="16556" y="290"/>
                  </a:lnTo>
                  <a:lnTo>
                    <a:pt x="1650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2371;p80"/>
            <p:cNvSpPr/>
            <p:nvPr/>
          </p:nvSpPr>
          <p:spPr>
            <a:xfrm>
              <a:off x="1169700" y="3867500"/>
              <a:ext cx="120700" cy="105000"/>
            </a:xfrm>
            <a:custGeom>
              <a:avLst/>
              <a:gdLst/>
              <a:ahLst/>
              <a:cxnLst/>
              <a:rect l="l" t="t" r="r" b="b"/>
              <a:pathLst>
                <a:path w="4828" h="4200" extrusionOk="0">
                  <a:moveTo>
                    <a:pt x="0" y="1"/>
                  </a:moveTo>
                  <a:lnTo>
                    <a:pt x="531" y="676"/>
                  </a:lnTo>
                  <a:lnTo>
                    <a:pt x="1062" y="1304"/>
                  </a:lnTo>
                  <a:lnTo>
                    <a:pt x="1641" y="1883"/>
                  </a:lnTo>
                  <a:lnTo>
                    <a:pt x="2269" y="2414"/>
                  </a:lnTo>
                  <a:lnTo>
                    <a:pt x="2896" y="2945"/>
                  </a:lnTo>
                  <a:lnTo>
                    <a:pt x="3524" y="3428"/>
                  </a:lnTo>
                  <a:lnTo>
                    <a:pt x="4200" y="3814"/>
                  </a:lnTo>
                  <a:lnTo>
                    <a:pt x="4827" y="4200"/>
                  </a:lnTo>
                  <a:lnTo>
                    <a:pt x="4296" y="2897"/>
                  </a:lnTo>
                  <a:lnTo>
                    <a:pt x="3717" y="1593"/>
                  </a:lnTo>
                  <a:lnTo>
                    <a:pt x="2655" y="1256"/>
                  </a:lnTo>
                  <a:lnTo>
                    <a:pt x="1641" y="918"/>
                  </a:lnTo>
                  <a:lnTo>
                    <a:pt x="1159" y="676"/>
                  </a:lnTo>
                  <a:lnTo>
                    <a:pt x="724" y="483"/>
                  </a:lnTo>
                  <a:lnTo>
                    <a:pt x="338" y="2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582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2372;p80"/>
            <p:cNvSpPr/>
            <p:nvPr/>
          </p:nvSpPr>
          <p:spPr>
            <a:xfrm>
              <a:off x="1169700" y="3867500"/>
              <a:ext cx="120700" cy="105000"/>
            </a:xfrm>
            <a:custGeom>
              <a:avLst/>
              <a:gdLst/>
              <a:ahLst/>
              <a:cxnLst/>
              <a:rect l="l" t="t" r="r" b="b"/>
              <a:pathLst>
                <a:path w="4828" h="4200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531" y="676"/>
                  </a:lnTo>
                  <a:lnTo>
                    <a:pt x="1062" y="1304"/>
                  </a:lnTo>
                  <a:lnTo>
                    <a:pt x="1641" y="1883"/>
                  </a:lnTo>
                  <a:lnTo>
                    <a:pt x="2269" y="2414"/>
                  </a:lnTo>
                  <a:lnTo>
                    <a:pt x="2896" y="2945"/>
                  </a:lnTo>
                  <a:lnTo>
                    <a:pt x="3524" y="3428"/>
                  </a:lnTo>
                  <a:lnTo>
                    <a:pt x="4200" y="3814"/>
                  </a:lnTo>
                  <a:lnTo>
                    <a:pt x="4827" y="4200"/>
                  </a:lnTo>
                  <a:lnTo>
                    <a:pt x="4827" y="4200"/>
                  </a:lnTo>
                  <a:lnTo>
                    <a:pt x="4296" y="2897"/>
                  </a:lnTo>
                  <a:lnTo>
                    <a:pt x="3717" y="1593"/>
                  </a:lnTo>
                  <a:lnTo>
                    <a:pt x="3717" y="1593"/>
                  </a:lnTo>
                  <a:lnTo>
                    <a:pt x="2655" y="1256"/>
                  </a:lnTo>
                  <a:lnTo>
                    <a:pt x="1641" y="918"/>
                  </a:lnTo>
                  <a:lnTo>
                    <a:pt x="1159" y="676"/>
                  </a:lnTo>
                  <a:lnTo>
                    <a:pt x="724" y="483"/>
                  </a:lnTo>
                  <a:lnTo>
                    <a:pt x="338" y="24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2373;p80"/>
            <p:cNvSpPr/>
            <p:nvPr/>
          </p:nvSpPr>
          <p:spPr>
            <a:xfrm>
              <a:off x="965750" y="3506700"/>
              <a:ext cx="381350" cy="756625"/>
            </a:xfrm>
            <a:custGeom>
              <a:avLst/>
              <a:gdLst/>
              <a:ahLst/>
              <a:cxnLst/>
              <a:rect l="l" t="t" r="r" b="b"/>
              <a:pathLst>
                <a:path w="15254" h="30265" extrusionOk="0">
                  <a:moveTo>
                    <a:pt x="242" y="0"/>
                  </a:moveTo>
                  <a:lnTo>
                    <a:pt x="1" y="290"/>
                  </a:lnTo>
                  <a:lnTo>
                    <a:pt x="966" y="1207"/>
                  </a:lnTo>
                  <a:lnTo>
                    <a:pt x="2028" y="2269"/>
                  </a:lnTo>
                  <a:lnTo>
                    <a:pt x="3187" y="3476"/>
                  </a:lnTo>
                  <a:lnTo>
                    <a:pt x="4442" y="4827"/>
                  </a:lnTo>
                  <a:lnTo>
                    <a:pt x="5745" y="6372"/>
                  </a:lnTo>
                  <a:lnTo>
                    <a:pt x="7000" y="8013"/>
                  </a:lnTo>
                  <a:lnTo>
                    <a:pt x="8303" y="9751"/>
                  </a:lnTo>
                  <a:lnTo>
                    <a:pt x="9510" y="11633"/>
                  </a:lnTo>
                  <a:lnTo>
                    <a:pt x="10137" y="12647"/>
                  </a:lnTo>
                  <a:lnTo>
                    <a:pt x="10717" y="13660"/>
                  </a:lnTo>
                  <a:lnTo>
                    <a:pt x="11248" y="14674"/>
                  </a:lnTo>
                  <a:lnTo>
                    <a:pt x="11778" y="15784"/>
                  </a:lnTo>
                  <a:lnTo>
                    <a:pt x="12261" y="16846"/>
                  </a:lnTo>
                  <a:lnTo>
                    <a:pt x="12744" y="17956"/>
                  </a:lnTo>
                  <a:lnTo>
                    <a:pt x="13178" y="19115"/>
                  </a:lnTo>
                  <a:lnTo>
                    <a:pt x="13564" y="20273"/>
                  </a:lnTo>
                  <a:lnTo>
                    <a:pt x="13902" y="21431"/>
                  </a:lnTo>
                  <a:lnTo>
                    <a:pt x="14192" y="22638"/>
                  </a:lnTo>
                  <a:lnTo>
                    <a:pt x="14433" y="23893"/>
                  </a:lnTo>
                  <a:lnTo>
                    <a:pt x="14626" y="25100"/>
                  </a:lnTo>
                  <a:lnTo>
                    <a:pt x="14771" y="26355"/>
                  </a:lnTo>
                  <a:lnTo>
                    <a:pt x="14868" y="27658"/>
                  </a:lnTo>
                  <a:lnTo>
                    <a:pt x="14868" y="28961"/>
                  </a:lnTo>
                  <a:lnTo>
                    <a:pt x="14819" y="30265"/>
                  </a:lnTo>
                  <a:lnTo>
                    <a:pt x="15206" y="30265"/>
                  </a:lnTo>
                  <a:lnTo>
                    <a:pt x="15254" y="28961"/>
                  </a:lnTo>
                  <a:lnTo>
                    <a:pt x="15254" y="27658"/>
                  </a:lnTo>
                  <a:lnTo>
                    <a:pt x="15157" y="26355"/>
                  </a:lnTo>
                  <a:lnTo>
                    <a:pt x="15061" y="25100"/>
                  </a:lnTo>
                  <a:lnTo>
                    <a:pt x="14868" y="23845"/>
                  </a:lnTo>
                  <a:lnTo>
                    <a:pt x="14578" y="22590"/>
                  </a:lnTo>
                  <a:lnTo>
                    <a:pt x="14288" y="21383"/>
                  </a:lnTo>
                  <a:lnTo>
                    <a:pt x="13951" y="20177"/>
                  </a:lnTo>
                  <a:lnTo>
                    <a:pt x="13564" y="19018"/>
                  </a:lnTo>
                  <a:lnTo>
                    <a:pt x="13130" y="17860"/>
                  </a:lnTo>
                  <a:lnTo>
                    <a:pt x="12647" y="16749"/>
                  </a:lnTo>
                  <a:lnTo>
                    <a:pt x="12165" y="15639"/>
                  </a:lnTo>
                  <a:lnTo>
                    <a:pt x="11634" y="14577"/>
                  </a:lnTo>
                  <a:lnTo>
                    <a:pt x="11054" y="13515"/>
                  </a:lnTo>
                  <a:lnTo>
                    <a:pt x="10475" y="12502"/>
                  </a:lnTo>
                  <a:lnTo>
                    <a:pt x="9896" y="11488"/>
                  </a:lnTo>
                  <a:lnTo>
                    <a:pt x="8641" y="9557"/>
                  </a:lnTo>
                  <a:lnTo>
                    <a:pt x="7338" y="7772"/>
                  </a:lnTo>
                  <a:lnTo>
                    <a:pt x="6035" y="6130"/>
                  </a:lnTo>
                  <a:lnTo>
                    <a:pt x="4780" y="4586"/>
                  </a:lnTo>
                  <a:lnTo>
                    <a:pt x="3525" y="3234"/>
                  </a:lnTo>
                  <a:lnTo>
                    <a:pt x="2318" y="1979"/>
                  </a:lnTo>
                  <a:lnTo>
                    <a:pt x="1208" y="917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2374;p80"/>
            <p:cNvSpPr/>
            <p:nvPr/>
          </p:nvSpPr>
          <p:spPr>
            <a:xfrm>
              <a:off x="965750" y="3506700"/>
              <a:ext cx="381350" cy="756625"/>
            </a:xfrm>
            <a:custGeom>
              <a:avLst/>
              <a:gdLst/>
              <a:ahLst/>
              <a:cxnLst/>
              <a:rect l="l" t="t" r="r" b="b"/>
              <a:pathLst>
                <a:path w="15254" h="30265" fill="none" extrusionOk="0">
                  <a:moveTo>
                    <a:pt x="15206" y="30265"/>
                  </a:moveTo>
                  <a:lnTo>
                    <a:pt x="14819" y="30265"/>
                  </a:lnTo>
                  <a:lnTo>
                    <a:pt x="14819" y="30265"/>
                  </a:lnTo>
                  <a:lnTo>
                    <a:pt x="14868" y="28961"/>
                  </a:lnTo>
                  <a:lnTo>
                    <a:pt x="14868" y="27658"/>
                  </a:lnTo>
                  <a:lnTo>
                    <a:pt x="14771" y="26355"/>
                  </a:lnTo>
                  <a:lnTo>
                    <a:pt x="14626" y="25100"/>
                  </a:lnTo>
                  <a:lnTo>
                    <a:pt x="14433" y="23893"/>
                  </a:lnTo>
                  <a:lnTo>
                    <a:pt x="14192" y="22638"/>
                  </a:lnTo>
                  <a:lnTo>
                    <a:pt x="13902" y="21431"/>
                  </a:lnTo>
                  <a:lnTo>
                    <a:pt x="13564" y="20273"/>
                  </a:lnTo>
                  <a:lnTo>
                    <a:pt x="13178" y="19115"/>
                  </a:lnTo>
                  <a:lnTo>
                    <a:pt x="12744" y="17956"/>
                  </a:lnTo>
                  <a:lnTo>
                    <a:pt x="12261" y="16846"/>
                  </a:lnTo>
                  <a:lnTo>
                    <a:pt x="11778" y="15784"/>
                  </a:lnTo>
                  <a:lnTo>
                    <a:pt x="11248" y="14674"/>
                  </a:lnTo>
                  <a:lnTo>
                    <a:pt x="10717" y="13660"/>
                  </a:lnTo>
                  <a:lnTo>
                    <a:pt x="10137" y="12647"/>
                  </a:lnTo>
                  <a:lnTo>
                    <a:pt x="9510" y="11633"/>
                  </a:lnTo>
                  <a:lnTo>
                    <a:pt x="8303" y="9751"/>
                  </a:lnTo>
                  <a:lnTo>
                    <a:pt x="7000" y="8013"/>
                  </a:lnTo>
                  <a:lnTo>
                    <a:pt x="5745" y="6372"/>
                  </a:lnTo>
                  <a:lnTo>
                    <a:pt x="4442" y="4827"/>
                  </a:lnTo>
                  <a:lnTo>
                    <a:pt x="3187" y="3476"/>
                  </a:lnTo>
                  <a:lnTo>
                    <a:pt x="2028" y="2269"/>
                  </a:lnTo>
                  <a:lnTo>
                    <a:pt x="966" y="1207"/>
                  </a:lnTo>
                  <a:lnTo>
                    <a:pt x="1" y="290"/>
                  </a:lnTo>
                  <a:lnTo>
                    <a:pt x="242" y="0"/>
                  </a:lnTo>
                  <a:lnTo>
                    <a:pt x="242" y="0"/>
                  </a:lnTo>
                  <a:lnTo>
                    <a:pt x="1208" y="917"/>
                  </a:lnTo>
                  <a:lnTo>
                    <a:pt x="2318" y="1979"/>
                  </a:lnTo>
                  <a:lnTo>
                    <a:pt x="3525" y="3234"/>
                  </a:lnTo>
                  <a:lnTo>
                    <a:pt x="4780" y="4586"/>
                  </a:lnTo>
                  <a:lnTo>
                    <a:pt x="6035" y="6130"/>
                  </a:lnTo>
                  <a:lnTo>
                    <a:pt x="7338" y="7772"/>
                  </a:lnTo>
                  <a:lnTo>
                    <a:pt x="8641" y="9557"/>
                  </a:lnTo>
                  <a:lnTo>
                    <a:pt x="9896" y="11488"/>
                  </a:lnTo>
                  <a:lnTo>
                    <a:pt x="10475" y="12502"/>
                  </a:lnTo>
                  <a:lnTo>
                    <a:pt x="11054" y="13515"/>
                  </a:lnTo>
                  <a:lnTo>
                    <a:pt x="11634" y="14577"/>
                  </a:lnTo>
                  <a:lnTo>
                    <a:pt x="12165" y="15639"/>
                  </a:lnTo>
                  <a:lnTo>
                    <a:pt x="12647" y="16749"/>
                  </a:lnTo>
                  <a:lnTo>
                    <a:pt x="13130" y="17860"/>
                  </a:lnTo>
                  <a:lnTo>
                    <a:pt x="13564" y="19018"/>
                  </a:lnTo>
                  <a:lnTo>
                    <a:pt x="13951" y="20177"/>
                  </a:lnTo>
                  <a:lnTo>
                    <a:pt x="14288" y="21383"/>
                  </a:lnTo>
                  <a:lnTo>
                    <a:pt x="14578" y="22590"/>
                  </a:lnTo>
                  <a:lnTo>
                    <a:pt x="14868" y="23845"/>
                  </a:lnTo>
                  <a:lnTo>
                    <a:pt x="15061" y="25100"/>
                  </a:lnTo>
                  <a:lnTo>
                    <a:pt x="15157" y="26355"/>
                  </a:lnTo>
                  <a:lnTo>
                    <a:pt x="15254" y="27658"/>
                  </a:lnTo>
                  <a:lnTo>
                    <a:pt x="15254" y="28961"/>
                  </a:lnTo>
                  <a:lnTo>
                    <a:pt x="15206" y="302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2375;p80"/>
            <p:cNvSpPr/>
            <p:nvPr/>
          </p:nvSpPr>
          <p:spPr>
            <a:xfrm>
              <a:off x="1064700" y="3477725"/>
              <a:ext cx="51925" cy="133975"/>
            </a:xfrm>
            <a:custGeom>
              <a:avLst/>
              <a:gdLst/>
              <a:ahLst/>
              <a:cxnLst/>
              <a:rect l="l" t="t" r="r" b="b"/>
              <a:pathLst>
                <a:path w="2077" h="5359" extrusionOk="0">
                  <a:moveTo>
                    <a:pt x="1835" y="1"/>
                  </a:moveTo>
                  <a:lnTo>
                    <a:pt x="1835" y="291"/>
                  </a:lnTo>
                  <a:lnTo>
                    <a:pt x="1787" y="628"/>
                  </a:lnTo>
                  <a:lnTo>
                    <a:pt x="1546" y="1304"/>
                  </a:lnTo>
                  <a:lnTo>
                    <a:pt x="1256" y="2028"/>
                  </a:lnTo>
                  <a:lnTo>
                    <a:pt x="918" y="2752"/>
                  </a:lnTo>
                  <a:lnTo>
                    <a:pt x="291" y="4104"/>
                  </a:lnTo>
                  <a:lnTo>
                    <a:pt x="49" y="4683"/>
                  </a:lnTo>
                  <a:lnTo>
                    <a:pt x="1" y="4924"/>
                  </a:lnTo>
                  <a:lnTo>
                    <a:pt x="1" y="5166"/>
                  </a:lnTo>
                  <a:lnTo>
                    <a:pt x="242" y="5310"/>
                  </a:lnTo>
                  <a:lnTo>
                    <a:pt x="484" y="5359"/>
                  </a:lnTo>
                  <a:lnTo>
                    <a:pt x="725" y="5310"/>
                  </a:lnTo>
                  <a:lnTo>
                    <a:pt x="966" y="5214"/>
                  </a:lnTo>
                  <a:lnTo>
                    <a:pt x="1159" y="5021"/>
                  </a:lnTo>
                  <a:lnTo>
                    <a:pt x="1353" y="4731"/>
                  </a:lnTo>
                  <a:lnTo>
                    <a:pt x="1546" y="4442"/>
                  </a:lnTo>
                  <a:lnTo>
                    <a:pt x="1739" y="4055"/>
                  </a:lnTo>
                  <a:lnTo>
                    <a:pt x="1835" y="3621"/>
                  </a:lnTo>
                  <a:lnTo>
                    <a:pt x="1980" y="3187"/>
                  </a:lnTo>
                  <a:lnTo>
                    <a:pt x="2028" y="2656"/>
                  </a:lnTo>
                  <a:lnTo>
                    <a:pt x="2077" y="2173"/>
                  </a:lnTo>
                  <a:lnTo>
                    <a:pt x="2077" y="1642"/>
                  </a:lnTo>
                  <a:lnTo>
                    <a:pt x="2028" y="1063"/>
                  </a:lnTo>
                  <a:lnTo>
                    <a:pt x="1980" y="532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2376;p80"/>
            <p:cNvSpPr/>
            <p:nvPr/>
          </p:nvSpPr>
          <p:spPr>
            <a:xfrm>
              <a:off x="1012825" y="3433075"/>
              <a:ext cx="41050" cy="120700"/>
            </a:xfrm>
            <a:custGeom>
              <a:avLst/>
              <a:gdLst/>
              <a:ahLst/>
              <a:cxnLst/>
              <a:rect l="l" t="t" r="r" b="b"/>
              <a:pathLst>
                <a:path w="1642" h="4828" extrusionOk="0">
                  <a:moveTo>
                    <a:pt x="1255" y="1"/>
                  </a:moveTo>
                  <a:lnTo>
                    <a:pt x="1255" y="242"/>
                  </a:lnTo>
                  <a:lnTo>
                    <a:pt x="1207" y="532"/>
                  </a:lnTo>
                  <a:lnTo>
                    <a:pt x="1062" y="1159"/>
                  </a:lnTo>
                  <a:lnTo>
                    <a:pt x="869" y="1835"/>
                  </a:lnTo>
                  <a:lnTo>
                    <a:pt x="628" y="2511"/>
                  </a:lnTo>
                  <a:lnTo>
                    <a:pt x="194" y="3766"/>
                  </a:lnTo>
                  <a:lnTo>
                    <a:pt x="49" y="4297"/>
                  </a:lnTo>
                  <a:lnTo>
                    <a:pt x="0" y="4490"/>
                  </a:lnTo>
                  <a:lnTo>
                    <a:pt x="0" y="4683"/>
                  </a:lnTo>
                  <a:lnTo>
                    <a:pt x="242" y="4828"/>
                  </a:lnTo>
                  <a:lnTo>
                    <a:pt x="435" y="4828"/>
                  </a:lnTo>
                  <a:lnTo>
                    <a:pt x="676" y="4780"/>
                  </a:lnTo>
                  <a:lnTo>
                    <a:pt x="869" y="4683"/>
                  </a:lnTo>
                  <a:lnTo>
                    <a:pt x="1014" y="4490"/>
                  </a:lnTo>
                  <a:lnTo>
                    <a:pt x="1207" y="4249"/>
                  </a:lnTo>
                  <a:lnTo>
                    <a:pt x="1352" y="3959"/>
                  </a:lnTo>
                  <a:lnTo>
                    <a:pt x="1448" y="3573"/>
                  </a:lnTo>
                  <a:lnTo>
                    <a:pt x="1545" y="3235"/>
                  </a:lnTo>
                  <a:lnTo>
                    <a:pt x="1593" y="2801"/>
                  </a:lnTo>
                  <a:lnTo>
                    <a:pt x="1642" y="2366"/>
                  </a:lnTo>
                  <a:lnTo>
                    <a:pt x="1642" y="1883"/>
                  </a:lnTo>
                  <a:lnTo>
                    <a:pt x="1593" y="1401"/>
                  </a:lnTo>
                  <a:lnTo>
                    <a:pt x="1497" y="966"/>
                  </a:lnTo>
                  <a:lnTo>
                    <a:pt x="1400" y="484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2377;p80"/>
            <p:cNvSpPr/>
            <p:nvPr/>
          </p:nvSpPr>
          <p:spPr>
            <a:xfrm>
              <a:off x="1111775" y="3507900"/>
              <a:ext cx="83275" cy="161725"/>
            </a:xfrm>
            <a:custGeom>
              <a:avLst/>
              <a:gdLst/>
              <a:ahLst/>
              <a:cxnLst/>
              <a:rect l="l" t="t" r="r" b="b"/>
              <a:pathLst>
                <a:path w="3331" h="6469" extrusionOk="0">
                  <a:moveTo>
                    <a:pt x="3283" y="1"/>
                  </a:moveTo>
                  <a:lnTo>
                    <a:pt x="3186" y="387"/>
                  </a:lnTo>
                  <a:lnTo>
                    <a:pt x="3041" y="773"/>
                  </a:lnTo>
                  <a:lnTo>
                    <a:pt x="2848" y="1159"/>
                  </a:lnTo>
                  <a:lnTo>
                    <a:pt x="2655" y="1593"/>
                  </a:lnTo>
                  <a:lnTo>
                    <a:pt x="2124" y="2414"/>
                  </a:lnTo>
                  <a:lnTo>
                    <a:pt x="1593" y="3283"/>
                  </a:lnTo>
                  <a:lnTo>
                    <a:pt x="1014" y="4103"/>
                  </a:lnTo>
                  <a:lnTo>
                    <a:pt x="531" y="4876"/>
                  </a:lnTo>
                  <a:lnTo>
                    <a:pt x="145" y="5551"/>
                  </a:lnTo>
                  <a:lnTo>
                    <a:pt x="49" y="5841"/>
                  </a:lnTo>
                  <a:lnTo>
                    <a:pt x="0" y="6131"/>
                  </a:lnTo>
                  <a:lnTo>
                    <a:pt x="242" y="6372"/>
                  </a:lnTo>
                  <a:lnTo>
                    <a:pt x="580" y="6469"/>
                  </a:lnTo>
                  <a:lnTo>
                    <a:pt x="869" y="6469"/>
                  </a:lnTo>
                  <a:lnTo>
                    <a:pt x="1159" y="6372"/>
                  </a:lnTo>
                  <a:lnTo>
                    <a:pt x="1497" y="6131"/>
                  </a:lnTo>
                  <a:lnTo>
                    <a:pt x="1786" y="5841"/>
                  </a:lnTo>
                  <a:lnTo>
                    <a:pt x="2076" y="5503"/>
                  </a:lnTo>
                  <a:lnTo>
                    <a:pt x="2366" y="5069"/>
                  </a:lnTo>
                  <a:lnTo>
                    <a:pt x="2607" y="4538"/>
                  </a:lnTo>
                  <a:lnTo>
                    <a:pt x="2800" y="4007"/>
                  </a:lnTo>
                  <a:lnTo>
                    <a:pt x="2993" y="3379"/>
                  </a:lnTo>
                  <a:lnTo>
                    <a:pt x="3138" y="2752"/>
                  </a:lnTo>
                  <a:lnTo>
                    <a:pt x="3283" y="2076"/>
                  </a:lnTo>
                  <a:lnTo>
                    <a:pt x="3331" y="1400"/>
                  </a:lnTo>
                  <a:lnTo>
                    <a:pt x="3331" y="676"/>
                  </a:lnTo>
                  <a:lnTo>
                    <a:pt x="3283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2378;p80"/>
            <p:cNvSpPr/>
            <p:nvPr/>
          </p:nvSpPr>
          <p:spPr>
            <a:xfrm>
              <a:off x="1160050" y="3561000"/>
              <a:ext cx="106200" cy="176200"/>
            </a:xfrm>
            <a:custGeom>
              <a:avLst/>
              <a:gdLst/>
              <a:ahLst/>
              <a:cxnLst/>
              <a:rect l="l" t="t" r="r" b="b"/>
              <a:pathLst>
                <a:path w="4248" h="7048" extrusionOk="0">
                  <a:moveTo>
                    <a:pt x="4248" y="0"/>
                  </a:moveTo>
                  <a:lnTo>
                    <a:pt x="4151" y="387"/>
                  </a:lnTo>
                  <a:lnTo>
                    <a:pt x="3958" y="821"/>
                  </a:lnTo>
                  <a:lnTo>
                    <a:pt x="3717" y="1255"/>
                  </a:lnTo>
                  <a:lnTo>
                    <a:pt x="3427" y="1738"/>
                  </a:lnTo>
                  <a:lnTo>
                    <a:pt x="2800" y="2655"/>
                  </a:lnTo>
                  <a:lnTo>
                    <a:pt x="2076" y="3524"/>
                  </a:lnTo>
                  <a:lnTo>
                    <a:pt x="1352" y="4393"/>
                  </a:lnTo>
                  <a:lnTo>
                    <a:pt x="772" y="5213"/>
                  </a:lnTo>
                  <a:lnTo>
                    <a:pt x="290" y="5986"/>
                  </a:lnTo>
                  <a:lnTo>
                    <a:pt x="97" y="6324"/>
                  </a:lnTo>
                  <a:lnTo>
                    <a:pt x="0" y="6613"/>
                  </a:lnTo>
                  <a:lnTo>
                    <a:pt x="145" y="6758"/>
                  </a:lnTo>
                  <a:lnTo>
                    <a:pt x="290" y="6903"/>
                  </a:lnTo>
                  <a:lnTo>
                    <a:pt x="483" y="6999"/>
                  </a:lnTo>
                  <a:lnTo>
                    <a:pt x="628" y="7048"/>
                  </a:lnTo>
                  <a:lnTo>
                    <a:pt x="966" y="7048"/>
                  </a:lnTo>
                  <a:lnTo>
                    <a:pt x="1352" y="6951"/>
                  </a:lnTo>
                  <a:lnTo>
                    <a:pt x="1690" y="6758"/>
                  </a:lnTo>
                  <a:lnTo>
                    <a:pt x="2076" y="6468"/>
                  </a:lnTo>
                  <a:lnTo>
                    <a:pt x="2414" y="6082"/>
                  </a:lnTo>
                  <a:lnTo>
                    <a:pt x="2800" y="5600"/>
                  </a:lnTo>
                  <a:lnTo>
                    <a:pt x="3089" y="5069"/>
                  </a:lnTo>
                  <a:lnTo>
                    <a:pt x="3379" y="4489"/>
                  </a:lnTo>
                  <a:lnTo>
                    <a:pt x="3669" y="3814"/>
                  </a:lnTo>
                  <a:lnTo>
                    <a:pt x="3910" y="3090"/>
                  </a:lnTo>
                  <a:lnTo>
                    <a:pt x="4055" y="2366"/>
                  </a:lnTo>
                  <a:lnTo>
                    <a:pt x="4200" y="1593"/>
                  </a:lnTo>
                  <a:lnTo>
                    <a:pt x="4248" y="773"/>
                  </a:lnTo>
                  <a:lnTo>
                    <a:pt x="4248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2379;p80"/>
            <p:cNvSpPr/>
            <p:nvPr/>
          </p:nvSpPr>
          <p:spPr>
            <a:xfrm>
              <a:off x="1214350" y="3655125"/>
              <a:ext cx="144825" cy="165350"/>
            </a:xfrm>
            <a:custGeom>
              <a:avLst/>
              <a:gdLst/>
              <a:ahLst/>
              <a:cxnLst/>
              <a:rect l="l" t="t" r="r" b="b"/>
              <a:pathLst>
                <a:path w="5793" h="6614" extrusionOk="0">
                  <a:moveTo>
                    <a:pt x="5793" y="0"/>
                  </a:moveTo>
                  <a:lnTo>
                    <a:pt x="5599" y="387"/>
                  </a:lnTo>
                  <a:lnTo>
                    <a:pt x="5310" y="773"/>
                  </a:lnTo>
                  <a:lnTo>
                    <a:pt x="4972" y="1207"/>
                  </a:lnTo>
                  <a:lnTo>
                    <a:pt x="4586" y="1593"/>
                  </a:lnTo>
                  <a:lnTo>
                    <a:pt x="3717" y="2414"/>
                  </a:lnTo>
                  <a:lnTo>
                    <a:pt x="2800" y="3186"/>
                  </a:lnTo>
                  <a:lnTo>
                    <a:pt x="1883" y="3958"/>
                  </a:lnTo>
                  <a:lnTo>
                    <a:pt x="1062" y="4682"/>
                  </a:lnTo>
                  <a:lnTo>
                    <a:pt x="724" y="5020"/>
                  </a:lnTo>
                  <a:lnTo>
                    <a:pt x="435" y="5310"/>
                  </a:lnTo>
                  <a:lnTo>
                    <a:pt x="193" y="5648"/>
                  </a:lnTo>
                  <a:lnTo>
                    <a:pt x="0" y="5937"/>
                  </a:lnTo>
                  <a:lnTo>
                    <a:pt x="145" y="6130"/>
                  </a:lnTo>
                  <a:lnTo>
                    <a:pt x="242" y="6275"/>
                  </a:lnTo>
                  <a:lnTo>
                    <a:pt x="386" y="6420"/>
                  </a:lnTo>
                  <a:lnTo>
                    <a:pt x="580" y="6517"/>
                  </a:lnTo>
                  <a:lnTo>
                    <a:pt x="724" y="6565"/>
                  </a:lnTo>
                  <a:lnTo>
                    <a:pt x="917" y="6613"/>
                  </a:lnTo>
                  <a:lnTo>
                    <a:pt x="1304" y="6613"/>
                  </a:lnTo>
                  <a:lnTo>
                    <a:pt x="1738" y="6468"/>
                  </a:lnTo>
                  <a:lnTo>
                    <a:pt x="2172" y="6227"/>
                  </a:lnTo>
                  <a:lnTo>
                    <a:pt x="2607" y="5889"/>
                  </a:lnTo>
                  <a:lnTo>
                    <a:pt x="3089" y="5503"/>
                  </a:lnTo>
                  <a:lnTo>
                    <a:pt x="3524" y="5020"/>
                  </a:lnTo>
                  <a:lnTo>
                    <a:pt x="3958" y="4441"/>
                  </a:lnTo>
                  <a:lnTo>
                    <a:pt x="4393" y="3814"/>
                  </a:lnTo>
                  <a:lnTo>
                    <a:pt x="4779" y="3138"/>
                  </a:lnTo>
                  <a:lnTo>
                    <a:pt x="5117" y="2414"/>
                  </a:lnTo>
                  <a:lnTo>
                    <a:pt x="5406" y="1641"/>
                  </a:lnTo>
                  <a:lnTo>
                    <a:pt x="5648" y="821"/>
                  </a:lnTo>
                  <a:lnTo>
                    <a:pt x="5793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2380;p80"/>
            <p:cNvSpPr/>
            <p:nvPr/>
          </p:nvSpPr>
          <p:spPr>
            <a:xfrm>
              <a:off x="1272275" y="3779400"/>
              <a:ext cx="172575" cy="154500"/>
            </a:xfrm>
            <a:custGeom>
              <a:avLst/>
              <a:gdLst/>
              <a:ahLst/>
              <a:cxnLst/>
              <a:rect l="l" t="t" r="r" b="b"/>
              <a:pathLst>
                <a:path w="6903" h="6180" extrusionOk="0">
                  <a:moveTo>
                    <a:pt x="6903" y="1"/>
                  </a:moveTo>
                  <a:lnTo>
                    <a:pt x="6613" y="387"/>
                  </a:lnTo>
                  <a:lnTo>
                    <a:pt x="6227" y="773"/>
                  </a:lnTo>
                  <a:lnTo>
                    <a:pt x="5841" y="1159"/>
                  </a:lnTo>
                  <a:lnTo>
                    <a:pt x="5358" y="1497"/>
                  </a:lnTo>
                  <a:lnTo>
                    <a:pt x="4344" y="2221"/>
                  </a:lnTo>
                  <a:lnTo>
                    <a:pt x="3282" y="2897"/>
                  </a:lnTo>
                  <a:lnTo>
                    <a:pt x="2221" y="3525"/>
                  </a:lnTo>
                  <a:lnTo>
                    <a:pt x="1255" y="4152"/>
                  </a:lnTo>
                  <a:lnTo>
                    <a:pt x="869" y="4442"/>
                  </a:lnTo>
                  <a:lnTo>
                    <a:pt x="483" y="4731"/>
                  </a:lnTo>
                  <a:lnTo>
                    <a:pt x="193" y="5021"/>
                  </a:lnTo>
                  <a:lnTo>
                    <a:pt x="0" y="5311"/>
                  </a:lnTo>
                  <a:lnTo>
                    <a:pt x="97" y="5504"/>
                  </a:lnTo>
                  <a:lnTo>
                    <a:pt x="193" y="5697"/>
                  </a:lnTo>
                  <a:lnTo>
                    <a:pt x="338" y="5841"/>
                  </a:lnTo>
                  <a:lnTo>
                    <a:pt x="483" y="5986"/>
                  </a:lnTo>
                  <a:lnTo>
                    <a:pt x="628" y="6083"/>
                  </a:lnTo>
                  <a:lnTo>
                    <a:pt x="821" y="6131"/>
                  </a:lnTo>
                  <a:lnTo>
                    <a:pt x="1014" y="6179"/>
                  </a:lnTo>
                  <a:lnTo>
                    <a:pt x="1255" y="6179"/>
                  </a:lnTo>
                  <a:lnTo>
                    <a:pt x="1690" y="6083"/>
                  </a:lnTo>
                  <a:lnTo>
                    <a:pt x="2172" y="5938"/>
                  </a:lnTo>
                  <a:lnTo>
                    <a:pt x="2703" y="5648"/>
                  </a:lnTo>
                  <a:lnTo>
                    <a:pt x="3234" y="5311"/>
                  </a:lnTo>
                  <a:lnTo>
                    <a:pt x="3765" y="4876"/>
                  </a:lnTo>
                  <a:lnTo>
                    <a:pt x="4296" y="4345"/>
                  </a:lnTo>
                  <a:lnTo>
                    <a:pt x="4827" y="3766"/>
                  </a:lnTo>
                  <a:lnTo>
                    <a:pt x="5310" y="3090"/>
                  </a:lnTo>
                  <a:lnTo>
                    <a:pt x="5792" y="2414"/>
                  </a:lnTo>
                  <a:lnTo>
                    <a:pt x="6227" y="1642"/>
                  </a:lnTo>
                  <a:lnTo>
                    <a:pt x="6565" y="870"/>
                  </a:lnTo>
                  <a:lnTo>
                    <a:pt x="6903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2381;p80"/>
            <p:cNvSpPr/>
            <p:nvPr/>
          </p:nvSpPr>
          <p:spPr>
            <a:xfrm>
              <a:off x="1312100" y="3906125"/>
              <a:ext cx="218425" cy="142400"/>
            </a:xfrm>
            <a:custGeom>
              <a:avLst/>
              <a:gdLst/>
              <a:ahLst/>
              <a:cxnLst/>
              <a:rect l="l" t="t" r="r" b="b"/>
              <a:pathLst>
                <a:path w="8737" h="5696" extrusionOk="0">
                  <a:moveTo>
                    <a:pt x="8737" y="0"/>
                  </a:moveTo>
                  <a:lnTo>
                    <a:pt x="8351" y="338"/>
                  </a:lnTo>
                  <a:lnTo>
                    <a:pt x="7868" y="676"/>
                  </a:lnTo>
                  <a:lnTo>
                    <a:pt x="7337" y="1014"/>
                  </a:lnTo>
                  <a:lnTo>
                    <a:pt x="6758" y="1352"/>
                  </a:lnTo>
                  <a:lnTo>
                    <a:pt x="5503" y="1931"/>
                  </a:lnTo>
                  <a:lnTo>
                    <a:pt x="4151" y="2462"/>
                  </a:lnTo>
                  <a:lnTo>
                    <a:pt x="2848" y="2945"/>
                  </a:lnTo>
                  <a:lnTo>
                    <a:pt x="1641" y="3427"/>
                  </a:lnTo>
                  <a:lnTo>
                    <a:pt x="1110" y="3717"/>
                  </a:lnTo>
                  <a:lnTo>
                    <a:pt x="676" y="3958"/>
                  </a:lnTo>
                  <a:lnTo>
                    <a:pt x="290" y="4200"/>
                  </a:lnTo>
                  <a:lnTo>
                    <a:pt x="0" y="4489"/>
                  </a:lnTo>
                  <a:lnTo>
                    <a:pt x="48" y="4730"/>
                  </a:lnTo>
                  <a:lnTo>
                    <a:pt x="145" y="4972"/>
                  </a:lnTo>
                  <a:lnTo>
                    <a:pt x="241" y="5165"/>
                  </a:lnTo>
                  <a:lnTo>
                    <a:pt x="386" y="5358"/>
                  </a:lnTo>
                  <a:lnTo>
                    <a:pt x="579" y="5454"/>
                  </a:lnTo>
                  <a:lnTo>
                    <a:pt x="772" y="5599"/>
                  </a:lnTo>
                  <a:lnTo>
                    <a:pt x="965" y="5648"/>
                  </a:lnTo>
                  <a:lnTo>
                    <a:pt x="1207" y="5696"/>
                  </a:lnTo>
                  <a:lnTo>
                    <a:pt x="1738" y="5696"/>
                  </a:lnTo>
                  <a:lnTo>
                    <a:pt x="2317" y="5599"/>
                  </a:lnTo>
                  <a:lnTo>
                    <a:pt x="2944" y="5406"/>
                  </a:lnTo>
                  <a:lnTo>
                    <a:pt x="3620" y="5117"/>
                  </a:lnTo>
                  <a:lnTo>
                    <a:pt x="4296" y="4730"/>
                  </a:lnTo>
                  <a:lnTo>
                    <a:pt x="4972" y="4296"/>
                  </a:lnTo>
                  <a:lnTo>
                    <a:pt x="5696" y="3717"/>
                  </a:lnTo>
                  <a:lnTo>
                    <a:pt x="6371" y="3138"/>
                  </a:lnTo>
                  <a:lnTo>
                    <a:pt x="7047" y="2414"/>
                  </a:lnTo>
                  <a:lnTo>
                    <a:pt x="7675" y="1690"/>
                  </a:lnTo>
                  <a:lnTo>
                    <a:pt x="8206" y="869"/>
                  </a:lnTo>
                  <a:lnTo>
                    <a:pt x="8737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2382;p80"/>
            <p:cNvSpPr/>
            <p:nvPr/>
          </p:nvSpPr>
          <p:spPr>
            <a:xfrm>
              <a:off x="910250" y="3582725"/>
              <a:ext cx="138800" cy="33800"/>
            </a:xfrm>
            <a:custGeom>
              <a:avLst/>
              <a:gdLst/>
              <a:ahLst/>
              <a:cxnLst/>
              <a:rect l="l" t="t" r="r" b="b"/>
              <a:pathLst>
                <a:path w="5552" h="1352" extrusionOk="0">
                  <a:moveTo>
                    <a:pt x="4393" y="0"/>
                  </a:moveTo>
                  <a:lnTo>
                    <a:pt x="2945" y="145"/>
                  </a:lnTo>
                  <a:lnTo>
                    <a:pt x="2124" y="193"/>
                  </a:lnTo>
                  <a:lnTo>
                    <a:pt x="628" y="193"/>
                  </a:lnTo>
                  <a:lnTo>
                    <a:pt x="290" y="97"/>
                  </a:lnTo>
                  <a:lnTo>
                    <a:pt x="1" y="49"/>
                  </a:lnTo>
                  <a:lnTo>
                    <a:pt x="483" y="338"/>
                  </a:lnTo>
                  <a:lnTo>
                    <a:pt x="966" y="579"/>
                  </a:lnTo>
                  <a:lnTo>
                    <a:pt x="1449" y="821"/>
                  </a:lnTo>
                  <a:lnTo>
                    <a:pt x="1980" y="1014"/>
                  </a:lnTo>
                  <a:lnTo>
                    <a:pt x="2462" y="1159"/>
                  </a:lnTo>
                  <a:lnTo>
                    <a:pt x="2945" y="1255"/>
                  </a:lnTo>
                  <a:lnTo>
                    <a:pt x="3428" y="1304"/>
                  </a:lnTo>
                  <a:lnTo>
                    <a:pt x="3862" y="1352"/>
                  </a:lnTo>
                  <a:lnTo>
                    <a:pt x="4248" y="1304"/>
                  </a:lnTo>
                  <a:lnTo>
                    <a:pt x="4634" y="1255"/>
                  </a:lnTo>
                  <a:lnTo>
                    <a:pt x="4924" y="1159"/>
                  </a:lnTo>
                  <a:lnTo>
                    <a:pt x="5214" y="1014"/>
                  </a:lnTo>
                  <a:lnTo>
                    <a:pt x="5407" y="869"/>
                  </a:lnTo>
                  <a:lnTo>
                    <a:pt x="5503" y="628"/>
                  </a:lnTo>
                  <a:lnTo>
                    <a:pt x="5551" y="386"/>
                  </a:lnTo>
                  <a:lnTo>
                    <a:pt x="5503" y="97"/>
                  </a:lnTo>
                  <a:lnTo>
                    <a:pt x="5310" y="49"/>
                  </a:lnTo>
                  <a:lnTo>
                    <a:pt x="5021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2383;p80"/>
            <p:cNvSpPr/>
            <p:nvPr/>
          </p:nvSpPr>
          <p:spPr>
            <a:xfrm>
              <a:off x="874050" y="3478950"/>
              <a:ext cx="115875" cy="54325"/>
            </a:xfrm>
            <a:custGeom>
              <a:avLst/>
              <a:gdLst/>
              <a:ahLst/>
              <a:cxnLst/>
              <a:rect l="l" t="t" r="r" b="b"/>
              <a:pathLst>
                <a:path w="4635" h="2173" extrusionOk="0">
                  <a:moveTo>
                    <a:pt x="1" y="0"/>
                  </a:moveTo>
                  <a:lnTo>
                    <a:pt x="290" y="386"/>
                  </a:lnTo>
                  <a:lnTo>
                    <a:pt x="676" y="724"/>
                  </a:lnTo>
                  <a:lnTo>
                    <a:pt x="1014" y="1014"/>
                  </a:lnTo>
                  <a:lnTo>
                    <a:pt x="1400" y="1303"/>
                  </a:lnTo>
                  <a:lnTo>
                    <a:pt x="1786" y="1545"/>
                  </a:lnTo>
                  <a:lnTo>
                    <a:pt x="2173" y="1786"/>
                  </a:lnTo>
                  <a:lnTo>
                    <a:pt x="2559" y="1931"/>
                  </a:lnTo>
                  <a:lnTo>
                    <a:pt x="2945" y="2076"/>
                  </a:lnTo>
                  <a:lnTo>
                    <a:pt x="3283" y="2124"/>
                  </a:lnTo>
                  <a:lnTo>
                    <a:pt x="3621" y="2172"/>
                  </a:lnTo>
                  <a:lnTo>
                    <a:pt x="3910" y="2172"/>
                  </a:lnTo>
                  <a:lnTo>
                    <a:pt x="4152" y="2124"/>
                  </a:lnTo>
                  <a:lnTo>
                    <a:pt x="4345" y="2027"/>
                  </a:lnTo>
                  <a:lnTo>
                    <a:pt x="4538" y="1883"/>
                  </a:lnTo>
                  <a:lnTo>
                    <a:pt x="4634" y="1690"/>
                  </a:lnTo>
                  <a:lnTo>
                    <a:pt x="4634" y="1400"/>
                  </a:lnTo>
                  <a:lnTo>
                    <a:pt x="4490" y="1303"/>
                  </a:lnTo>
                  <a:lnTo>
                    <a:pt x="4248" y="1207"/>
                  </a:lnTo>
                  <a:lnTo>
                    <a:pt x="3765" y="1062"/>
                  </a:lnTo>
                  <a:lnTo>
                    <a:pt x="2462" y="772"/>
                  </a:lnTo>
                  <a:lnTo>
                    <a:pt x="1738" y="628"/>
                  </a:lnTo>
                  <a:lnTo>
                    <a:pt x="1062" y="483"/>
                  </a:lnTo>
                  <a:lnTo>
                    <a:pt x="483" y="242"/>
                  </a:lnTo>
                  <a:lnTo>
                    <a:pt x="194" y="1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2384;p80"/>
            <p:cNvSpPr/>
            <p:nvPr/>
          </p:nvSpPr>
          <p:spPr>
            <a:xfrm>
              <a:off x="917500" y="3635825"/>
              <a:ext cx="176200" cy="43450"/>
            </a:xfrm>
            <a:custGeom>
              <a:avLst/>
              <a:gdLst/>
              <a:ahLst/>
              <a:cxnLst/>
              <a:rect l="l" t="t" r="r" b="b"/>
              <a:pathLst>
                <a:path w="7048" h="1738" extrusionOk="0">
                  <a:moveTo>
                    <a:pt x="6372" y="0"/>
                  </a:moveTo>
                  <a:lnTo>
                    <a:pt x="5599" y="48"/>
                  </a:lnTo>
                  <a:lnTo>
                    <a:pt x="4682" y="145"/>
                  </a:lnTo>
                  <a:lnTo>
                    <a:pt x="3717" y="290"/>
                  </a:lnTo>
                  <a:lnTo>
                    <a:pt x="2703" y="434"/>
                  </a:lnTo>
                  <a:lnTo>
                    <a:pt x="1738" y="483"/>
                  </a:lnTo>
                  <a:lnTo>
                    <a:pt x="1255" y="531"/>
                  </a:lnTo>
                  <a:lnTo>
                    <a:pt x="821" y="483"/>
                  </a:lnTo>
                  <a:lnTo>
                    <a:pt x="386" y="434"/>
                  </a:lnTo>
                  <a:lnTo>
                    <a:pt x="0" y="338"/>
                  </a:lnTo>
                  <a:lnTo>
                    <a:pt x="628" y="724"/>
                  </a:lnTo>
                  <a:lnTo>
                    <a:pt x="1255" y="1014"/>
                  </a:lnTo>
                  <a:lnTo>
                    <a:pt x="1931" y="1255"/>
                  </a:lnTo>
                  <a:lnTo>
                    <a:pt x="2558" y="1496"/>
                  </a:lnTo>
                  <a:lnTo>
                    <a:pt x="3186" y="1641"/>
                  </a:lnTo>
                  <a:lnTo>
                    <a:pt x="3813" y="1738"/>
                  </a:lnTo>
                  <a:lnTo>
                    <a:pt x="4972" y="1738"/>
                  </a:lnTo>
                  <a:lnTo>
                    <a:pt x="5503" y="1689"/>
                  </a:lnTo>
                  <a:lnTo>
                    <a:pt x="5937" y="1593"/>
                  </a:lnTo>
                  <a:lnTo>
                    <a:pt x="6372" y="1448"/>
                  </a:lnTo>
                  <a:lnTo>
                    <a:pt x="6661" y="1255"/>
                  </a:lnTo>
                  <a:lnTo>
                    <a:pt x="6903" y="1014"/>
                  </a:lnTo>
                  <a:lnTo>
                    <a:pt x="7047" y="772"/>
                  </a:lnTo>
                  <a:lnTo>
                    <a:pt x="7047" y="434"/>
                  </a:lnTo>
                  <a:lnTo>
                    <a:pt x="6999" y="97"/>
                  </a:lnTo>
                  <a:lnTo>
                    <a:pt x="6710" y="48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2385;p80"/>
            <p:cNvSpPr/>
            <p:nvPr/>
          </p:nvSpPr>
          <p:spPr>
            <a:xfrm>
              <a:off x="946450" y="3698575"/>
              <a:ext cx="199125" cy="51900"/>
            </a:xfrm>
            <a:custGeom>
              <a:avLst/>
              <a:gdLst/>
              <a:ahLst/>
              <a:cxnLst/>
              <a:rect l="l" t="t" r="r" b="b"/>
              <a:pathLst>
                <a:path w="7965" h="2076" extrusionOk="0">
                  <a:moveTo>
                    <a:pt x="7144" y="0"/>
                  </a:moveTo>
                  <a:lnTo>
                    <a:pt x="6276" y="48"/>
                  </a:lnTo>
                  <a:lnTo>
                    <a:pt x="5262" y="241"/>
                  </a:lnTo>
                  <a:lnTo>
                    <a:pt x="4152" y="483"/>
                  </a:lnTo>
                  <a:lnTo>
                    <a:pt x="2993" y="676"/>
                  </a:lnTo>
                  <a:lnTo>
                    <a:pt x="1931" y="869"/>
                  </a:lnTo>
                  <a:lnTo>
                    <a:pt x="1400" y="917"/>
                  </a:lnTo>
                  <a:lnTo>
                    <a:pt x="869" y="917"/>
                  </a:lnTo>
                  <a:lnTo>
                    <a:pt x="435" y="869"/>
                  </a:lnTo>
                  <a:lnTo>
                    <a:pt x="1" y="821"/>
                  </a:lnTo>
                  <a:lnTo>
                    <a:pt x="1" y="821"/>
                  </a:lnTo>
                  <a:lnTo>
                    <a:pt x="725" y="1158"/>
                  </a:lnTo>
                  <a:lnTo>
                    <a:pt x="1449" y="1496"/>
                  </a:lnTo>
                  <a:lnTo>
                    <a:pt x="2173" y="1689"/>
                  </a:lnTo>
                  <a:lnTo>
                    <a:pt x="2945" y="1882"/>
                  </a:lnTo>
                  <a:lnTo>
                    <a:pt x="3669" y="2027"/>
                  </a:lnTo>
                  <a:lnTo>
                    <a:pt x="4393" y="2076"/>
                  </a:lnTo>
                  <a:lnTo>
                    <a:pt x="5069" y="2076"/>
                  </a:lnTo>
                  <a:lnTo>
                    <a:pt x="5696" y="2027"/>
                  </a:lnTo>
                  <a:lnTo>
                    <a:pt x="6276" y="1931"/>
                  </a:lnTo>
                  <a:lnTo>
                    <a:pt x="6758" y="1786"/>
                  </a:lnTo>
                  <a:lnTo>
                    <a:pt x="7193" y="1593"/>
                  </a:lnTo>
                  <a:lnTo>
                    <a:pt x="7531" y="1400"/>
                  </a:lnTo>
                  <a:lnTo>
                    <a:pt x="7772" y="1110"/>
                  </a:lnTo>
                  <a:lnTo>
                    <a:pt x="7868" y="965"/>
                  </a:lnTo>
                  <a:lnTo>
                    <a:pt x="7917" y="772"/>
                  </a:lnTo>
                  <a:lnTo>
                    <a:pt x="7965" y="628"/>
                  </a:lnTo>
                  <a:lnTo>
                    <a:pt x="7917" y="434"/>
                  </a:lnTo>
                  <a:lnTo>
                    <a:pt x="7917" y="241"/>
                  </a:lnTo>
                  <a:lnTo>
                    <a:pt x="7820" y="48"/>
                  </a:lnTo>
                  <a:lnTo>
                    <a:pt x="7482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2386;p80"/>
            <p:cNvSpPr/>
            <p:nvPr/>
          </p:nvSpPr>
          <p:spPr>
            <a:xfrm>
              <a:off x="993525" y="3778200"/>
              <a:ext cx="209975" cy="56750"/>
            </a:xfrm>
            <a:custGeom>
              <a:avLst/>
              <a:gdLst/>
              <a:ahLst/>
              <a:cxnLst/>
              <a:rect l="l" t="t" r="r" b="b"/>
              <a:pathLst>
                <a:path w="8399" h="2270" extrusionOk="0">
                  <a:moveTo>
                    <a:pt x="7096" y="1"/>
                  </a:moveTo>
                  <a:lnTo>
                    <a:pt x="6565" y="97"/>
                  </a:lnTo>
                  <a:lnTo>
                    <a:pt x="5503" y="290"/>
                  </a:lnTo>
                  <a:lnTo>
                    <a:pt x="4344" y="580"/>
                  </a:lnTo>
                  <a:lnTo>
                    <a:pt x="3186" y="821"/>
                  </a:lnTo>
                  <a:lnTo>
                    <a:pt x="2027" y="1014"/>
                  </a:lnTo>
                  <a:lnTo>
                    <a:pt x="1448" y="1063"/>
                  </a:lnTo>
                  <a:lnTo>
                    <a:pt x="917" y="1111"/>
                  </a:lnTo>
                  <a:lnTo>
                    <a:pt x="435" y="1063"/>
                  </a:lnTo>
                  <a:lnTo>
                    <a:pt x="0" y="1014"/>
                  </a:lnTo>
                  <a:lnTo>
                    <a:pt x="772" y="1352"/>
                  </a:lnTo>
                  <a:lnTo>
                    <a:pt x="1545" y="1690"/>
                  </a:lnTo>
                  <a:lnTo>
                    <a:pt x="2317" y="1931"/>
                  </a:lnTo>
                  <a:lnTo>
                    <a:pt x="3138" y="2076"/>
                  </a:lnTo>
                  <a:lnTo>
                    <a:pt x="3910" y="2221"/>
                  </a:lnTo>
                  <a:lnTo>
                    <a:pt x="4634" y="2269"/>
                  </a:lnTo>
                  <a:lnTo>
                    <a:pt x="5358" y="2269"/>
                  </a:lnTo>
                  <a:lnTo>
                    <a:pt x="6034" y="2173"/>
                  </a:lnTo>
                  <a:lnTo>
                    <a:pt x="6613" y="2076"/>
                  </a:lnTo>
                  <a:lnTo>
                    <a:pt x="7144" y="1931"/>
                  </a:lnTo>
                  <a:lnTo>
                    <a:pt x="7627" y="1690"/>
                  </a:lnTo>
                  <a:lnTo>
                    <a:pt x="7964" y="1449"/>
                  </a:lnTo>
                  <a:lnTo>
                    <a:pt x="8206" y="1159"/>
                  </a:lnTo>
                  <a:lnTo>
                    <a:pt x="8302" y="1014"/>
                  </a:lnTo>
                  <a:lnTo>
                    <a:pt x="8351" y="821"/>
                  </a:lnTo>
                  <a:lnTo>
                    <a:pt x="8399" y="628"/>
                  </a:lnTo>
                  <a:lnTo>
                    <a:pt x="8351" y="435"/>
                  </a:lnTo>
                  <a:lnTo>
                    <a:pt x="8302" y="242"/>
                  </a:lnTo>
                  <a:lnTo>
                    <a:pt x="8254" y="49"/>
                  </a:lnTo>
                  <a:lnTo>
                    <a:pt x="791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2387;p80"/>
            <p:cNvSpPr/>
            <p:nvPr/>
          </p:nvSpPr>
          <p:spPr>
            <a:xfrm>
              <a:off x="1041775" y="3878350"/>
              <a:ext cx="218450" cy="59175"/>
            </a:xfrm>
            <a:custGeom>
              <a:avLst/>
              <a:gdLst/>
              <a:ahLst/>
              <a:cxnLst/>
              <a:rect l="l" t="t" r="r" b="b"/>
              <a:pathLst>
                <a:path w="8738" h="2367" extrusionOk="0">
                  <a:moveTo>
                    <a:pt x="7869" y="1"/>
                  </a:moveTo>
                  <a:lnTo>
                    <a:pt x="7386" y="49"/>
                  </a:lnTo>
                  <a:lnTo>
                    <a:pt x="6903" y="98"/>
                  </a:lnTo>
                  <a:lnTo>
                    <a:pt x="5793" y="339"/>
                  </a:lnTo>
                  <a:lnTo>
                    <a:pt x="4586" y="580"/>
                  </a:lnTo>
                  <a:lnTo>
                    <a:pt x="3331" y="822"/>
                  </a:lnTo>
                  <a:lnTo>
                    <a:pt x="2125" y="1015"/>
                  </a:lnTo>
                  <a:lnTo>
                    <a:pt x="1545" y="1063"/>
                  </a:lnTo>
                  <a:lnTo>
                    <a:pt x="966" y="1063"/>
                  </a:lnTo>
                  <a:lnTo>
                    <a:pt x="435" y="1015"/>
                  </a:lnTo>
                  <a:lnTo>
                    <a:pt x="1" y="966"/>
                  </a:lnTo>
                  <a:lnTo>
                    <a:pt x="1" y="966"/>
                  </a:lnTo>
                  <a:lnTo>
                    <a:pt x="773" y="1353"/>
                  </a:lnTo>
                  <a:lnTo>
                    <a:pt x="1594" y="1690"/>
                  </a:lnTo>
                  <a:lnTo>
                    <a:pt x="2414" y="1932"/>
                  </a:lnTo>
                  <a:lnTo>
                    <a:pt x="3235" y="2125"/>
                  </a:lnTo>
                  <a:lnTo>
                    <a:pt x="4055" y="2270"/>
                  </a:lnTo>
                  <a:lnTo>
                    <a:pt x="4828" y="2318"/>
                  </a:lnTo>
                  <a:lnTo>
                    <a:pt x="5552" y="2366"/>
                  </a:lnTo>
                  <a:lnTo>
                    <a:pt x="6276" y="2318"/>
                  </a:lnTo>
                  <a:lnTo>
                    <a:pt x="6903" y="2173"/>
                  </a:lnTo>
                  <a:lnTo>
                    <a:pt x="7483" y="2028"/>
                  </a:lnTo>
                  <a:lnTo>
                    <a:pt x="7917" y="1835"/>
                  </a:lnTo>
                  <a:lnTo>
                    <a:pt x="8303" y="1546"/>
                  </a:lnTo>
                  <a:lnTo>
                    <a:pt x="8448" y="1401"/>
                  </a:lnTo>
                  <a:lnTo>
                    <a:pt x="8593" y="1256"/>
                  </a:lnTo>
                  <a:lnTo>
                    <a:pt x="8689" y="1111"/>
                  </a:lnTo>
                  <a:lnTo>
                    <a:pt x="8737" y="918"/>
                  </a:lnTo>
                  <a:lnTo>
                    <a:pt x="8737" y="725"/>
                  </a:lnTo>
                  <a:lnTo>
                    <a:pt x="8737" y="532"/>
                  </a:lnTo>
                  <a:lnTo>
                    <a:pt x="8689" y="291"/>
                  </a:lnTo>
                  <a:lnTo>
                    <a:pt x="8641" y="98"/>
                  </a:lnTo>
                  <a:lnTo>
                    <a:pt x="825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2388;p80"/>
            <p:cNvSpPr/>
            <p:nvPr/>
          </p:nvSpPr>
          <p:spPr>
            <a:xfrm>
              <a:off x="1056275" y="3989375"/>
              <a:ext cx="247400" cy="62775"/>
            </a:xfrm>
            <a:custGeom>
              <a:avLst/>
              <a:gdLst/>
              <a:ahLst/>
              <a:cxnLst/>
              <a:rect l="l" t="t" r="r" b="b"/>
              <a:pathLst>
                <a:path w="9896" h="2511" extrusionOk="0">
                  <a:moveTo>
                    <a:pt x="8399" y="1"/>
                  </a:moveTo>
                  <a:lnTo>
                    <a:pt x="7820" y="49"/>
                  </a:lnTo>
                  <a:lnTo>
                    <a:pt x="6565" y="242"/>
                  </a:lnTo>
                  <a:lnTo>
                    <a:pt x="5165" y="435"/>
                  </a:lnTo>
                  <a:lnTo>
                    <a:pt x="3765" y="676"/>
                  </a:lnTo>
                  <a:lnTo>
                    <a:pt x="2365" y="821"/>
                  </a:lnTo>
                  <a:lnTo>
                    <a:pt x="1110" y="821"/>
                  </a:lnTo>
                  <a:lnTo>
                    <a:pt x="531" y="773"/>
                  </a:lnTo>
                  <a:lnTo>
                    <a:pt x="0" y="628"/>
                  </a:lnTo>
                  <a:lnTo>
                    <a:pt x="869" y="1159"/>
                  </a:lnTo>
                  <a:lnTo>
                    <a:pt x="1738" y="1545"/>
                  </a:lnTo>
                  <a:lnTo>
                    <a:pt x="2655" y="1883"/>
                  </a:lnTo>
                  <a:lnTo>
                    <a:pt x="3620" y="2173"/>
                  </a:lnTo>
                  <a:lnTo>
                    <a:pt x="4489" y="2366"/>
                  </a:lnTo>
                  <a:lnTo>
                    <a:pt x="5406" y="2462"/>
                  </a:lnTo>
                  <a:lnTo>
                    <a:pt x="6227" y="2511"/>
                  </a:lnTo>
                  <a:lnTo>
                    <a:pt x="6999" y="2511"/>
                  </a:lnTo>
                  <a:lnTo>
                    <a:pt x="7723" y="2414"/>
                  </a:lnTo>
                  <a:lnTo>
                    <a:pt x="8399" y="2269"/>
                  </a:lnTo>
                  <a:lnTo>
                    <a:pt x="8930" y="2028"/>
                  </a:lnTo>
                  <a:lnTo>
                    <a:pt x="9364" y="1738"/>
                  </a:lnTo>
                  <a:lnTo>
                    <a:pt x="9557" y="1594"/>
                  </a:lnTo>
                  <a:lnTo>
                    <a:pt x="9702" y="1449"/>
                  </a:lnTo>
                  <a:lnTo>
                    <a:pt x="9799" y="1256"/>
                  </a:lnTo>
                  <a:lnTo>
                    <a:pt x="9895" y="1014"/>
                  </a:lnTo>
                  <a:lnTo>
                    <a:pt x="9895" y="821"/>
                  </a:lnTo>
                  <a:lnTo>
                    <a:pt x="9895" y="580"/>
                  </a:lnTo>
                  <a:lnTo>
                    <a:pt x="9895" y="339"/>
                  </a:lnTo>
                  <a:lnTo>
                    <a:pt x="9799" y="97"/>
                  </a:lnTo>
                  <a:lnTo>
                    <a:pt x="9412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2389;p80"/>
            <p:cNvSpPr/>
            <p:nvPr/>
          </p:nvSpPr>
          <p:spPr>
            <a:xfrm>
              <a:off x="1195025" y="4124525"/>
              <a:ext cx="380150" cy="494775"/>
            </a:xfrm>
            <a:custGeom>
              <a:avLst/>
              <a:gdLst/>
              <a:ahLst/>
              <a:cxnLst/>
              <a:rect l="l" t="t" r="r" b="b"/>
              <a:pathLst>
                <a:path w="15206" h="19791" extrusionOk="0">
                  <a:moveTo>
                    <a:pt x="1159" y="1"/>
                  </a:moveTo>
                  <a:lnTo>
                    <a:pt x="918" y="49"/>
                  </a:lnTo>
                  <a:lnTo>
                    <a:pt x="677" y="97"/>
                  </a:lnTo>
                  <a:lnTo>
                    <a:pt x="484" y="194"/>
                  </a:lnTo>
                  <a:lnTo>
                    <a:pt x="339" y="339"/>
                  </a:lnTo>
                  <a:lnTo>
                    <a:pt x="194" y="532"/>
                  </a:lnTo>
                  <a:lnTo>
                    <a:pt x="98" y="725"/>
                  </a:lnTo>
                  <a:lnTo>
                    <a:pt x="1" y="918"/>
                  </a:lnTo>
                  <a:lnTo>
                    <a:pt x="1" y="1159"/>
                  </a:lnTo>
                  <a:lnTo>
                    <a:pt x="1" y="1256"/>
                  </a:lnTo>
                  <a:lnTo>
                    <a:pt x="1787" y="18777"/>
                  </a:lnTo>
                  <a:lnTo>
                    <a:pt x="1835" y="18970"/>
                  </a:lnTo>
                  <a:lnTo>
                    <a:pt x="1883" y="19163"/>
                  </a:lnTo>
                  <a:lnTo>
                    <a:pt x="2028" y="19356"/>
                  </a:lnTo>
                  <a:lnTo>
                    <a:pt x="2173" y="19501"/>
                  </a:lnTo>
                  <a:lnTo>
                    <a:pt x="2318" y="19646"/>
                  </a:lnTo>
                  <a:lnTo>
                    <a:pt x="2511" y="19742"/>
                  </a:lnTo>
                  <a:lnTo>
                    <a:pt x="2704" y="19791"/>
                  </a:lnTo>
                  <a:lnTo>
                    <a:pt x="12503" y="19791"/>
                  </a:lnTo>
                  <a:lnTo>
                    <a:pt x="12696" y="19742"/>
                  </a:lnTo>
                  <a:lnTo>
                    <a:pt x="12889" y="19646"/>
                  </a:lnTo>
                  <a:lnTo>
                    <a:pt x="13034" y="19501"/>
                  </a:lnTo>
                  <a:lnTo>
                    <a:pt x="13178" y="19356"/>
                  </a:lnTo>
                  <a:lnTo>
                    <a:pt x="13275" y="19163"/>
                  </a:lnTo>
                  <a:lnTo>
                    <a:pt x="13371" y="18970"/>
                  </a:lnTo>
                  <a:lnTo>
                    <a:pt x="13420" y="18777"/>
                  </a:lnTo>
                  <a:lnTo>
                    <a:pt x="15206" y="1256"/>
                  </a:lnTo>
                  <a:lnTo>
                    <a:pt x="15206" y="1063"/>
                  </a:lnTo>
                  <a:lnTo>
                    <a:pt x="15157" y="821"/>
                  </a:lnTo>
                  <a:lnTo>
                    <a:pt x="15109" y="628"/>
                  </a:lnTo>
                  <a:lnTo>
                    <a:pt x="14964" y="435"/>
                  </a:lnTo>
                  <a:lnTo>
                    <a:pt x="14819" y="290"/>
                  </a:lnTo>
                  <a:lnTo>
                    <a:pt x="14626" y="146"/>
                  </a:lnTo>
                  <a:lnTo>
                    <a:pt x="14433" y="49"/>
                  </a:lnTo>
                  <a:lnTo>
                    <a:pt x="14192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2390;p80"/>
            <p:cNvSpPr/>
            <p:nvPr/>
          </p:nvSpPr>
          <p:spPr>
            <a:xfrm>
              <a:off x="1195025" y="4124525"/>
              <a:ext cx="380150" cy="494775"/>
            </a:xfrm>
            <a:custGeom>
              <a:avLst/>
              <a:gdLst/>
              <a:ahLst/>
              <a:cxnLst/>
              <a:rect l="l" t="t" r="r" b="b"/>
              <a:pathLst>
                <a:path w="15206" h="19791" fill="none" extrusionOk="0">
                  <a:moveTo>
                    <a:pt x="2945" y="19791"/>
                  </a:moveTo>
                  <a:lnTo>
                    <a:pt x="12261" y="19791"/>
                  </a:lnTo>
                  <a:lnTo>
                    <a:pt x="12261" y="19791"/>
                  </a:lnTo>
                  <a:lnTo>
                    <a:pt x="12503" y="19791"/>
                  </a:lnTo>
                  <a:lnTo>
                    <a:pt x="12696" y="19742"/>
                  </a:lnTo>
                  <a:lnTo>
                    <a:pt x="12889" y="19646"/>
                  </a:lnTo>
                  <a:lnTo>
                    <a:pt x="13034" y="19501"/>
                  </a:lnTo>
                  <a:lnTo>
                    <a:pt x="13178" y="19356"/>
                  </a:lnTo>
                  <a:lnTo>
                    <a:pt x="13275" y="19163"/>
                  </a:lnTo>
                  <a:lnTo>
                    <a:pt x="13371" y="18970"/>
                  </a:lnTo>
                  <a:lnTo>
                    <a:pt x="13420" y="18777"/>
                  </a:lnTo>
                  <a:lnTo>
                    <a:pt x="15206" y="1256"/>
                  </a:lnTo>
                  <a:lnTo>
                    <a:pt x="15206" y="1256"/>
                  </a:lnTo>
                  <a:lnTo>
                    <a:pt x="15206" y="1063"/>
                  </a:lnTo>
                  <a:lnTo>
                    <a:pt x="15157" y="821"/>
                  </a:lnTo>
                  <a:lnTo>
                    <a:pt x="15109" y="628"/>
                  </a:lnTo>
                  <a:lnTo>
                    <a:pt x="14964" y="435"/>
                  </a:lnTo>
                  <a:lnTo>
                    <a:pt x="14819" y="290"/>
                  </a:lnTo>
                  <a:lnTo>
                    <a:pt x="14626" y="146"/>
                  </a:lnTo>
                  <a:lnTo>
                    <a:pt x="14433" y="49"/>
                  </a:lnTo>
                  <a:lnTo>
                    <a:pt x="14192" y="1"/>
                  </a:lnTo>
                  <a:lnTo>
                    <a:pt x="14192" y="1"/>
                  </a:lnTo>
                  <a:lnTo>
                    <a:pt x="14095" y="1"/>
                  </a:lnTo>
                  <a:lnTo>
                    <a:pt x="1159" y="1"/>
                  </a:lnTo>
                  <a:lnTo>
                    <a:pt x="1159" y="1"/>
                  </a:lnTo>
                  <a:lnTo>
                    <a:pt x="918" y="49"/>
                  </a:lnTo>
                  <a:lnTo>
                    <a:pt x="677" y="97"/>
                  </a:lnTo>
                  <a:lnTo>
                    <a:pt x="484" y="194"/>
                  </a:lnTo>
                  <a:lnTo>
                    <a:pt x="339" y="339"/>
                  </a:lnTo>
                  <a:lnTo>
                    <a:pt x="194" y="532"/>
                  </a:lnTo>
                  <a:lnTo>
                    <a:pt x="98" y="725"/>
                  </a:lnTo>
                  <a:lnTo>
                    <a:pt x="1" y="918"/>
                  </a:lnTo>
                  <a:lnTo>
                    <a:pt x="1" y="1159"/>
                  </a:lnTo>
                  <a:lnTo>
                    <a:pt x="1" y="1159"/>
                  </a:lnTo>
                  <a:lnTo>
                    <a:pt x="1" y="1256"/>
                  </a:lnTo>
                  <a:lnTo>
                    <a:pt x="1787" y="18777"/>
                  </a:lnTo>
                  <a:lnTo>
                    <a:pt x="1787" y="18777"/>
                  </a:lnTo>
                  <a:lnTo>
                    <a:pt x="1835" y="18970"/>
                  </a:lnTo>
                  <a:lnTo>
                    <a:pt x="1883" y="19163"/>
                  </a:lnTo>
                  <a:lnTo>
                    <a:pt x="2028" y="19356"/>
                  </a:lnTo>
                  <a:lnTo>
                    <a:pt x="2173" y="19501"/>
                  </a:lnTo>
                  <a:lnTo>
                    <a:pt x="2318" y="19646"/>
                  </a:lnTo>
                  <a:lnTo>
                    <a:pt x="2511" y="19742"/>
                  </a:lnTo>
                  <a:lnTo>
                    <a:pt x="2704" y="19791"/>
                  </a:lnTo>
                  <a:lnTo>
                    <a:pt x="2945" y="197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2391;p80"/>
            <p:cNvSpPr/>
            <p:nvPr/>
          </p:nvSpPr>
          <p:spPr>
            <a:xfrm>
              <a:off x="1195025" y="4124525"/>
              <a:ext cx="380150" cy="494775"/>
            </a:xfrm>
            <a:custGeom>
              <a:avLst/>
              <a:gdLst/>
              <a:ahLst/>
              <a:cxnLst/>
              <a:rect l="l" t="t" r="r" b="b"/>
              <a:pathLst>
                <a:path w="15206" h="19791" extrusionOk="0">
                  <a:moveTo>
                    <a:pt x="1111" y="1"/>
                  </a:moveTo>
                  <a:lnTo>
                    <a:pt x="918" y="49"/>
                  </a:lnTo>
                  <a:lnTo>
                    <a:pt x="677" y="97"/>
                  </a:lnTo>
                  <a:lnTo>
                    <a:pt x="484" y="194"/>
                  </a:lnTo>
                  <a:lnTo>
                    <a:pt x="339" y="339"/>
                  </a:lnTo>
                  <a:lnTo>
                    <a:pt x="194" y="532"/>
                  </a:lnTo>
                  <a:lnTo>
                    <a:pt x="98" y="725"/>
                  </a:lnTo>
                  <a:lnTo>
                    <a:pt x="1" y="918"/>
                  </a:lnTo>
                  <a:lnTo>
                    <a:pt x="1" y="1159"/>
                  </a:lnTo>
                  <a:lnTo>
                    <a:pt x="1" y="1256"/>
                  </a:lnTo>
                  <a:lnTo>
                    <a:pt x="1787" y="18777"/>
                  </a:lnTo>
                  <a:lnTo>
                    <a:pt x="1835" y="18970"/>
                  </a:lnTo>
                  <a:lnTo>
                    <a:pt x="1883" y="19163"/>
                  </a:lnTo>
                  <a:lnTo>
                    <a:pt x="2028" y="19356"/>
                  </a:lnTo>
                  <a:lnTo>
                    <a:pt x="2173" y="19501"/>
                  </a:lnTo>
                  <a:lnTo>
                    <a:pt x="2318" y="19646"/>
                  </a:lnTo>
                  <a:lnTo>
                    <a:pt x="2511" y="19694"/>
                  </a:lnTo>
                  <a:lnTo>
                    <a:pt x="2704" y="19791"/>
                  </a:lnTo>
                  <a:lnTo>
                    <a:pt x="12503" y="19791"/>
                  </a:lnTo>
                  <a:lnTo>
                    <a:pt x="12696" y="19694"/>
                  </a:lnTo>
                  <a:lnTo>
                    <a:pt x="12889" y="19646"/>
                  </a:lnTo>
                  <a:lnTo>
                    <a:pt x="13034" y="19501"/>
                  </a:lnTo>
                  <a:lnTo>
                    <a:pt x="13178" y="19356"/>
                  </a:lnTo>
                  <a:lnTo>
                    <a:pt x="13275" y="19163"/>
                  </a:lnTo>
                  <a:lnTo>
                    <a:pt x="13371" y="18970"/>
                  </a:lnTo>
                  <a:lnTo>
                    <a:pt x="13420" y="18777"/>
                  </a:lnTo>
                  <a:lnTo>
                    <a:pt x="15206" y="1256"/>
                  </a:lnTo>
                  <a:lnTo>
                    <a:pt x="15206" y="1159"/>
                  </a:lnTo>
                  <a:lnTo>
                    <a:pt x="15206" y="918"/>
                  </a:lnTo>
                  <a:lnTo>
                    <a:pt x="15157" y="725"/>
                  </a:lnTo>
                  <a:lnTo>
                    <a:pt x="15061" y="580"/>
                  </a:lnTo>
                  <a:lnTo>
                    <a:pt x="14916" y="387"/>
                  </a:lnTo>
                  <a:lnTo>
                    <a:pt x="14771" y="242"/>
                  </a:lnTo>
                  <a:lnTo>
                    <a:pt x="14626" y="146"/>
                  </a:lnTo>
                  <a:lnTo>
                    <a:pt x="14433" y="49"/>
                  </a:lnTo>
                  <a:lnTo>
                    <a:pt x="14192" y="1"/>
                  </a:lnTo>
                  <a:close/>
                </a:path>
              </a:pathLst>
            </a:custGeom>
            <a:solidFill>
              <a:srgbClr val="D3E3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2392;p80"/>
            <p:cNvSpPr/>
            <p:nvPr/>
          </p:nvSpPr>
          <p:spPr>
            <a:xfrm>
              <a:off x="1195025" y="4124525"/>
              <a:ext cx="380150" cy="494775"/>
            </a:xfrm>
            <a:custGeom>
              <a:avLst/>
              <a:gdLst/>
              <a:ahLst/>
              <a:cxnLst/>
              <a:rect l="l" t="t" r="r" b="b"/>
              <a:pathLst>
                <a:path w="15206" h="19791" fill="none" extrusionOk="0">
                  <a:moveTo>
                    <a:pt x="14095" y="1"/>
                  </a:moveTo>
                  <a:lnTo>
                    <a:pt x="14095" y="1"/>
                  </a:lnTo>
                  <a:lnTo>
                    <a:pt x="14095" y="1"/>
                  </a:lnTo>
                  <a:lnTo>
                    <a:pt x="10186" y="1"/>
                  </a:lnTo>
                  <a:lnTo>
                    <a:pt x="9751" y="1"/>
                  </a:lnTo>
                  <a:lnTo>
                    <a:pt x="5841" y="1"/>
                  </a:lnTo>
                  <a:lnTo>
                    <a:pt x="5407" y="1"/>
                  </a:lnTo>
                  <a:lnTo>
                    <a:pt x="1159" y="1"/>
                  </a:lnTo>
                  <a:lnTo>
                    <a:pt x="1159" y="1"/>
                  </a:lnTo>
                  <a:lnTo>
                    <a:pt x="1111" y="1"/>
                  </a:lnTo>
                  <a:lnTo>
                    <a:pt x="1111" y="1"/>
                  </a:lnTo>
                  <a:lnTo>
                    <a:pt x="918" y="49"/>
                  </a:lnTo>
                  <a:lnTo>
                    <a:pt x="677" y="97"/>
                  </a:lnTo>
                  <a:lnTo>
                    <a:pt x="484" y="194"/>
                  </a:lnTo>
                  <a:lnTo>
                    <a:pt x="339" y="339"/>
                  </a:lnTo>
                  <a:lnTo>
                    <a:pt x="194" y="532"/>
                  </a:lnTo>
                  <a:lnTo>
                    <a:pt x="98" y="725"/>
                  </a:lnTo>
                  <a:lnTo>
                    <a:pt x="1" y="918"/>
                  </a:lnTo>
                  <a:lnTo>
                    <a:pt x="1" y="1159"/>
                  </a:lnTo>
                  <a:lnTo>
                    <a:pt x="1" y="1159"/>
                  </a:lnTo>
                  <a:lnTo>
                    <a:pt x="1" y="1159"/>
                  </a:lnTo>
                  <a:lnTo>
                    <a:pt x="1" y="1159"/>
                  </a:lnTo>
                  <a:lnTo>
                    <a:pt x="1" y="1256"/>
                  </a:lnTo>
                  <a:lnTo>
                    <a:pt x="1787" y="18777"/>
                  </a:lnTo>
                  <a:lnTo>
                    <a:pt x="1787" y="18777"/>
                  </a:lnTo>
                  <a:lnTo>
                    <a:pt x="1835" y="18970"/>
                  </a:lnTo>
                  <a:lnTo>
                    <a:pt x="1883" y="19163"/>
                  </a:lnTo>
                  <a:lnTo>
                    <a:pt x="2028" y="19356"/>
                  </a:lnTo>
                  <a:lnTo>
                    <a:pt x="2173" y="19501"/>
                  </a:lnTo>
                  <a:lnTo>
                    <a:pt x="2318" y="19646"/>
                  </a:lnTo>
                  <a:lnTo>
                    <a:pt x="2511" y="19694"/>
                  </a:lnTo>
                  <a:lnTo>
                    <a:pt x="2704" y="19791"/>
                  </a:lnTo>
                  <a:lnTo>
                    <a:pt x="2945" y="19791"/>
                  </a:lnTo>
                  <a:lnTo>
                    <a:pt x="2945" y="19791"/>
                  </a:lnTo>
                  <a:lnTo>
                    <a:pt x="2945" y="19791"/>
                  </a:lnTo>
                  <a:lnTo>
                    <a:pt x="12261" y="19791"/>
                  </a:lnTo>
                  <a:lnTo>
                    <a:pt x="12261" y="19791"/>
                  </a:lnTo>
                  <a:lnTo>
                    <a:pt x="12261" y="19791"/>
                  </a:lnTo>
                  <a:lnTo>
                    <a:pt x="12261" y="19791"/>
                  </a:lnTo>
                  <a:lnTo>
                    <a:pt x="12503" y="19791"/>
                  </a:lnTo>
                  <a:lnTo>
                    <a:pt x="12696" y="19694"/>
                  </a:lnTo>
                  <a:lnTo>
                    <a:pt x="12889" y="19646"/>
                  </a:lnTo>
                  <a:lnTo>
                    <a:pt x="13034" y="19501"/>
                  </a:lnTo>
                  <a:lnTo>
                    <a:pt x="13178" y="19356"/>
                  </a:lnTo>
                  <a:lnTo>
                    <a:pt x="13275" y="19163"/>
                  </a:lnTo>
                  <a:lnTo>
                    <a:pt x="13371" y="18970"/>
                  </a:lnTo>
                  <a:lnTo>
                    <a:pt x="13420" y="18777"/>
                  </a:lnTo>
                  <a:lnTo>
                    <a:pt x="15206" y="1256"/>
                  </a:lnTo>
                  <a:lnTo>
                    <a:pt x="15206" y="1256"/>
                  </a:lnTo>
                  <a:lnTo>
                    <a:pt x="15206" y="1159"/>
                  </a:lnTo>
                  <a:lnTo>
                    <a:pt x="15206" y="1159"/>
                  </a:lnTo>
                  <a:lnTo>
                    <a:pt x="15206" y="918"/>
                  </a:lnTo>
                  <a:lnTo>
                    <a:pt x="15157" y="725"/>
                  </a:lnTo>
                  <a:lnTo>
                    <a:pt x="15061" y="580"/>
                  </a:lnTo>
                  <a:lnTo>
                    <a:pt x="14916" y="387"/>
                  </a:lnTo>
                  <a:lnTo>
                    <a:pt x="14771" y="242"/>
                  </a:lnTo>
                  <a:lnTo>
                    <a:pt x="14626" y="146"/>
                  </a:lnTo>
                  <a:lnTo>
                    <a:pt x="14433" y="49"/>
                  </a:lnTo>
                  <a:lnTo>
                    <a:pt x="14192" y="1"/>
                  </a:lnTo>
                  <a:lnTo>
                    <a:pt x="14192" y="1"/>
                  </a:lnTo>
                  <a:lnTo>
                    <a:pt x="1409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2062;p80"/>
          <p:cNvGrpSpPr/>
          <p:nvPr/>
        </p:nvGrpSpPr>
        <p:grpSpPr>
          <a:xfrm>
            <a:off x="7016269" y="4169147"/>
            <a:ext cx="1693962" cy="2583760"/>
            <a:chOff x="4567800" y="1513225"/>
            <a:chExt cx="2082825" cy="3177275"/>
          </a:xfrm>
        </p:grpSpPr>
        <p:sp>
          <p:nvSpPr>
            <p:cNvPr id="362" name="Google Shape;2063;p80"/>
            <p:cNvSpPr/>
            <p:nvPr/>
          </p:nvSpPr>
          <p:spPr>
            <a:xfrm>
              <a:off x="4567800" y="4061775"/>
              <a:ext cx="546675" cy="617875"/>
            </a:xfrm>
            <a:custGeom>
              <a:avLst/>
              <a:gdLst/>
              <a:ahLst/>
              <a:cxnLst/>
              <a:rect l="l" t="t" r="r" b="b"/>
              <a:pathLst>
                <a:path w="21867" h="24715" extrusionOk="0">
                  <a:moveTo>
                    <a:pt x="1" y="1"/>
                  </a:moveTo>
                  <a:lnTo>
                    <a:pt x="1" y="24714"/>
                  </a:lnTo>
                  <a:lnTo>
                    <a:pt x="21866" y="24714"/>
                  </a:lnTo>
                  <a:lnTo>
                    <a:pt x="2186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2064;p80"/>
            <p:cNvSpPr/>
            <p:nvPr/>
          </p:nvSpPr>
          <p:spPr>
            <a:xfrm>
              <a:off x="4567800" y="4061775"/>
              <a:ext cx="546675" cy="617875"/>
            </a:xfrm>
            <a:custGeom>
              <a:avLst/>
              <a:gdLst/>
              <a:ahLst/>
              <a:cxnLst/>
              <a:rect l="l" t="t" r="r" b="b"/>
              <a:pathLst>
                <a:path w="21867" h="24715" fill="none" extrusionOk="0">
                  <a:moveTo>
                    <a:pt x="1" y="1"/>
                  </a:moveTo>
                  <a:lnTo>
                    <a:pt x="21866" y="1"/>
                  </a:lnTo>
                  <a:lnTo>
                    <a:pt x="21866" y="24714"/>
                  </a:lnTo>
                  <a:lnTo>
                    <a:pt x="1" y="2471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2065;p80"/>
            <p:cNvSpPr/>
            <p:nvPr/>
          </p:nvSpPr>
          <p:spPr>
            <a:xfrm>
              <a:off x="4840525" y="4061775"/>
              <a:ext cx="547875" cy="617875"/>
            </a:xfrm>
            <a:custGeom>
              <a:avLst/>
              <a:gdLst/>
              <a:ahLst/>
              <a:cxnLst/>
              <a:rect l="l" t="t" r="r" b="b"/>
              <a:pathLst>
                <a:path w="21915" h="24715" extrusionOk="0">
                  <a:moveTo>
                    <a:pt x="0" y="1"/>
                  </a:moveTo>
                  <a:lnTo>
                    <a:pt x="0" y="24714"/>
                  </a:lnTo>
                  <a:lnTo>
                    <a:pt x="21914" y="24714"/>
                  </a:lnTo>
                  <a:lnTo>
                    <a:pt x="21914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2066;p80"/>
            <p:cNvSpPr/>
            <p:nvPr/>
          </p:nvSpPr>
          <p:spPr>
            <a:xfrm>
              <a:off x="4840525" y="4061775"/>
              <a:ext cx="547875" cy="617875"/>
            </a:xfrm>
            <a:custGeom>
              <a:avLst/>
              <a:gdLst/>
              <a:ahLst/>
              <a:cxnLst/>
              <a:rect l="l" t="t" r="r" b="b"/>
              <a:pathLst>
                <a:path w="21915" h="24715" fill="none" extrusionOk="0">
                  <a:moveTo>
                    <a:pt x="0" y="1"/>
                  </a:moveTo>
                  <a:lnTo>
                    <a:pt x="21914" y="1"/>
                  </a:lnTo>
                  <a:lnTo>
                    <a:pt x="21914" y="24714"/>
                  </a:lnTo>
                  <a:lnTo>
                    <a:pt x="0" y="2471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2067;p80"/>
            <p:cNvSpPr/>
            <p:nvPr/>
          </p:nvSpPr>
          <p:spPr>
            <a:xfrm>
              <a:off x="4567800" y="4061775"/>
              <a:ext cx="272750" cy="617875"/>
            </a:xfrm>
            <a:custGeom>
              <a:avLst/>
              <a:gdLst/>
              <a:ahLst/>
              <a:cxnLst/>
              <a:rect l="l" t="t" r="r" b="b"/>
              <a:pathLst>
                <a:path w="10910" h="24715" extrusionOk="0">
                  <a:moveTo>
                    <a:pt x="1" y="1"/>
                  </a:moveTo>
                  <a:lnTo>
                    <a:pt x="1" y="24714"/>
                  </a:lnTo>
                  <a:lnTo>
                    <a:pt x="10909" y="24714"/>
                  </a:lnTo>
                  <a:lnTo>
                    <a:pt x="10909" y="4441"/>
                  </a:lnTo>
                  <a:lnTo>
                    <a:pt x="9172" y="4441"/>
                  </a:lnTo>
                  <a:lnTo>
                    <a:pt x="9172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2068;p80"/>
            <p:cNvSpPr/>
            <p:nvPr/>
          </p:nvSpPr>
          <p:spPr>
            <a:xfrm>
              <a:off x="4567800" y="4061775"/>
              <a:ext cx="272750" cy="617875"/>
            </a:xfrm>
            <a:custGeom>
              <a:avLst/>
              <a:gdLst/>
              <a:ahLst/>
              <a:cxnLst/>
              <a:rect l="l" t="t" r="r" b="b"/>
              <a:pathLst>
                <a:path w="10910" h="24715" fill="none" extrusionOk="0">
                  <a:moveTo>
                    <a:pt x="9172" y="1"/>
                  </a:moveTo>
                  <a:lnTo>
                    <a:pt x="1" y="1"/>
                  </a:lnTo>
                  <a:lnTo>
                    <a:pt x="1" y="24714"/>
                  </a:lnTo>
                  <a:lnTo>
                    <a:pt x="10909" y="24714"/>
                  </a:lnTo>
                  <a:lnTo>
                    <a:pt x="10909" y="4441"/>
                  </a:lnTo>
                  <a:lnTo>
                    <a:pt x="9172" y="4441"/>
                  </a:lnTo>
                  <a:lnTo>
                    <a:pt x="917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2069;p80"/>
            <p:cNvSpPr/>
            <p:nvPr/>
          </p:nvSpPr>
          <p:spPr>
            <a:xfrm>
              <a:off x="4840525" y="4061775"/>
              <a:ext cx="273950" cy="617875"/>
            </a:xfrm>
            <a:custGeom>
              <a:avLst/>
              <a:gdLst/>
              <a:ahLst/>
              <a:cxnLst/>
              <a:rect l="l" t="t" r="r" b="b"/>
              <a:pathLst>
                <a:path w="10958" h="24715" extrusionOk="0">
                  <a:moveTo>
                    <a:pt x="2703" y="1"/>
                  </a:moveTo>
                  <a:lnTo>
                    <a:pt x="2703" y="4441"/>
                  </a:lnTo>
                  <a:lnTo>
                    <a:pt x="0" y="4441"/>
                  </a:lnTo>
                  <a:lnTo>
                    <a:pt x="0" y="24714"/>
                  </a:lnTo>
                  <a:lnTo>
                    <a:pt x="10957" y="24714"/>
                  </a:lnTo>
                  <a:lnTo>
                    <a:pt x="10957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2070;p80"/>
            <p:cNvSpPr/>
            <p:nvPr/>
          </p:nvSpPr>
          <p:spPr>
            <a:xfrm>
              <a:off x="4840525" y="4061775"/>
              <a:ext cx="273950" cy="617875"/>
            </a:xfrm>
            <a:custGeom>
              <a:avLst/>
              <a:gdLst/>
              <a:ahLst/>
              <a:cxnLst/>
              <a:rect l="l" t="t" r="r" b="b"/>
              <a:pathLst>
                <a:path w="10958" h="24715" fill="none" extrusionOk="0">
                  <a:moveTo>
                    <a:pt x="10957" y="1"/>
                  </a:moveTo>
                  <a:lnTo>
                    <a:pt x="2703" y="1"/>
                  </a:lnTo>
                  <a:lnTo>
                    <a:pt x="2703" y="4441"/>
                  </a:lnTo>
                  <a:lnTo>
                    <a:pt x="0" y="4441"/>
                  </a:lnTo>
                  <a:lnTo>
                    <a:pt x="0" y="24714"/>
                  </a:lnTo>
                  <a:lnTo>
                    <a:pt x="10957" y="24714"/>
                  </a:lnTo>
                  <a:lnTo>
                    <a:pt x="10957" y="24714"/>
                  </a:lnTo>
                  <a:lnTo>
                    <a:pt x="109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2071;p80"/>
            <p:cNvSpPr/>
            <p:nvPr/>
          </p:nvSpPr>
          <p:spPr>
            <a:xfrm>
              <a:off x="5114450" y="4061775"/>
              <a:ext cx="273950" cy="617875"/>
            </a:xfrm>
            <a:custGeom>
              <a:avLst/>
              <a:gdLst/>
              <a:ahLst/>
              <a:cxnLst/>
              <a:rect l="l" t="t" r="r" b="b"/>
              <a:pathLst>
                <a:path w="10958" h="24715" extrusionOk="0">
                  <a:moveTo>
                    <a:pt x="0" y="1"/>
                  </a:moveTo>
                  <a:lnTo>
                    <a:pt x="0" y="24714"/>
                  </a:lnTo>
                  <a:lnTo>
                    <a:pt x="10957" y="24714"/>
                  </a:lnTo>
                  <a:lnTo>
                    <a:pt x="10957" y="1"/>
                  </a:lnTo>
                  <a:close/>
                </a:path>
              </a:pathLst>
            </a:custGeom>
            <a:solidFill>
              <a:srgbClr val="A7C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2072;p80"/>
            <p:cNvSpPr/>
            <p:nvPr/>
          </p:nvSpPr>
          <p:spPr>
            <a:xfrm>
              <a:off x="5114450" y="4061775"/>
              <a:ext cx="273950" cy="617875"/>
            </a:xfrm>
            <a:custGeom>
              <a:avLst/>
              <a:gdLst/>
              <a:ahLst/>
              <a:cxnLst/>
              <a:rect l="l" t="t" r="r" b="b"/>
              <a:pathLst>
                <a:path w="10958" h="24715" fill="none" extrusionOk="0">
                  <a:moveTo>
                    <a:pt x="10957" y="1"/>
                  </a:moveTo>
                  <a:lnTo>
                    <a:pt x="7048" y="1"/>
                  </a:lnTo>
                  <a:lnTo>
                    <a:pt x="0" y="1"/>
                  </a:lnTo>
                  <a:lnTo>
                    <a:pt x="0" y="24714"/>
                  </a:lnTo>
                  <a:lnTo>
                    <a:pt x="10957" y="24714"/>
                  </a:lnTo>
                  <a:lnTo>
                    <a:pt x="109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2073;p80"/>
            <p:cNvSpPr/>
            <p:nvPr/>
          </p:nvSpPr>
          <p:spPr>
            <a:xfrm>
              <a:off x="5114450" y="4061775"/>
              <a:ext cx="25" cy="617875"/>
            </a:xfrm>
            <a:custGeom>
              <a:avLst/>
              <a:gdLst/>
              <a:ahLst/>
              <a:cxnLst/>
              <a:rect l="l" t="t" r="r" b="b"/>
              <a:pathLst>
                <a:path w="1" h="24715" extrusionOk="0">
                  <a:moveTo>
                    <a:pt x="0" y="1"/>
                  </a:moveTo>
                  <a:lnTo>
                    <a:pt x="0" y="1"/>
                  </a:lnTo>
                  <a:lnTo>
                    <a:pt x="0" y="24714"/>
                  </a:lnTo>
                  <a:lnTo>
                    <a:pt x="0" y="247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5EE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2074;p80"/>
            <p:cNvSpPr/>
            <p:nvPr/>
          </p:nvSpPr>
          <p:spPr>
            <a:xfrm>
              <a:off x="5114450" y="4061775"/>
              <a:ext cx="25" cy="617875"/>
            </a:xfrm>
            <a:custGeom>
              <a:avLst/>
              <a:gdLst/>
              <a:ahLst/>
              <a:cxnLst/>
              <a:rect l="l" t="t" r="r" b="b"/>
              <a:pathLst>
                <a:path w="1" h="2471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24714"/>
                  </a:lnTo>
                  <a:lnTo>
                    <a:pt x="0" y="2471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2075;p80"/>
            <p:cNvSpPr/>
            <p:nvPr/>
          </p:nvSpPr>
          <p:spPr>
            <a:xfrm>
              <a:off x="5173575" y="4253650"/>
              <a:ext cx="138800" cy="240150"/>
            </a:xfrm>
            <a:custGeom>
              <a:avLst/>
              <a:gdLst/>
              <a:ahLst/>
              <a:cxnLst/>
              <a:rect l="l" t="t" r="r" b="b"/>
              <a:pathLst>
                <a:path w="5552" h="9606" extrusionOk="0">
                  <a:moveTo>
                    <a:pt x="2366" y="0"/>
                  </a:moveTo>
                  <a:lnTo>
                    <a:pt x="2076" y="97"/>
                  </a:lnTo>
                  <a:lnTo>
                    <a:pt x="1835" y="194"/>
                  </a:lnTo>
                  <a:lnTo>
                    <a:pt x="1593" y="387"/>
                  </a:lnTo>
                  <a:lnTo>
                    <a:pt x="1352" y="580"/>
                  </a:lnTo>
                  <a:lnTo>
                    <a:pt x="1111" y="821"/>
                  </a:lnTo>
                  <a:lnTo>
                    <a:pt x="918" y="1111"/>
                  </a:lnTo>
                  <a:lnTo>
                    <a:pt x="725" y="1448"/>
                  </a:lnTo>
                  <a:lnTo>
                    <a:pt x="531" y="1786"/>
                  </a:lnTo>
                  <a:lnTo>
                    <a:pt x="387" y="2173"/>
                  </a:lnTo>
                  <a:lnTo>
                    <a:pt x="145" y="2993"/>
                  </a:lnTo>
                  <a:lnTo>
                    <a:pt x="1" y="3862"/>
                  </a:lnTo>
                  <a:lnTo>
                    <a:pt x="1" y="4345"/>
                  </a:lnTo>
                  <a:lnTo>
                    <a:pt x="1" y="4876"/>
                  </a:lnTo>
                  <a:lnTo>
                    <a:pt x="1" y="5358"/>
                  </a:lnTo>
                  <a:lnTo>
                    <a:pt x="49" y="5841"/>
                  </a:lnTo>
                  <a:lnTo>
                    <a:pt x="242" y="6710"/>
                  </a:lnTo>
                  <a:lnTo>
                    <a:pt x="531" y="7530"/>
                  </a:lnTo>
                  <a:lnTo>
                    <a:pt x="676" y="7916"/>
                  </a:lnTo>
                  <a:lnTo>
                    <a:pt x="869" y="8254"/>
                  </a:lnTo>
                  <a:lnTo>
                    <a:pt x="1062" y="8544"/>
                  </a:lnTo>
                  <a:lnTo>
                    <a:pt x="1304" y="8834"/>
                  </a:lnTo>
                  <a:lnTo>
                    <a:pt x="1545" y="9075"/>
                  </a:lnTo>
                  <a:lnTo>
                    <a:pt x="1786" y="9268"/>
                  </a:lnTo>
                  <a:lnTo>
                    <a:pt x="2028" y="9413"/>
                  </a:lnTo>
                  <a:lnTo>
                    <a:pt x="2317" y="9509"/>
                  </a:lnTo>
                  <a:lnTo>
                    <a:pt x="2607" y="9606"/>
                  </a:lnTo>
                  <a:lnTo>
                    <a:pt x="2897" y="9606"/>
                  </a:lnTo>
                  <a:lnTo>
                    <a:pt x="3186" y="9558"/>
                  </a:lnTo>
                  <a:lnTo>
                    <a:pt x="3428" y="9509"/>
                  </a:lnTo>
                  <a:lnTo>
                    <a:pt x="3717" y="9364"/>
                  </a:lnTo>
                  <a:lnTo>
                    <a:pt x="3959" y="9220"/>
                  </a:lnTo>
                  <a:lnTo>
                    <a:pt x="4200" y="8978"/>
                  </a:lnTo>
                  <a:lnTo>
                    <a:pt x="4441" y="8737"/>
                  </a:lnTo>
                  <a:lnTo>
                    <a:pt x="4634" y="8447"/>
                  </a:lnTo>
                  <a:lnTo>
                    <a:pt x="4827" y="8158"/>
                  </a:lnTo>
                  <a:lnTo>
                    <a:pt x="4972" y="7820"/>
                  </a:lnTo>
                  <a:lnTo>
                    <a:pt x="5165" y="7434"/>
                  </a:lnTo>
                  <a:lnTo>
                    <a:pt x="5358" y="6613"/>
                  </a:lnTo>
                  <a:lnTo>
                    <a:pt x="5503" y="5696"/>
                  </a:lnTo>
                  <a:lnTo>
                    <a:pt x="5551" y="5213"/>
                  </a:lnTo>
                  <a:lnTo>
                    <a:pt x="5551" y="4731"/>
                  </a:lnTo>
                  <a:lnTo>
                    <a:pt x="5551" y="4248"/>
                  </a:lnTo>
                  <a:lnTo>
                    <a:pt x="5455" y="3765"/>
                  </a:lnTo>
                  <a:lnTo>
                    <a:pt x="5310" y="2848"/>
                  </a:lnTo>
                  <a:lnTo>
                    <a:pt x="5020" y="2028"/>
                  </a:lnTo>
                  <a:lnTo>
                    <a:pt x="4827" y="1690"/>
                  </a:lnTo>
                  <a:lnTo>
                    <a:pt x="4683" y="1352"/>
                  </a:lnTo>
                  <a:lnTo>
                    <a:pt x="4441" y="1014"/>
                  </a:lnTo>
                  <a:lnTo>
                    <a:pt x="4248" y="773"/>
                  </a:lnTo>
                  <a:lnTo>
                    <a:pt x="4007" y="531"/>
                  </a:lnTo>
                  <a:lnTo>
                    <a:pt x="3765" y="338"/>
                  </a:lnTo>
                  <a:lnTo>
                    <a:pt x="3476" y="194"/>
                  </a:lnTo>
                  <a:lnTo>
                    <a:pt x="3234" y="49"/>
                  </a:lnTo>
                  <a:lnTo>
                    <a:pt x="29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2076;p80"/>
            <p:cNvSpPr/>
            <p:nvPr/>
          </p:nvSpPr>
          <p:spPr>
            <a:xfrm>
              <a:off x="5198925" y="4303125"/>
              <a:ext cx="86900" cy="140000"/>
            </a:xfrm>
            <a:custGeom>
              <a:avLst/>
              <a:gdLst/>
              <a:ahLst/>
              <a:cxnLst/>
              <a:rect l="l" t="t" r="r" b="b"/>
              <a:pathLst>
                <a:path w="3476" h="5600" extrusionOk="0">
                  <a:moveTo>
                    <a:pt x="2220" y="0"/>
                  </a:moveTo>
                  <a:lnTo>
                    <a:pt x="1303" y="49"/>
                  </a:lnTo>
                  <a:lnTo>
                    <a:pt x="1352" y="2028"/>
                  </a:lnTo>
                  <a:lnTo>
                    <a:pt x="0" y="2076"/>
                  </a:lnTo>
                  <a:lnTo>
                    <a:pt x="48" y="3669"/>
                  </a:lnTo>
                  <a:lnTo>
                    <a:pt x="1352" y="3621"/>
                  </a:lnTo>
                  <a:lnTo>
                    <a:pt x="1400" y="5600"/>
                  </a:lnTo>
                  <a:lnTo>
                    <a:pt x="2317" y="5600"/>
                  </a:lnTo>
                  <a:lnTo>
                    <a:pt x="2269" y="3621"/>
                  </a:lnTo>
                  <a:lnTo>
                    <a:pt x="3475" y="3572"/>
                  </a:lnTo>
                  <a:lnTo>
                    <a:pt x="3427" y="1979"/>
                  </a:lnTo>
                  <a:lnTo>
                    <a:pt x="2269" y="2028"/>
                  </a:lnTo>
                  <a:lnTo>
                    <a:pt x="2220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2077;p80"/>
            <p:cNvSpPr/>
            <p:nvPr/>
          </p:nvSpPr>
          <p:spPr>
            <a:xfrm>
              <a:off x="4797075" y="4061775"/>
              <a:ext cx="111050" cy="111050"/>
            </a:xfrm>
            <a:custGeom>
              <a:avLst/>
              <a:gdLst/>
              <a:ahLst/>
              <a:cxnLst/>
              <a:rect l="l" t="t" r="r" b="b"/>
              <a:pathLst>
                <a:path w="4442" h="4442" extrusionOk="0">
                  <a:moveTo>
                    <a:pt x="1" y="1"/>
                  </a:moveTo>
                  <a:lnTo>
                    <a:pt x="1" y="4441"/>
                  </a:lnTo>
                  <a:lnTo>
                    <a:pt x="4441" y="4441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2078;p80"/>
            <p:cNvSpPr/>
            <p:nvPr/>
          </p:nvSpPr>
          <p:spPr>
            <a:xfrm>
              <a:off x="4797075" y="4061775"/>
              <a:ext cx="111050" cy="111050"/>
            </a:xfrm>
            <a:custGeom>
              <a:avLst/>
              <a:gdLst/>
              <a:ahLst/>
              <a:cxnLst/>
              <a:rect l="l" t="t" r="r" b="b"/>
              <a:pathLst>
                <a:path w="4442" h="4442" fill="none" extrusionOk="0">
                  <a:moveTo>
                    <a:pt x="1" y="1"/>
                  </a:moveTo>
                  <a:lnTo>
                    <a:pt x="4441" y="1"/>
                  </a:lnTo>
                  <a:lnTo>
                    <a:pt x="4441" y="4441"/>
                  </a:lnTo>
                  <a:lnTo>
                    <a:pt x="1" y="444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2079;p80"/>
            <p:cNvSpPr/>
            <p:nvPr/>
          </p:nvSpPr>
          <p:spPr>
            <a:xfrm>
              <a:off x="4797075" y="4282600"/>
              <a:ext cx="111050" cy="397050"/>
            </a:xfrm>
            <a:custGeom>
              <a:avLst/>
              <a:gdLst/>
              <a:ahLst/>
              <a:cxnLst/>
              <a:rect l="l" t="t" r="r" b="b"/>
              <a:pathLst>
                <a:path w="4442" h="15882" extrusionOk="0">
                  <a:moveTo>
                    <a:pt x="1" y="1"/>
                  </a:moveTo>
                  <a:lnTo>
                    <a:pt x="1" y="15881"/>
                  </a:lnTo>
                  <a:lnTo>
                    <a:pt x="4441" y="15881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2080;p80"/>
            <p:cNvSpPr/>
            <p:nvPr/>
          </p:nvSpPr>
          <p:spPr>
            <a:xfrm>
              <a:off x="4840525" y="3554975"/>
              <a:ext cx="450125" cy="506825"/>
            </a:xfrm>
            <a:custGeom>
              <a:avLst/>
              <a:gdLst/>
              <a:ahLst/>
              <a:cxnLst/>
              <a:rect l="l" t="t" r="r" b="b"/>
              <a:pathLst>
                <a:path w="18005" h="20273" extrusionOk="0">
                  <a:moveTo>
                    <a:pt x="0" y="0"/>
                  </a:moveTo>
                  <a:lnTo>
                    <a:pt x="0" y="20273"/>
                  </a:lnTo>
                  <a:lnTo>
                    <a:pt x="18005" y="20273"/>
                  </a:lnTo>
                  <a:lnTo>
                    <a:pt x="18005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2081;p80"/>
            <p:cNvSpPr/>
            <p:nvPr/>
          </p:nvSpPr>
          <p:spPr>
            <a:xfrm>
              <a:off x="4840525" y="3554975"/>
              <a:ext cx="450125" cy="506825"/>
            </a:xfrm>
            <a:custGeom>
              <a:avLst/>
              <a:gdLst/>
              <a:ahLst/>
              <a:cxnLst/>
              <a:rect l="l" t="t" r="r" b="b"/>
              <a:pathLst>
                <a:path w="18005" h="20273" fill="none" extrusionOk="0">
                  <a:moveTo>
                    <a:pt x="0" y="0"/>
                  </a:moveTo>
                  <a:lnTo>
                    <a:pt x="18005" y="0"/>
                  </a:lnTo>
                  <a:lnTo>
                    <a:pt x="18005" y="20273"/>
                  </a:lnTo>
                  <a:lnTo>
                    <a:pt x="0" y="2027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2082;p80"/>
            <p:cNvSpPr/>
            <p:nvPr/>
          </p:nvSpPr>
          <p:spPr>
            <a:xfrm>
              <a:off x="5066175" y="3554975"/>
              <a:ext cx="448925" cy="506825"/>
            </a:xfrm>
            <a:custGeom>
              <a:avLst/>
              <a:gdLst/>
              <a:ahLst/>
              <a:cxnLst/>
              <a:rect l="l" t="t" r="r" b="b"/>
              <a:pathLst>
                <a:path w="17957" h="20273" extrusionOk="0">
                  <a:moveTo>
                    <a:pt x="1" y="0"/>
                  </a:moveTo>
                  <a:lnTo>
                    <a:pt x="1" y="20273"/>
                  </a:lnTo>
                  <a:lnTo>
                    <a:pt x="17957" y="20273"/>
                  </a:lnTo>
                  <a:lnTo>
                    <a:pt x="17957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2083;p80"/>
            <p:cNvSpPr/>
            <p:nvPr/>
          </p:nvSpPr>
          <p:spPr>
            <a:xfrm>
              <a:off x="5066175" y="3554975"/>
              <a:ext cx="448925" cy="506825"/>
            </a:xfrm>
            <a:custGeom>
              <a:avLst/>
              <a:gdLst/>
              <a:ahLst/>
              <a:cxnLst/>
              <a:rect l="l" t="t" r="r" b="b"/>
              <a:pathLst>
                <a:path w="17957" h="20273" fill="none" extrusionOk="0">
                  <a:moveTo>
                    <a:pt x="1" y="0"/>
                  </a:moveTo>
                  <a:lnTo>
                    <a:pt x="17957" y="0"/>
                  </a:lnTo>
                  <a:lnTo>
                    <a:pt x="17957" y="20273"/>
                  </a:lnTo>
                  <a:lnTo>
                    <a:pt x="1" y="2027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2084;p80"/>
            <p:cNvSpPr/>
            <p:nvPr/>
          </p:nvSpPr>
          <p:spPr>
            <a:xfrm>
              <a:off x="4840525" y="3554975"/>
              <a:ext cx="225675" cy="506825"/>
            </a:xfrm>
            <a:custGeom>
              <a:avLst/>
              <a:gdLst/>
              <a:ahLst/>
              <a:cxnLst/>
              <a:rect l="l" t="t" r="r" b="b"/>
              <a:pathLst>
                <a:path w="9027" h="20273" extrusionOk="0">
                  <a:moveTo>
                    <a:pt x="0" y="0"/>
                  </a:moveTo>
                  <a:lnTo>
                    <a:pt x="0" y="20273"/>
                  </a:lnTo>
                  <a:lnTo>
                    <a:pt x="9027" y="20273"/>
                  </a:lnTo>
                  <a:lnTo>
                    <a:pt x="9027" y="0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2085;p80"/>
            <p:cNvSpPr/>
            <p:nvPr/>
          </p:nvSpPr>
          <p:spPr>
            <a:xfrm>
              <a:off x="4840525" y="3554975"/>
              <a:ext cx="225675" cy="506825"/>
            </a:xfrm>
            <a:custGeom>
              <a:avLst/>
              <a:gdLst/>
              <a:ahLst/>
              <a:cxnLst/>
              <a:rect l="l" t="t" r="r" b="b"/>
              <a:pathLst>
                <a:path w="9027" h="20273" fill="none" extrusionOk="0">
                  <a:moveTo>
                    <a:pt x="9027" y="0"/>
                  </a:moveTo>
                  <a:lnTo>
                    <a:pt x="0" y="0"/>
                  </a:lnTo>
                  <a:lnTo>
                    <a:pt x="0" y="20273"/>
                  </a:lnTo>
                  <a:lnTo>
                    <a:pt x="9027" y="20273"/>
                  </a:lnTo>
                  <a:lnTo>
                    <a:pt x="902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2086;p80"/>
            <p:cNvSpPr/>
            <p:nvPr/>
          </p:nvSpPr>
          <p:spPr>
            <a:xfrm>
              <a:off x="5066175" y="3554975"/>
              <a:ext cx="154475" cy="506825"/>
            </a:xfrm>
            <a:custGeom>
              <a:avLst/>
              <a:gdLst/>
              <a:ahLst/>
              <a:cxnLst/>
              <a:rect l="l" t="t" r="r" b="b"/>
              <a:pathLst>
                <a:path w="6179" h="20273" extrusionOk="0">
                  <a:moveTo>
                    <a:pt x="1" y="0"/>
                  </a:moveTo>
                  <a:lnTo>
                    <a:pt x="1" y="20273"/>
                  </a:lnTo>
                  <a:lnTo>
                    <a:pt x="6179" y="20273"/>
                  </a:lnTo>
                  <a:lnTo>
                    <a:pt x="6179" y="0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2087;p80"/>
            <p:cNvSpPr/>
            <p:nvPr/>
          </p:nvSpPr>
          <p:spPr>
            <a:xfrm>
              <a:off x="5066175" y="3554975"/>
              <a:ext cx="154475" cy="506825"/>
            </a:xfrm>
            <a:custGeom>
              <a:avLst/>
              <a:gdLst/>
              <a:ahLst/>
              <a:cxnLst/>
              <a:rect l="l" t="t" r="r" b="b"/>
              <a:pathLst>
                <a:path w="6179" h="20273" fill="none" extrusionOk="0">
                  <a:moveTo>
                    <a:pt x="6179" y="0"/>
                  </a:moveTo>
                  <a:lnTo>
                    <a:pt x="1" y="0"/>
                  </a:lnTo>
                  <a:lnTo>
                    <a:pt x="1" y="20273"/>
                  </a:lnTo>
                  <a:lnTo>
                    <a:pt x="6179" y="20273"/>
                  </a:lnTo>
                  <a:lnTo>
                    <a:pt x="617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2088;p80"/>
            <p:cNvSpPr/>
            <p:nvPr/>
          </p:nvSpPr>
          <p:spPr>
            <a:xfrm>
              <a:off x="5220625" y="3554975"/>
              <a:ext cx="294475" cy="506825"/>
            </a:xfrm>
            <a:custGeom>
              <a:avLst/>
              <a:gdLst/>
              <a:ahLst/>
              <a:cxnLst/>
              <a:rect l="l" t="t" r="r" b="b"/>
              <a:pathLst>
                <a:path w="11779" h="20273" extrusionOk="0">
                  <a:moveTo>
                    <a:pt x="1" y="0"/>
                  </a:moveTo>
                  <a:lnTo>
                    <a:pt x="1" y="20273"/>
                  </a:lnTo>
                  <a:lnTo>
                    <a:pt x="11779" y="20273"/>
                  </a:lnTo>
                  <a:lnTo>
                    <a:pt x="11779" y="0"/>
                  </a:lnTo>
                  <a:close/>
                </a:path>
              </a:pathLst>
            </a:custGeom>
            <a:solidFill>
              <a:srgbClr val="A7C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2089;p80"/>
            <p:cNvSpPr/>
            <p:nvPr/>
          </p:nvSpPr>
          <p:spPr>
            <a:xfrm>
              <a:off x="5220625" y="3554975"/>
              <a:ext cx="294475" cy="506825"/>
            </a:xfrm>
            <a:custGeom>
              <a:avLst/>
              <a:gdLst/>
              <a:ahLst/>
              <a:cxnLst/>
              <a:rect l="l" t="t" r="r" b="b"/>
              <a:pathLst>
                <a:path w="11779" h="20273" fill="none" extrusionOk="0">
                  <a:moveTo>
                    <a:pt x="11779" y="0"/>
                  </a:moveTo>
                  <a:lnTo>
                    <a:pt x="1" y="0"/>
                  </a:lnTo>
                  <a:lnTo>
                    <a:pt x="1" y="20273"/>
                  </a:lnTo>
                  <a:lnTo>
                    <a:pt x="11779" y="20273"/>
                  </a:lnTo>
                  <a:lnTo>
                    <a:pt x="1177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2090;p80"/>
            <p:cNvSpPr/>
            <p:nvPr/>
          </p:nvSpPr>
          <p:spPr>
            <a:xfrm>
              <a:off x="5309925" y="3713050"/>
              <a:ext cx="114675" cy="196700"/>
            </a:xfrm>
            <a:custGeom>
              <a:avLst/>
              <a:gdLst/>
              <a:ahLst/>
              <a:cxnLst/>
              <a:rect l="l" t="t" r="r" b="b"/>
              <a:pathLst>
                <a:path w="4587" h="7868" extrusionOk="0">
                  <a:moveTo>
                    <a:pt x="1980" y="0"/>
                  </a:moveTo>
                  <a:lnTo>
                    <a:pt x="1739" y="49"/>
                  </a:lnTo>
                  <a:lnTo>
                    <a:pt x="1545" y="145"/>
                  </a:lnTo>
                  <a:lnTo>
                    <a:pt x="1352" y="290"/>
                  </a:lnTo>
                  <a:lnTo>
                    <a:pt x="1111" y="483"/>
                  </a:lnTo>
                  <a:lnTo>
                    <a:pt x="966" y="676"/>
                  </a:lnTo>
                  <a:lnTo>
                    <a:pt x="628" y="1159"/>
                  </a:lnTo>
                  <a:lnTo>
                    <a:pt x="339" y="1738"/>
                  </a:lnTo>
                  <a:lnTo>
                    <a:pt x="146" y="2414"/>
                  </a:lnTo>
                  <a:lnTo>
                    <a:pt x="49" y="3186"/>
                  </a:lnTo>
                  <a:lnTo>
                    <a:pt x="1" y="3958"/>
                  </a:lnTo>
                  <a:lnTo>
                    <a:pt x="97" y="4779"/>
                  </a:lnTo>
                  <a:lnTo>
                    <a:pt x="242" y="5503"/>
                  </a:lnTo>
                  <a:lnTo>
                    <a:pt x="484" y="6179"/>
                  </a:lnTo>
                  <a:lnTo>
                    <a:pt x="773" y="6758"/>
                  </a:lnTo>
                  <a:lnTo>
                    <a:pt x="1111" y="7192"/>
                  </a:lnTo>
                  <a:lnTo>
                    <a:pt x="1304" y="7385"/>
                  </a:lnTo>
                  <a:lnTo>
                    <a:pt x="1497" y="7578"/>
                  </a:lnTo>
                  <a:lnTo>
                    <a:pt x="1690" y="7675"/>
                  </a:lnTo>
                  <a:lnTo>
                    <a:pt x="1932" y="7771"/>
                  </a:lnTo>
                  <a:lnTo>
                    <a:pt x="2173" y="7820"/>
                  </a:lnTo>
                  <a:lnTo>
                    <a:pt x="2414" y="7868"/>
                  </a:lnTo>
                  <a:lnTo>
                    <a:pt x="2607" y="7820"/>
                  </a:lnTo>
                  <a:lnTo>
                    <a:pt x="2849" y="7771"/>
                  </a:lnTo>
                  <a:lnTo>
                    <a:pt x="3090" y="7675"/>
                  </a:lnTo>
                  <a:lnTo>
                    <a:pt x="3283" y="7530"/>
                  </a:lnTo>
                  <a:lnTo>
                    <a:pt x="3476" y="7337"/>
                  </a:lnTo>
                  <a:lnTo>
                    <a:pt x="3669" y="7144"/>
                  </a:lnTo>
                  <a:lnTo>
                    <a:pt x="4007" y="6661"/>
                  </a:lnTo>
                  <a:lnTo>
                    <a:pt x="4248" y="6082"/>
                  </a:lnTo>
                  <a:lnTo>
                    <a:pt x="4442" y="5406"/>
                  </a:lnTo>
                  <a:lnTo>
                    <a:pt x="4586" y="4634"/>
                  </a:lnTo>
                  <a:lnTo>
                    <a:pt x="4586" y="3862"/>
                  </a:lnTo>
                  <a:lnTo>
                    <a:pt x="4538" y="3041"/>
                  </a:lnTo>
                  <a:lnTo>
                    <a:pt x="4393" y="2317"/>
                  </a:lnTo>
                  <a:lnTo>
                    <a:pt x="4152" y="1690"/>
                  </a:lnTo>
                  <a:lnTo>
                    <a:pt x="3862" y="1110"/>
                  </a:lnTo>
                  <a:lnTo>
                    <a:pt x="3524" y="628"/>
                  </a:lnTo>
                  <a:lnTo>
                    <a:pt x="3331" y="435"/>
                  </a:lnTo>
                  <a:lnTo>
                    <a:pt x="3090" y="290"/>
                  </a:lnTo>
                  <a:lnTo>
                    <a:pt x="2897" y="145"/>
                  </a:lnTo>
                  <a:lnTo>
                    <a:pt x="2656" y="49"/>
                  </a:lnTo>
                  <a:lnTo>
                    <a:pt x="24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2091;p80"/>
            <p:cNvSpPr/>
            <p:nvPr/>
          </p:nvSpPr>
          <p:spPr>
            <a:xfrm>
              <a:off x="5331650" y="3752875"/>
              <a:ext cx="71225" cy="115850"/>
            </a:xfrm>
            <a:custGeom>
              <a:avLst/>
              <a:gdLst/>
              <a:ahLst/>
              <a:cxnLst/>
              <a:rect l="l" t="t" r="r" b="b"/>
              <a:pathLst>
                <a:path w="2849" h="4634" extrusionOk="0">
                  <a:moveTo>
                    <a:pt x="1787" y="0"/>
                  </a:moveTo>
                  <a:lnTo>
                    <a:pt x="1063" y="48"/>
                  </a:lnTo>
                  <a:lnTo>
                    <a:pt x="1111" y="1689"/>
                  </a:lnTo>
                  <a:lnTo>
                    <a:pt x="1" y="1689"/>
                  </a:lnTo>
                  <a:lnTo>
                    <a:pt x="49" y="2993"/>
                  </a:lnTo>
                  <a:lnTo>
                    <a:pt x="1111" y="2993"/>
                  </a:lnTo>
                  <a:lnTo>
                    <a:pt x="1159" y="4634"/>
                  </a:lnTo>
                  <a:lnTo>
                    <a:pt x="1931" y="4586"/>
                  </a:lnTo>
                  <a:lnTo>
                    <a:pt x="1883" y="2944"/>
                  </a:lnTo>
                  <a:lnTo>
                    <a:pt x="2849" y="2944"/>
                  </a:lnTo>
                  <a:lnTo>
                    <a:pt x="2800" y="1641"/>
                  </a:lnTo>
                  <a:lnTo>
                    <a:pt x="1835" y="1689"/>
                  </a:lnTo>
                  <a:lnTo>
                    <a:pt x="1787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2092;p80"/>
            <p:cNvSpPr/>
            <p:nvPr/>
          </p:nvSpPr>
          <p:spPr>
            <a:xfrm>
              <a:off x="4938275" y="3554975"/>
              <a:ext cx="91725" cy="506825"/>
            </a:xfrm>
            <a:custGeom>
              <a:avLst/>
              <a:gdLst/>
              <a:ahLst/>
              <a:cxnLst/>
              <a:rect l="l" t="t" r="r" b="b"/>
              <a:pathLst>
                <a:path w="3669" h="20273" extrusionOk="0">
                  <a:moveTo>
                    <a:pt x="0" y="0"/>
                  </a:moveTo>
                  <a:lnTo>
                    <a:pt x="0" y="20273"/>
                  </a:lnTo>
                  <a:lnTo>
                    <a:pt x="3669" y="20273"/>
                  </a:lnTo>
                  <a:lnTo>
                    <a:pt x="366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2093;p80"/>
            <p:cNvSpPr/>
            <p:nvPr/>
          </p:nvSpPr>
          <p:spPr>
            <a:xfrm>
              <a:off x="5664700" y="2829725"/>
              <a:ext cx="860425" cy="1614600"/>
            </a:xfrm>
            <a:custGeom>
              <a:avLst/>
              <a:gdLst/>
              <a:ahLst/>
              <a:cxnLst/>
              <a:rect l="l" t="t" r="r" b="b"/>
              <a:pathLst>
                <a:path w="34417" h="64584" extrusionOk="0">
                  <a:moveTo>
                    <a:pt x="19694" y="1"/>
                  </a:moveTo>
                  <a:lnTo>
                    <a:pt x="5745" y="1545"/>
                  </a:lnTo>
                  <a:lnTo>
                    <a:pt x="4924" y="5552"/>
                  </a:lnTo>
                  <a:lnTo>
                    <a:pt x="4055" y="9799"/>
                  </a:lnTo>
                  <a:lnTo>
                    <a:pt x="3042" y="14964"/>
                  </a:lnTo>
                  <a:lnTo>
                    <a:pt x="2028" y="20515"/>
                  </a:lnTo>
                  <a:lnTo>
                    <a:pt x="1111" y="25969"/>
                  </a:lnTo>
                  <a:lnTo>
                    <a:pt x="725" y="28479"/>
                  </a:lnTo>
                  <a:lnTo>
                    <a:pt x="435" y="30796"/>
                  </a:lnTo>
                  <a:lnTo>
                    <a:pt x="194" y="32872"/>
                  </a:lnTo>
                  <a:lnTo>
                    <a:pt x="49" y="34609"/>
                  </a:lnTo>
                  <a:lnTo>
                    <a:pt x="1" y="36299"/>
                  </a:lnTo>
                  <a:lnTo>
                    <a:pt x="1" y="38229"/>
                  </a:lnTo>
                  <a:lnTo>
                    <a:pt x="49" y="40305"/>
                  </a:lnTo>
                  <a:lnTo>
                    <a:pt x="97" y="42573"/>
                  </a:lnTo>
                  <a:lnTo>
                    <a:pt x="387" y="47352"/>
                  </a:lnTo>
                  <a:lnTo>
                    <a:pt x="725" y="52179"/>
                  </a:lnTo>
                  <a:lnTo>
                    <a:pt x="1063" y="56571"/>
                  </a:lnTo>
                  <a:lnTo>
                    <a:pt x="1401" y="60191"/>
                  </a:lnTo>
                  <a:lnTo>
                    <a:pt x="1738" y="63522"/>
                  </a:lnTo>
                  <a:lnTo>
                    <a:pt x="8448" y="64584"/>
                  </a:lnTo>
                  <a:lnTo>
                    <a:pt x="9703" y="38181"/>
                  </a:lnTo>
                  <a:lnTo>
                    <a:pt x="12647" y="18053"/>
                  </a:lnTo>
                  <a:lnTo>
                    <a:pt x="13130" y="20660"/>
                  </a:lnTo>
                  <a:lnTo>
                    <a:pt x="14337" y="26693"/>
                  </a:lnTo>
                  <a:lnTo>
                    <a:pt x="15061" y="30169"/>
                  </a:lnTo>
                  <a:lnTo>
                    <a:pt x="15785" y="33499"/>
                  </a:lnTo>
                  <a:lnTo>
                    <a:pt x="16460" y="36299"/>
                  </a:lnTo>
                  <a:lnTo>
                    <a:pt x="16798" y="37409"/>
                  </a:lnTo>
                  <a:lnTo>
                    <a:pt x="17040" y="38278"/>
                  </a:lnTo>
                  <a:lnTo>
                    <a:pt x="17378" y="39050"/>
                  </a:lnTo>
                  <a:lnTo>
                    <a:pt x="17764" y="40015"/>
                  </a:lnTo>
                  <a:lnTo>
                    <a:pt x="18874" y="42332"/>
                  </a:lnTo>
                  <a:lnTo>
                    <a:pt x="20322" y="45132"/>
                  </a:lnTo>
                  <a:lnTo>
                    <a:pt x="22011" y="48269"/>
                  </a:lnTo>
                  <a:lnTo>
                    <a:pt x="23894" y="51648"/>
                  </a:lnTo>
                  <a:lnTo>
                    <a:pt x="25873" y="55172"/>
                  </a:lnTo>
                  <a:lnTo>
                    <a:pt x="29927" y="62074"/>
                  </a:lnTo>
                  <a:lnTo>
                    <a:pt x="34416" y="58792"/>
                  </a:lnTo>
                  <a:lnTo>
                    <a:pt x="30024" y="46242"/>
                  </a:lnTo>
                  <a:lnTo>
                    <a:pt x="26742" y="36588"/>
                  </a:lnTo>
                  <a:lnTo>
                    <a:pt x="25438" y="32727"/>
                  </a:lnTo>
                  <a:lnTo>
                    <a:pt x="24570" y="30169"/>
                  </a:lnTo>
                  <a:lnTo>
                    <a:pt x="24473" y="29686"/>
                  </a:lnTo>
                  <a:lnTo>
                    <a:pt x="24328" y="29107"/>
                  </a:lnTo>
                  <a:lnTo>
                    <a:pt x="24135" y="27755"/>
                  </a:lnTo>
                  <a:lnTo>
                    <a:pt x="23990" y="26114"/>
                  </a:lnTo>
                  <a:lnTo>
                    <a:pt x="23845" y="24280"/>
                  </a:lnTo>
                  <a:lnTo>
                    <a:pt x="23556" y="20032"/>
                  </a:lnTo>
                  <a:lnTo>
                    <a:pt x="23266" y="15447"/>
                  </a:lnTo>
                  <a:lnTo>
                    <a:pt x="23073" y="13082"/>
                  </a:lnTo>
                  <a:lnTo>
                    <a:pt x="22832" y="10765"/>
                  </a:lnTo>
                  <a:lnTo>
                    <a:pt x="22494" y="8544"/>
                  </a:lnTo>
                  <a:lnTo>
                    <a:pt x="22108" y="6421"/>
                  </a:lnTo>
                  <a:lnTo>
                    <a:pt x="21915" y="5407"/>
                  </a:lnTo>
                  <a:lnTo>
                    <a:pt x="21673" y="4490"/>
                  </a:lnTo>
                  <a:lnTo>
                    <a:pt x="21432" y="3573"/>
                  </a:lnTo>
                  <a:lnTo>
                    <a:pt x="21142" y="2704"/>
                  </a:lnTo>
                  <a:lnTo>
                    <a:pt x="20805" y="1932"/>
                  </a:lnTo>
                  <a:lnTo>
                    <a:pt x="20467" y="1208"/>
                  </a:lnTo>
                  <a:lnTo>
                    <a:pt x="20081" y="580"/>
                  </a:lnTo>
                  <a:lnTo>
                    <a:pt x="19694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2094;p80"/>
            <p:cNvSpPr/>
            <p:nvPr/>
          </p:nvSpPr>
          <p:spPr>
            <a:xfrm>
              <a:off x="5664700" y="2829725"/>
              <a:ext cx="860425" cy="1614600"/>
            </a:xfrm>
            <a:custGeom>
              <a:avLst/>
              <a:gdLst/>
              <a:ahLst/>
              <a:cxnLst/>
              <a:rect l="l" t="t" r="r" b="b"/>
              <a:pathLst>
                <a:path w="34417" h="64584" fill="none" extrusionOk="0">
                  <a:moveTo>
                    <a:pt x="5745" y="1545"/>
                  </a:moveTo>
                  <a:lnTo>
                    <a:pt x="5745" y="1545"/>
                  </a:lnTo>
                  <a:lnTo>
                    <a:pt x="4924" y="5552"/>
                  </a:lnTo>
                  <a:lnTo>
                    <a:pt x="4055" y="9799"/>
                  </a:lnTo>
                  <a:lnTo>
                    <a:pt x="3042" y="14964"/>
                  </a:lnTo>
                  <a:lnTo>
                    <a:pt x="2028" y="20515"/>
                  </a:lnTo>
                  <a:lnTo>
                    <a:pt x="1111" y="25969"/>
                  </a:lnTo>
                  <a:lnTo>
                    <a:pt x="725" y="28479"/>
                  </a:lnTo>
                  <a:lnTo>
                    <a:pt x="435" y="30796"/>
                  </a:lnTo>
                  <a:lnTo>
                    <a:pt x="194" y="32872"/>
                  </a:lnTo>
                  <a:lnTo>
                    <a:pt x="49" y="34609"/>
                  </a:lnTo>
                  <a:lnTo>
                    <a:pt x="49" y="34609"/>
                  </a:lnTo>
                  <a:lnTo>
                    <a:pt x="1" y="36299"/>
                  </a:lnTo>
                  <a:lnTo>
                    <a:pt x="1" y="38229"/>
                  </a:lnTo>
                  <a:lnTo>
                    <a:pt x="49" y="40305"/>
                  </a:lnTo>
                  <a:lnTo>
                    <a:pt x="97" y="42573"/>
                  </a:lnTo>
                  <a:lnTo>
                    <a:pt x="387" y="47352"/>
                  </a:lnTo>
                  <a:lnTo>
                    <a:pt x="725" y="52179"/>
                  </a:lnTo>
                  <a:lnTo>
                    <a:pt x="1063" y="56571"/>
                  </a:lnTo>
                  <a:lnTo>
                    <a:pt x="1401" y="60191"/>
                  </a:lnTo>
                  <a:lnTo>
                    <a:pt x="1738" y="63522"/>
                  </a:lnTo>
                  <a:lnTo>
                    <a:pt x="8448" y="64584"/>
                  </a:lnTo>
                  <a:lnTo>
                    <a:pt x="9703" y="38181"/>
                  </a:lnTo>
                  <a:lnTo>
                    <a:pt x="12647" y="18053"/>
                  </a:lnTo>
                  <a:lnTo>
                    <a:pt x="12647" y="18053"/>
                  </a:lnTo>
                  <a:lnTo>
                    <a:pt x="13130" y="20660"/>
                  </a:lnTo>
                  <a:lnTo>
                    <a:pt x="14337" y="26693"/>
                  </a:lnTo>
                  <a:lnTo>
                    <a:pt x="15061" y="30169"/>
                  </a:lnTo>
                  <a:lnTo>
                    <a:pt x="15785" y="33499"/>
                  </a:lnTo>
                  <a:lnTo>
                    <a:pt x="16460" y="36299"/>
                  </a:lnTo>
                  <a:lnTo>
                    <a:pt x="16798" y="37409"/>
                  </a:lnTo>
                  <a:lnTo>
                    <a:pt x="17040" y="38278"/>
                  </a:lnTo>
                  <a:lnTo>
                    <a:pt x="17040" y="38278"/>
                  </a:lnTo>
                  <a:lnTo>
                    <a:pt x="17378" y="39050"/>
                  </a:lnTo>
                  <a:lnTo>
                    <a:pt x="17764" y="40015"/>
                  </a:lnTo>
                  <a:lnTo>
                    <a:pt x="18874" y="42332"/>
                  </a:lnTo>
                  <a:lnTo>
                    <a:pt x="20322" y="45132"/>
                  </a:lnTo>
                  <a:lnTo>
                    <a:pt x="22011" y="48269"/>
                  </a:lnTo>
                  <a:lnTo>
                    <a:pt x="23894" y="51648"/>
                  </a:lnTo>
                  <a:lnTo>
                    <a:pt x="25873" y="55172"/>
                  </a:lnTo>
                  <a:lnTo>
                    <a:pt x="29927" y="62074"/>
                  </a:lnTo>
                  <a:lnTo>
                    <a:pt x="34416" y="58792"/>
                  </a:lnTo>
                  <a:lnTo>
                    <a:pt x="34416" y="58792"/>
                  </a:lnTo>
                  <a:lnTo>
                    <a:pt x="30024" y="46242"/>
                  </a:lnTo>
                  <a:lnTo>
                    <a:pt x="26742" y="36588"/>
                  </a:lnTo>
                  <a:lnTo>
                    <a:pt x="25438" y="32727"/>
                  </a:lnTo>
                  <a:lnTo>
                    <a:pt x="24570" y="30169"/>
                  </a:lnTo>
                  <a:lnTo>
                    <a:pt x="24570" y="30169"/>
                  </a:lnTo>
                  <a:lnTo>
                    <a:pt x="24473" y="29686"/>
                  </a:lnTo>
                  <a:lnTo>
                    <a:pt x="24328" y="29107"/>
                  </a:lnTo>
                  <a:lnTo>
                    <a:pt x="24135" y="27755"/>
                  </a:lnTo>
                  <a:lnTo>
                    <a:pt x="23990" y="26114"/>
                  </a:lnTo>
                  <a:lnTo>
                    <a:pt x="23845" y="24280"/>
                  </a:lnTo>
                  <a:lnTo>
                    <a:pt x="23556" y="20032"/>
                  </a:lnTo>
                  <a:lnTo>
                    <a:pt x="23266" y="15447"/>
                  </a:lnTo>
                  <a:lnTo>
                    <a:pt x="23073" y="13082"/>
                  </a:lnTo>
                  <a:lnTo>
                    <a:pt x="22832" y="10765"/>
                  </a:lnTo>
                  <a:lnTo>
                    <a:pt x="22494" y="8544"/>
                  </a:lnTo>
                  <a:lnTo>
                    <a:pt x="22108" y="6421"/>
                  </a:lnTo>
                  <a:lnTo>
                    <a:pt x="21915" y="5407"/>
                  </a:lnTo>
                  <a:lnTo>
                    <a:pt x="21673" y="4490"/>
                  </a:lnTo>
                  <a:lnTo>
                    <a:pt x="21432" y="3573"/>
                  </a:lnTo>
                  <a:lnTo>
                    <a:pt x="21142" y="2704"/>
                  </a:lnTo>
                  <a:lnTo>
                    <a:pt x="20805" y="1932"/>
                  </a:lnTo>
                  <a:lnTo>
                    <a:pt x="20467" y="1208"/>
                  </a:lnTo>
                  <a:lnTo>
                    <a:pt x="20081" y="580"/>
                  </a:lnTo>
                  <a:lnTo>
                    <a:pt x="19694" y="1"/>
                  </a:lnTo>
                  <a:lnTo>
                    <a:pt x="5745" y="15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2095;p80"/>
            <p:cNvSpPr/>
            <p:nvPr/>
          </p:nvSpPr>
          <p:spPr>
            <a:xfrm>
              <a:off x="5663500" y="3522375"/>
              <a:ext cx="861625" cy="921950"/>
            </a:xfrm>
            <a:custGeom>
              <a:avLst/>
              <a:gdLst/>
              <a:ahLst/>
              <a:cxnLst/>
              <a:rect l="l" t="t" r="r" b="b"/>
              <a:pathLst>
                <a:path w="34465" h="36878" extrusionOk="0">
                  <a:moveTo>
                    <a:pt x="24328" y="1063"/>
                  </a:moveTo>
                  <a:lnTo>
                    <a:pt x="23556" y="1256"/>
                  </a:lnTo>
                  <a:lnTo>
                    <a:pt x="22735" y="1401"/>
                  </a:lnTo>
                  <a:lnTo>
                    <a:pt x="21866" y="1545"/>
                  </a:lnTo>
                  <a:lnTo>
                    <a:pt x="20949" y="1642"/>
                  </a:lnTo>
                  <a:lnTo>
                    <a:pt x="19115" y="1787"/>
                  </a:lnTo>
                  <a:lnTo>
                    <a:pt x="17136" y="1835"/>
                  </a:lnTo>
                  <a:lnTo>
                    <a:pt x="14964" y="1787"/>
                  </a:lnTo>
                  <a:lnTo>
                    <a:pt x="14964" y="1787"/>
                  </a:lnTo>
                  <a:lnTo>
                    <a:pt x="15543" y="4490"/>
                  </a:lnTo>
                  <a:lnTo>
                    <a:pt x="16122" y="6951"/>
                  </a:lnTo>
                  <a:lnTo>
                    <a:pt x="16653" y="9075"/>
                  </a:lnTo>
                  <a:lnTo>
                    <a:pt x="17088" y="10572"/>
                  </a:lnTo>
                  <a:lnTo>
                    <a:pt x="17426" y="11344"/>
                  </a:lnTo>
                  <a:lnTo>
                    <a:pt x="17812" y="12309"/>
                  </a:lnTo>
                  <a:lnTo>
                    <a:pt x="18922" y="14626"/>
                  </a:lnTo>
                  <a:lnTo>
                    <a:pt x="20370" y="17426"/>
                  </a:lnTo>
                  <a:lnTo>
                    <a:pt x="22059" y="20563"/>
                  </a:lnTo>
                  <a:lnTo>
                    <a:pt x="23942" y="23942"/>
                  </a:lnTo>
                  <a:lnTo>
                    <a:pt x="25921" y="27466"/>
                  </a:lnTo>
                  <a:lnTo>
                    <a:pt x="29975" y="34368"/>
                  </a:lnTo>
                  <a:lnTo>
                    <a:pt x="30941" y="33644"/>
                  </a:lnTo>
                  <a:lnTo>
                    <a:pt x="30410" y="33016"/>
                  </a:lnTo>
                  <a:lnTo>
                    <a:pt x="31520" y="31954"/>
                  </a:lnTo>
                  <a:lnTo>
                    <a:pt x="32968" y="30555"/>
                  </a:lnTo>
                  <a:lnTo>
                    <a:pt x="33354" y="31037"/>
                  </a:lnTo>
                  <a:lnTo>
                    <a:pt x="33837" y="31520"/>
                  </a:lnTo>
                  <a:lnTo>
                    <a:pt x="34464" y="31086"/>
                  </a:lnTo>
                  <a:lnTo>
                    <a:pt x="30072" y="18536"/>
                  </a:lnTo>
                  <a:lnTo>
                    <a:pt x="26790" y="8882"/>
                  </a:lnTo>
                  <a:lnTo>
                    <a:pt x="25486" y="5021"/>
                  </a:lnTo>
                  <a:lnTo>
                    <a:pt x="24618" y="2463"/>
                  </a:lnTo>
                  <a:lnTo>
                    <a:pt x="24473" y="1835"/>
                  </a:lnTo>
                  <a:lnTo>
                    <a:pt x="24328" y="1063"/>
                  </a:lnTo>
                  <a:close/>
                  <a:moveTo>
                    <a:pt x="918" y="1"/>
                  </a:moveTo>
                  <a:lnTo>
                    <a:pt x="628" y="2028"/>
                  </a:lnTo>
                  <a:lnTo>
                    <a:pt x="387" y="3862"/>
                  </a:lnTo>
                  <a:lnTo>
                    <a:pt x="194" y="5503"/>
                  </a:lnTo>
                  <a:lnTo>
                    <a:pt x="97" y="6903"/>
                  </a:lnTo>
                  <a:lnTo>
                    <a:pt x="49" y="8158"/>
                  </a:lnTo>
                  <a:lnTo>
                    <a:pt x="1" y="9558"/>
                  </a:lnTo>
                  <a:lnTo>
                    <a:pt x="49" y="11392"/>
                  </a:lnTo>
                  <a:lnTo>
                    <a:pt x="97" y="13371"/>
                  </a:lnTo>
                  <a:lnTo>
                    <a:pt x="290" y="17619"/>
                  </a:lnTo>
                  <a:lnTo>
                    <a:pt x="580" y="21963"/>
                  </a:lnTo>
                  <a:lnTo>
                    <a:pt x="918" y="26211"/>
                  </a:lnTo>
                  <a:lnTo>
                    <a:pt x="1497" y="33016"/>
                  </a:lnTo>
                  <a:lnTo>
                    <a:pt x="1786" y="35816"/>
                  </a:lnTo>
                  <a:lnTo>
                    <a:pt x="8496" y="36878"/>
                  </a:lnTo>
                  <a:lnTo>
                    <a:pt x="9751" y="10475"/>
                  </a:lnTo>
                  <a:lnTo>
                    <a:pt x="11054" y="1497"/>
                  </a:lnTo>
                  <a:lnTo>
                    <a:pt x="9220" y="1304"/>
                  </a:lnTo>
                  <a:lnTo>
                    <a:pt x="7482" y="1111"/>
                  </a:lnTo>
                  <a:lnTo>
                    <a:pt x="4441" y="628"/>
                  </a:lnTo>
                  <a:lnTo>
                    <a:pt x="2173" y="242"/>
                  </a:lnTo>
                  <a:lnTo>
                    <a:pt x="918" y="1"/>
                  </a:lnTo>
                  <a:close/>
                </a:path>
              </a:pathLst>
            </a:custGeom>
            <a:solidFill>
              <a:srgbClr val="BDD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2096;p80"/>
            <p:cNvSpPr/>
            <p:nvPr/>
          </p:nvSpPr>
          <p:spPr>
            <a:xfrm>
              <a:off x="6037575" y="3548925"/>
              <a:ext cx="487550" cy="832650"/>
            </a:xfrm>
            <a:custGeom>
              <a:avLst/>
              <a:gdLst/>
              <a:ahLst/>
              <a:cxnLst/>
              <a:rect l="l" t="t" r="r" b="b"/>
              <a:pathLst>
                <a:path w="19502" h="33306" fill="none" extrusionOk="0">
                  <a:moveTo>
                    <a:pt x="9365" y="1"/>
                  </a:moveTo>
                  <a:lnTo>
                    <a:pt x="9365" y="1"/>
                  </a:lnTo>
                  <a:lnTo>
                    <a:pt x="8593" y="194"/>
                  </a:lnTo>
                  <a:lnTo>
                    <a:pt x="7772" y="339"/>
                  </a:lnTo>
                  <a:lnTo>
                    <a:pt x="6903" y="483"/>
                  </a:lnTo>
                  <a:lnTo>
                    <a:pt x="5986" y="580"/>
                  </a:lnTo>
                  <a:lnTo>
                    <a:pt x="4152" y="725"/>
                  </a:lnTo>
                  <a:lnTo>
                    <a:pt x="2173" y="773"/>
                  </a:lnTo>
                  <a:lnTo>
                    <a:pt x="2173" y="773"/>
                  </a:lnTo>
                  <a:lnTo>
                    <a:pt x="1" y="725"/>
                  </a:lnTo>
                  <a:lnTo>
                    <a:pt x="1" y="725"/>
                  </a:lnTo>
                  <a:lnTo>
                    <a:pt x="580" y="3428"/>
                  </a:lnTo>
                  <a:lnTo>
                    <a:pt x="1159" y="5889"/>
                  </a:lnTo>
                  <a:lnTo>
                    <a:pt x="1690" y="8013"/>
                  </a:lnTo>
                  <a:lnTo>
                    <a:pt x="2125" y="9510"/>
                  </a:lnTo>
                  <a:lnTo>
                    <a:pt x="2125" y="9510"/>
                  </a:lnTo>
                  <a:lnTo>
                    <a:pt x="2463" y="10282"/>
                  </a:lnTo>
                  <a:lnTo>
                    <a:pt x="2849" y="11247"/>
                  </a:lnTo>
                  <a:lnTo>
                    <a:pt x="3959" y="13564"/>
                  </a:lnTo>
                  <a:lnTo>
                    <a:pt x="5407" y="16364"/>
                  </a:lnTo>
                  <a:lnTo>
                    <a:pt x="7096" y="19501"/>
                  </a:lnTo>
                  <a:lnTo>
                    <a:pt x="8979" y="22880"/>
                  </a:lnTo>
                  <a:lnTo>
                    <a:pt x="10958" y="26404"/>
                  </a:lnTo>
                  <a:lnTo>
                    <a:pt x="15012" y="33306"/>
                  </a:lnTo>
                  <a:lnTo>
                    <a:pt x="15978" y="32582"/>
                  </a:lnTo>
                  <a:lnTo>
                    <a:pt x="15447" y="31954"/>
                  </a:lnTo>
                  <a:lnTo>
                    <a:pt x="16557" y="30892"/>
                  </a:lnTo>
                  <a:lnTo>
                    <a:pt x="18005" y="29493"/>
                  </a:lnTo>
                  <a:lnTo>
                    <a:pt x="18005" y="29493"/>
                  </a:lnTo>
                  <a:lnTo>
                    <a:pt x="18391" y="29975"/>
                  </a:lnTo>
                  <a:lnTo>
                    <a:pt x="18391" y="29975"/>
                  </a:lnTo>
                  <a:lnTo>
                    <a:pt x="18874" y="30458"/>
                  </a:lnTo>
                  <a:lnTo>
                    <a:pt x="19501" y="30024"/>
                  </a:lnTo>
                  <a:lnTo>
                    <a:pt x="19501" y="30024"/>
                  </a:lnTo>
                  <a:lnTo>
                    <a:pt x="15109" y="17474"/>
                  </a:lnTo>
                  <a:lnTo>
                    <a:pt x="11827" y="7820"/>
                  </a:lnTo>
                  <a:lnTo>
                    <a:pt x="10523" y="3959"/>
                  </a:lnTo>
                  <a:lnTo>
                    <a:pt x="9655" y="1401"/>
                  </a:lnTo>
                  <a:lnTo>
                    <a:pt x="9655" y="1401"/>
                  </a:lnTo>
                  <a:lnTo>
                    <a:pt x="9510" y="773"/>
                  </a:lnTo>
                  <a:lnTo>
                    <a:pt x="93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2097;p80"/>
            <p:cNvSpPr/>
            <p:nvPr/>
          </p:nvSpPr>
          <p:spPr>
            <a:xfrm>
              <a:off x="5663500" y="3522375"/>
              <a:ext cx="276375" cy="921950"/>
            </a:xfrm>
            <a:custGeom>
              <a:avLst/>
              <a:gdLst/>
              <a:ahLst/>
              <a:cxnLst/>
              <a:rect l="l" t="t" r="r" b="b"/>
              <a:pathLst>
                <a:path w="11055" h="36878" fill="none" extrusionOk="0">
                  <a:moveTo>
                    <a:pt x="918" y="1"/>
                  </a:moveTo>
                  <a:lnTo>
                    <a:pt x="918" y="1"/>
                  </a:lnTo>
                  <a:lnTo>
                    <a:pt x="628" y="2028"/>
                  </a:lnTo>
                  <a:lnTo>
                    <a:pt x="387" y="3862"/>
                  </a:lnTo>
                  <a:lnTo>
                    <a:pt x="194" y="5503"/>
                  </a:lnTo>
                  <a:lnTo>
                    <a:pt x="97" y="6903"/>
                  </a:lnTo>
                  <a:lnTo>
                    <a:pt x="97" y="6903"/>
                  </a:lnTo>
                  <a:lnTo>
                    <a:pt x="49" y="8158"/>
                  </a:lnTo>
                  <a:lnTo>
                    <a:pt x="1" y="9558"/>
                  </a:lnTo>
                  <a:lnTo>
                    <a:pt x="1" y="9558"/>
                  </a:lnTo>
                  <a:lnTo>
                    <a:pt x="49" y="11392"/>
                  </a:lnTo>
                  <a:lnTo>
                    <a:pt x="97" y="13371"/>
                  </a:lnTo>
                  <a:lnTo>
                    <a:pt x="290" y="17619"/>
                  </a:lnTo>
                  <a:lnTo>
                    <a:pt x="580" y="21963"/>
                  </a:lnTo>
                  <a:lnTo>
                    <a:pt x="918" y="26211"/>
                  </a:lnTo>
                  <a:lnTo>
                    <a:pt x="1497" y="33016"/>
                  </a:lnTo>
                  <a:lnTo>
                    <a:pt x="1786" y="35816"/>
                  </a:lnTo>
                  <a:lnTo>
                    <a:pt x="8496" y="36878"/>
                  </a:lnTo>
                  <a:lnTo>
                    <a:pt x="9751" y="10475"/>
                  </a:lnTo>
                  <a:lnTo>
                    <a:pt x="11054" y="1497"/>
                  </a:lnTo>
                  <a:lnTo>
                    <a:pt x="11054" y="1497"/>
                  </a:lnTo>
                  <a:lnTo>
                    <a:pt x="9220" y="1304"/>
                  </a:lnTo>
                  <a:lnTo>
                    <a:pt x="7482" y="1111"/>
                  </a:lnTo>
                  <a:lnTo>
                    <a:pt x="4441" y="628"/>
                  </a:lnTo>
                  <a:lnTo>
                    <a:pt x="2173" y="242"/>
                  </a:lnTo>
                  <a:lnTo>
                    <a:pt x="9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2098;p80"/>
            <p:cNvSpPr/>
            <p:nvPr/>
          </p:nvSpPr>
          <p:spPr>
            <a:xfrm>
              <a:off x="5743150" y="4449125"/>
              <a:ext cx="96550" cy="141225"/>
            </a:xfrm>
            <a:custGeom>
              <a:avLst/>
              <a:gdLst/>
              <a:ahLst/>
              <a:cxnLst/>
              <a:rect l="l" t="t" r="r" b="b"/>
              <a:pathLst>
                <a:path w="3862" h="5649" extrusionOk="0">
                  <a:moveTo>
                    <a:pt x="3572" y="1"/>
                  </a:moveTo>
                  <a:lnTo>
                    <a:pt x="0" y="291"/>
                  </a:lnTo>
                  <a:lnTo>
                    <a:pt x="97" y="1642"/>
                  </a:lnTo>
                  <a:lnTo>
                    <a:pt x="338" y="5069"/>
                  </a:lnTo>
                  <a:lnTo>
                    <a:pt x="2076" y="5407"/>
                  </a:lnTo>
                  <a:lnTo>
                    <a:pt x="3283" y="5648"/>
                  </a:lnTo>
                  <a:lnTo>
                    <a:pt x="3862" y="5648"/>
                  </a:lnTo>
                  <a:lnTo>
                    <a:pt x="3862" y="5262"/>
                  </a:lnTo>
                  <a:lnTo>
                    <a:pt x="3813" y="4442"/>
                  </a:lnTo>
                  <a:lnTo>
                    <a:pt x="3669" y="2173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2099;p80"/>
            <p:cNvSpPr/>
            <p:nvPr/>
          </p:nvSpPr>
          <p:spPr>
            <a:xfrm>
              <a:off x="5743150" y="4449125"/>
              <a:ext cx="96550" cy="141225"/>
            </a:xfrm>
            <a:custGeom>
              <a:avLst/>
              <a:gdLst/>
              <a:ahLst/>
              <a:cxnLst/>
              <a:rect l="l" t="t" r="r" b="b"/>
              <a:pathLst>
                <a:path w="3862" h="5649" fill="none" extrusionOk="0">
                  <a:moveTo>
                    <a:pt x="3862" y="5648"/>
                  </a:moveTo>
                  <a:lnTo>
                    <a:pt x="3862" y="5648"/>
                  </a:lnTo>
                  <a:lnTo>
                    <a:pt x="3813" y="5648"/>
                  </a:lnTo>
                  <a:lnTo>
                    <a:pt x="3669" y="5648"/>
                  </a:lnTo>
                  <a:lnTo>
                    <a:pt x="3283" y="5648"/>
                  </a:lnTo>
                  <a:lnTo>
                    <a:pt x="2076" y="5407"/>
                  </a:lnTo>
                  <a:lnTo>
                    <a:pt x="338" y="5069"/>
                  </a:lnTo>
                  <a:lnTo>
                    <a:pt x="97" y="1642"/>
                  </a:lnTo>
                  <a:lnTo>
                    <a:pt x="0" y="291"/>
                  </a:lnTo>
                  <a:lnTo>
                    <a:pt x="3572" y="1"/>
                  </a:lnTo>
                  <a:lnTo>
                    <a:pt x="3572" y="1"/>
                  </a:lnTo>
                  <a:lnTo>
                    <a:pt x="3669" y="2173"/>
                  </a:lnTo>
                  <a:lnTo>
                    <a:pt x="3669" y="2173"/>
                  </a:lnTo>
                  <a:lnTo>
                    <a:pt x="3813" y="4442"/>
                  </a:lnTo>
                  <a:lnTo>
                    <a:pt x="3862" y="5262"/>
                  </a:lnTo>
                  <a:lnTo>
                    <a:pt x="3862" y="56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2100;p80"/>
            <p:cNvSpPr/>
            <p:nvPr/>
          </p:nvSpPr>
          <p:spPr>
            <a:xfrm>
              <a:off x="5743150" y="4449125"/>
              <a:ext cx="91725" cy="54325"/>
            </a:xfrm>
            <a:custGeom>
              <a:avLst/>
              <a:gdLst/>
              <a:ahLst/>
              <a:cxnLst/>
              <a:rect l="l" t="t" r="r" b="b"/>
              <a:pathLst>
                <a:path w="3669" h="2173" extrusionOk="0">
                  <a:moveTo>
                    <a:pt x="3572" y="1"/>
                  </a:moveTo>
                  <a:lnTo>
                    <a:pt x="0" y="291"/>
                  </a:lnTo>
                  <a:lnTo>
                    <a:pt x="97" y="1642"/>
                  </a:lnTo>
                  <a:lnTo>
                    <a:pt x="3669" y="2173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914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2101;p80"/>
            <p:cNvSpPr/>
            <p:nvPr/>
          </p:nvSpPr>
          <p:spPr>
            <a:xfrm>
              <a:off x="5743150" y="4449125"/>
              <a:ext cx="91725" cy="54325"/>
            </a:xfrm>
            <a:custGeom>
              <a:avLst/>
              <a:gdLst/>
              <a:ahLst/>
              <a:cxnLst/>
              <a:rect l="l" t="t" r="r" b="b"/>
              <a:pathLst>
                <a:path w="3669" h="2173" fill="none" extrusionOk="0">
                  <a:moveTo>
                    <a:pt x="3572" y="1"/>
                  </a:moveTo>
                  <a:lnTo>
                    <a:pt x="0" y="291"/>
                  </a:lnTo>
                  <a:lnTo>
                    <a:pt x="97" y="1642"/>
                  </a:lnTo>
                  <a:lnTo>
                    <a:pt x="3669" y="2173"/>
                  </a:lnTo>
                  <a:lnTo>
                    <a:pt x="3669" y="2173"/>
                  </a:lnTo>
                  <a:lnTo>
                    <a:pt x="357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2102;p80"/>
            <p:cNvSpPr/>
            <p:nvPr/>
          </p:nvSpPr>
          <p:spPr>
            <a:xfrm>
              <a:off x="5661100" y="4537225"/>
              <a:ext cx="26550" cy="68800"/>
            </a:xfrm>
            <a:custGeom>
              <a:avLst/>
              <a:gdLst/>
              <a:ahLst/>
              <a:cxnLst/>
              <a:rect l="l" t="t" r="r" b="b"/>
              <a:pathLst>
                <a:path w="1062" h="2752" extrusionOk="0">
                  <a:moveTo>
                    <a:pt x="434" y="145"/>
                  </a:moveTo>
                  <a:lnTo>
                    <a:pt x="483" y="194"/>
                  </a:lnTo>
                  <a:lnTo>
                    <a:pt x="628" y="290"/>
                  </a:lnTo>
                  <a:lnTo>
                    <a:pt x="724" y="483"/>
                  </a:lnTo>
                  <a:lnTo>
                    <a:pt x="821" y="1014"/>
                  </a:lnTo>
                  <a:lnTo>
                    <a:pt x="917" y="1690"/>
                  </a:lnTo>
                  <a:lnTo>
                    <a:pt x="917" y="2269"/>
                  </a:lnTo>
                  <a:lnTo>
                    <a:pt x="676" y="1835"/>
                  </a:lnTo>
                  <a:lnTo>
                    <a:pt x="386" y="1352"/>
                  </a:lnTo>
                  <a:lnTo>
                    <a:pt x="193" y="821"/>
                  </a:lnTo>
                  <a:lnTo>
                    <a:pt x="145" y="580"/>
                  </a:lnTo>
                  <a:lnTo>
                    <a:pt x="145" y="387"/>
                  </a:lnTo>
                  <a:lnTo>
                    <a:pt x="241" y="290"/>
                  </a:lnTo>
                  <a:lnTo>
                    <a:pt x="338" y="194"/>
                  </a:lnTo>
                  <a:lnTo>
                    <a:pt x="434" y="145"/>
                  </a:lnTo>
                  <a:close/>
                  <a:moveTo>
                    <a:pt x="434" y="0"/>
                  </a:moveTo>
                  <a:lnTo>
                    <a:pt x="241" y="49"/>
                  </a:lnTo>
                  <a:lnTo>
                    <a:pt x="97" y="194"/>
                  </a:lnTo>
                  <a:lnTo>
                    <a:pt x="0" y="387"/>
                  </a:lnTo>
                  <a:lnTo>
                    <a:pt x="0" y="676"/>
                  </a:lnTo>
                  <a:lnTo>
                    <a:pt x="97" y="1014"/>
                  </a:lnTo>
                  <a:lnTo>
                    <a:pt x="241" y="1352"/>
                  </a:lnTo>
                  <a:lnTo>
                    <a:pt x="386" y="1690"/>
                  </a:lnTo>
                  <a:lnTo>
                    <a:pt x="724" y="2317"/>
                  </a:lnTo>
                  <a:lnTo>
                    <a:pt x="917" y="2559"/>
                  </a:lnTo>
                  <a:lnTo>
                    <a:pt x="1062" y="2752"/>
                  </a:lnTo>
                  <a:lnTo>
                    <a:pt x="1062" y="2510"/>
                  </a:lnTo>
                  <a:lnTo>
                    <a:pt x="1062" y="2076"/>
                  </a:lnTo>
                  <a:lnTo>
                    <a:pt x="1014" y="1304"/>
                  </a:lnTo>
                  <a:lnTo>
                    <a:pt x="965" y="918"/>
                  </a:lnTo>
                  <a:lnTo>
                    <a:pt x="869" y="531"/>
                  </a:lnTo>
                  <a:lnTo>
                    <a:pt x="772" y="242"/>
                  </a:lnTo>
                  <a:lnTo>
                    <a:pt x="676" y="97"/>
                  </a:lnTo>
                  <a:lnTo>
                    <a:pt x="579" y="49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2103;p80"/>
            <p:cNvSpPr/>
            <p:nvPr/>
          </p:nvSpPr>
          <p:spPr>
            <a:xfrm>
              <a:off x="5616450" y="4551700"/>
              <a:ext cx="62775" cy="55550"/>
            </a:xfrm>
            <a:custGeom>
              <a:avLst/>
              <a:gdLst/>
              <a:ahLst/>
              <a:cxnLst/>
              <a:rect l="l" t="t" r="r" b="b"/>
              <a:pathLst>
                <a:path w="2511" h="2222" extrusionOk="0">
                  <a:moveTo>
                    <a:pt x="579" y="194"/>
                  </a:moveTo>
                  <a:lnTo>
                    <a:pt x="772" y="242"/>
                  </a:lnTo>
                  <a:lnTo>
                    <a:pt x="1014" y="435"/>
                  </a:lnTo>
                  <a:lnTo>
                    <a:pt x="1255" y="628"/>
                  </a:lnTo>
                  <a:lnTo>
                    <a:pt x="1448" y="870"/>
                  </a:lnTo>
                  <a:lnTo>
                    <a:pt x="1834" y="1449"/>
                  </a:lnTo>
                  <a:lnTo>
                    <a:pt x="2124" y="1883"/>
                  </a:lnTo>
                  <a:lnTo>
                    <a:pt x="1545" y="1594"/>
                  </a:lnTo>
                  <a:lnTo>
                    <a:pt x="917" y="1256"/>
                  </a:lnTo>
                  <a:lnTo>
                    <a:pt x="628" y="1063"/>
                  </a:lnTo>
                  <a:lnTo>
                    <a:pt x="434" y="870"/>
                  </a:lnTo>
                  <a:lnTo>
                    <a:pt x="241" y="676"/>
                  </a:lnTo>
                  <a:lnTo>
                    <a:pt x="193" y="483"/>
                  </a:lnTo>
                  <a:lnTo>
                    <a:pt x="193" y="387"/>
                  </a:lnTo>
                  <a:lnTo>
                    <a:pt x="290" y="290"/>
                  </a:lnTo>
                  <a:lnTo>
                    <a:pt x="386" y="194"/>
                  </a:lnTo>
                  <a:close/>
                  <a:moveTo>
                    <a:pt x="579" y="1"/>
                  </a:moveTo>
                  <a:lnTo>
                    <a:pt x="386" y="49"/>
                  </a:lnTo>
                  <a:lnTo>
                    <a:pt x="145" y="146"/>
                  </a:lnTo>
                  <a:lnTo>
                    <a:pt x="48" y="339"/>
                  </a:lnTo>
                  <a:lnTo>
                    <a:pt x="0" y="532"/>
                  </a:lnTo>
                  <a:lnTo>
                    <a:pt x="48" y="676"/>
                  </a:lnTo>
                  <a:lnTo>
                    <a:pt x="145" y="773"/>
                  </a:lnTo>
                  <a:lnTo>
                    <a:pt x="386" y="1063"/>
                  </a:lnTo>
                  <a:lnTo>
                    <a:pt x="724" y="1304"/>
                  </a:lnTo>
                  <a:lnTo>
                    <a:pt x="1110" y="1545"/>
                  </a:lnTo>
                  <a:lnTo>
                    <a:pt x="1883" y="1931"/>
                  </a:lnTo>
                  <a:lnTo>
                    <a:pt x="2269" y="2125"/>
                  </a:lnTo>
                  <a:lnTo>
                    <a:pt x="2510" y="2221"/>
                  </a:lnTo>
                  <a:lnTo>
                    <a:pt x="2365" y="2028"/>
                  </a:lnTo>
                  <a:lnTo>
                    <a:pt x="2220" y="1690"/>
                  </a:lnTo>
                  <a:lnTo>
                    <a:pt x="1786" y="1014"/>
                  </a:lnTo>
                  <a:lnTo>
                    <a:pt x="1496" y="676"/>
                  </a:lnTo>
                  <a:lnTo>
                    <a:pt x="1207" y="387"/>
                  </a:lnTo>
                  <a:lnTo>
                    <a:pt x="917" y="146"/>
                  </a:lnTo>
                  <a:lnTo>
                    <a:pt x="772" y="49"/>
                  </a:lnTo>
                  <a:lnTo>
                    <a:pt x="579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2104;p80"/>
            <p:cNvSpPr/>
            <p:nvPr/>
          </p:nvSpPr>
          <p:spPr>
            <a:xfrm>
              <a:off x="5585075" y="4571025"/>
              <a:ext cx="276350" cy="119475"/>
            </a:xfrm>
            <a:custGeom>
              <a:avLst/>
              <a:gdLst/>
              <a:ahLst/>
              <a:cxnLst/>
              <a:rect l="l" t="t" r="r" b="b"/>
              <a:pathLst>
                <a:path w="11054" h="4779" extrusionOk="0">
                  <a:moveTo>
                    <a:pt x="6130" y="0"/>
                  </a:moveTo>
                  <a:lnTo>
                    <a:pt x="5985" y="48"/>
                  </a:lnTo>
                  <a:lnTo>
                    <a:pt x="5792" y="145"/>
                  </a:lnTo>
                  <a:lnTo>
                    <a:pt x="5165" y="531"/>
                  </a:lnTo>
                  <a:lnTo>
                    <a:pt x="4489" y="869"/>
                  </a:lnTo>
                  <a:lnTo>
                    <a:pt x="3765" y="1110"/>
                  </a:lnTo>
                  <a:lnTo>
                    <a:pt x="3041" y="1303"/>
                  </a:lnTo>
                  <a:lnTo>
                    <a:pt x="2510" y="1352"/>
                  </a:lnTo>
                  <a:lnTo>
                    <a:pt x="1931" y="1352"/>
                  </a:lnTo>
                  <a:lnTo>
                    <a:pt x="1014" y="1400"/>
                  </a:lnTo>
                  <a:lnTo>
                    <a:pt x="628" y="1400"/>
                  </a:lnTo>
                  <a:lnTo>
                    <a:pt x="338" y="1448"/>
                  </a:lnTo>
                  <a:lnTo>
                    <a:pt x="145" y="1496"/>
                  </a:lnTo>
                  <a:lnTo>
                    <a:pt x="48" y="1545"/>
                  </a:lnTo>
                  <a:lnTo>
                    <a:pt x="0" y="1641"/>
                  </a:lnTo>
                  <a:lnTo>
                    <a:pt x="0" y="1882"/>
                  </a:lnTo>
                  <a:lnTo>
                    <a:pt x="0" y="2076"/>
                  </a:lnTo>
                  <a:lnTo>
                    <a:pt x="48" y="2317"/>
                  </a:lnTo>
                  <a:lnTo>
                    <a:pt x="97" y="2510"/>
                  </a:lnTo>
                  <a:lnTo>
                    <a:pt x="193" y="2703"/>
                  </a:lnTo>
                  <a:lnTo>
                    <a:pt x="338" y="2848"/>
                  </a:lnTo>
                  <a:lnTo>
                    <a:pt x="483" y="2993"/>
                  </a:lnTo>
                  <a:lnTo>
                    <a:pt x="676" y="3137"/>
                  </a:lnTo>
                  <a:lnTo>
                    <a:pt x="1110" y="3282"/>
                  </a:lnTo>
                  <a:lnTo>
                    <a:pt x="1979" y="3427"/>
                  </a:lnTo>
                  <a:lnTo>
                    <a:pt x="4537" y="3910"/>
                  </a:lnTo>
                  <a:lnTo>
                    <a:pt x="9992" y="4779"/>
                  </a:lnTo>
                  <a:lnTo>
                    <a:pt x="10185" y="4779"/>
                  </a:lnTo>
                  <a:lnTo>
                    <a:pt x="10378" y="4730"/>
                  </a:lnTo>
                  <a:lnTo>
                    <a:pt x="10523" y="4682"/>
                  </a:lnTo>
                  <a:lnTo>
                    <a:pt x="10667" y="4585"/>
                  </a:lnTo>
                  <a:lnTo>
                    <a:pt x="10812" y="4489"/>
                  </a:lnTo>
                  <a:lnTo>
                    <a:pt x="10909" y="4344"/>
                  </a:lnTo>
                  <a:lnTo>
                    <a:pt x="11005" y="4151"/>
                  </a:lnTo>
                  <a:lnTo>
                    <a:pt x="11054" y="4006"/>
                  </a:lnTo>
                  <a:lnTo>
                    <a:pt x="11054" y="3765"/>
                  </a:lnTo>
                  <a:lnTo>
                    <a:pt x="10812" y="1400"/>
                  </a:lnTo>
                  <a:lnTo>
                    <a:pt x="10716" y="1110"/>
                  </a:lnTo>
                  <a:lnTo>
                    <a:pt x="10571" y="821"/>
                  </a:lnTo>
                  <a:lnTo>
                    <a:pt x="10330" y="676"/>
                  </a:lnTo>
                  <a:lnTo>
                    <a:pt x="10040" y="579"/>
                  </a:lnTo>
                  <a:lnTo>
                    <a:pt x="6468" y="0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2105;p80"/>
            <p:cNvSpPr/>
            <p:nvPr/>
          </p:nvSpPr>
          <p:spPr>
            <a:xfrm>
              <a:off x="5686425" y="4397250"/>
              <a:ext cx="202750" cy="91725"/>
            </a:xfrm>
            <a:custGeom>
              <a:avLst/>
              <a:gdLst/>
              <a:ahLst/>
              <a:cxnLst/>
              <a:rect l="l" t="t" r="r" b="b"/>
              <a:pathLst>
                <a:path w="8110" h="3669" extrusionOk="0">
                  <a:moveTo>
                    <a:pt x="1" y="0"/>
                  </a:moveTo>
                  <a:lnTo>
                    <a:pt x="532" y="2993"/>
                  </a:lnTo>
                  <a:lnTo>
                    <a:pt x="7868" y="3669"/>
                  </a:lnTo>
                  <a:lnTo>
                    <a:pt x="8110" y="6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2106;p80"/>
            <p:cNvSpPr/>
            <p:nvPr/>
          </p:nvSpPr>
          <p:spPr>
            <a:xfrm>
              <a:off x="6423725" y="4286225"/>
              <a:ext cx="156900" cy="149650"/>
            </a:xfrm>
            <a:custGeom>
              <a:avLst/>
              <a:gdLst/>
              <a:ahLst/>
              <a:cxnLst/>
              <a:rect l="l" t="t" r="r" b="b"/>
              <a:pathLst>
                <a:path w="6276" h="5986" extrusionOk="0">
                  <a:moveTo>
                    <a:pt x="2559" y="1"/>
                  </a:moveTo>
                  <a:lnTo>
                    <a:pt x="1111" y="1400"/>
                  </a:lnTo>
                  <a:lnTo>
                    <a:pt x="1" y="2462"/>
                  </a:lnTo>
                  <a:lnTo>
                    <a:pt x="1063" y="3669"/>
                  </a:lnTo>
                  <a:lnTo>
                    <a:pt x="3186" y="5986"/>
                  </a:lnTo>
                  <a:lnTo>
                    <a:pt x="4779" y="5214"/>
                  </a:lnTo>
                  <a:lnTo>
                    <a:pt x="5841" y="4586"/>
                  </a:lnTo>
                  <a:lnTo>
                    <a:pt x="6179" y="4393"/>
                  </a:lnTo>
                  <a:lnTo>
                    <a:pt x="6276" y="4297"/>
                  </a:lnTo>
                  <a:lnTo>
                    <a:pt x="6276" y="4248"/>
                  </a:lnTo>
                  <a:lnTo>
                    <a:pt x="5600" y="3476"/>
                  </a:lnTo>
                  <a:lnTo>
                    <a:pt x="4248" y="1931"/>
                  </a:lnTo>
                  <a:lnTo>
                    <a:pt x="2945" y="483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2107;p80"/>
            <p:cNvSpPr/>
            <p:nvPr/>
          </p:nvSpPr>
          <p:spPr>
            <a:xfrm>
              <a:off x="6423725" y="4286225"/>
              <a:ext cx="156900" cy="149650"/>
            </a:xfrm>
            <a:custGeom>
              <a:avLst/>
              <a:gdLst/>
              <a:ahLst/>
              <a:cxnLst/>
              <a:rect l="l" t="t" r="r" b="b"/>
              <a:pathLst>
                <a:path w="6276" h="5986" fill="none" extrusionOk="0">
                  <a:moveTo>
                    <a:pt x="6276" y="4248"/>
                  </a:moveTo>
                  <a:lnTo>
                    <a:pt x="6276" y="4248"/>
                  </a:lnTo>
                  <a:lnTo>
                    <a:pt x="6276" y="4297"/>
                  </a:lnTo>
                  <a:lnTo>
                    <a:pt x="6179" y="4393"/>
                  </a:lnTo>
                  <a:lnTo>
                    <a:pt x="5841" y="4586"/>
                  </a:lnTo>
                  <a:lnTo>
                    <a:pt x="4779" y="5214"/>
                  </a:lnTo>
                  <a:lnTo>
                    <a:pt x="3186" y="5986"/>
                  </a:lnTo>
                  <a:lnTo>
                    <a:pt x="1063" y="3669"/>
                  </a:lnTo>
                  <a:lnTo>
                    <a:pt x="1" y="2462"/>
                  </a:lnTo>
                  <a:lnTo>
                    <a:pt x="1111" y="1400"/>
                  </a:lnTo>
                  <a:lnTo>
                    <a:pt x="2559" y="1"/>
                  </a:lnTo>
                  <a:lnTo>
                    <a:pt x="2559" y="1"/>
                  </a:lnTo>
                  <a:lnTo>
                    <a:pt x="2945" y="483"/>
                  </a:lnTo>
                  <a:lnTo>
                    <a:pt x="4248" y="1931"/>
                  </a:lnTo>
                  <a:lnTo>
                    <a:pt x="4248" y="1931"/>
                  </a:lnTo>
                  <a:lnTo>
                    <a:pt x="5600" y="3476"/>
                  </a:lnTo>
                  <a:lnTo>
                    <a:pt x="6276" y="42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2108;p80"/>
            <p:cNvSpPr/>
            <p:nvPr/>
          </p:nvSpPr>
          <p:spPr>
            <a:xfrm>
              <a:off x="6423725" y="4298300"/>
              <a:ext cx="106225" cy="79675"/>
            </a:xfrm>
            <a:custGeom>
              <a:avLst/>
              <a:gdLst/>
              <a:ahLst/>
              <a:cxnLst/>
              <a:rect l="l" t="t" r="r" b="b"/>
              <a:pathLst>
                <a:path w="4249" h="3187" extrusionOk="0">
                  <a:moveTo>
                    <a:pt x="2945" y="0"/>
                  </a:moveTo>
                  <a:lnTo>
                    <a:pt x="1111" y="917"/>
                  </a:lnTo>
                  <a:lnTo>
                    <a:pt x="1" y="1979"/>
                  </a:lnTo>
                  <a:lnTo>
                    <a:pt x="1063" y="3186"/>
                  </a:lnTo>
                  <a:lnTo>
                    <a:pt x="4248" y="1448"/>
                  </a:lnTo>
                  <a:lnTo>
                    <a:pt x="2945" y="0"/>
                  </a:lnTo>
                  <a:close/>
                </a:path>
              </a:pathLst>
            </a:custGeom>
            <a:solidFill>
              <a:srgbClr val="914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2109;p80"/>
            <p:cNvSpPr/>
            <p:nvPr/>
          </p:nvSpPr>
          <p:spPr>
            <a:xfrm>
              <a:off x="6423725" y="4298300"/>
              <a:ext cx="106225" cy="79675"/>
            </a:xfrm>
            <a:custGeom>
              <a:avLst/>
              <a:gdLst/>
              <a:ahLst/>
              <a:cxnLst/>
              <a:rect l="l" t="t" r="r" b="b"/>
              <a:pathLst>
                <a:path w="4249" h="3187" fill="none" extrusionOk="0">
                  <a:moveTo>
                    <a:pt x="2945" y="0"/>
                  </a:moveTo>
                  <a:lnTo>
                    <a:pt x="1111" y="917"/>
                  </a:lnTo>
                  <a:lnTo>
                    <a:pt x="1" y="1979"/>
                  </a:lnTo>
                  <a:lnTo>
                    <a:pt x="1063" y="3186"/>
                  </a:lnTo>
                  <a:lnTo>
                    <a:pt x="4248" y="1448"/>
                  </a:lnTo>
                  <a:lnTo>
                    <a:pt x="2945" y="0"/>
                  </a:lnTo>
                  <a:lnTo>
                    <a:pt x="294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2110;p80"/>
            <p:cNvSpPr/>
            <p:nvPr/>
          </p:nvSpPr>
          <p:spPr>
            <a:xfrm>
              <a:off x="6428550" y="4422600"/>
              <a:ext cx="49500" cy="49475"/>
            </a:xfrm>
            <a:custGeom>
              <a:avLst/>
              <a:gdLst/>
              <a:ahLst/>
              <a:cxnLst/>
              <a:rect l="l" t="t" r="r" b="b"/>
              <a:pathLst>
                <a:path w="1980" h="1979" extrusionOk="0">
                  <a:moveTo>
                    <a:pt x="484" y="145"/>
                  </a:moveTo>
                  <a:lnTo>
                    <a:pt x="677" y="193"/>
                  </a:lnTo>
                  <a:lnTo>
                    <a:pt x="821" y="338"/>
                  </a:lnTo>
                  <a:lnTo>
                    <a:pt x="1159" y="724"/>
                  </a:lnTo>
                  <a:lnTo>
                    <a:pt x="1449" y="1207"/>
                  </a:lnTo>
                  <a:lnTo>
                    <a:pt x="1642" y="1641"/>
                  </a:lnTo>
                  <a:lnTo>
                    <a:pt x="1208" y="1400"/>
                  </a:lnTo>
                  <a:lnTo>
                    <a:pt x="773" y="1110"/>
                  </a:lnTo>
                  <a:lnTo>
                    <a:pt x="387" y="821"/>
                  </a:lnTo>
                  <a:lnTo>
                    <a:pt x="242" y="627"/>
                  </a:lnTo>
                  <a:lnTo>
                    <a:pt x="194" y="483"/>
                  </a:lnTo>
                  <a:lnTo>
                    <a:pt x="194" y="386"/>
                  </a:lnTo>
                  <a:lnTo>
                    <a:pt x="242" y="241"/>
                  </a:lnTo>
                  <a:lnTo>
                    <a:pt x="339" y="193"/>
                  </a:lnTo>
                  <a:lnTo>
                    <a:pt x="435" y="145"/>
                  </a:lnTo>
                  <a:close/>
                  <a:moveTo>
                    <a:pt x="290" y="0"/>
                  </a:moveTo>
                  <a:lnTo>
                    <a:pt x="194" y="97"/>
                  </a:lnTo>
                  <a:lnTo>
                    <a:pt x="97" y="145"/>
                  </a:lnTo>
                  <a:lnTo>
                    <a:pt x="1" y="338"/>
                  </a:lnTo>
                  <a:lnTo>
                    <a:pt x="1" y="531"/>
                  </a:lnTo>
                  <a:lnTo>
                    <a:pt x="146" y="772"/>
                  </a:lnTo>
                  <a:lnTo>
                    <a:pt x="339" y="1014"/>
                  </a:lnTo>
                  <a:lnTo>
                    <a:pt x="628" y="1207"/>
                  </a:lnTo>
                  <a:lnTo>
                    <a:pt x="918" y="1448"/>
                  </a:lnTo>
                  <a:lnTo>
                    <a:pt x="1497" y="1738"/>
                  </a:lnTo>
                  <a:lnTo>
                    <a:pt x="1787" y="1882"/>
                  </a:lnTo>
                  <a:lnTo>
                    <a:pt x="1980" y="1979"/>
                  </a:lnTo>
                  <a:lnTo>
                    <a:pt x="1883" y="1786"/>
                  </a:lnTo>
                  <a:lnTo>
                    <a:pt x="1738" y="1448"/>
                  </a:lnTo>
                  <a:lnTo>
                    <a:pt x="1401" y="869"/>
                  </a:lnTo>
                  <a:lnTo>
                    <a:pt x="1208" y="579"/>
                  </a:lnTo>
                  <a:lnTo>
                    <a:pt x="966" y="290"/>
                  </a:lnTo>
                  <a:lnTo>
                    <a:pt x="773" y="97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2111;p80"/>
            <p:cNvSpPr/>
            <p:nvPr/>
          </p:nvSpPr>
          <p:spPr>
            <a:xfrm>
              <a:off x="6392350" y="4456375"/>
              <a:ext cx="92950" cy="33825"/>
            </a:xfrm>
            <a:custGeom>
              <a:avLst/>
              <a:gdLst/>
              <a:ahLst/>
              <a:cxnLst/>
              <a:rect l="l" t="t" r="r" b="b"/>
              <a:pathLst>
                <a:path w="3718" h="1353" extrusionOk="0">
                  <a:moveTo>
                    <a:pt x="1304" y="194"/>
                  </a:moveTo>
                  <a:lnTo>
                    <a:pt x="1642" y="242"/>
                  </a:lnTo>
                  <a:lnTo>
                    <a:pt x="2269" y="435"/>
                  </a:lnTo>
                  <a:lnTo>
                    <a:pt x="2849" y="628"/>
                  </a:lnTo>
                  <a:lnTo>
                    <a:pt x="3283" y="821"/>
                  </a:lnTo>
                  <a:lnTo>
                    <a:pt x="2511" y="1014"/>
                  </a:lnTo>
                  <a:lnTo>
                    <a:pt x="1642" y="1159"/>
                  </a:lnTo>
                  <a:lnTo>
                    <a:pt x="1207" y="1207"/>
                  </a:lnTo>
                  <a:lnTo>
                    <a:pt x="821" y="1207"/>
                  </a:lnTo>
                  <a:lnTo>
                    <a:pt x="483" y="1111"/>
                  </a:lnTo>
                  <a:lnTo>
                    <a:pt x="290" y="1014"/>
                  </a:lnTo>
                  <a:lnTo>
                    <a:pt x="194" y="821"/>
                  </a:lnTo>
                  <a:lnTo>
                    <a:pt x="194" y="628"/>
                  </a:lnTo>
                  <a:lnTo>
                    <a:pt x="242" y="531"/>
                  </a:lnTo>
                  <a:lnTo>
                    <a:pt x="339" y="435"/>
                  </a:lnTo>
                  <a:lnTo>
                    <a:pt x="435" y="338"/>
                  </a:lnTo>
                  <a:lnTo>
                    <a:pt x="532" y="242"/>
                  </a:lnTo>
                  <a:lnTo>
                    <a:pt x="773" y="194"/>
                  </a:lnTo>
                  <a:close/>
                  <a:moveTo>
                    <a:pt x="870" y="1"/>
                  </a:moveTo>
                  <a:lnTo>
                    <a:pt x="677" y="49"/>
                  </a:lnTo>
                  <a:lnTo>
                    <a:pt x="483" y="97"/>
                  </a:lnTo>
                  <a:lnTo>
                    <a:pt x="339" y="194"/>
                  </a:lnTo>
                  <a:lnTo>
                    <a:pt x="194" y="290"/>
                  </a:lnTo>
                  <a:lnTo>
                    <a:pt x="97" y="435"/>
                  </a:lnTo>
                  <a:lnTo>
                    <a:pt x="49" y="628"/>
                  </a:lnTo>
                  <a:lnTo>
                    <a:pt x="1" y="773"/>
                  </a:lnTo>
                  <a:lnTo>
                    <a:pt x="49" y="869"/>
                  </a:lnTo>
                  <a:lnTo>
                    <a:pt x="97" y="1014"/>
                  </a:lnTo>
                  <a:lnTo>
                    <a:pt x="146" y="1159"/>
                  </a:lnTo>
                  <a:lnTo>
                    <a:pt x="387" y="1255"/>
                  </a:lnTo>
                  <a:lnTo>
                    <a:pt x="580" y="1352"/>
                  </a:lnTo>
                  <a:lnTo>
                    <a:pt x="1063" y="1352"/>
                  </a:lnTo>
                  <a:lnTo>
                    <a:pt x="1690" y="1304"/>
                  </a:lnTo>
                  <a:lnTo>
                    <a:pt x="2318" y="1207"/>
                  </a:lnTo>
                  <a:lnTo>
                    <a:pt x="2945" y="1111"/>
                  </a:lnTo>
                  <a:lnTo>
                    <a:pt x="3524" y="966"/>
                  </a:lnTo>
                  <a:lnTo>
                    <a:pt x="3717" y="869"/>
                  </a:lnTo>
                  <a:lnTo>
                    <a:pt x="3573" y="821"/>
                  </a:lnTo>
                  <a:lnTo>
                    <a:pt x="3186" y="628"/>
                  </a:lnTo>
                  <a:lnTo>
                    <a:pt x="2318" y="290"/>
                  </a:lnTo>
                  <a:lnTo>
                    <a:pt x="1835" y="145"/>
                  </a:lnTo>
                  <a:lnTo>
                    <a:pt x="1352" y="49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2112;p80"/>
            <p:cNvSpPr/>
            <p:nvPr/>
          </p:nvSpPr>
          <p:spPr>
            <a:xfrm>
              <a:off x="6395975" y="4386375"/>
              <a:ext cx="254650" cy="199150"/>
            </a:xfrm>
            <a:custGeom>
              <a:avLst/>
              <a:gdLst/>
              <a:ahLst/>
              <a:cxnLst/>
              <a:rect l="l" t="t" r="r" b="b"/>
              <a:pathLst>
                <a:path w="10186" h="7966" extrusionOk="0">
                  <a:moveTo>
                    <a:pt x="7482" y="1"/>
                  </a:moveTo>
                  <a:lnTo>
                    <a:pt x="7193" y="146"/>
                  </a:lnTo>
                  <a:lnTo>
                    <a:pt x="4007" y="1883"/>
                  </a:lnTo>
                  <a:lnTo>
                    <a:pt x="3862" y="1980"/>
                  </a:lnTo>
                  <a:lnTo>
                    <a:pt x="3766" y="2125"/>
                  </a:lnTo>
                  <a:lnTo>
                    <a:pt x="3669" y="2270"/>
                  </a:lnTo>
                  <a:lnTo>
                    <a:pt x="3621" y="2414"/>
                  </a:lnTo>
                  <a:lnTo>
                    <a:pt x="3331" y="3138"/>
                  </a:lnTo>
                  <a:lnTo>
                    <a:pt x="2993" y="3814"/>
                  </a:lnTo>
                  <a:lnTo>
                    <a:pt x="2607" y="4442"/>
                  </a:lnTo>
                  <a:lnTo>
                    <a:pt x="2173" y="5021"/>
                  </a:lnTo>
                  <a:lnTo>
                    <a:pt x="1738" y="5407"/>
                  </a:lnTo>
                  <a:lnTo>
                    <a:pt x="1352" y="5793"/>
                  </a:lnTo>
                  <a:lnTo>
                    <a:pt x="628" y="6372"/>
                  </a:lnTo>
                  <a:lnTo>
                    <a:pt x="338" y="6614"/>
                  </a:lnTo>
                  <a:lnTo>
                    <a:pt x="97" y="6807"/>
                  </a:lnTo>
                  <a:lnTo>
                    <a:pt x="1" y="7000"/>
                  </a:lnTo>
                  <a:lnTo>
                    <a:pt x="1" y="7096"/>
                  </a:lnTo>
                  <a:lnTo>
                    <a:pt x="1" y="7193"/>
                  </a:lnTo>
                  <a:lnTo>
                    <a:pt x="97" y="7386"/>
                  </a:lnTo>
                  <a:lnTo>
                    <a:pt x="242" y="7531"/>
                  </a:lnTo>
                  <a:lnTo>
                    <a:pt x="387" y="7676"/>
                  </a:lnTo>
                  <a:lnTo>
                    <a:pt x="580" y="7820"/>
                  </a:lnTo>
                  <a:lnTo>
                    <a:pt x="773" y="7917"/>
                  </a:lnTo>
                  <a:lnTo>
                    <a:pt x="1014" y="7965"/>
                  </a:lnTo>
                  <a:lnTo>
                    <a:pt x="1449" y="7965"/>
                  </a:lnTo>
                  <a:lnTo>
                    <a:pt x="1883" y="7772"/>
                  </a:lnTo>
                  <a:lnTo>
                    <a:pt x="2655" y="7386"/>
                  </a:lnTo>
                  <a:lnTo>
                    <a:pt x="4924" y="6131"/>
                  </a:lnTo>
                  <a:lnTo>
                    <a:pt x="9751" y="3428"/>
                  </a:lnTo>
                  <a:lnTo>
                    <a:pt x="9896" y="3331"/>
                  </a:lnTo>
                  <a:lnTo>
                    <a:pt x="10040" y="3187"/>
                  </a:lnTo>
                  <a:lnTo>
                    <a:pt x="10137" y="3042"/>
                  </a:lnTo>
                  <a:lnTo>
                    <a:pt x="10185" y="2897"/>
                  </a:lnTo>
                  <a:lnTo>
                    <a:pt x="10185" y="2704"/>
                  </a:lnTo>
                  <a:lnTo>
                    <a:pt x="10185" y="2559"/>
                  </a:lnTo>
                  <a:lnTo>
                    <a:pt x="10185" y="2366"/>
                  </a:lnTo>
                  <a:lnTo>
                    <a:pt x="10089" y="2173"/>
                  </a:lnTo>
                  <a:lnTo>
                    <a:pt x="9944" y="2028"/>
                  </a:lnTo>
                  <a:lnTo>
                    <a:pt x="8303" y="291"/>
                  </a:lnTo>
                  <a:lnTo>
                    <a:pt x="8061" y="97"/>
                  </a:lnTo>
                  <a:lnTo>
                    <a:pt x="7772" y="1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2113;p80"/>
            <p:cNvSpPr/>
            <p:nvPr/>
          </p:nvSpPr>
          <p:spPr>
            <a:xfrm>
              <a:off x="6346500" y="4230725"/>
              <a:ext cx="211200" cy="162925"/>
            </a:xfrm>
            <a:custGeom>
              <a:avLst/>
              <a:gdLst/>
              <a:ahLst/>
              <a:cxnLst/>
              <a:rect l="l" t="t" r="r" b="b"/>
              <a:pathLst>
                <a:path w="8448" h="6517" extrusionOk="0">
                  <a:moveTo>
                    <a:pt x="6758" y="0"/>
                  </a:moveTo>
                  <a:lnTo>
                    <a:pt x="1" y="4538"/>
                  </a:lnTo>
                  <a:lnTo>
                    <a:pt x="2269" y="6517"/>
                  </a:lnTo>
                  <a:lnTo>
                    <a:pt x="8448" y="2510"/>
                  </a:lnTo>
                  <a:lnTo>
                    <a:pt x="6758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2114;p80"/>
            <p:cNvSpPr/>
            <p:nvPr/>
          </p:nvSpPr>
          <p:spPr>
            <a:xfrm>
              <a:off x="5955525" y="2090025"/>
              <a:ext cx="272750" cy="376525"/>
            </a:xfrm>
            <a:custGeom>
              <a:avLst/>
              <a:gdLst/>
              <a:ahLst/>
              <a:cxnLst/>
              <a:rect l="l" t="t" r="r" b="b"/>
              <a:pathLst>
                <a:path w="10910" h="15061" extrusionOk="0">
                  <a:moveTo>
                    <a:pt x="3186" y="0"/>
                  </a:moveTo>
                  <a:lnTo>
                    <a:pt x="2366" y="49"/>
                  </a:lnTo>
                  <a:lnTo>
                    <a:pt x="1786" y="49"/>
                  </a:lnTo>
                  <a:lnTo>
                    <a:pt x="1545" y="97"/>
                  </a:lnTo>
                  <a:lnTo>
                    <a:pt x="1" y="2655"/>
                  </a:lnTo>
                  <a:lnTo>
                    <a:pt x="483" y="15060"/>
                  </a:lnTo>
                  <a:lnTo>
                    <a:pt x="4490" y="15012"/>
                  </a:lnTo>
                  <a:lnTo>
                    <a:pt x="6662" y="6275"/>
                  </a:lnTo>
                  <a:lnTo>
                    <a:pt x="7675" y="5503"/>
                  </a:lnTo>
                  <a:lnTo>
                    <a:pt x="8641" y="4731"/>
                  </a:lnTo>
                  <a:lnTo>
                    <a:pt x="9172" y="4248"/>
                  </a:lnTo>
                  <a:lnTo>
                    <a:pt x="9654" y="3765"/>
                  </a:lnTo>
                  <a:lnTo>
                    <a:pt x="10089" y="3283"/>
                  </a:lnTo>
                  <a:lnTo>
                    <a:pt x="10475" y="2800"/>
                  </a:lnTo>
                  <a:lnTo>
                    <a:pt x="10764" y="2317"/>
                  </a:lnTo>
                  <a:lnTo>
                    <a:pt x="10861" y="2076"/>
                  </a:lnTo>
                  <a:lnTo>
                    <a:pt x="10909" y="1883"/>
                  </a:lnTo>
                  <a:lnTo>
                    <a:pt x="10909" y="1641"/>
                  </a:lnTo>
                  <a:lnTo>
                    <a:pt x="10909" y="1448"/>
                  </a:lnTo>
                  <a:lnTo>
                    <a:pt x="10813" y="1304"/>
                  </a:lnTo>
                  <a:lnTo>
                    <a:pt x="10716" y="1111"/>
                  </a:lnTo>
                  <a:lnTo>
                    <a:pt x="10571" y="966"/>
                  </a:lnTo>
                  <a:lnTo>
                    <a:pt x="10330" y="821"/>
                  </a:lnTo>
                  <a:lnTo>
                    <a:pt x="10040" y="724"/>
                  </a:lnTo>
                  <a:lnTo>
                    <a:pt x="9703" y="628"/>
                  </a:lnTo>
                  <a:lnTo>
                    <a:pt x="8254" y="387"/>
                  </a:lnTo>
                  <a:lnTo>
                    <a:pt x="6806" y="193"/>
                  </a:lnTo>
                  <a:lnTo>
                    <a:pt x="5455" y="97"/>
                  </a:lnTo>
                  <a:lnTo>
                    <a:pt x="4248" y="49"/>
                  </a:lnTo>
                  <a:lnTo>
                    <a:pt x="318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2115;p80"/>
            <p:cNvSpPr/>
            <p:nvPr/>
          </p:nvSpPr>
          <p:spPr>
            <a:xfrm>
              <a:off x="5955525" y="2090025"/>
              <a:ext cx="272750" cy="376525"/>
            </a:xfrm>
            <a:custGeom>
              <a:avLst/>
              <a:gdLst/>
              <a:ahLst/>
              <a:cxnLst/>
              <a:rect l="l" t="t" r="r" b="b"/>
              <a:pathLst>
                <a:path w="10910" h="15061" fill="none" extrusionOk="0">
                  <a:moveTo>
                    <a:pt x="1545" y="97"/>
                  </a:moveTo>
                  <a:lnTo>
                    <a:pt x="1545" y="97"/>
                  </a:lnTo>
                  <a:lnTo>
                    <a:pt x="1786" y="49"/>
                  </a:lnTo>
                  <a:lnTo>
                    <a:pt x="2366" y="49"/>
                  </a:lnTo>
                  <a:lnTo>
                    <a:pt x="3186" y="0"/>
                  </a:lnTo>
                  <a:lnTo>
                    <a:pt x="4248" y="49"/>
                  </a:lnTo>
                  <a:lnTo>
                    <a:pt x="5455" y="97"/>
                  </a:lnTo>
                  <a:lnTo>
                    <a:pt x="6806" y="193"/>
                  </a:lnTo>
                  <a:lnTo>
                    <a:pt x="8254" y="387"/>
                  </a:lnTo>
                  <a:lnTo>
                    <a:pt x="9703" y="628"/>
                  </a:lnTo>
                  <a:lnTo>
                    <a:pt x="9703" y="628"/>
                  </a:lnTo>
                  <a:lnTo>
                    <a:pt x="10040" y="724"/>
                  </a:lnTo>
                  <a:lnTo>
                    <a:pt x="10330" y="821"/>
                  </a:lnTo>
                  <a:lnTo>
                    <a:pt x="10571" y="966"/>
                  </a:lnTo>
                  <a:lnTo>
                    <a:pt x="10716" y="1111"/>
                  </a:lnTo>
                  <a:lnTo>
                    <a:pt x="10813" y="1304"/>
                  </a:lnTo>
                  <a:lnTo>
                    <a:pt x="10909" y="1448"/>
                  </a:lnTo>
                  <a:lnTo>
                    <a:pt x="10909" y="1641"/>
                  </a:lnTo>
                  <a:lnTo>
                    <a:pt x="10909" y="1883"/>
                  </a:lnTo>
                  <a:lnTo>
                    <a:pt x="10861" y="2076"/>
                  </a:lnTo>
                  <a:lnTo>
                    <a:pt x="10764" y="2317"/>
                  </a:lnTo>
                  <a:lnTo>
                    <a:pt x="10475" y="2800"/>
                  </a:lnTo>
                  <a:lnTo>
                    <a:pt x="10089" y="3283"/>
                  </a:lnTo>
                  <a:lnTo>
                    <a:pt x="9654" y="3765"/>
                  </a:lnTo>
                  <a:lnTo>
                    <a:pt x="9172" y="4248"/>
                  </a:lnTo>
                  <a:lnTo>
                    <a:pt x="8641" y="4731"/>
                  </a:lnTo>
                  <a:lnTo>
                    <a:pt x="7675" y="5503"/>
                  </a:lnTo>
                  <a:lnTo>
                    <a:pt x="6662" y="6275"/>
                  </a:lnTo>
                  <a:lnTo>
                    <a:pt x="4490" y="15012"/>
                  </a:lnTo>
                  <a:lnTo>
                    <a:pt x="483" y="15060"/>
                  </a:lnTo>
                  <a:lnTo>
                    <a:pt x="1" y="2655"/>
                  </a:lnTo>
                  <a:lnTo>
                    <a:pt x="1545" y="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2116;p80"/>
            <p:cNvSpPr/>
            <p:nvPr/>
          </p:nvSpPr>
          <p:spPr>
            <a:xfrm>
              <a:off x="5681600" y="2090025"/>
              <a:ext cx="640800" cy="1477025"/>
            </a:xfrm>
            <a:custGeom>
              <a:avLst/>
              <a:gdLst/>
              <a:ahLst/>
              <a:cxnLst/>
              <a:rect l="l" t="t" r="r" b="b"/>
              <a:pathLst>
                <a:path w="25632" h="59081" extrusionOk="0">
                  <a:moveTo>
                    <a:pt x="13130" y="0"/>
                  </a:moveTo>
                  <a:lnTo>
                    <a:pt x="11440" y="49"/>
                  </a:lnTo>
                  <a:lnTo>
                    <a:pt x="10137" y="193"/>
                  </a:lnTo>
                  <a:lnTo>
                    <a:pt x="9509" y="242"/>
                  </a:lnTo>
                  <a:lnTo>
                    <a:pt x="9075" y="338"/>
                  </a:lnTo>
                  <a:lnTo>
                    <a:pt x="8882" y="435"/>
                  </a:lnTo>
                  <a:lnTo>
                    <a:pt x="8737" y="531"/>
                  </a:lnTo>
                  <a:lnTo>
                    <a:pt x="8544" y="724"/>
                  </a:lnTo>
                  <a:lnTo>
                    <a:pt x="8399" y="917"/>
                  </a:lnTo>
                  <a:lnTo>
                    <a:pt x="8061" y="1448"/>
                  </a:lnTo>
                  <a:lnTo>
                    <a:pt x="7724" y="2076"/>
                  </a:lnTo>
                  <a:lnTo>
                    <a:pt x="7434" y="2896"/>
                  </a:lnTo>
                  <a:lnTo>
                    <a:pt x="7144" y="3814"/>
                  </a:lnTo>
                  <a:lnTo>
                    <a:pt x="6855" y="4827"/>
                  </a:lnTo>
                  <a:lnTo>
                    <a:pt x="6613" y="5937"/>
                  </a:lnTo>
                  <a:lnTo>
                    <a:pt x="6324" y="7241"/>
                  </a:lnTo>
                  <a:lnTo>
                    <a:pt x="6034" y="8833"/>
                  </a:lnTo>
                  <a:lnTo>
                    <a:pt x="5503" y="12261"/>
                  </a:lnTo>
                  <a:lnTo>
                    <a:pt x="4876" y="16315"/>
                  </a:lnTo>
                  <a:lnTo>
                    <a:pt x="1" y="57247"/>
                  </a:lnTo>
                  <a:lnTo>
                    <a:pt x="725" y="57391"/>
                  </a:lnTo>
                  <a:lnTo>
                    <a:pt x="2752" y="57778"/>
                  </a:lnTo>
                  <a:lnTo>
                    <a:pt x="5696" y="58260"/>
                  </a:lnTo>
                  <a:lnTo>
                    <a:pt x="7434" y="58502"/>
                  </a:lnTo>
                  <a:lnTo>
                    <a:pt x="9316" y="58695"/>
                  </a:lnTo>
                  <a:lnTo>
                    <a:pt x="11295" y="58888"/>
                  </a:lnTo>
                  <a:lnTo>
                    <a:pt x="13323" y="59033"/>
                  </a:lnTo>
                  <a:lnTo>
                    <a:pt x="15350" y="59081"/>
                  </a:lnTo>
                  <a:lnTo>
                    <a:pt x="17377" y="59081"/>
                  </a:lnTo>
                  <a:lnTo>
                    <a:pt x="19356" y="59033"/>
                  </a:lnTo>
                  <a:lnTo>
                    <a:pt x="20322" y="58936"/>
                  </a:lnTo>
                  <a:lnTo>
                    <a:pt x="21239" y="58839"/>
                  </a:lnTo>
                  <a:lnTo>
                    <a:pt x="22108" y="58695"/>
                  </a:lnTo>
                  <a:lnTo>
                    <a:pt x="22976" y="58502"/>
                  </a:lnTo>
                  <a:lnTo>
                    <a:pt x="23797" y="58308"/>
                  </a:lnTo>
                  <a:lnTo>
                    <a:pt x="24569" y="58067"/>
                  </a:lnTo>
                  <a:lnTo>
                    <a:pt x="24087" y="52275"/>
                  </a:lnTo>
                  <a:lnTo>
                    <a:pt x="23121" y="39387"/>
                  </a:lnTo>
                  <a:lnTo>
                    <a:pt x="22639" y="32388"/>
                  </a:lnTo>
                  <a:lnTo>
                    <a:pt x="22252" y="26065"/>
                  </a:lnTo>
                  <a:lnTo>
                    <a:pt x="22108" y="23459"/>
                  </a:lnTo>
                  <a:lnTo>
                    <a:pt x="22059" y="21335"/>
                  </a:lnTo>
                  <a:lnTo>
                    <a:pt x="22011" y="19839"/>
                  </a:lnTo>
                  <a:lnTo>
                    <a:pt x="22059" y="19356"/>
                  </a:lnTo>
                  <a:lnTo>
                    <a:pt x="22059" y="19018"/>
                  </a:lnTo>
                  <a:lnTo>
                    <a:pt x="23314" y="12888"/>
                  </a:lnTo>
                  <a:lnTo>
                    <a:pt x="24135" y="8447"/>
                  </a:lnTo>
                  <a:lnTo>
                    <a:pt x="24473" y="7772"/>
                  </a:lnTo>
                  <a:lnTo>
                    <a:pt x="24762" y="7048"/>
                  </a:lnTo>
                  <a:lnTo>
                    <a:pt x="25100" y="6227"/>
                  </a:lnTo>
                  <a:lnTo>
                    <a:pt x="25390" y="5310"/>
                  </a:lnTo>
                  <a:lnTo>
                    <a:pt x="25535" y="4875"/>
                  </a:lnTo>
                  <a:lnTo>
                    <a:pt x="25583" y="4441"/>
                  </a:lnTo>
                  <a:lnTo>
                    <a:pt x="25631" y="4007"/>
                  </a:lnTo>
                  <a:lnTo>
                    <a:pt x="25583" y="3669"/>
                  </a:lnTo>
                  <a:lnTo>
                    <a:pt x="25535" y="3331"/>
                  </a:lnTo>
                  <a:lnTo>
                    <a:pt x="25390" y="3090"/>
                  </a:lnTo>
                  <a:lnTo>
                    <a:pt x="25149" y="2848"/>
                  </a:lnTo>
                  <a:lnTo>
                    <a:pt x="24907" y="2607"/>
                  </a:lnTo>
                  <a:lnTo>
                    <a:pt x="24231" y="2172"/>
                  </a:lnTo>
                  <a:lnTo>
                    <a:pt x="23459" y="1786"/>
                  </a:lnTo>
                  <a:lnTo>
                    <a:pt x="22687" y="1400"/>
                  </a:lnTo>
                  <a:lnTo>
                    <a:pt x="21287" y="869"/>
                  </a:lnTo>
                  <a:lnTo>
                    <a:pt x="20660" y="628"/>
                  </a:lnTo>
                  <a:lnTo>
                    <a:pt x="12164" y="14046"/>
                  </a:lnTo>
                  <a:lnTo>
                    <a:pt x="13130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2117;p80"/>
            <p:cNvSpPr/>
            <p:nvPr/>
          </p:nvSpPr>
          <p:spPr>
            <a:xfrm>
              <a:off x="5681600" y="2090025"/>
              <a:ext cx="640800" cy="1477025"/>
            </a:xfrm>
            <a:custGeom>
              <a:avLst/>
              <a:gdLst/>
              <a:ahLst/>
              <a:cxnLst/>
              <a:rect l="l" t="t" r="r" b="b"/>
              <a:pathLst>
                <a:path w="25632" h="59081" fill="none" extrusionOk="0">
                  <a:moveTo>
                    <a:pt x="20660" y="628"/>
                  </a:moveTo>
                  <a:lnTo>
                    <a:pt x="12164" y="14046"/>
                  </a:lnTo>
                  <a:lnTo>
                    <a:pt x="13130" y="0"/>
                  </a:lnTo>
                  <a:lnTo>
                    <a:pt x="13130" y="0"/>
                  </a:lnTo>
                  <a:lnTo>
                    <a:pt x="11440" y="49"/>
                  </a:lnTo>
                  <a:lnTo>
                    <a:pt x="10137" y="193"/>
                  </a:lnTo>
                  <a:lnTo>
                    <a:pt x="9509" y="242"/>
                  </a:lnTo>
                  <a:lnTo>
                    <a:pt x="9075" y="338"/>
                  </a:lnTo>
                  <a:lnTo>
                    <a:pt x="9075" y="338"/>
                  </a:lnTo>
                  <a:lnTo>
                    <a:pt x="8882" y="435"/>
                  </a:lnTo>
                  <a:lnTo>
                    <a:pt x="8737" y="531"/>
                  </a:lnTo>
                  <a:lnTo>
                    <a:pt x="8544" y="724"/>
                  </a:lnTo>
                  <a:lnTo>
                    <a:pt x="8399" y="917"/>
                  </a:lnTo>
                  <a:lnTo>
                    <a:pt x="8061" y="1448"/>
                  </a:lnTo>
                  <a:lnTo>
                    <a:pt x="7724" y="2076"/>
                  </a:lnTo>
                  <a:lnTo>
                    <a:pt x="7434" y="2896"/>
                  </a:lnTo>
                  <a:lnTo>
                    <a:pt x="7144" y="3814"/>
                  </a:lnTo>
                  <a:lnTo>
                    <a:pt x="6855" y="4827"/>
                  </a:lnTo>
                  <a:lnTo>
                    <a:pt x="6613" y="5937"/>
                  </a:lnTo>
                  <a:lnTo>
                    <a:pt x="6613" y="5937"/>
                  </a:lnTo>
                  <a:lnTo>
                    <a:pt x="6324" y="7241"/>
                  </a:lnTo>
                  <a:lnTo>
                    <a:pt x="6034" y="8833"/>
                  </a:lnTo>
                  <a:lnTo>
                    <a:pt x="5503" y="12261"/>
                  </a:lnTo>
                  <a:lnTo>
                    <a:pt x="4876" y="16315"/>
                  </a:lnTo>
                  <a:lnTo>
                    <a:pt x="1" y="57247"/>
                  </a:lnTo>
                  <a:lnTo>
                    <a:pt x="1" y="57247"/>
                  </a:lnTo>
                  <a:lnTo>
                    <a:pt x="725" y="57391"/>
                  </a:lnTo>
                  <a:lnTo>
                    <a:pt x="2752" y="57778"/>
                  </a:lnTo>
                  <a:lnTo>
                    <a:pt x="5696" y="58260"/>
                  </a:lnTo>
                  <a:lnTo>
                    <a:pt x="7434" y="58502"/>
                  </a:lnTo>
                  <a:lnTo>
                    <a:pt x="9316" y="58695"/>
                  </a:lnTo>
                  <a:lnTo>
                    <a:pt x="11295" y="58888"/>
                  </a:lnTo>
                  <a:lnTo>
                    <a:pt x="13323" y="59033"/>
                  </a:lnTo>
                  <a:lnTo>
                    <a:pt x="15350" y="59081"/>
                  </a:lnTo>
                  <a:lnTo>
                    <a:pt x="17377" y="59081"/>
                  </a:lnTo>
                  <a:lnTo>
                    <a:pt x="19356" y="59033"/>
                  </a:lnTo>
                  <a:lnTo>
                    <a:pt x="20322" y="58936"/>
                  </a:lnTo>
                  <a:lnTo>
                    <a:pt x="21239" y="58839"/>
                  </a:lnTo>
                  <a:lnTo>
                    <a:pt x="22108" y="58695"/>
                  </a:lnTo>
                  <a:lnTo>
                    <a:pt x="22976" y="58502"/>
                  </a:lnTo>
                  <a:lnTo>
                    <a:pt x="23797" y="58308"/>
                  </a:lnTo>
                  <a:lnTo>
                    <a:pt x="24569" y="58067"/>
                  </a:lnTo>
                  <a:lnTo>
                    <a:pt x="24569" y="58067"/>
                  </a:lnTo>
                  <a:lnTo>
                    <a:pt x="24087" y="52275"/>
                  </a:lnTo>
                  <a:lnTo>
                    <a:pt x="23121" y="39387"/>
                  </a:lnTo>
                  <a:lnTo>
                    <a:pt x="22639" y="32388"/>
                  </a:lnTo>
                  <a:lnTo>
                    <a:pt x="22252" y="26065"/>
                  </a:lnTo>
                  <a:lnTo>
                    <a:pt x="22108" y="23459"/>
                  </a:lnTo>
                  <a:lnTo>
                    <a:pt x="22059" y="21335"/>
                  </a:lnTo>
                  <a:lnTo>
                    <a:pt x="22011" y="19839"/>
                  </a:lnTo>
                  <a:lnTo>
                    <a:pt x="22059" y="19356"/>
                  </a:lnTo>
                  <a:lnTo>
                    <a:pt x="22059" y="19018"/>
                  </a:lnTo>
                  <a:lnTo>
                    <a:pt x="22059" y="19018"/>
                  </a:lnTo>
                  <a:lnTo>
                    <a:pt x="23314" y="12888"/>
                  </a:lnTo>
                  <a:lnTo>
                    <a:pt x="24135" y="8447"/>
                  </a:lnTo>
                  <a:lnTo>
                    <a:pt x="24135" y="8447"/>
                  </a:lnTo>
                  <a:lnTo>
                    <a:pt x="24473" y="7772"/>
                  </a:lnTo>
                  <a:lnTo>
                    <a:pt x="24762" y="7048"/>
                  </a:lnTo>
                  <a:lnTo>
                    <a:pt x="25100" y="6227"/>
                  </a:lnTo>
                  <a:lnTo>
                    <a:pt x="25390" y="5310"/>
                  </a:lnTo>
                  <a:lnTo>
                    <a:pt x="25535" y="4875"/>
                  </a:lnTo>
                  <a:lnTo>
                    <a:pt x="25583" y="4441"/>
                  </a:lnTo>
                  <a:lnTo>
                    <a:pt x="25631" y="4007"/>
                  </a:lnTo>
                  <a:lnTo>
                    <a:pt x="25583" y="3669"/>
                  </a:lnTo>
                  <a:lnTo>
                    <a:pt x="25535" y="3331"/>
                  </a:lnTo>
                  <a:lnTo>
                    <a:pt x="25390" y="3090"/>
                  </a:lnTo>
                  <a:lnTo>
                    <a:pt x="25390" y="3090"/>
                  </a:lnTo>
                  <a:lnTo>
                    <a:pt x="25149" y="2848"/>
                  </a:lnTo>
                  <a:lnTo>
                    <a:pt x="24907" y="2607"/>
                  </a:lnTo>
                  <a:lnTo>
                    <a:pt x="24231" y="2172"/>
                  </a:lnTo>
                  <a:lnTo>
                    <a:pt x="23459" y="1786"/>
                  </a:lnTo>
                  <a:lnTo>
                    <a:pt x="22687" y="1400"/>
                  </a:lnTo>
                  <a:lnTo>
                    <a:pt x="21287" y="869"/>
                  </a:lnTo>
                  <a:lnTo>
                    <a:pt x="20660" y="6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2118;p80"/>
            <p:cNvSpPr/>
            <p:nvPr/>
          </p:nvSpPr>
          <p:spPr>
            <a:xfrm>
              <a:off x="5945875" y="2748875"/>
              <a:ext cx="33800" cy="815775"/>
            </a:xfrm>
            <a:custGeom>
              <a:avLst/>
              <a:gdLst/>
              <a:ahLst/>
              <a:cxnLst/>
              <a:rect l="l" t="t" r="r" b="b"/>
              <a:pathLst>
                <a:path w="1352" h="32631" extrusionOk="0">
                  <a:moveTo>
                    <a:pt x="97" y="1"/>
                  </a:moveTo>
                  <a:lnTo>
                    <a:pt x="49" y="49"/>
                  </a:lnTo>
                  <a:lnTo>
                    <a:pt x="0" y="97"/>
                  </a:lnTo>
                  <a:lnTo>
                    <a:pt x="1207" y="32582"/>
                  </a:lnTo>
                  <a:lnTo>
                    <a:pt x="1255" y="32630"/>
                  </a:lnTo>
                  <a:lnTo>
                    <a:pt x="1352" y="32630"/>
                  </a:lnTo>
                  <a:lnTo>
                    <a:pt x="1352" y="32582"/>
                  </a:lnTo>
                  <a:lnTo>
                    <a:pt x="145" y="97"/>
                  </a:lnTo>
                  <a:lnTo>
                    <a:pt x="145" y="49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2119;p80"/>
            <p:cNvSpPr/>
            <p:nvPr/>
          </p:nvSpPr>
          <p:spPr>
            <a:xfrm>
              <a:off x="5945875" y="2748875"/>
              <a:ext cx="33800" cy="815775"/>
            </a:xfrm>
            <a:custGeom>
              <a:avLst/>
              <a:gdLst/>
              <a:ahLst/>
              <a:cxnLst/>
              <a:rect l="l" t="t" r="r" b="b"/>
              <a:pathLst>
                <a:path w="1352" h="32631" fill="none" extrusionOk="0">
                  <a:moveTo>
                    <a:pt x="0" y="97"/>
                  </a:moveTo>
                  <a:lnTo>
                    <a:pt x="1207" y="32582"/>
                  </a:lnTo>
                  <a:lnTo>
                    <a:pt x="1207" y="32582"/>
                  </a:lnTo>
                  <a:lnTo>
                    <a:pt x="1255" y="32630"/>
                  </a:lnTo>
                  <a:lnTo>
                    <a:pt x="1304" y="32630"/>
                  </a:lnTo>
                  <a:lnTo>
                    <a:pt x="1304" y="32630"/>
                  </a:lnTo>
                  <a:lnTo>
                    <a:pt x="1352" y="32630"/>
                  </a:lnTo>
                  <a:lnTo>
                    <a:pt x="1352" y="32582"/>
                  </a:lnTo>
                  <a:lnTo>
                    <a:pt x="145" y="97"/>
                  </a:lnTo>
                  <a:lnTo>
                    <a:pt x="145" y="97"/>
                  </a:lnTo>
                  <a:lnTo>
                    <a:pt x="145" y="49"/>
                  </a:lnTo>
                  <a:lnTo>
                    <a:pt x="97" y="1"/>
                  </a:lnTo>
                  <a:lnTo>
                    <a:pt x="97" y="1"/>
                  </a:lnTo>
                  <a:lnTo>
                    <a:pt x="49" y="49"/>
                  </a:lnTo>
                  <a:lnTo>
                    <a:pt x="0" y="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2120;p80"/>
            <p:cNvSpPr/>
            <p:nvPr/>
          </p:nvSpPr>
          <p:spPr>
            <a:xfrm>
              <a:off x="5186850" y="2116575"/>
              <a:ext cx="920750" cy="794025"/>
            </a:xfrm>
            <a:custGeom>
              <a:avLst/>
              <a:gdLst/>
              <a:ahLst/>
              <a:cxnLst/>
              <a:rect l="l" t="t" r="r" b="b"/>
              <a:pathLst>
                <a:path w="36830" h="31761" extrusionOk="0">
                  <a:moveTo>
                    <a:pt x="29444" y="0"/>
                  </a:moveTo>
                  <a:lnTo>
                    <a:pt x="0" y="10040"/>
                  </a:lnTo>
                  <a:lnTo>
                    <a:pt x="7386" y="31761"/>
                  </a:lnTo>
                  <a:lnTo>
                    <a:pt x="36829" y="21769"/>
                  </a:lnTo>
                  <a:lnTo>
                    <a:pt x="2944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2121;p80"/>
            <p:cNvSpPr/>
            <p:nvPr/>
          </p:nvSpPr>
          <p:spPr>
            <a:xfrm>
              <a:off x="5186850" y="2116575"/>
              <a:ext cx="920750" cy="794025"/>
            </a:xfrm>
            <a:custGeom>
              <a:avLst/>
              <a:gdLst/>
              <a:ahLst/>
              <a:cxnLst/>
              <a:rect l="l" t="t" r="r" b="b"/>
              <a:pathLst>
                <a:path w="36830" h="31761" fill="none" extrusionOk="0">
                  <a:moveTo>
                    <a:pt x="0" y="10040"/>
                  </a:moveTo>
                  <a:lnTo>
                    <a:pt x="29444" y="0"/>
                  </a:lnTo>
                  <a:lnTo>
                    <a:pt x="36829" y="21769"/>
                  </a:lnTo>
                  <a:lnTo>
                    <a:pt x="7386" y="31761"/>
                  </a:lnTo>
                  <a:lnTo>
                    <a:pt x="0" y="100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2122;p80"/>
            <p:cNvSpPr/>
            <p:nvPr/>
          </p:nvSpPr>
          <p:spPr>
            <a:xfrm>
              <a:off x="5083075" y="2069500"/>
              <a:ext cx="839900" cy="842325"/>
            </a:xfrm>
            <a:custGeom>
              <a:avLst/>
              <a:gdLst/>
              <a:ahLst/>
              <a:cxnLst/>
              <a:rect l="l" t="t" r="r" b="b"/>
              <a:pathLst>
                <a:path w="33596" h="33693" extrusionOk="0">
                  <a:moveTo>
                    <a:pt x="29444" y="1"/>
                  </a:moveTo>
                  <a:lnTo>
                    <a:pt x="0" y="10041"/>
                  </a:lnTo>
                  <a:lnTo>
                    <a:pt x="7385" y="31810"/>
                  </a:lnTo>
                  <a:lnTo>
                    <a:pt x="11537" y="33692"/>
                  </a:lnTo>
                  <a:lnTo>
                    <a:pt x="33595" y="1883"/>
                  </a:lnTo>
                  <a:lnTo>
                    <a:pt x="29444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2123;p80"/>
            <p:cNvSpPr/>
            <p:nvPr/>
          </p:nvSpPr>
          <p:spPr>
            <a:xfrm>
              <a:off x="5083075" y="2069500"/>
              <a:ext cx="839900" cy="842325"/>
            </a:xfrm>
            <a:custGeom>
              <a:avLst/>
              <a:gdLst/>
              <a:ahLst/>
              <a:cxnLst/>
              <a:rect l="l" t="t" r="r" b="b"/>
              <a:pathLst>
                <a:path w="33596" h="33693" fill="none" extrusionOk="0">
                  <a:moveTo>
                    <a:pt x="33595" y="1883"/>
                  </a:moveTo>
                  <a:lnTo>
                    <a:pt x="11537" y="33692"/>
                  </a:lnTo>
                  <a:lnTo>
                    <a:pt x="7385" y="31810"/>
                  </a:lnTo>
                  <a:lnTo>
                    <a:pt x="0" y="10041"/>
                  </a:lnTo>
                  <a:lnTo>
                    <a:pt x="29444" y="1"/>
                  </a:lnTo>
                  <a:lnTo>
                    <a:pt x="33595" y="188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2124;p80"/>
            <p:cNvSpPr/>
            <p:nvPr/>
          </p:nvSpPr>
          <p:spPr>
            <a:xfrm>
              <a:off x="5083075" y="2069500"/>
              <a:ext cx="839900" cy="842325"/>
            </a:xfrm>
            <a:custGeom>
              <a:avLst/>
              <a:gdLst/>
              <a:ahLst/>
              <a:cxnLst/>
              <a:rect l="l" t="t" r="r" b="b"/>
              <a:pathLst>
                <a:path w="33596" h="33693" extrusionOk="0">
                  <a:moveTo>
                    <a:pt x="29444" y="1"/>
                  </a:moveTo>
                  <a:lnTo>
                    <a:pt x="0" y="10041"/>
                  </a:lnTo>
                  <a:lnTo>
                    <a:pt x="7385" y="31810"/>
                  </a:lnTo>
                  <a:lnTo>
                    <a:pt x="11537" y="33692"/>
                  </a:lnTo>
                  <a:lnTo>
                    <a:pt x="4103" y="11923"/>
                  </a:lnTo>
                  <a:lnTo>
                    <a:pt x="33595" y="1883"/>
                  </a:lnTo>
                  <a:lnTo>
                    <a:pt x="32582" y="1449"/>
                  </a:lnTo>
                  <a:lnTo>
                    <a:pt x="29444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2125;p80"/>
            <p:cNvSpPr/>
            <p:nvPr/>
          </p:nvSpPr>
          <p:spPr>
            <a:xfrm>
              <a:off x="5083075" y="2069500"/>
              <a:ext cx="839900" cy="842325"/>
            </a:xfrm>
            <a:custGeom>
              <a:avLst/>
              <a:gdLst/>
              <a:ahLst/>
              <a:cxnLst/>
              <a:rect l="l" t="t" r="r" b="b"/>
              <a:pathLst>
                <a:path w="33596" h="33693" fill="none" extrusionOk="0">
                  <a:moveTo>
                    <a:pt x="29444" y="1"/>
                  </a:moveTo>
                  <a:lnTo>
                    <a:pt x="0" y="10041"/>
                  </a:lnTo>
                  <a:lnTo>
                    <a:pt x="7385" y="31810"/>
                  </a:lnTo>
                  <a:lnTo>
                    <a:pt x="11537" y="33692"/>
                  </a:lnTo>
                  <a:lnTo>
                    <a:pt x="4103" y="11923"/>
                  </a:lnTo>
                  <a:lnTo>
                    <a:pt x="33595" y="1883"/>
                  </a:lnTo>
                  <a:lnTo>
                    <a:pt x="32582" y="1449"/>
                  </a:lnTo>
                  <a:lnTo>
                    <a:pt x="2944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2126;p80"/>
            <p:cNvSpPr/>
            <p:nvPr/>
          </p:nvSpPr>
          <p:spPr>
            <a:xfrm>
              <a:off x="5371475" y="2116575"/>
              <a:ext cx="724050" cy="794025"/>
            </a:xfrm>
            <a:custGeom>
              <a:avLst/>
              <a:gdLst/>
              <a:ahLst/>
              <a:cxnLst/>
              <a:rect l="l" t="t" r="r" b="b"/>
              <a:pathLst>
                <a:path w="28962" h="31761" extrusionOk="0">
                  <a:moveTo>
                    <a:pt x="22059" y="0"/>
                  </a:moveTo>
                  <a:lnTo>
                    <a:pt x="1" y="31761"/>
                  </a:lnTo>
                  <a:lnTo>
                    <a:pt x="25390" y="23121"/>
                  </a:lnTo>
                  <a:lnTo>
                    <a:pt x="25197" y="20997"/>
                  </a:lnTo>
                  <a:lnTo>
                    <a:pt x="26259" y="20804"/>
                  </a:lnTo>
                  <a:lnTo>
                    <a:pt x="28962" y="20273"/>
                  </a:lnTo>
                  <a:lnTo>
                    <a:pt x="25824" y="11054"/>
                  </a:lnTo>
                  <a:lnTo>
                    <a:pt x="22059" y="0"/>
                  </a:lnTo>
                  <a:close/>
                </a:path>
              </a:pathLst>
            </a:custGeom>
            <a:solidFill>
              <a:srgbClr val="C3DA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2127;p80"/>
            <p:cNvSpPr/>
            <p:nvPr/>
          </p:nvSpPr>
          <p:spPr>
            <a:xfrm>
              <a:off x="5371475" y="2116575"/>
              <a:ext cx="724050" cy="794025"/>
            </a:xfrm>
            <a:custGeom>
              <a:avLst/>
              <a:gdLst/>
              <a:ahLst/>
              <a:cxnLst/>
              <a:rect l="l" t="t" r="r" b="b"/>
              <a:pathLst>
                <a:path w="28962" h="31761" fill="none" extrusionOk="0">
                  <a:moveTo>
                    <a:pt x="22059" y="0"/>
                  </a:moveTo>
                  <a:lnTo>
                    <a:pt x="22059" y="0"/>
                  </a:lnTo>
                  <a:lnTo>
                    <a:pt x="1" y="31761"/>
                  </a:lnTo>
                  <a:lnTo>
                    <a:pt x="1" y="31761"/>
                  </a:lnTo>
                  <a:lnTo>
                    <a:pt x="25390" y="23121"/>
                  </a:lnTo>
                  <a:lnTo>
                    <a:pt x="25197" y="20997"/>
                  </a:lnTo>
                  <a:lnTo>
                    <a:pt x="25197" y="20997"/>
                  </a:lnTo>
                  <a:lnTo>
                    <a:pt x="26259" y="20804"/>
                  </a:lnTo>
                  <a:lnTo>
                    <a:pt x="28962" y="20273"/>
                  </a:lnTo>
                  <a:lnTo>
                    <a:pt x="25824" y="11054"/>
                  </a:lnTo>
                  <a:lnTo>
                    <a:pt x="2205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2128;p80"/>
            <p:cNvSpPr/>
            <p:nvPr/>
          </p:nvSpPr>
          <p:spPr>
            <a:xfrm>
              <a:off x="5186850" y="2116575"/>
              <a:ext cx="736125" cy="794025"/>
            </a:xfrm>
            <a:custGeom>
              <a:avLst/>
              <a:gdLst/>
              <a:ahLst/>
              <a:cxnLst/>
              <a:rect l="l" t="t" r="r" b="b"/>
              <a:pathLst>
                <a:path w="29445" h="31761" extrusionOk="0">
                  <a:moveTo>
                    <a:pt x="29444" y="0"/>
                  </a:moveTo>
                  <a:lnTo>
                    <a:pt x="0" y="10040"/>
                  </a:lnTo>
                  <a:lnTo>
                    <a:pt x="7386" y="31761"/>
                  </a:lnTo>
                  <a:lnTo>
                    <a:pt x="29444" y="0"/>
                  </a:lnTo>
                  <a:close/>
                </a:path>
              </a:pathLst>
            </a:custGeom>
            <a:solidFill>
              <a:srgbClr val="C3DA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2129;p80"/>
            <p:cNvSpPr/>
            <p:nvPr/>
          </p:nvSpPr>
          <p:spPr>
            <a:xfrm>
              <a:off x="5186850" y="2116575"/>
              <a:ext cx="736125" cy="794025"/>
            </a:xfrm>
            <a:custGeom>
              <a:avLst/>
              <a:gdLst/>
              <a:ahLst/>
              <a:cxnLst/>
              <a:rect l="l" t="t" r="r" b="b"/>
              <a:pathLst>
                <a:path w="29445" h="31761" fill="none" extrusionOk="0">
                  <a:moveTo>
                    <a:pt x="29444" y="0"/>
                  </a:moveTo>
                  <a:lnTo>
                    <a:pt x="0" y="10040"/>
                  </a:lnTo>
                  <a:lnTo>
                    <a:pt x="7386" y="31761"/>
                  </a:lnTo>
                  <a:lnTo>
                    <a:pt x="294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2130;p80"/>
            <p:cNvSpPr/>
            <p:nvPr/>
          </p:nvSpPr>
          <p:spPr>
            <a:xfrm>
              <a:off x="5425775" y="2306025"/>
              <a:ext cx="415150" cy="415125"/>
            </a:xfrm>
            <a:custGeom>
              <a:avLst/>
              <a:gdLst/>
              <a:ahLst/>
              <a:cxnLst/>
              <a:rect l="l" t="t" r="r" b="b"/>
              <a:pathLst>
                <a:path w="16606" h="16605" extrusionOk="0">
                  <a:moveTo>
                    <a:pt x="8351" y="0"/>
                  </a:moveTo>
                  <a:lnTo>
                    <a:pt x="7531" y="49"/>
                  </a:lnTo>
                  <a:lnTo>
                    <a:pt x="6758" y="145"/>
                  </a:lnTo>
                  <a:lnTo>
                    <a:pt x="5986" y="338"/>
                  </a:lnTo>
                  <a:lnTo>
                    <a:pt x="5214" y="628"/>
                  </a:lnTo>
                  <a:lnTo>
                    <a:pt x="4441" y="966"/>
                  </a:lnTo>
                  <a:lnTo>
                    <a:pt x="3717" y="1400"/>
                  </a:lnTo>
                  <a:lnTo>
                    <a:pt x="3042" y="1883"/>
                  </a:lnTo>
                  <a:lnTo>
                    <a:pt x="2414" y="2462"/>
                  </a:lnTo>
                  <a:lnTo>
                    <a:pt x="1883" y="3090"/>
                  </a:lnTo>
                  <a:lnTo>
                    <a:pt x="1352" y="3765"/>
                  </a:lnTo>
                  <a:lnTo>
                    <a:pt x="966" y="4441"/>
                  </a:lnTo>
                  <a:lnTo>
                    <a:pt x="628" y="5165"/>
                  </a:lnTo>
                  <a:lnTo>
                    <a:pt x="339" y="5937"/>
                  </a:lnTo>
                  <a:lnTo>
                    <a:pt x="145" y="6710"/>
                  </a:lnTo>
                  <a:lnTo>
                    <a:pt x="49" y="7482"/>
                  </a:lnTo>
                  <a:lnTo>
                    <a:pt x="1" y="8303"/>
                  </a:lnTo>
                  <a:lnTo>
                    <a:pt x="49" y="9075"/>
                  </a:lnTo>
                  <a:lnTo>
                    <a:pt x="145" y="9895"/>
                  </a:lnTo>
                  <a:lnTo>
                    <a:pt x="339" y="10668"/>
                  </a:lnTo>
                  <a:lnTo>
                    <a:pt x="628" y="11440"/>
                  </a:lnTo>
                  <a:lnTo>
                    <a:pt x="966" y="12164"/>
                  </a:lnTo>
                  <a:lnTo>
                    <a:pt x="1352" y="12888"/>
                  </a:lnTo>
                  <a:lnTo>
                    <a:pt x="1883" y="13564"/>
                  </a:lnTo>
                  <a:lnTo>
                    <a:pt x="2462" y="14191"/>
                  </a:lnTo>
                  <a:lnTo>
                    <a:pt x="3090" y="14770"/>
                  </a:lnTo>
                  <a:lnTo>
                    <a:pt x="3717" y="15253"/>
                  </a:lnTo>
                  <a:lnTo>
                    <a:pt x="4441" y="15688"/>
                  </a:lnTo>
                  <a:lnTo>
                    <a:pt x="5165" y="16025"/>
                  </a:lnTo>
                  <a:lnTo>
                    <a:pt x="5938" y="16267"/>
                  </a:lnTo>
                  <a:lnTo>
                    <a:pt x="6710" y="16460"/>
                  </a:lnTo>
                  <a:lnTo>
                    <a:pt x="7482" y="16605"/>
                  </a:lnTo>
                  <a:lnTo>
                    <a:pt x="9075" y="16605"/>
                  </a:lnTo>
                  <a:lnTo>
                    <a:pt x="9847" y="16460"/>
                  </a:lnTo>
                  <a:lnTo>
                    <a:pt x="10668" y="16267"/>
                  </a:lnTo>
                  <a:lnTo>
                    <a:pt x="11440" y="16025"/>
                  </a:lnTo>
                  <a:lnTo>
                    <a:pt x="12164" y="15688"/>
                  </a:lnTo>
                  <a:lnTo>
                    <a:pt x="12888" y="15253"/>
                  </a:lnTo>
                  <a:lnTo>
                    <a:pt x="13564" y="14770"/>
                  </a:lnTo>
                  <a:lnTo>
                    <a:pt x="14192" y="14191"/>
                  </a:lnTo>
                  <a:lnTo>
                    <a:pt x="14771" y="13564"/>
                  </a:lnTo>
                  <a:lnTo>
                    <a:pt x="15254" y="12888"/>
                  </a:lnTo>
                  <a:lnTo>
                    <a:pt x="15640" y="12212"/>
                  </a:lnTo>
                  <a:lnTo>
                    <a:pt x="15978" y="11488"/>
                  </a:lnTo>
                  <a:lnTo>
                    <a:pt x="16267" y="10716"/>
                  </a:lnTo>
                  <a:lnTo>
                    <a:pt x="16460" y="9944"/>
                  </a:lnTo>
                  <a:lnTo>
                    <a:pt x="16557" y="9123"/>
                  </a:lnTo>
                  <a:lnTo>
                    <a:pt x="16605" y="8351"/>
                  </a:lnTo>
                  <a:lnTo>
                    <a:pt x="16557" y="7530"/>
                  </a:lnTo>
                  <a:lnTo>
                    <a:pt x="16460" y="6758"/>
                  </a:lnTo>
                  <a:lnTo>
                    <a:pt x="16267" y="5986"/>
                  </a:lnTo>
                  <a:lnTo>
                    <a:pt x="16026" y="5213"/>
                  </a:lnTo>
                  <a:lnTo>
                    <a:pt x="15688" y="4441"/>
                  </a:lnTo>
                  <a:lnTo>
                    <a:pt x="15254" y="3765"/>
                  </a:lnTo>
                  <a:lnTo>
                    <a:pt x="14723" y="3041"/>
                  </a:lnTo>
                  <a:lnTo>
                    <a:pt x="14143" y="2414"/>
                  </a:lnTo>
                  <a:lnTo>
                    <a:pt x="13564" y="1883"/>
                  </a:lnTo>
                  <a:lnTo>
                    <a:pt x="12888" y="1400"/>
                  </a:lnTo>
                  <a:lnTo>
                    <a:pt x="12164" y="966"/>
                  </a:lnTo>
                  <a:lnTo>
                    <a:pt x="11440" y="628"/>
                  </a:lnTo>
                  <a:lnTo>
                    <a:pt x="10716" y="387"/>
                  </a:lnTo>
                  <a:lnTo>
                    <a:pt x="9944" y="193"/>
                  </a:lnTo>
                  <a:lnTo>
                    <a:pt x="9123" y="49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2131;p80"/>
            <p:cNvSpPr/>
            <p:nvPr/>
          </p:nvSpPr>
          <p:spPr>
            <a:xfrm>
              <a:off x="5515075" y="2386875"/>
              <a:ext cx="264300" cy="251025"/>
            </a:xfrm>
            <a:custGeom>
              <a:avLst/>
              <a:gdLst/>
              <a:ahLst/>
              <a:cxnLst/>
              <a:rect l="l" t="t" r="r" b="b"/>
              <a:pathLst>
                <a:path w="10572" h="10041" extrusionOk="0">
                  <a:moveTo>
                    <a:pt x="5262" y="0"/>
                  </a:moveTo>
                  <a:lnTo>
                    <a:pt x="2607" y="869"/>
                  </a:lnTo>
                  <a:lnTo>
                    <a:pt x="3717" y="4151"/>
                  </a:lnTo>
                  <a:lnTo>
                    <a:pt x="1" y="5406"/>
                  </a:lnTo>
                  <a:lnTo>
                    <a:pt x="821" y="7965"/>
                  </a:lnTo>
                  <a:lnTo>
                    <a:pt x="4586" y="6758"/>
                  </a:lnTo>
                  <a:lnTo>
                    <a:pt x="5648" y="10040"/>
                  </a:lnTo>
                  <a:lnTo>
                    <a:pt x="8254" y="9171"/>
                  </a:lnTo>
                  <a:lnTo>
                    <a:pt x="7193" y="5889"/>
                  </a:lnTo>
                  <a:lnTo>
                    <a:pt x="10571" y="4779"/>
                  </a:lnTo>
                  <a:lnTo>
                    <a:pt x="9702" y="2221"/>
                  </a:lnTo>
                  <a:lnTo>
                    <a:pt x="6324" y="3331"/>
                  </a:lnTo>
                  <a:lnTo>
                    <a:pt x="5262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2132;p80"/>
            <p:cNvSpPr/>
            <p:nvPr/>
          </p:nvSpPr>
          <p:spPr>
            <a:xfrm>
              <a:off x="6009825" y="1513225"/>
              <a:ext cx="276375" cy="207575"/>
            </a:xfrm>
            <a:custGeom>
              <a:avLst/>
              <a:gdLst/>
              <a:ahLst/>
              <a:cxnLst/>
              <a:rect l="l" t="t" r="r" b="b"/>
              <a:pathLst>
                <a:path w="11055" h="8303" extrusionOk="0">
                  <a:moveTo>
                    <a:pt x="2752" y="0"/>
                  </a:moveTo>
                  <a:lnTo>
                    <a:pt x="2076" y="97"/>
                  </a:lnTo>
                  <a:lnTo>
                    <a:pt x="1449" y="193"/>
                  </a:lnTo>
                  <a:lnTo>
                    <a:pt x="966" y="290"/>
                  </a:lnTo>
                  <a:lnTo>
                    <a:pt x="242" y="531"/>
                  </a:lnTo>
                  <a:lnTo>
                    <a:pt x="1" y="628"/>
                  </a:lnTo>
                  <a:lnTo>
                    <a:pt x="1" y="5792"/>
                  </a:lnTo>
                  <a:lnTo>
                    <a:pt x="8592" y="8302"/>
                  </a:lnTo>
                  <a:lnTo>
                    <a:pt x="11054" y="3282"/>
                  </a:lnTo>
                  <a:lnTo>
                    <a:pt x="10571" y="2800"/>
                  </a:lnTo>
                  <a:lnTo>
                    <a:pt x="10040" y="2365"/>
                  </a:lnTo>
                  <a:lnTo>
                    <a:pt x="9558" y="1979"/>
                  </a:lnTo>
                  <a:lnTo>
                    <a:pt x="9027" y="1641"/>
                  </a:lnTo>
                  <a:lnTo>
                    <a:pt x="8544" y="1352"/>
                  </a:lnTo>
                  <a:lnTo>
                    <a:pt x="8013" y="1110"/>
                  </a:lnTo>
                  <a:lnTo>
                    <a:pt x="7048" y="676"/>
                  </a:lnTo>
                  <a:lnTo>
                    <a:pt x="6082" y="338"/>
                  </a:lnTo>
                  <a:lnTo>
                    <a:pt x="5165" y="145"/>
                  </a:lnTo>
                  <a:lnTo>
                    <a:pt x="4297" y="48"/>
                  </a:lnTo>
                  <a:lnTo>
                    <a:pt x="3476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2133;p80"/>
            <p:cNvSpPr/>
            <p:nvPr/>
          </p:nvSpPr>
          <p:spPr>
            <a:xfrm>
              <a:off x="6119650" y="1544600"/>
              <a:ext cx="25350" cy="51900"/>
            </a:xfrm>
            <a:custGeom>
              <a:avLst/>
              <a:gdLst/>
              <a:ahLst/>
              <a:cxnLst/>
              <a:rect l="l" t="t" r="r" b="b"/>
              <a:pathLst>
                <a:path w="1014" h="2076" extrusionOk="0">
                  <a:moveTo>
                    <a:pt x="386" y="0"/>
                  </a:moveTo>
                  <a:lnTo>
                    <a:pt x="0" y="1979"/>
                  </a:lnTo>
                  <a:lnTo>
                    <a:pt x="628" y="2076"/>
                  </a:lnTo>
                  <a:lnTo>
                    <a:pt x="1014" y="97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2134;p80"/>
            <p:cNvSpPr/>
            <p:nvPr/>
          </p:nvSpPr>
          <p:spPr>
            <a:xfrm>
              <a:off x="6106375" y="1557875"/>
              <a:ext cx="53100" cy="25350"/>
            </a:xfrm>
            <a:custGeom>
              <a:avLst/>
              <a:gdLst/>
              <a:ahLst/>
              <a:cxnLst/>
              <a:rect l="l" t="t" r="r" b="b"/>
              <a:pathLst>
                <a:path w="2124" h="1014" extrusionOk="0">
                  <a:moveTo>
                    <a:pt x="145" y="0"/>
                  </a:moveTo>
                  <a:lnTo>
                    <a:pt x="0" y="628"/>
                  </a:lnTo>
                  <a:lnTo>
                    <a:pt x="1979" y="1014"/>
                  </a:lnTo>
                  <a:lnTo>
                    <a:pt x="2124" y="386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2135;p80"/>
            <p:cNvSpPr/>
            <p:nvPr/>
          </p:nvSpPr>
          <p:spPr>
            <a:xfrm>
              <a:off x="5925350" y="1656825"/>
              <a:ext cx="298100" cy="504425"/>
            </a:xfrm>
            <a:custGeom>
              <a:avLst/>
              <a:gdLst/>
              <a:ahLst/>
              <a:cxnLst/>
              <a:rect l="l" t="t" r="r" b="b"/>
              <a:pathLst>
                <a:path w="11924" h="20177" extrusionOk="0">
                  <a:moveTo>
                    <a:pt x="2993" y="0"/>
                  </a:moveTo>
                  <a:lnTo>
                    <a:pt x="1208" y="2703"/>
                  </a:lnTo>
                  <a:lnTo>
                    <a:pt x="773" y="3862"/>
                  </a:lnTo>
                  <a:lnTo>
                    <a:pt x="435" y="5068"/>
                  </a:lnTo>
                  <a:lnTo>
                    <a:pt x="194" y="6275"/>
                  </a:lnTo>
                  <a:lnTo>
                    <a:pt x="49" y="7482"/>
                  </a:lnTo>
                  <a:lnTo>
                    <a:pt x="1" y="8544"/>
                  </a:lnTo>
                  <a:lnTo>
                    <a:pt x="49" y="9026"/>
                  </a:lnTo>
                  <a:lnTo>
                    <a:pt x="97" y="9557"/>
                  </a:lnTo>
                  <a:lnTo>
                    <a:pt x="194" y="10040"/>
                  </a:lnTo>
                  <a:lnTo>
                    <a:pt x="290" y="10523"/>
                  </a:lnTo>
                  <a:lnTo>
                    <a:pt x="484" y="11005"/>
                  </a:lnTo>
                  <a:lnTo>
                    <a:pt x="677" y="11440"/>
                  </a:lnTo>
                  <a:lnTo>
                    <a:pt x="918" y="11874"/>
                  </a:lnTo>
                  <a:lnTo>
                    <a:pt x="1159" y="12260"/>
                  </a:lnTo>
                  <a:lnTo>
                    <a:pt x="1497" y="12646"/>
                  </a:lnTo>
                  <a:lnTo>
                    <a:pt x="1835" y="12984"/>
                  </a:lnTo>
                  <a:lnTo>
                    <a:pt x="2221" y="13274"/>
                  </a:lnTo>
                  <a:lnTo>
                    <a:pt x="2704" y="13563"/>
                  </a:lnTo>
                  <a:lnTo>
                    <a:pt x="3187" y="13757"/>
                  </a:lnTo>
                  <a:lnTo>
                    <a:pt x="3718" y="13950"/>
                  </a:lnTo>
                  <a:lnTo>
                    <a:pt x="3959" y="14432"/>
                  </a:lnTo>
                  <a:lnTo>
                    <a:pt x="4104" y="14915"/>
                  </a:lnTo>
                  <a:lnTo>
                    <a:pt x="4200" y="15205"/>
                  </a:lnTo>
                  <a:lnTo>
                    <a:pt x="4248" y="15591"/>
                  </a:lnTo>
                  <a:lnTo>
                    <a:pt x="4200" y="15977"/>
                  </a:lnTo>
                  <a:lnTo>
                    <a:pt x="4104" y="16363"/>
                  </a:lnTo>
                  <a:lnTo>
                    <a:pt x="3911" y="16749"/>
                  </a:lnTo>
                  <a:lnTo>
                    <a:pt x="3669" y="17087"/>
                  </a:lnTo>
                  <a:lnTo>
                    <a:pt x="3235" y="17473"/>
                  </a:lnTo>
                  <a:lnTo>
                    <a:pt x="2704" y="17763"/>
                  </a:lnTo>
                  <a:lnTo>
                    <a:pt x="2752" y="18004"/>
                  </a:lnTo>
                  <a:lnTo>
                    <a:pt x="2849" y="18245"/>
                  </a:lnTo>
                  <a:lnTo>
                    <a:pt x="2993" y="18535"/>
                  </a:lnTo>
                  <a:lnTo>
                    <a:pt x="3235" y="18873"/>
                  </a:lnTo>
                  <a:lnTo>
                    <a:pt x="3573" y="19211"/>
                  </a:lnTo>
                  <a:lnTo>
                    <a:pt x="4007" y="19549"/>
                  </a:lnTo>
                  <a:lnTo>
                    <a:pt x="4297" y="19694"/>
                  </a:lnTo>
                  <a:lnTo>
                    <a:pt x="4586" y="19790"/>
                  </a:lnTo>
                  <a:lnTo>
                    <a:pt x="5262" y="20031"/>
                  </a:lnTo>
                  <a:lnTo>
                    <a:pt x="5938" y="20128"/>
                  </a:lnTo>
                  <a:lnTo>
                    <a:pt x="6565" y="20176"/>
                  </a:lnTo>
                  <a:lnTo>
                    <a:pt x="6903" y="20176"/>
                  </a:lnTo>
                  <a:lnTo>
                    <a:pt x="7193" y="20128"/>
                  </a:lnTo>
                  <a:lnTo>
                    <a:pt x="7531" y="20031"/>
                  </a:lnTo>
                  <a:lnTo>
                    <a:pt x="7820" y="19935"/>
                  </a:lnTo>
                  <a:lnTo>
                    <a:pt x="8110" y="19742"/>
                  </a:lnTo>
                  <a:lnTo>
                    <a:pt x="8448" y="19549"/>
                  </a:lnTo>
                  <a:lnTo>
                    <a:pt x="8737" y="19307"/>
                  </a:lnTo>
                  <a:lnTo>
                    <a:pt x="9027" y="19018"/>
                  </a:lnTo>
                  <a:lnTo>
                    <a:pt x="9268" y="18680"/>
                  </a:lnTo>
                  <a:lnTo>
                    <a:pt x="9558" y="18294"/>
                  </a:lnTo>
                  <a:lnTo>
                    <a:pt x="9365" y="18052"/>
                  </a:lnTo>
                  <a:lnTo>
                    <a:pt x="9124" y="17666"/>
                  </a:lnTo>
                  <a:lnTo>
                    <a:pt x="8882" y="17087"/>
                  </a:lnTo>
                  <a:lnTo>
                    <a:pt x="8641" y="16315"/>
                  </a:lnTo>
                  <a:lnTo>
                    <a:pt x="8496" y="15301"/>
                  </a:lnTo>
                  <a:lnTo>
                    <a:pt x="8400" y="14674"/>
                  </a:lnTo>
                  <a:lnTo>
                    <a:pt x="8351" y="13998"/>
                  </a:lnTo>
                  <a:lnTo>
                    <a:pt x="8351" y="13226"/>
                  </a:lnTo>
                  <a:lnTo>
                    <a:pt x="8351" y="12405"/>
                  </a:lnTo>
                  <a:lnTo>
                    <a:pt x="8689" y="12067"/>
                  </a:lnTo>
                  <a:lnTo>
                    <a:pt x="9027" y="11681"/>
                  </a:lnTo>
                  <a:lnTo>
                    <a:pt x="9317" y="11295"/>
                  </a:lnTo>
                  <a:lnTo>
                    <a:pt x="9558" y="10909"/>
                  </a:lnTo>
                  <a:lnTo>
                    <a:pt x="9703" y="10909"/>
                  </a:lnTo>
                  <a:lnTo>
                    <a:pt x="9896" y="10860"/>
                  </a:lnTo>
                  <a:lnTo>
                    <a:pt x="10186" y="10812"/>
                  </a:lnTo>
                  <a:lnTo>
                    <a:pt x="10475" y="10667"/>
                  </a:lnTo>
                  <a:lnTo>
                    <a:pt x="10813" y="10426"/>
                  </a:lnTo>
                  <a:lnTo>
                    <a:pt x="11151" y="10088"/>
                  </a:lnTo>
                  <a:lnTo>
                    <a:pt x="11537" y="9605"/>
                  </a:lnTo>
                  <a:lnTo>
                    <a:pt x="11730" y="9316"/>
                  </a:lnTo>
                  <a:lnTo>
                    <a:pt x="11827" y="9026"/>
                  </a:lnTo>
                  <a:lnTo>
                    <a:pt x="11923" y="8737"/>
                  </a:lnTo>
                  <a:lnTo>
                    <a:pt x="11923" y="8447"/>
                  </a:lnTo>
                  <a:lnTo>
                    <a:pt x="11923" y="8157"/>
                  </a:lnTo>
                  <a:lnTo>
                    <a:pt x="11827" y="7916"/>
                  </a:lnTo>
                  <a:lnTo>
                    <a:pt x="11730" y="7675"/>
                  </a:lnTo>
                  <a:lnTo>
                    <a:pt x="11585" y="7482"/>
                  </a:lnTo>
                  <a:lnTo>
                    <a:pt x="11344" y="7289"/>
                  </a:lnTo>
                  <a:lnTo>
                    <a:pt x="11151" y="7192"/>
                  </a:lnTo>
                  <a:lnTo>
                    <a:pt x="10861" y="7144"/>
                  </a:lnTo>
                  <a:lnTo>
                    <a:pt x="10523" y="7144"/>
                  </a:lnTo>
                  <a:lnTo>
                    <a:pt x="10186" y="7192"/>
                  </a:lnTo>
                  <a:lnTo>
                    <a:pt x="9799" y="7337"/>
                  </a:lnTo>
                  <a:lnTo>
                    <a:pt x="9365" y="7530"/>
                  </a:lnTo>
                  <a:lnTo>
                    <a:pt x="8931" y="7868"/>
                  </a:lnTo>
                  <a:lnTo>
                    <a:pt x="10330" y="5116"/>
                  </a:lnTo>
                  <a:lnTo>
                    <a:pt x="9992" y="1400"/>
                  </a:lnTo>
                  <a:lnTo>
                    <a:pt x="2993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2136;p80"/>
            <p:cNvSpPr/>
            <p:nvPr/>
          </p:nvSpPr>
          <p:spPr>
            <a:xfrm>
              <a:off x="5925350" y="1656825"/>
              <a:ext cx="298100" cy="504425"/>
            </a:xfrm>
            <a:custGeom>
              <a:avLst/>
              <a:gdLst/>
              <a:ahLst/>
              <a:cxnLst/>
              <a:rect l="l" t="t" r="r" b="b"/>
              <a:pathLst>
                <a:path w="11924" h="20177" fill="none" extrusionOk="0">
                  <a:moveTo>
                    <a:pt x="11537" y="9605"/>
                  </a:moveTo>
                  <a:lnTo>
                    <a:pt x="11537" y="9605"/>
                  </a:lnTo>
                  <a:lnTo>
                    <a:pt x="11151" y="10088"/>
                  </a:lnTo>
                  <a:lnTo>
                    <a:pt x="10813" y="10426"/>
                  </a:lnTo>
                  <a:lnTo>
                    <a:pt x="10475" y="10667"/>
                  </a:lnTo>
                  <a:lnTo>
                    <a:pt x="10186" y="10812"/>
                  </a:lnTo>
                  <a:lnTo>
                    <a:pt x="9896" y="10860"/>
                  </a:lnTo>
                  <a:lnTo>
                    <a:pt x="9703" y="10909"/>
                  </a:lnTo>
                  <a:lnTo>
                    <a:pt x="9558" y="10909"/>
                  </a:lnTo>
                  <a:lnTo>
                    <a:pt x="9558" y="10909"/>
                  </a:lnTo>
                  <a:lnTo>
                    <a:pt x="9317" y="11295"/>
                  </a:lnTo>
                  <a:lnTo>
                    <a:pt x="9027" y="11681"/>
                  </a:lnTo>
                  <a:lnTo>
                    <a:pt x="8689" y="12067"/>
                  </a:lnTo>
                  <a:lnTo>
                    <a:pt x="8351" y="12405"/>
                  </a:lnTo>
                  <a:lnTo>
                    <a:pt x="8351" y="12405"/>
                  </a:lnTo>
                  <a:lnTo>
                    <a:pt x="8351" y="13226"/>
                  </a:lnTo>
                  <a:lnTo>
                    <a:pt x="8351" y="13998"/>
                  </a:lnTo>
                  <a:lnTo>
                    <a:pt x="8400" y="14674"/>
                  </a:lnTo>
                  <a:lnTo>
                    <a:pt x="8496" y="15301"/>
                  </a:lnTo>
                  <a:lnTo>
                    <a:pt x="8641" y="16315"/>
                  </a:lnTo>
                  <a:lnTo>
                    <a:pt x="8882" y="17087"/>
                  </a:lnTo>
                  <a:lnTo>
                    <a:pt x="9124" y="17666"/>
                  </a:lnTo>
                  <a:lnTo>
                    <a:pt x="9365" y="18052"/>
                  </a:lnTo>
                  <a:lnTo>
                    <a:pt x="9558" y="18294"/>
                  </a:lnTo>
                  <a:lnTo>
                    <a:pt x="9558" y="18294"/>
                  </a:lnTo>
                  <a:lnTo>
                    <a:pt x="9268" y="18680"/>
                  </a:lnTo>
                  <a:lnTo>
                    <a:pt x="9027" y="19018"/>
                  </a:lnTo>
                  <a:lnTo>
                    <a:pt x="8737" y="19307"/>
                  </a:lnTo>
                  <a:lnTo>
                    <a:pt x="8448" y="19549"/>
                  </a:lnTo>
                  <a:lnTo>
                    <a:pt x="8110" y="19742"/>
                  </a:lnTo>
                  <a:lnTo>
                    <a:pt x="7820" y="19935"/>
                  </a:lnTo>
                  <a:lnTo>
                    <a:pt x="7531" y="20031"/>
                  </a:lnTo>
                  <a:lnTo>
                    <a:pt x="7193" y="20128"/>
                  </a:lnTo>
                  <a:lnTo>
                    <a:pt x="6903" y="20176"/>
                  </a:lnTo>
                  <a:lnTo>
                    <a:pt x="6565" y="20176"/>
                  </a:lnTo>
                  <a:lnTo>
                    <a:pt x="5938" y="20128"/>
                  </a:lnTo>
                  <a:lnTo>
                    <a:pt x="5262" y="20031"/>
                  </a:lnTo>
                  <a:lnTo>
                    <a:pt x="4586" y="19790"/>
                  </a:lnTo>
                  <a:lnTo>
                    <a:pt x="4586" y="19790"/>
                  </a:lnTo>
                  <a:lnTo>
                    <a:pt x="4297" y="19694"/>
                  </a:lnTo>
                  <a:lnTo>
                    <a:pt x="4007" y="19549"/>
                  </a:lnTo>
                  <a:lnTo>
                    <a:pt x="3573" y="19211"/>
                  </a:lnTo>
                  <a:lnTo>
                    <a:pt x="3235" y="18873"/>
                  </a:lnTo>
                  <a:lnTo>
                    <a:pt x="2993" y="18535"/>
                  </a:lnTo>
                  <a:lnTo>
                    <a:pt x="2849" y="18245"/>
                  </a:lnTo>
                  <a:lnTo>
                    <a:pt x="2752" y="18004"/>
                  </a:lnTo>
                  <a:lnTo>
                    <a:pt x="2704" y="17763"/>
                  </a:lnTo>
                  <a:lnTo>
                    <a:pt x="2704" y="17763"/>
                  </a:lnTo>
                  <a:lnTo>
                    <a:pt x="3235" y="17473"/>
                  </a:lnTo>
                  <a:lnTo>
                    <a:pt x="3669" y="17087"/>
                  </a:lnTo>
                  <a:lnTo>
                    <a:pt x="3911" y="16749"/>
                  </a:lnTo>
                  <a:lnTo>
                    <a:pt x="4104" y="16363"/>
                  </a:lnTo>
                  <a:lnTo>
                    <a:pt x="4200" y="15977"/>
                  </a:lnTo>
                  <a:lnTo>
                    <a:pt x="4248" y="15591"/>
                  </a:lnTo>
                  <a:lnTo>
                    <a:pt x="4200" y="15205"/>
                  </a:lnTo>
                  <a:lnTo>
                    <a:pt x="4104" y="14915"/>
                  </a:lnTo>
                  <a:lnTo>
                    <a:pt x="4104" y="14915"/>
                  </a:lnTo>
                  <a:lnTo>
                    <a:pt x="3959" y="14432"/>
                  </a:lnTo>
                  <a:lnTo>
                    <a:pt x="3718" y="13950"/>
                  </a:lnTo>
                  <a:lnTo>
                    <a:pt x="3718" y="13950"/>
                  </a:lnTo>
                  <a:lnTo>
                    <a:pt x="3187" y="13757"/>
                  </a:lnTo>
                  <a:lnTo>
                    <a:pt x="2704" y="13563"/>
                  </a:lnTo>
                  <a:lnTo>
                    <a:pt x="2221" y="13274"/>
                  </a:lnTo>
                  <a:lnTo>
                    <a:pt x="1835" y="12984"/>
                  </a:lnTo>
                  <a:lnTo>
                    <a:pt x="1497" y="12646"/>
                  </a:lnTo>
                  <a:lnTo>
                    <a:pt x="1159" y="12260"/>
                  </a:lnTo>
                  <a:lnTo>
                    <a:pt x="918" y="11874"/>
                  </a:lnTo>
                  <a:lnTo>
                    <a:pt x="677" y="11440"/>
                  </a:lnTo>
                  <a:lnTo>
                    <a:pt x="484" y="11005"/>
                  </a:lnTo>
                  <a:lnTo>
                    <a:pt x="290" y="10523"/>
                  </a:lnTo>
                  <a:lnTo>
                    <a:pt x="194" y="10040"/>
                  </a:lnTo>
                  <a:lnTo>
                    <a:pt x="97" y="9557"/>
                  </a:lnTo>
                  <a:lnTo>
                    <a:pt x="49" y="9026"/>
                  </a:lnTo>
                  <a:lnTo>
                    <a:pt x="1" y="8544"/>
                  </a:lnTo>
                  <a:lnTo>
                    <a:pt x="49" y="7482"/>
                  </a:lnTo>
                  <a:lnTo>
                    <a:pt x="49" y="7482"/>
                  </a:lnTo>
                  <a:lnTo>
                    <a:pt x="194" y="6275"/>
                  </a:lnTo>
                  <a:lnTo>
                    <a:pt x="435" y="5068"/>
                  </a:lnTo>
                  <a:lnTo>
                    <a:pt x="773" y="3862"/>
                  </a:lnTo>
                  <a:lnTo>
                    <a:pt x="1208" y="2703"/>
                  </a:lnTo>
                  <a:lnTo>
                    <a:pt x="2993" y="0"/>
                  </a:lnTo>
                  <a:lnTo>
                    <a:pt x="9992" y="1400"/>
                  </a:lnTo>
                  <a:lnTo>
                    <a:pt x="10330" y="5116"/>
                  </a:lnTo>
                  <a:lnTo>
                    <a:pt x="8931" y="7868"/>
                  </a:lnTo>
                  <a:lnTo>
                    <a:pt x="8931" y="7868"/>
                  </a:lnTo>
                  <a:lnTo>
                    <a:pt x="9365" y="7530"/>
                  </a:lnTo>
                  <a:lnTo>
                    <a:pt x="9799" y="7337"/>
                  </a:lnTo>
                  <a:lnTo>
                    <a:pt x="10186" y="7192"/>
                  </a:lnTo>
                  <a:lnTo>
                    <a:pt x="10523" y="7144"/>
                  </a:lnTo>
                  <a:lnTo>
                    <a:pt x="10861" y="7144"/>
                  </a:lnTo>
                  <a:lnTo>
                    <a:pt x="11151" y="7192"/>
                  </a:lnTo>
                  <a:lnTo>
                    <a:pt x="11344" y="7289"/>
                  </a:lnTo>
                  <a:lnTo>
                    <a:pt x="11585" y="7482"/>
                  </a:lnTo>
                  <a:lnTo>
                    <a:pt x="11730" y="7675"/>
                  </a:lnTo>
                  <a:lnTo>
                    <a:pt x="11827" y="7916"/>
                  </a:lnTo>
                  <a:lnTo>
                    <a:pt x="11923" y="8157"/>
                  </a:lnTo>
                  <a:lnTo>
                    <a:pt x="11923" y="8447"/>
                  </a:lnTo>
                  <a:lnTo>
                    <a:pt x="11923" y="8737"/>
                  </a:lnTo>
                  <a:lnTo>
                    <a:pt x="11827" y="9026"/>
                  </a:lnTo>
                  <a:lnTo>
                    <a:pt x="11730" y="9316"/>
                  </a:lnTo>
                  <a:lnTo>
                    <a:pt x="11537" y="96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2137;p80"/>
            <p:cNvSpPr/>
            <p:nvPr/>
          </p:nvSpPr>
          <p:spPr>
            <a:xfrm>
              <a:off x="5994150" y="1861950"/>
              <a:ext cx="72425" cy="33825"/>
            </a:xfrm>
            <a:custGeom>
              <a:avLst/>
              <a:gdLst/>
              <a:ahLst/>
              <a:cxnLst/>
              <a:rect l="l" t="t" r="r" b="b"/>
              <a:pathLst>
                <a:path w="2897" h="1353" extrusionOk="0">
                  <a:moveTo>
                    <a:pt x="2751" y="1"/>
                  </a:moveTo>
                  <a:lnTo>
                    <a:pt x="2703" y="97"/>
                  </a:lnTo>
                  <a:lnTo>
                    <a:pt x="2510" y="290"/>
                  </a:lnTo>
                  <a:lnTo>
                    <a:pt x="2365" y="483"/>
                  </a:lnTo>
                  <a:lnTo>
                    <a:pt x="2172" y="676"/>
                  </a:lnTo>
                  <a:lnTo>
                    <a:pt x="1979" y="773"/>
                  </a:lnTo>
                  <a:lnTo>
                    <a:pt x="1545" y="966"/>
                  </a:lnTo>
                  <a:lnTo>
                    <a:pt x="1110" y="1063"/>
                  </a:lnTo>
                  <a:lnTo>
                    <a:pt x="724" y="1111"/>
                  </a:lnTo>
                  <a:lnTo>
                    <a:pt x="48" y="1111"/>
                  </a:lnTo>
                  <a:lnTo>
                    <a:pt x="0" y="1207"/>
                  </a:lnTo>
                  <a:lnTo>
                    <a:pt x="0" y="1304"/>
                  </a:lnTo>
                  <a:lnTo>
                    <a:pt x="97" y="1352"/>
                  </a:lnTo>
                  <a:lnTo>
                    <a:pt x="628" y="1352"/>
                  </a:lnTo>
                  <a:lnTo>
                    <a:pt x="1159" y="1304"/>
                  </a:lnTo>
                  <a:lnTo>
                    <a:pt x="1448" y="1256"/>
                  </a:lnTo>
                  <a:lnTo>
                    <a:pt x="1786" y="1159"/>
                  </a:lnTo>
                  <a:lnTo>
                    <a:pt x="2076" y="1014"/>
                  </a:lnTo>
                  <a:lnTo>
                    <a:pt x="2365" y="821"/>
                  </a:lnTo>
                  <a:lnTo>
                    <a:pt x="2655" y="532"/>
                  </a:lnTo>
                  <a:lnTo>
                    <a:pt x="2896" y="194"/>
                  </a:lnTo>
                  <a:lnTo>
                    <a:pt x="2896" y="97"/>
                  </a:lnTo>
                  <a:lnTo>
                    <a:pt x="2848" y="49"/>
                  </a:lnTo>
                  <a:lnTo>
                    <a:pt x="275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2138;p80"/>
            <p:cNvSpPr/>
            <p:nvPr/>
          </p:nvSpPr>
          <p:spPr>
            <a:xfrm>
              <a:off x="5966375" y="1799200"/>
              <a:ext cx="39850" cy="56750"/>
            </a:xfrm>
            <a:custGeom>
              <a:avLst/>
              <a:gdLst/>
              <a:ahLst/>
              <a:cxnLst/>
              <a:rect l="l" t="t" r="r" b="b"/>
              <a:pathLst>
                <a:path w="1594" h="2270" extrusionOk="0">
                  <a:moveTo>
                    <a:pt x="1594" y="1"/>
                  </a:moveTo>
                  <a:lnTo>
                    <a:pt x="1" y="1931"/>
                  </a:lnTo>
                  <a:lnTo>
                    <a:pt x="242" y="2125"/>
                  </a:lnTo>
                  <a:lnTo>
                    <a:pt x="580" y="2221"/>
                  </a:lnTo>
                  <a:lnTo>
                    <a:pt x="918" y="2269"/>
                  </a:lnTo>
                  <a:lnTo>
                    <a:pt x="1208" y="2269"/>
                  </a:lnTo>
                  <a:lnTo>
                    <a:pt x="1304" y="1883"/>
                  </a:lnTo>
                  <a:lnTo>
                    <a:pt x="1449" y="1111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2139;p80"/>
            <p:cNvSpPr/>
            <p:nvPr/>
          </p:nvSpPr>
          <p:spPr>
            <a:xfrm>
              <a:off x="6043625" y="1785925"/>
              <a:ext cx="15700" cy="25375"/>
            </a:xfrm>
            <a:custGeom>
              <a:avLst/>
              <a:gdLst/>
              <a:ahLst/>
              <a:cxnLst/>
              <a:rect l="l" t="t" r="r" b="b"/>
              <a:pathLst>
                <a:path w="628" h="1015" extrusionOk="0">
                  <a:moveTo>
                    <a:pt x="241" y="1"/>
                  </a:moveTo>
                  <a:lnTo>
                    <a:pt x="145" y="97"/>
                  </a:lnTo>
                  <a:lnTo>
                    <a:pt x="48" y="290"/>
                  </a:lnTo>
                  <a:lnTo>
                    <a:pt x="0" y="483"/>
                  </a:lnTo>
                  <a:lnTo>
                    <a:pt x="0" y="677"/>
                  </a:lnTo>
                  <a:lnTo>
                    <a:pt x="48" y="821"/>
                  </a:lnTo>
                  <a:lnTo>
                    <a:pt x="145" y="966"/>
                  </a:lnTo>
                  <a:lnTo>
                    <a:pt x="241" y="1014"/>
                  </a:lnTo>
                  <a:lnTo>
                    <a:pt x="386" y="1014"/>
                  </a:lnTo>
                  <a:lnTo>
                    <a:pt x="483" y="918"/>
                  </a:lnTo>
                  <a:lnTo>
                    <a:pt x="579" y="773"/>
                  </a:lnTo>
                  <a:lnTo>
                    <a:pt x="628" y="580"/>
                  </a:lnTo>
                  <a:lnTo>
                    <a:pt x="628" y="339"/>
                  </a:lnTo>
                  <a:lnTo>
                    <a:pt x="579" y="194"/>
                  </a:lnTo>
                  <a:lnTo>
                    <a:pt x="531" y="49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2140;p80"/>
            <p:cNvSpPr/>
            <p:nvPr/>
          </p:nvSpPr>
          <p:spPr>
            <a:xfrm>
              <a:off x="5957950" y="1778700"/>
              <a:ext cx="15700" cy="25350"/>
            </a:xfrm>
            <a:custGeom>
              <a:avLst/>
              <a:gdLst/>
              <a:ahLst/>
              <a:cxnLst/>
              <a:rect l="l" t="t" r="r" b="b"/>
              <a:pathLst>
                <a:path w="628" h="1014" extrusionOk="0">
                  <a:moveTo>
                    <a:pt x="241" y="0"/>
                  </a:moveTo>
                  <a:lnTo>
                    <a:pt x="145" y="97"/>
                  </a:lnTo>
                  <a:lnTo>
                    <a:pt x="48" y="241"/>
                  </a:lnTo>
                  <a:lnTo>
                    <a:pt x="0" y="435"/>
                  </a:lnTo>
                  <a:lnTo>
                    <a:pt x="0" y="628"/>
                  </a:lnTo>
                  <a:lnTo>
                    <a:pt x="48" y="821"/>
                  </a:lnTo>
                  <a:lnTo>
                    <a:pt x="145" y="966"/>
                  </a:lnTo>
                  <a:lnTo>
                    <a:pt x="241" y="1014"/>
                  </a:lnTo>
                  <a:lnTo>
                    <a:pt x="386" y="966"/>
                  </a:lnTo>
                  <a:lnTo>
                    <a:pt x="483" y="869"/>
                  </a:lnTo>
                  <a:lnTo>
                    <a:pt x="579" y="724"/>
                  </a:lnTo>
                  <a:lnTo>
                    <a:pt x="628" y="531"/>
                  </a:lnTo>
                  <a:lnTo>
                    <a:pt x="628" y="338"/>
                  </a:lnTo>
                  <a:lnTo>
                    <a:pt x="579" y="145"/>
                  </a:lnTo>
                  <a:lnTo>
                    <a:pt x="483" y="48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2141;p80"/>
            <p:cNvSpPr/>
            <p:nvPr/>
          </p:nvSpPr>
          <p:spPr>
            <a:xfrm>
              <a:off x="6059300" y="1737675"/>
              <a:ext cx="38650" cy="30175"/>
            </a:xfrm>
            <a:custGeom>
              <a:avLst/>
              <a:gdLst/>
              <a:ahLst/>
              <a:cxnLst/>
              <a:rect l="l" t="t" r="r" b="b"/>
              <a:pathLst>
                <a:path w="1546" h="1207" extrusionOk="0">
                  <a:moveTo>
                    <a:pt x="145" y="0"/>
                  </a:moveTo>
                  <a:lnTo>
                    <a:pt x="49" y="97"/>
                  </a:lnTo>
                  <a:lnTo>
                    <a:pt x="1" y="193"/>
                  </a:lnTo>
                  <a:lnTo>
                    <a:pt x="97" y="290"/>
                  </a:lnTo>
                  <a:lnTo>
                    <a:pt x="194" y="338"/>
                  </a:lnTo>
                  <a:lnTo>
                    <a:pt x="339" y="338"/>
                  </a:lnTo>
                  <a:lnTo>
                    <a:pt x="580" y="386"/>
                  </a:lnTo>
                  <a:lnTo>
                    <a:pt x="725" y="483"/>
                  </a:lnTo>
                  <a:lnTo>
                    <a:pt x="918" y="628"/>
                  </a:lnTo>
                  <a:lnTo>
                    <a:pt x="1111" y="821"/>
                  </a:lnTo>
                  <a:lnTo>
                    <a:pt x="1256" y="1110"/>
                  </a:lnTo>
                  <a:lnTo>
                    <a:pt x="1304" y="1207"/>
                  </a:lnTo>
                  <a:lnTo>
                    <a:pt x="1497" y="1207"/>
                  </a:lnTo>
                  <a:lnTo>
                    <a:pt x="1545" y="1110"/>
                  </a:lnTo>
                  <a:lnTo>
                    <a:pt x="1545" y="965"/>
                  </a:lnTo>
                  <a:lnTo>
                    <a:pt x="1352" y="579"/>
                  </a:lnTo>
                  <a:lnTo>
                    <a:pt x="1111" y="338"/>
                  </a:lnTo>
                  <a:lnTo>
                    <a:pt x="869" y="145"/>
                  </a:lnTo>
                  <a:lnTo>
                    <a:pt x="676" y="48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2142;p80"/>
            <p:cNvSpPr/>
            <p:nvPr/>
          </p:nvSpPr>
          <p:spPr>
            <a:xfrm>
              <a:off x="5942250" y="1729225"/>
              <a:ext cx="59150" cy="24150"/>
            </a:xfrm>
            <a:custGeom>
              <a:avLst/>
              <a:gdLst/>
              <a:ahLst/>
              <a:cxnLst/>
              <a:rect l="l" t="t" r="r" b="b"/>
              <a:pathLst>
                <a:path w="2366" h="966" extrusionOk="0">
                  <a:moveTo>
                    <a:pt x="1400" y="0"/>
                  </a:moveTo>
                  <a:lnTo>
                    <a:pt x="1014" y="97"/>
                  </a:lnTo>
                  <a:lnTo>
                    <a:pt x="725" y="193"/>
                  </a:lnTo>
                  <a:lnTo>
                    <a:pt x="435" y="338"/>
                  </a:lnTo>
                  <a:lnTo>
                    <a:pt x="242" y="483"/>
                  </a:lnTo>
                  <a:lnTo>
                    <a:pt x="49" y="676"/>
                  </a:lnTo>
                  <a:lnTo>
                    <a:pt x="1" y="772"/>
                  </a:lnTo>
                  <a:lnTo>
                    <a:pt x="49" y="917"/>
                  </a:lnTo>
                  <a:lnTo>
                    <a:pt x="145" y="966"/>
                  </a:lnTo>
                  <a:lnTo>
                    <a:pt x="242" y="966"/>
                  </a:lnTo>
                  <a:lnTo>
                    <a:pt x="290" y="917"/>
                  </a:lnTo>
                  <a:lnTo>
                    <a:pt x="435" y="772"/>
                  </a:lnTo>
                  <a:lnTo>
                    <a:pt x="628" y="628"/>
                  </a:lnTo>
                  <a:lnTo>
                    <a:pt x="821" y="531"/>
                  </a:lnTo>
                  <a:lnTo>
                    <a:pt x="1111" y="435"/>
                  </a:lnTo>
                  <a:lnTo>
                    <a:pt x="1400" y="338"/>
                  </a:lnTo>
                  <a:lnTo>
                    <a:pt x="1738" y="338"/>
                  </a:lnTo>
                  <a:lnTo>
                    <a:pt x="2124" y="435"/>
                  </a:lnTo>
                  <a:lnTo>
                    <a:pt x="2269" y="435"/>
                  </a:lnTo>
                  <a:lnTo>
                    <a:pt x="2366" y="338"/>
                  </a:lnTo>
                  <a:lnTo>
                    <a:pt x="2366" y="241"/>
                  </a:lnTo>
                  <a:lnTo>
                    <a:pt x="2269" y="145"/>
                  </a:lnTo>
                  <a:lnTo>
                    <a:pt x="2028" y="48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2143;p80"/>
            <p:cNvSpPr/>
            <p:nvPr/>
          </p:nvSpPr>
          <p:spPr>
            <a:xfrm>
              <a:off x="6018275" y="2000725"/>
              <a:ext cx="38650" cy="27775"/>
            </a:xfrm>
            <a:custGeom>
              <a:avLst/>
              <a:gdLst/>
              <a:ahLst/>
              <a:cxnLst/>
              <a:rect l="l" t="t" r="r" b="b"/>
              <a:pathLst>
                <a:path w="1546" h="1111" extrusionOk="0">
                  <a:moveTo>
                    <a:pt x="1545" y="1"/>
                  </a:moveTo>
                  <a:lnTo>
                    <a:pt x="966" y="145"/>
                  </a:lnTo>
                  <a:lnTo>
                    <a:pt x="387" y="194"/>
                  </a:lnTo>
                  <a:lnTo>
                    <a:pt x="1" y="194"/>
                  </a:lnTo>
                  <a:lnTo>
                    <a:pt x="242" y="628"/>
                  </a:lnTo>
                  <a:lnTo>
                    <a:pt x="435" y="1111"/>
                  </a:lnTo>
                  <a:lnTo>
                    <a:pt x="773" y="918"/>
                  </a:lnTo>
                  <a:lnTo>
                    <a:pt x="1062" y="628"/>
                  </a:lnTo>
                  <a:lnTo>
                    <a:pt x="1304" y="33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914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2144;p80"/>
            <p:cNvSpPr/>
            <p:nvPr/>
          </p:nvSpPr>
          <p:spPr>
            <a:xfrm>
              <a:off x="6018275" y="2000725"/>
              <a:ext cx="38650" cy="27775"/>
            </a:xfrm>
            <a:custGeom>
              <a:avLst/>
              <a:gdLst/>
              <a:ahLst/>
              <a:cxnLst/>
              <a:rect l="l" t="t" r="r" b="b"/>
              <a:pathLst>
                <a:path w="1546" h="1111" fill="none" extrusionOk="0">
                  <a:moveTo>
                    <a:pt x="1545" y="1"/>
                  </a:moveTo>
                  <a:lnTo>
                    <a:pt x="1545" y="1"/>
                  </a:lnTo>
                  <a:lnTo>
                    <a:pt x="966" y="145"/>
                  </a:lnTo>
                  <a:lnTo>
                    <a:pt x="387" y="194"/>
                  </a:lnTo>
                  <a:lnTo>
                    <a:pt x="387" y="194"/>
                  </a:lnTo>
                  <a:lnTo>
                    <a:pt x="1" y="194"/>
                  </a:lnTo>
                  <a:lnTo>
                    <a:pt x="1" y="194"/>
                  </a:lnTo>
                  <a:lnTo>
                    <a:pt x="242" y="628"/>
                  </a:lnTo>
                  <a:lnTo>
                    <a:pt x="435" y="1111"/>
                  </a:lnTo>
                  <a:lnTo>
                    <a:pt x="435" y="1111"/>
                  </a:lnTo>
                  <a:lnTo>
                    <a:pt x="773" y="918"/>
                  </a:lnTo>
                  <a:lnTo>
                    <a:pt x="1062" y="628"/>
                  </a:lnTo>
                  <a:lnTo>
                    <a:pt x="1304" y="338"/>
                  </a:lnTo>
                  <a:lnTo>
                    <a:pt x="154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2145;p80"/>
            <p:cNvSpPr/>
            <p:nvPr/>
          </p:nvSpPr>
          <p:spPr>
            <a:xfrm>
              <a:off x="5915700" y="1595275"/>
              <a:ext cx="336700" cy="267900"/>
            </a:xfrm>
            <a:custGeom>
              <a:avLst/>
              <a:gdLst/>
              <a:ahLst/>
              <a:cxnLst/>
              <a:rect l="l" t="t" r="r" b="b"/>
              <a:pathLst>
                <a:path w="13468" h="10716" extrusionOk="0">
                  <a:moveTo>
                    <a:pt x="1738" y="0"/>
                  </a:moveTo>
                  <a:lnTo>
                    <a:pt x="1642" y="49"/>
                  </a:lnTo>
                  <a:lnTo>
                    <a:pt x="1545" y="97"/>
                  </a:lnTo>
                  <a:lnTo>
                    <a:pt x="1449" y="242"/>
                  </a:lnTo>
                  <a:lnTo>
                    <a:pt x="1400" y="483"/>
                  </a:lnTo>
                  <a:lnTo>
                    <a:pt x="1400" y="821"/>
                  </a:lnTo>
                  <a:lnTo>
                    <a:pt x="1497" y="1207"/>
                  </a:lnTo>
                  <a:lnTo>
                    <a:pt x="1690" y="1786"/>
                  </a:lnTo>
                  <a:lnTo>
                    <a:pt x="1787" y="2076"/>
                  </a:lnTo>
                  <a:lnTo>
                    <a:pt x="1642" y="1835"/>
                  </a:lnTo>
                  <a:lnTo>
                    <a:pt x="1256" y="1352"/>
                  </a:lnTo>
                  <a:lnTo>
                    <a:pt x="1014" y="1111"/>
                  </a:lnTo>
                  <a:lnTo>
                    <a:pt x="821" y="917"/>
                  </a:lnTo>
                  <a:lnTo>
                    <a:pt x="580" y="821"/>
                  </a:lnTo>
                  <a:lnTo>
                    <a:pt x="483" y="821"/>
                  </a:lnTo>
                  <a:lnTo>
                    <a:pt x="387" y="869"/>
                  </a:lnTo>
                  <a:lnTo>
                    <a:pt x="242" y="1111"/>
                  </a:lnTo>
                  <a:lnTo>
                    <a:pt x="97" y="1497"/>
                  </a:lnTo>
                  <a:lnTo>
                    <a:pt x="1" y="2076"/>
                  </a:lnTo>
                  <a:lnTo>
                    <a:pt x="1" y="2703"/>
                  </a:lnTo>
                  <a:lnTo>
                    <a:pt x="49" y="3041"/>
                  </a:lnTo>
                  <a:lnTo>
                    <a:pt x="97" y="3379"/>
                  </a:lnTo>
                  <a:lnTo>
                    <a:pt x="194" y="3669"/>
                  </a:lnTo>
                  <a:lnTo>
                    <a:pt x="387" y="4007"/>
                  </a:lnTo>
                  <a:lnTo>
                    <a:pt x="580" y="4296"/>
                  </a:lnTo>
                  <a:lnTo>
                    <a:pt x="870" y="4538"/>
                  </a:lnTo>
                  <a:lnTo>
                    <a:pt x="1207" y="4779"/>
                  </a:lnTo>
                  <a:lnTo>
                    <a:pt x="1642" y="4972"/>
                  </a:lnTo>
                  <a:lnTo>
                    <a:pt x="2124" y="5069"/>
                  </a:lnTo>
                  <a:lnTo>
                    <a:pt x="2655" y="5165"/>
                  </a:lnTo>
                  <a:lnTo>
                    <a:pt x="3283" y="5213"/>
                  </a:lnTo>
                  <a:lnTo>
                    <a:pt x="3959" y="5213"/>
                  </a:lnTo>
                  <a:lnTo>
                    <a:pt x="5358" y="5069"/>
                  </a:lnTo>
                  <a:lnTo>
                    <a:pt x="6710" y="4875"/>
                  </a:lnTo>
                  <a:lnTo>
                    <a:pt x="8013" y="4682"/>
                  </a:lnTo>
                  <a:lnTo>
                    <a:pt x="9027" y="4441"/>
                  </a:lnTo>
                  <a:lnTo>
                    <a:pt x="10041" y="4200"/>
                  </a:lnTo>
                  <a:lnTo>
                    <a:pt x="10282" y="5165"/>
                  </a:lnTo>
                  <a:lnTo>
                    <a:pt x="10330" y="5744"/>
                  </a:lnTo>
                  <a:lnTo>
                    <a:pt x="10378" y="6372"/>
                  </a:lnTo>
                  <a:lnTo>
                    <a:pt x="10282" y="6999"/>
                  </a:lnTo>
                  <a:lnTo>
                    <a:pt x="10234" y="7289"/>
                  </a:lnTo>
                  <a:lnTo>
                    <a:pt x="10137" y="7578"/>
                  </a:lnTo>
                  <a:lnTo>
                    <a:pt x="9992" y="7916"/>
                  </a:lnTo>
                  <a:lnTo>
                    <a:pt x="9799" y="8206"/>
                  </a:lnTo>
                  <a:lnTo>
                    <a:pt x="9606" y="8496"/>
                  </a:lnTo>
                  <a:lnTo>
                    <a:pt x="9317" y="8785"/>
                  </a:lnTo>
                  <a:lnTo>
                    <a:pt x="9075" y="9075"/>
                  </a:lnTo>
                  <a:lnTo>
                    <a:pt x="8979" y="9364"/>
                  </a:lnTo>
                  <a:lnTo>
                    <a:pt x="8930" y="9654"/>
                  </a:lnTo>
                  <a:lnTo>
                    <a:pt x="8979" y="9847"/>
                  </a:lnTo>
                  <a:lnTo>
                    <a:pt x="9075" y="10040"/>
                  </a:lnTo>
                  <a:lnTo>
                    <a:pt x="9220" y="10185"/>
                  </a:lnTo>
                  <a:lnTo>
                    <a:pt x="9317" y="10282"/>
                  </a:lnTo>
                  <a:lnTo>
                    <a:pt x="9799" y="9992"/>
                  </a:lnTo>
                  <a:lnTo>
                    <a:pt x="10234" y="9799"/>
                  </a:lnTo>
                  <a:lnTo>
                    <a:pt x="10572" y="9702"/>
                  </a:lnTo>
                  <a:lnTo>
                    <a:pt x="10909" y="9606"/>
                  </a:lnTo>
                  <a:lnTo>
                    <a:pt x="11199" y="9606"/>
                  </a:lnTo>
                  <a:lnTo>
                    <a:pt x="11440" y="9654"/>
                  </a:lnTo>
                  <a:lnTo>
                    <a:pt x="11633" y="9751"/>
                  </a:lnTo>
                  <a:lnTo>
                    <a:pt x="11826" y="9847"/>
                  </a:lnTo>
                  <a:lnTo>
                    <a:pt x="11971" y="9992"/>
                  </a:lnTo>
                  <a:lnTo>
                    <a:pt x="12068" y="10137"/>
                  </a:lnTo>
                  <a:lnTo>
                    <a:pt x="12213" y="10426"/>
                  </a:lnTo>
                  <a:lnTo>
                    <a:pt x="12309" y="10716"/>
                  </a:lnTo>
                  <a:lnTo>
                    <a:pt x="12647" y="9895"/>
                  </a:lnTo>
                  <a:lnTo>
                    <a:pt x="12888" y="9075"/>
                  </a:lnTo>
                  <a:lnTo>
                    <a:pt x="13130" y="8206"/>
                  </a:lnTo>
                  <a:lnTo>
                    <a:pt x="13275" y="7337"/>
                  </a:lnTo>
                  <a:lnTo>
                    <a:pt x="13419" y="6468"/>
                  </a:lnTo>
                  <a:lnTo>
                    <a:pt x="13468" y="5599"/>
                  </a:lnTo>
                  <a:lnTo>
                    <a:pt x="13468" y="4731"/>
                  </a:lnTo>
                  <a:lnTo>
                    <a:pt x="13419" y="3862"/>
                  </a:lnTo>
                  <a:lnTo>
                    <a:pt x="13371" y="3524"/>
                  </a:lnTo>
                  <a:lnTo>
                    <a:pt x="13275" y="3186"/>
                  </a:lnTo>
                  <a:lnTo>
                    <a:pt x="13178" y="2896"/>
                  </a:lnTo>
                  <a:lnTo>
                    <a:pt x="13033" y="2655"/>
                  </a:lnTo>
                  <a:lnTo>
                    <a:pt x="12840" y="2414"/>
                  </a:lnTo>
                  <a:lnTo>
                    <a:pt x="12647" y="2221"/>
                  </a:lnTo>
                  <a:lnTo>
                    <a:pt x="12406" y="2028"/>
                  </a:lnTo>
                  <a:lnTo>
                    <a:pt x="12213" y="1883"/>
                  </a:lnTo>
                  <a:lnTo>
                    <a:pt x="11633" y="1593"/>
                  </a:lnTo>
                  <a:lnTo>
                    <a:pt x="11054" y="1448"/>
                  </a:lnTo>
                  <a:lnTo>
                    <a:pt x="10378" y="1352"/>
                  </a:lnTo>
                  <a:lnTo>
                    <a:pt x="9703" y="1304"/>
                  </a:lnTo>
                  <a:lnTo>
                    <a:pt x="8979" y="1304"/>
                  </a:lnTo>
                  <a:lnTo>
                    <a:pt x="8255" y="1352"/>
                  </a:lnTo>
                  <a:lnTo>
                    <a:pt x="6855" y="1545"/>
                  </a:lnTo>
                  <a:lnTo>
                    <a:pt x="5600" y="1738"/>
                  </a:lnTo>
                  <a:lnTo>
                    <a:pt x="4586" y="1883"/>
                  </a:lnTo>
                  <a:lnTo>
                    <a:pt x="4200" y="1931"/>
                  </a:lnTo>
                  <a:lnTo>
                    <a:pt x="3814" y="1883"/>
                  </a:lnTo>
                  <a:lnTo>
                    <a:pt x="3524" y="1786"/>
                  </a:lnTo>
                  <a:lnTo>
                    <a:pt x="3283" y="1690"/>
                  </a:lnTo>
                  <a:lnTo>
                    <a:pt x="3042" y="1497"/>
                  </a:lnTo>
                  <a:lnTo>
                    <a:pt x="2800" y="1352"/>
                  </a:lnTo>
                  <a:lnTo>
                    <a:pt x="2511" y="917"/>
                  </a:lnTo>
                  <a:lnTo>
                    <a:pt x="2028" y="193"/>
                  </a:lnTo>
                  <a:lnTo>
                    <a:pt x="1931" y="97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2146;p80"/>
            <p:cNvSpPr/>
            <p:nvPr/>
          </p:nvSpPr>
          <p:spPr>
            <a:xfrm>
              <a:off x="6143775" y="1680950"/>
              <a:ext cx="55525" cy="92950"/>
            </a:xfrm>
            <a:custGeom>
              <a:avLst/>
              <a:gdLst/>
              <a:ahLst/>
              <a:cxnLst/>
              <a:rect l="l" t="t" r="r" b="b"/>
              <a:pathLst>
                <a:path w="2221" h="3718" extrusionOk="0">
                  <a:moveTo>
                    <a:pt x="1883" y="0"/>
                  </a:moveTo>
                  <a:lnTo>
                    <a:pt x="242" y="435"/>
                  </a:lnTo>
                  <a:lnTo>
                    <a:pt x="145" y="966"/>
                  </a:lnTo>
                  <a:lnTo>
                    <a:pt x="49" y="1545"/>
                  </a:lnTo>
                  <a:lnTo>
                    <a:pt x="0" y="2124"/>
                  </a:lnTo>
                  <a:lnTo>
                    <a:pt x="0" y="2462"/>
                  </a:lnTo>
                  <a:lnTo>
                    <a:pt x="0" y="2752"/>
                  </a:lnTo>
                  <a:lnTo>
                    <a:pt x="97" y="3041"/>
                  </a:lnTo>
                  <a:lnTo>
                    <a:pt x="194" y="3283"/>
                  </a:lnTo>
                  <a:lnTo>
                    <a:pt x="338" y="3476"/>
                  </a:lnTo>
                  <a:lnTo>
                    <a:pt x="531" y="3621"/>
                  </a:lnTo>
                  <a:lnTo>
                    <a:pt x="821" y="3717"/>
                  </a:lnTo>
                  <a:lnTo>
                    <a:pt x="1159" y="3717"/>
                  </a:lnTo>
                  <a:lnTo>
                    <a:pt x="1449" y="3621"/>
                  </a:lnTo>
                  <a:lnTo>
                    <a:pt x="1738" y="3476"/>
                  </a:lnTo>
                  <a:lnTo>
                    <a:pt x="1931" y="3283"/>
                  </a:lnTo>
                  <a:lnTo>
                    <a:pt x="2076" y="3041"/>
                  </a:lnTo>
                  <a:lnTo>
                    <a:pt x="2173" y="2752"/>
                  </a:lnTo>
                  <a:lnTo>
                    <a:pt x="2221" y="2462"/>
                  </a:lnTo>
                  <a:lnTo>
                    <a:pt x="2221" y="2124"/>
                  </a:lnTo>
                  <a:lnTo>
                    <a:pt x="2221" y="1786"/>
                  </a:lnTo>
                  <a:lnTo>
                    <a:pt x="2173" y="1111"/>
                  </a:lnTo>
                  <a:lnTo>
                    <a:pt x="2028" y="531"/>
                  </a:lnTo>
                  <a:lnTo>
                    <a:pt x="188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2147;p80"/>
            <p:cNvSpPr/>
            <p:nvPr/>
          </p:nvSpPr>
          <p:spPr>
            <a:xfrm>
              <a:off x="6000175" y="1603725"/>
              <a:ext cx="234125" cy="77250"/>
            </a:xfrm>
            <a:custGeom>
              <a:avLst/>
              <a:gdLst/>
              <a:ahLst/>
              <a:cxnLst/>
              <a:rect l="l" t="t" r="r" b="b"/>
              <a:pathLst>
                <a:path w="9365" h="3090" extrusionOk="0">
                  <a:moveTo>
                    <a:pt x="145" y="0"/>
                  </a:moveTo>
                  <a:lnTo>
                    <a:pt x="97" y="97"/>
                  </a:lnTo>
                  <a:lnTo>
                    <a:pt x="49" y="193"/>
                  </a:lnTo>
                  <a:lnTo>
                    <a:pt x="0" y="290"/>
                  </a:lnTo>
                  <a:lnTo>
                    <a:pt x="0" y="435"/>
                  </a:lnTo>
                  <a:lnTo>
                    <a:pt x="49" y="724"/>
                  </a:lnTo>
                  <a:lnTo>
                    <a:pt x="194" y="966"/>
                  </a:lnTo>
                  <a:lnTo>
                    <a:pt x="387" y="1207"/>
                  </a:lnTo>
                  <a:lnTo>
                    <a:pt x="773" y="1593"/>
                  </a:lnTo>
                  <a:lnTo>
                    <a:pt x="966" y="1786"/>
                  </a:lnTo>
                  <a:lnTo>
                    <a:pt x="966" y="3089"/>
                  </a:lnTo>
                  <a:lnTo>
                    <a:pt x="4345" y="2365"/>
                  </a:lnTo>
                  <a:lnTo>
                    <a:pt x="5213" y="2510"/>
                  </a:lnTo>
                  <a:lnTo>
                    <a:pt x="6082" y="2655"/>
                  </a:lnTo>
                  <a:lnTo>
                    <a:pt x="7048" y="2800"/>
                  </a:lnTo>
                  <a:lnTo>
                    <a:pt x="8447" y="2800"/>
                  </a:lnTo>
                  <a:lnTo>
                    <a:pt x="8785" y="2703"/>
                  </a:lnTo>
                  <a:lnTo>
                    <a:pt x="9075" y="2607"/>
                  </a:lnTo>
                  <a:lnTo>
                    <a:pt x="9316" y="2462"/>
                  </a:lnTo>
                  <a:lnTo>
                    <a:pt x="9365" y="2365"/>
                  </a:lnTo>
                  <a:lnTo>
                    <a:pt x="9365" y="2221"/>
                  </a:lnTo>
                  <a:lnTo>
                    <a:pt x="9365" y="2124"/>
                  </a:lnTo>
                  <a:lnTo>
                    <a:pt x="9365" y="1979"/>
                  </a:lnTo>
                  <a:lnTo>
                    <a:pt x="9220" y="1690"/>
                  </a:lnTo>
                  <a:lnTo>
                    <a:pt x="9027" y="1448"/>
                  </a:lnTo>
                  <a:lnTo>
                    <a:pt x="8785" y="1207"/>
                  </a:lnTo>
                  <a:lnTo>
                    <a:pt x="8544" y="1062"/>
                  </a:lnTo>
                  <a:lnTo>
                    <a:pt x="8206" y="917"/>
                  </a:lnTo>
                  <a:lnTo>
                    <a:pt x="7868" y="821"/>
                  </a:lnTo>
                  <a:lnTo>
                    <a:pt x="7482" y="724"/>
                  </a:lnTo>
                  <a:lnTo>
                    <a:pt x="7096" y="676"/>
                  </a:lnTo>
                  <a:lnTo>
                    <a:pt x="6179" y="628"/>
                  </a:lnTo>
                  <a:lnTo>
                    <a:pt x="5262" y="628"/>
                  </a:lnTo>
                  <a:lnTo>
                    <a:pt x="4296" y="724"/>
                  </a:lnTo>
                  <a:lnTo>
                    <a:pt x="3331" y="821"/>
                  </a:lnTo>
                  <a:lnTo>
                    <a:pt x="2897" y="869"/>
                  </a:lnTo>
                  <a:lnTo>
                    <a:pt x="2510" y="869"/>
                  </a:lnTo>
                  <a:lnTo>
                    <a:pt x="2124" y="821"/>
                  </a:lnTo>
                  <a:lnTo>
                    <a:pt x="1835" y="773"/>
                  </a:lnTo>
                  <a:lnTo>
                    <a:pt x="1304" y="579"/>
                  </a:lnTo>
                  <a:lnTo>
                    <a:pt x="869" y="338"/>
                  </a:lnTo>
                  <a:lnTo>
                    <a:pt x="580" y="145"/>
                  </a:lnTo>
                  <a:lnTo>
                    <a:pt x="338" y="4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2148;p80"/>
            <p:cNvSpPr/>
            <p:nvPr/>
          </p:nvSpPr>
          <p:spPr>
            <a:xfrm>
              <a:off x="5872275" y="2648725"/>
              <a:ext cx="141200" cy="102600"/>
            </a:xfrm>
            <a:custGeom>
              <a:avLst/>
              <a:gdLst/>
              <a:ahLst/>
              <a:cxnLst/>
              <a:rect l="l" t="t" r="r" b="b"/>
              <a:pathLst>
                <a:path w="5648" h="4104" extrusionOk="0">
                  <a:moveTo>
                    <a:pt x="2800" y="1"/>
                  </a:moveTo>
                  <a:lnTo>
                    <a:pt x="2317" y="49"/>
                  </a:lnTo>
                  <a:lnTo>
                    <a:pt x="1786" y="97"/>
                  </a:lnTo>
                  <a:lnTo>
                    <a:pt x="1255" y="194"/>
                  </a:lnTo>
                  <a:lnTo>
                    <a:pt x="724" y="338"/>
                  </a:lnTo>
                  <a:lnTo>
                    <a:pt x="531" y="435"/>
                  </a:lnTo>
                  <a:lnTo>
                    <a:pt x="338" y="580"/>
                  </a:lnTo>
                  <a:lnTo>
                    <a:pt x="241" y="773"/>
                  </a:lnTo>
                  <a:lnTo>
                    <a:pt x="145" y="918"/>
                  </a:lnTo>
                  <a:lnTo>
                    <a:pt x="48" y="1400"/>
                  </a:lnTo>
                  <a:lnTo>
                    <a:pt x="0" y="1883"/>
                  </a:lnTo>
                  <a:lnTo>
                    <a:pt x="0" y="2366"/>
                  </a:lnTo>
                  <a:lnTo>
                    <a:pt x="48" y="2848"/>
                  </a:lnTo>
                  <a:lnTo>
                    <a:pt x="97" y="3283"/>
                  </a:lnTo>
                  <a:lnTo>
                    <a:pt x="193" y="3476"/>
                  </a:lnTo>
                  <a:lnTo>
                    <a:pt x="290" y="3669"/>
                  </a:lnTo>
                  <a:lnTo>
                    <a:pt x="434" y="3814"/>
                  </a:lnTo>
                  <a:lnTo>
                    <a:pt x="579" y="3910"/>
                  </a:lnTo>
                  <a:lnTo>
                    <a:pt x="724" y="4007"/>
                  </a:lnTo>
                  <a:lnTo>
                    <a:pt x="917" y="4055"/>
                  </a:lnTo>
                  <a:lnTo>
                    <a:pt x="1448" y="4103"/>
                  </a:lnTo>
                  <a:lnTo>
                    <a:pt x="2124" y="4103"/>
                  </a:lnTo>
                  <a:lnTo>
                    <a:pt x="3668" y="4055"/>
                  </a:lnTo>
                  <a:lnTo>
                    <a:pt x="5599" y="3959"/>
                  </a:lnTo>
                  <a:lnTo>
                    <a:pt x="5647" y="725"/>
                  </a:lnTo>
                  <a:lnTo>
                    <a:pt x="3234" y="49"/>
                  </a:lnTo>
                  <a:lnTo>
                    <a:pt x="2800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2149;p80"/>
            <p:cNvSpPr/>
            <p:nvPr/>
          </p:nvSpPr>
          <p:spPr>
            <a:xfrm>
              <a:off x="6001375" y="2166050"/>
              <a:ext cx="441700" cy="598550"/>
            </a:xfrm>
            <a:custGeom>
              <a:avLst/>
              <a:gdLst/>
              <a:ahLst/>
              <a:cxnLst/>
              <a:rect l="l" t="t" r="r" b="b"/>
              <a:pathLst>
                <a:path w="17668" h="23942" extrusionOk="0">
                  <a:moveTo>
                    <a:pt x="12599" y="0"/>
                  </a:moveTo>
                  <a:lnTo>
                    <a:pt x="8689" y="3476"/>
                  </a:lnTo>
                  <a:lnTo>
                    <a:pt x="9220" y="4779"/>
                  </a:lnTo>
                  <a:lnTo>
                    <a:pt x="9896" y="6516"/>
                  </a:lnTo>
                  <a:lnTo>
                    <a:pt x="11344" y="10619"/>
                  </a:lnTo>
                  <a:lnTo>
                    <a:pt x="13130" y="15736"/>
                  </a:lnTo>
                  <a:lnTo>
                    <a:pt x="12406" y="16025"/>
                  </a:lnTo>
                  <a:lnTo>
                    <a:pt x="11537" y="16315"/>
                  </a:lnTo>
                  <a:lnTo>
                    <a:pt x="10572" y="16653"/>
                  </a:lnTo>
                  <a:lnTo>
                    <a:pt x="9558" y="16942"/>
                  </a:lnTo>
                  <a:lnTo>
                    <a:pt x="7386" y="17473"/>
                  </a:lnTo>
                  <a:lnTo>
                    <a:pt x="5214" y="18004"/>
                  </a:lnTo>
                  <a:lnTo>
                    <a:pt x="3186" y="18390"/>
                  </a:lnTo>
                  <a:lnTo>
                    <a:pt x="1545" y="18728"/>
                  </a:lnTo>
                  <a:lnTo>
                    <a:pt x="1" y="19018"/>
                  </a:lnTo>
                  <a:lnTo>
                    <a:pt x="483" y="23941"/>
                  </a:lnTo>
                  <a:lnTo>
                    <a:pt x="5262" y="22976"/>
                  </a:lnTo>
                  <a:lnTo>
                    <a:pt x="9124" y="22107"/>
                  </a:lnTo>
                  <a:lnTo>
                    <a:pt x="12068" y="21431"/>
                  </a:lnTo>
                  <a:lnTo>
                    <a:pt x="13082" y="21142"/>
                  </a:lnTo>
                  <a:lnTo>
                    <a:pt x="13612" y="20900"/>
                  </a:lnTo>
                  <a:lnTo>
                    <a:pt x="14143" y="20659"/>
                  </a:lnTo>
                  <a:lnTo>
                    <a:pt x="14626" y="20418"/>
                  </a:lnTo>
                  <a:lnTo>
                    <a:pt x="15109" y="20128"/>
                  </a:lnTo>
                  <a:lnTo>
                    <a:pt x="15543" y="19790"/>
                  </a:lnTo>
                  <a:lnTo>
                    <a:pt x="15978" y="19404"/>
                  </a:lnTo>
                  <a:lnTo>
                    <a:pt x="16364" y="18970"/>
                  </a:lnTo>
                  <a:lnTo>
                    <a:pt x="16750" y="18535"/>
                  </a:lnTo>
                  <a:lnTo>
                    <a:pt x="17040" y="18004"/>
                  </a:lnTo>
                  <a:lnTo>
                    <a:pt x="17281" y="17473"/>
                  </a:lnTo>
                  <a:lnTo>
                    <a:pt x="17474" y="16894"/>
                  </a:lnTo>
                  <a:lnTo>
                    <a:pt x="17619" y="16218"/>
                  </a:lnTo>
                  <a:lnTo>
                    <a:pt x="17667" y="15543"/>
                  </a:lnTo>
                  <a:lnTo>
                    <a:pt x="17667" y="14819"/>
                  </a:lnTo>
                  <a:lnTo>
                    <a:pt x="17571" y="13950"/>
                  </a:lnTo>
                  <a:lnTo>
                    <a:pt x="17377" y="12984"/>
                  </a:lnTo>
                  <a:lnTo>
                    <a:pt x="17088" y="11923"/>
                  </a:lnTo>
                  <a:lnTo>
                    <a:pt x="16750" y="10764"/>
                  </a:lnTo>
                  <a:lnTo>
                    <a:pt x="15929" y="8302"/>
                  </a:lnTo>
                  <a:lnTo>
                    <a:pt x="15012" y="5841"/>
                  </a:lnTo>
                  <a:lnTo>
                    <a:pt x="14143" y="3620"/>
                  </a:lnTo>
                  <a:lnTo>
                    <a:pt x="13323" y="1738"/>
                  </a:lnTo>
                  <a:lnTo>
                    <a:pt x="12599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2150;p80"/>
            <p:cNvSpPr/>
            <p:nvPr/>
          </p:nvSpPr>
          <p:spPr>
            <a:xfrm>
              <a:off x="6001375" y="2166050"/>
              <a:ext cx="441700" cy="598550"/>
            </a:xfrm>
            <a:custGeom>
              <a:avLst/>
              <a:gdLst/>
              <a:ahLst/>
              <a:cxnLst/>
              <a:rect l="l" t="t" r="r" b="b"/>
              <a:pathLst>
                <a:path w="17668" h="23942" fill="none" extrusionOk="0">
                  <a:moveTo>
                    <a:pt x="8689" y="3476"/>
                  </a:moveTo>
                  <a:lnTo>
                    <a:pt x="12599" y="0"/>
                  </a:lnTo>
                  <a:lnTo>
                    <a:pt x="12599" y="0"/>
                  </a:lnTo>
                  <a:lnTo>
                    <a:pt x="13323" y="1738"/>
                  </a:lnTo>
                  <a:lnTo>
                    <a:pt x="14143" y="3620"/>
                  </a:lnTo>
                  <a:lnTo>
                    <a:pt x="15012" y="5841"/>
                  </a:lnTo>
                  <a:lnTo>
                    <a:pt x="15929" y="8302"/>
                  </a:lnTo>
                  <a:lnTo>
                    <a:pt x="16750" y="10764"/>
                  </a:lnTo>
                  <a:lnTo>
                    <a:pt x="17088" y="11923"/>
                  </a:lnTo>
                  <a:lnTo>
                    <a:pt x="17377" y="12984"/>
                  </a:lnTo>
                  <a:lnTo>
                    <a:pt x="17571" y="13950"/>
                  </a:lnTo>
                  <a:lnTo>
                    <a:pt x="17667" y="14819"/>
                  </a:lnTo>
                  <a:lnTo>
                    <a:pt x="17667" y="14819"/>
                  </a:lnTo>
                  <a:lnTo>
                    <a:pt x="17667" y="15543"/>
                  </a:lnTo>
                  <a:lnTo>
                    <a:pt x="17619" y="16218"/>
                  </a:lnTo>
                  <a:lnTo>
                    <a:pt x="17474" y="16894"/>
                  </a:lnTo>
                  <a:lnTo>
                    <a:pt x="17281" y="17473"/>
                  </a:lnTo>
                  <a:lnTo>
                    <a:pt x="17040" y="18004"/>
                  </a:lnTo>
                  <a:lnTo>
                    <a:pt x="16750" y="18535"/>
                  </a:lnTo>
                  <a:lnTo>
                    <a:pt x="16364" y="18970"/>
                  </a:lnTo>
                  <a:lnTo>
                    <a:pt x="15978" y="19404"/>
                  </a:lnTo>
                  <a:lnTo>
                    <a:pt x="15543" y="19790"/>
                  </a:lnTo>
                  <a:lnTo>
                    <a:pt x="15109" y="20128"/>
                  </a:lnTo>
                  <a:lnTo>
                    <a:pt x="14626" y="20418"/>
                  </a:lnTo>
                  <a:lnTo>
                    <a:pt x="14143" y="20659"/>
                  </a:lnTo>
                  <a:lnTo>
                    <a:pt x="13612" y="20900"/>
                  </a:lnTo>
                  <a:lnTo>
                    <a:pt x="13082" y="21142"/>
                  </a:lnTo>
                  <a:lnTo>
                    <a:pt x="12068" y="21431"/>
                  </a:lnTo>
                  <a:lnTo>
                    <a:pt x="12068" y="21431"/>
                  </a:lnTo>
                  <a:lnTo>
                    <a:pt x="9124" y="22107"/>
                  </a:lnTo>
                  <a:lnTo>
                    <a:pt x="5262" y="22976"/>
                  </a:lnTo>
                  <a:lnTo>
                    <a:pt x="483" y="23941"/>
                  </a:lnTo>
                  <a:lnTo>
                    <a:pt x="1" y="19018"/>
                  </a:lnTo>
                  <a:lnTo>
                    <a:pt x="1" y="19018"/>
                  </a:lnTo>
                  <a:lnTo>
                    <a:pt x="1545" y="18728"/>
                  </a:lnTo>
                  <a:lnTo>
                    <a:pt x="3186" y="18390"/>
                  </a:lnTo>
                  <a:lnTo>
                    <a:pt x="5214" y="18004"/>
                  </a:lnTo>
                  <a:lnTo>
                    <a:pt x="7386" y="17473"/>
                  </a:lnTo>
                  <a:lnTo>
                    <a:pt x="9558" y="16942"/>
                  </a:lnTo>
                  <a:lnTo>
                    <a:pt x="10572" y="16653"/>
                  </a:lnTo>
                  <a:lnTo>
                    <a:pt x="11537" y="16315"/>
                  </a:lnTo>
                  <a:lnTo>
                    <a:pt x="12406" y="16025"/>
                  </a:lnTo>
                  <a:lnTo>
                    <a:pt x="13130" y="15736"/>
                  </a:lnTo>
                  <a:lnTo>
                    <a:pt x="13130" y="15736"/>
                  </a:lnTo>
                  <a:lnTo>
                    <a:pt x="11344" y="10619"/>
                  </a:lnTo>
                  <a:lnTo>
                    <a:pt x="9896" y="6516"/>
                  </a:lnTo>
                  <a:lnTo>
                    <a:pt x="9220" y="4779"/>
                  </a:lnTo>
                  <a:lnTo>
                    <a:pt x="8689" y="34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2151;p80"/>
            <p:cNvSpPr/>
            <p:nvPr/>
          </p:nvSpPr>
          <p:spPr>
            <a:xfrm>
              <a:off x="6236700" y="2717500"/>
              <a:ext cx="2425" cy="32625"/>
            </a:xfrm>
            <a:custGeom>
              <a:avLst/>
              <a:gdLst/>
              <a:ahLst/>
              <a:cxnLst/>
              <a:rect l="l" t="t" r="r" b="b"/>
              <a:pathLst>
                <a:path w="97" h="1305" extrusionOk="0">
                  <a:moveTo>
                    <a:pt x="0" y="1"/>
                  </a:moveTo>
                  <a:lnTo>
                    <a:pt x="97" y="1304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2152;p80"/>
            <p:cNvSpPr/>
            <p:nvPr/>
          </p:nvSpPr>
          <p:spPr>
            <a:xfrm>
              <a:off x="6236700" y="2717500"/>
              <a:ext cx="2425" cy="32625"/>
            </a:xfrm>
            <a:custGeom>
              <a:avLst/>
              <a:gdLst/>
              <a:ahLst/>
              <a:cxnLst/>
              <a:rect l="l" t="t" r="r" b="b"/>
              <a:pathLst>
                <a:path w="97" h="1305" fill="none" extrusionOk="0">
                  <a:moveTo>
                    <a:pt x="48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97" y="1304"/>
                  </a:lnTo>
                  <a:lnTo>
                    <a:pt x="4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2153;p80"/>
            <p:cNvSpPr/>
            <p:nvPr/>
          </p:nvSpPr>
          <p:spPr>
            <a:xfrm>
              <a:off x="6013450" y="2717500"/>
              <a:ext cx="225675" cy="48300"/>
            </a:xfrm>
            <a:custGeom>
              <a:avLst/>
              <a:gdLst/>
              <a:ahLst/>
              <a:cxnLst/>
              <a:rect l="l" t="t" r="r" b="b"/>
              <a:pathLst>
                <a:path w="9027" h="1932" extrusionOk="0">
                  <a:moveTo>
                    <a:pt x="8930" y="1"/>
                  </a:moveTo>
                  <a:lnTo>
                    <a:pt x="7723" y="290"/>
                  </a:lnTo>
                  <a:lnTo>
                    <a:pt x="2076" y="1497"/>
                  </a:lnTo>
                  <a:lnTo>
                    <a:pt x="0" y="1932"/>
                  </a:lnTo>
                  <a:lnTo>
                    <a:pt x="9027" y="1352"/>
                  </a:lnTo>
                  <a:lnTo>
                    <a:pt x="9027" y="1304"/>
                  </a:lnTo>
                  <a:lnTo>
                    <a:pt x="8930" y="1"/>
                  </a:ln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2154;p80"/>
            <p:cNvSpPr/>
            <p:nvPr/>
          </p:nvSpPr>
          <p:spPr>
            <a:xfrm>
              <a:off x="6013450" y="2717500"/>
              <a:ext cx="225675" cy="48300"/>
            </a:xfrm>
            <a:custGeom>
              <a:avLst/>
              <a:gdLst/>
              <a:ahLst/>
              <a:cxnLst/>
              <a:rect l="l" t="t" r="r" b="b"/>
              <a:pathLst>
                <a:path w="9027" h="1932" fill="none" extrusionOk="0">
                  <a:moveTo>
                    <a:pt x="8930" y="1"/>
                  </a:moveTo>
                  <a:lnTo>
                    <a:pt x="7723" y="290"/>
                  </a:lnTo>
                  <a:lnTo>
                    <a:pt x="7723" y="290"/>
                  </a:lnTo>
                  <a:lnTo>
                    <a:pt x="2076" y="1497"/>
                  </a:lnTo>
                  <a:lnTo>
                    <a:pt x="0" y="1932"/>
                  </a:lnTo>
                  <a:lnTo>
                    <a:pt x="9027" y="1352"/>
                  </a:lnTo>
                  <a:lnTo>
                    <a:pt x="9027" y="1304"/>
                  </a:lnTo>
                  <a:lnTo>
                    <a:pt x="9027" y="1304"/>
                  </a:lnTo>
                  <a:lnTo>
                    <a:pt x="89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2155;p80"/>
            <p:cNvSpPr/>
            <p:nvPr/>
          </p:nvSpPr>
          <p:spPr>
            <a:xfrm>
              <a:off x="6065325" y="2724750"/>
              <a:ext cx="141225" cy="30200"/>
            </a:xfrm>
            <a:custGeom>
              <a:avLst/>
              <a:gdLst/>
              <a:ahLst/>
              <a:cxnLst/>
              <a:rect l="l" t="t" r="r" b="b"/>
              <a:pathLst>
                <a:path w="5649" h="1208" extrusionOk="0">
                  <a:moveTo>
                    <a:pt x="5648" y="0"/>
                  </a:moveTo>
                  <a:lnTo>
                    <a:pt x="1" y="1207"/>
                  </a:lnTo>
                  <a:lnTo>
                    <a:pt x="1" y="1207"/>
                  </a:lnTo>
                  <a:lnTo>
                    <a:pt x="5648" y="0"/>
                  </a:ln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2156;p80"/>
            <p:cNvSpPr/>
            <p:nvPr/>
          </p:nvSpPr>
          <p:spPr>
            <a:xfrm>
              <a:off x="6065325" y="2724750"/>
              <a:ext cx="141225" cy="30200"/>
            </a:xfrm>
            <a:custGeom>
              <a:avLst/>
              <a:gdLst/>
              <a:ahLst/>
              <a:cxnLst/>
              <a:rect l="l" t="t" r="r" b="b"/>
              <a:pathLst>
                <a:path w="5649" h="1208" fill="none" extrusionOk="0">
                  <a:moveTo>
                    <a:pt x="5648" y="0"/>
                  </a:moveTo>
                  <a:lnTo>
                    <a:pt x="1" y="1207"/>
                  </a:lnTo>
                  <a:lnTo>
                    <a:pt x="1" y="1207"/>
                  </a:lnTo>
                  <a:lnTo>
                    <a:pt x="56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2157;p80"/>
            <p:cNvSpPr/>
            <p:nvPr/>
          </p:nvSpPr>
          <p:spPr>
            <a:xfrm>
              <a:off x="6040000" y="2056225"/>
              <a:ext cx="137575" cy="162950"/>
            </a:xfrm>
            <a:custGeom>
              <a:avLst/>
              <a:gdLst/>
              <a:ahLst/>
              <a:cxnLst/>
              <a:rect l="l" t="t" r="r" b="b"/>
              <a:pathLst>
                <a:path w="5503" h="6518" extrusionOk="0">
                  <a:moveTo>
                    <a:pt x="4007" y="1"/>
                  </a:moveTo>
                  <a:lnTo>
                    <a:pt x="3765" y="435"/>
                  </a:lnTo>
                  <a:lnTo>
                    <a:pt x="3427" y="870"/>
                  </a:lnTo>
                  <a:lnTo>
                    <a:pt x="2993" y="1449"/>
                  </a:lnTo>
                  <a:lnTo>
                    <a:pt x="2462" y="2125"/>
                  </a:lnTo>
                  <a:lnTo>
                    <a:pt x="1738" y="2752"/>
                  </a:lnTo>
                  <a:lnTo>
                    <a:pt x="1352" y="3042"/>
                  </a:lnTo>
                  <a:lnTo>
                    <a:pt x="966" y="3331"/>
                  </a:lnTo>
                  <a:lnTo>
                    <a:pt x="483" y="3573"/>
                  </a:lnTo>
                  <a:lnTo>
                    <a:pt x="0" y="3814"/>
                  </a:lnTo>
                  <a:lnTo>
                    <a:pt x="1014" y="6517"/>
                  </a:lnTo>
                  <a:lnTo>
                    <a:pt x="2221" y="5600"/>
                  </a:lnTo>
                  <a:lnTo>
                    <a:pt x="3379" y="4586"/>
                  </a:lnTo>
                  <a:lnTo>
                    <a:pt x="4441" y="3573"/>
                  </a:lnTo>
                  <a:lnTo>
                    <a:pt x="5503" y="2463"/>
                  </a:lnTo>
                  <a:lnTo>
                    <a:pt x="400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2158;p80"/>
            <p:cNvSpPr/>
            <p:nvPr/>
          </p:nvSpPr>
          <p:spPr>
            <a:xfrm>
              <a:off x="5973625" y="2077950"/>
              <a:ext cx="66400" cy="136375"/>
            </a:xfrm>
            <a:custGeom>
              <a:avLst/>
              <a:gdLst/>
              <a:ahLst/>
              <a:cxnLst/>
              <a:rect l="l" t="t" r="r" b="b"/>
              <a:pathLst>
                <a:path w="2656" h="5455" extrusionOk="0">
                  <a:moveTo>
                    <a:pt x="1931" y="1"/>
                  </a:moveTo>
                  <a:lnTo>
                    <a:pt x="49" y="1063"/>
                  </a:lnTo>
                  <a:lnTo>
                    <a:pt x="1" y="1642"/>
                  </a:lnTo>
                  <a:lnTo>
                    <a:pt x="49" y="2269"/>
                  </a:lnTo>
                  <a:lnTo>
                    <a:pt x="145" y="2849"/>
                  </a:lnTo>
                  <a:lnTo>
                    <a:pt x="290" y="3428"/>
                  </a:lnTo>
                  <a:lnTo>
                    <a:pt x="532" y="3959"/>
                  </a:lnTo>
                  <a:lnTo>
                    <a:pt x="821" y="4490"/>
                  </a:lnTo>
                  <a:lnTo>
                    <a:pt x="1159" y="4972"/>
                  </a:lnTo>
                  <a:lnTo>
                    <a:pt x="1545" y="5455"/>
                  </a:lnTo>
                  <a:lnTo>
                    <a:pt x="2655" y="2945"/>
                  </a:lnTo>
                  <a:lnTo>
                    <a:pt x="2366" y="2221"/>
                  </a:lnTo>
                  <a:lnTo>
                    <a:pt x="2124" y="1497"/>
                  </a:lnTo>
                  <a:lnTo>
                    <a:pt x="1980" y="773"/>
                  </a:lnTo>
                  <a:lnTo>
                    <a:pt x="193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2707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endParaRPr lang="pt-PT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838199" y="1485417"/>
            <a:ext cx="10395857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 dias de hoje, a necessidade de automatizar, otimizar e inovar processos tornou-se cada vez mais evidente. Aquilo que, no passado,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encontrava-se a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metros ou quilômetros de distância, agora está a um clique.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Isso por sua vez 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reduziu significativamente o esforço físico, o tempo de resposta e os recursos necessários para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realizar determinadas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tarefas.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setor farmacêutico,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particular,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rapidez na obtenção de informações e a otimização dos processos de compra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factores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cruciais para garantir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atendimento de qualidade à população. É nesse contexto que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aplicação web para otimizar a aquisição de medicamentos em depósitos se insere. Esta solução vem responder a uma necessidade premente de tornar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 mais rápido, prático e eficiente, garantindo que farmácias tenham acesso aos medicamentos de forma ágil, minimizando os problemas de indisponibilidade e variação de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preços.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79;p45"/>
          <p:cNvSpPr/>
          <p:nvPr/>
        </p:nvSpPr>
        <p:spPr>
          <a:xfrm>
            <a:off x="11050681" y="5912328"/>
            <a:ext cx="1275583" cy="124068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80;p45"/>
          <p:cNvSpPr/>
          <p:nvPr/>
        </p:nvSpPr>
        <p:spPr>
          <a:xfrm>
            <a:off x="10440556" y="5926387"/>
            <a:ext cx="1587000" cy="1587000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29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PROBLEMÁTICA </a:t>
            </a:r>
            <a:endParaRPr lang="pt-PT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838199" y="1485417"/>
            <a:ext cx="1039585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Angola, especialmente na província de Luanda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farmácias enfrentam inúmeras dificuldades, incluindo a variação repentina dos preços, a indisponibilidade ou redução da quantidade dos medicamentos desejados e outros fatores que complicam o processo de compra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ponto de vista científico, todo o tema passa por uma questão que 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denomina-se 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problema. Desta forma, levantou-se a seguinte 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questão:</a:t>
            </a:r>
          </a:p>
          <a:p>
            <a:pPr algn="just">
              <a:lnSpc>
                <a:spcPct val="150000"/>
              </a:lnSpc>
            </a:pPr>
            <a:endParaRPr lang="pt-BR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que maneira uma aplicação web pode optimizar o processo de aquisição de medicamentos por parte das </a:t>
            </a:r>
            <a:r>
              <a:rPr lang="pt-PT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farmácias?</a:t>
            </a:r>
            <a:endParaRPr lang="pt-PT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79;p45"/>
          <p:cNvSpPr/>
          <p:nvPr/>
        </p:nvSpPr>
        <p:spPr>
          <a:xfrm>
            <a:off x="11128564" y="5745804"/>
            <a:ext cx="1275583" cy="124068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80;p45"/>
          <p:cNvSpPr/>
          <p:nvPr/>
        </p:nvSpPr>
        <p:spPr>
          <a:xfrm>
            <a:off x="10518439" y="5759863"/>
            <a:ext cx="1587000" cy="1587000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" name="Google Shape;2062;p80"/>
          <p:cNvGrpSpPr/>
          <p:nvPr/>
        </p:nvGrpSpPr>
        <p:grpSpPr>
          <a:xfrm rot="809670">
            <a:off x="9976520" y="4240745"/>
            <a:ext cx="1693962" cy="2583760"/>
            <a:chOff x="4567800" y="1513225"/>
            <a:chExt cx="2082825" cy="3177275"/>
          </a:xfrm>
        </p:grpSpPr>
        <p:sp>
          <p:nvSpPr>
            <p:cNvPr id="128" name="Google Shape;2063;p80"/>
            <p:cNvSpPr/>
            <p:nvPr/>
          </p:nvSpPr>
          <p:spPr>
            <a:xfrm>
              <a:off x="4567800" y="4061775"/>
              <a:ext cx="546675" cy="617875"/>
            </a:xfrm>
            <a:custGeom>
              <a:avLst/>
              <a:gdLst/>
              <a:ahLst/>
              <a:cxnLst/>
              <a:rect l="l" t="t" r="r" b="b"/>
              <a:pathLst>
                <a:path w="21867" h="24715" extrusionOk="0">
                  <a:moveTo>
                    <a:pt x="1" y="1"/>
                  </a:moveTo>
                  <a:lnTo>
                    <a:pt x="1" y="24714"/>
                  </a:lnTo>
                  <a:lnTo>
                    <a:pt x="21866" y="24714"/>
                  </a:lnTo>
                  <a:lnTo>
                    <a:pt x="2186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064;p80"/>
            <p:cNvSpPr/>
            <p:nvPr/>
          </p:nvSpPr>
          <p:spPr>
            <a:xfrm>
              <a:off x="4567800" y="4061775"/>
              <a:ext cx="546675" cy="617875"/>
            </a:xfrm>
            <a:custGeom>
              <a:avLst/>
              <a:gdLst/>
              <a:ahLst/>
              <a:cxnLst/>
              <a:rect l="l" t="t" r="r" b="b"/>
              <a:pathLst>
                <a:path w="21867" h="24715" fill="none" extrusionOk="0">
                  <a:moveTo>
                    <a:pt x="1" y="1"/>
                  </a:moveTo>
                  <a:lnTo>
                    <a:pt x="21866" y="1"/>
                  </a:lnTo>
                  <a:lnTo>
                    <a:pt x="21866" y="24714"/>
                  </a:lnTo>
                  <a:lnTo>
                    <a:pt x="1" y="2471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065;p80"/>
            <p:cNvSpPr/>
            <p:nvPr/>
          </p:nvSpPr>
          <p:spPr>
            <a:xfrm>
              <a:off x="4840525" y="4061775"/>
              <a:ext cx="547875" cy="617875"/>
            </a:xfrm>
            <a:custGeom>
              <a:avLst/>
              <a:gdLst/>
              <a:ahLst/>
              <a:cxnLst/>
              <a:rect l="l" t="t" r="r" b="b"/>
              <a:pathLst>
                <a:path w="21915" h="24715" extrusionOk="0">
                  <a:moveTo>
                    <a:pt x="0" y="1"/>
                  </a:moveTo>
                  <a:lnTo>
                    <a:pt x="0" y="24714"/>
                  </a:lnTo>
                  <a:lnTo>
                    <a:pt x="21914" y="24714"/>
                  </a:lnTo>
                  <a:lnTo>
                    <a:pt x="21914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066;p80"/>
            <p:cNvSpPr/>
            <p:nvPr/>
          </p:nvSpPr>
          <p:spPr>
            <a:xfrm>
              <a:off x="4840525" y="4061775"/>
              <a:ext cx="547875" cy="617875"/>
            </a:xfrm>
            <a:custGeom>
              <a:avLst/>
              <a:gdLst/>
              <a:ahLst/>
              <a:cxnLst/>
              <a:rect l="l" t="t" r="r" b="b"/>
              <a:pathLst>
                <a:path w="21915" h="24715" fill="none" extrusionOk="0">
                  <a:moveTo>
                    <a:pt x="0" y="1"/>
                  </a:moveTo>
                  <a:lnTo>
                    <a:pt x="21914" y="1"/>
                  </a:lnTo>
                  <a:lnTo>
                    <a:pt x="21914" y="24714"/>
                  </a:lnTo>
                  <a:lnTo>
                    <a:pt x="0" y="2471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067;p80"/>
            <p:cNvSpPr/>
            <p:nvPr/>
          </p:nvSpPr>
          <p:spPr>
            <a:xfrm>
              <a:off x="4567800" y="4061775"/>
              <a:ext cx="272750" cy="617875"/>
            </a:xfrm>
            <a:custGeom>
              <a:avLst/>
              <a:gdLst/>
              <a:ahLst/>
              <a:cxnLst/>
              <a:rect l="l" t="t" r="r" b="b"/>
              <a:pathLst>
                <a:path w="10910" h="24715" extrusionOk="0">
                  <a:moveTo>
                    <a:pt x="1" y="1"/>
                  </a:moveTo>
                  <a:lnTo>
                    <a:pt x="1" y="24714"/>
                  </a:lnTo>
                  <a:lnTo>
                    <a:pt x="10909" y="24714"/>
                  </a:lnTo>
                  <a:lnTo>
                    <a:pt x="10909" y="4441"/>
                  </a:lnTo>
                  <a:lnTo>
                    <a:pt x="9172" y="4441"/>
                  </a:lnTo>
                  <a:lnTo>
                    <a:pt x="9172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068;p80"/>
            <p:cNvSpPr/>
            <p:nvPr/>
          </p:nvSpPr>
          <p:spPr>
            <a:xfrm>
              <a:off x="4567800" y="4061775"/>
              <a:ext cx="272750" cy="617875"/>
            </a:xfrm>
            <a:custGeom>
              <a:avLst/>
              <a:gdLst/>
              <a:ahLst/>
              <a:cxnLst/>
              <a:rect l="l" t="t" r="r" b="b"/>
              <a:pathLst>
                <a:path w="10910" h="24715" fill="none" extrusionOk="0">
                  <a:moveTo>
                    <a:pt x="9172" y="1"/>
                  </a:moveTo>
                  <a:lnTo>
                    <a:pt x="1" y="1"/>
                  </a:lnTo>
                  <a:lnTo>
                    <a:pt x="1" y="24714"/>
                  </a:lnTo>
                  <a:lnTo>
                    <a:pt x="10909" y="24714"/>
                  </a:lnTo>
                  <a:lnTo>
                    <a:pt x="10909" y="4441"/>
                  </a:lnTo>
                  <a:lnTo>
                    <a:pt x="9172" y="4441"/>
                  </a:lnTo>
                  <a:lnTo>
                    <a:pt x="917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069;p80"/>
            <p:cNvSpPr/>
            <p:nvPr/>
          </p:nvSpPr>
          <p:spPr>
            <a:xfrm>
              <a:off x="4840525" y="4061775"/>
              <a:ext cx="273950" cy="617875"/>
            </a:xfrm>
            <a:custGeom>
              <a:avLst/>
              <a:gdLst/>
              <a:ahLst/>
              <a:cxnLst/>
              <a:rect l="l" t="t" r="r" b="b"/>
              <a:pathLst>
                <a:path w="10958" h="24715" extrusionOk="0">
                  <a:moveTo>
                    <a:pt x="2703" y="1"/>
                  </a:moveTo>
                  <a:lnTo>
                    <a:pt x="2703" y="4441"/>
                  </a:lnTo>
                  <a:lnTo>
                    <a:pt x="0" y="4441"/>
                  </a:lnTo>
                  <a:lnTo>
                    <a:pt x="0" y="24714"/>
                  </a:lnTo>
                  <a:lnTo>
                    <a:pt x="10957" y="24714"/>
                  </a:lnTo>
                  <a:lnTo>
                    <a:pt x="10957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070;p80"/>
            <p:cNvSpPr/>
            <p:nvPr/>
          </p:nvSpPr>
          <p:spPr>
            <a:xfrm>
              <a:off x="4840525" y="4061775"/>
              <a:ext cx="273950" cy="617875"/>
            </a:xfrm>
            <a:custGeom>
              <a:avLst/>
              <a:gdLst/>
              <a:ahLst/>
              <a:cxnLst/>
              <a:rect l="l" t="t" r="r" b="b"/>
              <a:pathLst>
                <a:path w="10958" h="24715" fill="none" extrusionOk="0">
                  <a:moveTo>
                    <a:pt x="10957" y="1"/>
                  </a:moveTo>
                  <a:lnTo>
                    <a:pt x="2703" y="1"/>
                  </a:lnTo>
                  <a:lnTo>
                    <a:pt x="2703" y="4441"/>
                  </a:lnTo>
                  <a:lnTo>
                    <a:pt x="0" y="4441"/>
                  </a:lnTo>
                  <a:lnTo>
                    <a:pt x="0" y="24714"/>
                  </a:lnTo>
                  <a:lnTo>
                    <a:pt x="10957" y="24714"/>
                  </a:lnTo>
                  <a:lnTo>
                    <a:pt x="10957" y="24714"/>
                  </a:lnTo>
                  <a:lnTo>
                    <a:pt x="109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071;p80"/>
            <p:cNvSpPr/>
            <p:nvPr/>
          </p:nvSpPr>
          <p:spPr>
            <a:xfrm>
              <a:off x="5114450" y="4061775"/>
              <a:ext cx="273950" cy="617875"/>
            </a:xfrm>
            <a:custGeom>
              <a:avLst/>
              <a:gdLst/>
              <a:ahLst/>
              <a:cxnLst/>
              <a:rect l="l" t="t" r="r" b="b"/>
              <a:pathLst>
                <a:path w="10958" h="24715" extrusionOk="0">
                  <a:moveTo>
                    <a:pt x="0" y="1"/>
                  </a:moveTo>
                  <a:lnTo>
                    <a:pt x="0" y="24714"/>
                  </a:lnTo>
                  <a:lnTo>
                    <a:pt x="10957" y="24714"/>
                  </a:lnTo>
                  <a:lnTo>
                    <a:pt x="10957" y="1"/>
                  </a:lnTo>
                  <a:close/>
                </a:path>
              </a:pathLst>
            </a:custGeom>
            <a:solidFill>
              <a:srgbClr val="A7C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072;p80"/>
            <p:cNvSpPr/>
            <p:nvPr/>
          </p:nvSpPr>
          <p:spPr>
            <a:xfrm>
              <a:off x="5114450" y="4061775"/>
              <a:ext cx="273950" cy="617875"/>
            </a:xfrm>
            <a:custGeom>
              <a:avLst/>
              <a:gdLst/>
              <a:ahLst/>
              <a:cxnLst/>
              <a:rect l="l" t="t" r="r" b="b"/>
              <a:pathLst>
                <a:path w="10958" h="24715" fill="none" extrusionOk="0">
                  <a:moveTo>
                    <a:pt x="10957" y="1"/>
                  </a:moveTo>
                  <a:lnTo>
                    <a:pt x="7048" y="1"/>
                  </a:lnTo>
                  <a:lnTo>
                    <a:pt x="0" y="1"/>
                  </a:lnTo>
                  <a:lnTo>
                    <a:pt x="0" y="24714"/>
                  </a:lnTo>
                  <a:lnTo>
                    <a:pt x="10957" y="24714"/>
                  </a:lnTo>
                  <a:lnTo>
                    <a:pt x="109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073;p80"/>
            <p:cNvSpPr/>
            <p:nvPr/>
          </p:nvSpPr>
          <p:spPr>
            <a:xfrm>
              <a:off x="5114450" y="4061775"/>
              <a:ext cx="25" cy="617875"/>
            </a:xfrm>
            <a:custGeom>
              <a:avLst/>
              <a:gdLst/>
              <a:ahLst/>
              <a:cxnLst/>
              <a:rect l="l" t="t" r="r" b="b"/>
              <a:pathLst>
                <a:path w="1" h="24715" extrusionOk="0">
                  <a:moveTo>
                    <a:pt x="0" y="1"/>
                  </a:moveTo>
                  <a:lnTo>
                    <a:pt x="0" y="1"/>
                  </a:lnTo>
                  <a:lnTo>
                    <a:pt x="0" y="24714"/>
                  </a:lnTo>
                  <a:lnTo>
                    <a:pt x="0" y="247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5EE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074;p80"/>
            <p:cNvSpPr/>
            <p:nvPr/>
          </p:nvSpPr>
          <p:spPr>
            <a:xfrm>
              <a:off x="5114450" y="4061775"/>
              <a:ext cx="25" cy="617875"/>
            </a:xfrm>
            <a:custGeom>
              <a:avLst/>
              <a:gdLst/>
              <a:ahLst/>
              <a:cxnLst/>
              <a:rect l="l" t="t" r="r" b="b"/>
              <a:pathLst>
                <a:path w="1" h="2471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24714"/>
                  </a:lnTo>
                  <a:lnTo>
                    <a:pt x="0" y="2471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075;p80"/>
            <p:cNvSpPr/>
            <p:nvPr/>
          </p:nvSpPr>
          <p:spPr>
            <a:xfrm>
              <a:off x="5173575" y="4253650"/>
              <a:ext cx="138800" cy="240150"/>
            </a:xfrm>
            <a:custGeom>
              <a:avLst/>
              <a:gdLst/>
              <a:ahLst/>
              <a:cxnLst/>
              <a:rect l="l" t="t" r="r" b="b"/>
              <a:pathLst>
                <a:path w="5552" h="9606" extrusionOk="0">
                  <a:moveTo>
                    <a:pt x="2366" y="0"/>
                  </a:moveTo>
                  <a:lnTo>
                    <a:pt x="2076" y="97"/>
                  </a:lnTo>
                  <a:lnTo>
                    <a:pt x="1835" y="194"/>
                  </a:lnTo>
                  <a:lnTo>
                    <a:pt x="1593" y="387"/>
                  </a:lnTo>
                  <a:lnTo>
                    <a:pt x="1352" y="580"/>
                  </a:lnTo>
                  <a:lnTo>
                    <a:pt x="1111" y="821"/>
                  </a:lnTo>
                  <a:lnTo>
                    <a:pt x="918" y="1111"/>
                  </a:lnTo>
                  <a:lnTo>
                    <a:pt x="725" y="1448"/>
                  </a:lnTo>
                  <a:lnTo>
                    <a:pt x="531" y="1786"/>
                  </a:lnTo>
                  <a:lnTo>
                    <a:pt x="387" y="2173"/>
                  </a:lnTo>
                  <a:lnTo>
                    <a:pt x="145" y="2993"/>
                  </a:lnTo>
                  <a:lnTo>
                    <a:pt x="1" y="3862"/>
                  </a:lnTo>
                  <a:lnTo>
                    <a:pt x="1" y="4345"/>
                  </a:lnTo>
                  <a:lnTo>
                    <a:pt x="1" y="4876"/>
                  </a:lnTo>
                  <a:lnTo>
                    <a:pt x="1" y="5358"/>
                  </a:lnTo>
                  <a:lnTo>
                    <a:pt x="49" y="5841"/>
                  </a:lnTo>
                  <a:lnTo>
                    <a:pt x="242" y="6710"/>
                  </a:lnTo>
                  <a:lnTo>
                    <a:pt x="531" y="7530"/>
                  </a:lnTo>
                  <a:lnTo>
                    <a:pt x="676" y="7916"/>
                  </a:lnTo>
                  <a:lnTo>
                    <a:pt x="869" y="8254"/>
                  </a:lnTo>
                  <a:lnTo>
                    <a:pt x="1062" y="8544"/>
                  </a:lnTo>
                  <a:lnTo>
                    <a:pt x="1304" y="8834"/>
                  </a:lnTo>
                  <a:lnTo>
                    <a:pt x="1545" y="9075"/>
                  </a:lnTo>
                  <a:lnTo>
                    <a:pt x="1786" y="9268"/>
                  </a:lnTo>
                  <a:lnTo>
                    <a:pt x="2028" y="9413"/>
                  </a:lnTo>
                  <a:lnTo>
                    <a:pt x="2317" y="9509"/>
                  </a:lnTo>
                  <a:lnTo>
                    <a:pt x="2607" y="9606"/>
                  </a:lnTo>
                  <a:lnTo>
                    <a:pt x="2897" y="9606"/>
                  </a:lnTo>
                  <a:lnTo>
                    <a:pt x="3186" y="9558"/>
                  </a:lnTo>
                  <a:lnTo>
                    <a:pt x="3428" y="9509"/>
                  </a:lnTo>
                  <a:lnTo>
                    <a:pt x="3717" y="9364"/>
                  </a:lnTo>
                  <a:lnTo>
                    <a:pt x="3959" y="9220"/>
                  </a:lnTo>
                  <a:lnTo>
                    <a:pt x="4200" y="8978"/>
                  </a:lnTo>
                  <a:lnTo>
                    <a:pt x="4441" y="8737"/>
                  </a:lnTo>
                  <a:lnTo>
                    <a:pt x="4634" y="8447"/>
                  </a:lnTo>
                  <a:lnTo>
                    <a:pt x="4827" y="8158"/>
                  </a:lnTo>
                  <a:lnTo>
                    <a:pt x="4972" y="7820"/>
                  </a:lnTo>
                  <a:lnTo>
                    <a:pt x="5165" y="7434"/>
                  </a:lnTo>
                  <a:lnTo>
                    <a:pt x="5358" y="6613"/>
                  </a:lnTo>
                  <a:lnTo>
                    <a:pt x="5503" y="5696"/>
                  </a:lnTo>
                  <a:lnTo>
                    <a:pt x="5551" y="5213"/>
                  </a:lnTo>
                  <a:lnTo>
                    <a:pt x="5551" y="4731"/>
                  </a:lnTo>
                  <a:lnTo>
                    <a:pt x="5551" y="4248"/>
                  </a:lnTo>
                  <a:lnTo>
                    <a:pt x="5455" y="3765"/>
                  </a:lnTo>
                  <a:lnTo>
                    <a:pt x="5310" y="2848"/>
                  </a:lnTo>
                  <a:lnTo>
                    <a:pt x="5020" y="2028"/>
                  </a:lnTo>
                  <a:lnTo>
                    <a:pt x="4827" y="1690"/>
                  </a:lnTo>
                  <a:lnTo>
                    <a:pt x="4683" y="1352"/>
                  </a:lnTo>
                  <a:lnTo>
                    <a:pt x="4441" y="1014"/>
                  </a:lnTo>
                  <a:lnTo>
                    <a:pt x="4248" y="773"/>
                  </a:lnTo>
                  <a:lnTo>
                    <a:pt x="4007" y="531"/>
                  </a:lnTo>
                  <a:lnTo>
                    <a:pt x="3765" y="338"/>
                  </a:lnTo>
                  <a:lnTo>
                    <a:pt x="3476" y="194"/>
                  </a:lnTo>
                  <a:lnTo>
                    <a:pt x="3234" y="49"/>
                  </a:lnTo>
                  <a:lnTo>
                    <a:pt x="29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076;p80"/>
            <p:cNvSpPr/>
            <p:nvPr/>
          </p:nvSpPr>
          <p:spPr>
            <a:xfrm>
              <a:off x="5198925" y="4303125"/>
              <a:ext cx="86900" cy="140000"/>
            </a:xfrm>
            <a:custGeom>
              <a:avLst/>
              <a:gdLst/>
              <a:ahLst/>
              <a:cxnLst/>
              <a:rect l="l" t="t" r="r" b="b"/>
              <a:pathLst>
                <a:path w="3476" h="5600" extrusionOk="0">
                  <a:moveTo>
                    <a:pt x="2220" y="0"/>
                  </a:moveTo>
                  <a:lnTo>
                    <a:pt x="1303" y="49"/>
                  </a:lnTo>
                  <a:lnTo>
                    <a:pt x="1352" y="2028"/>
                  </a:lnTo>
                  <a:lnTo>
                    <a:pt x="0" y="2076"/>
                  </a:lnTo>
                  <a:lnTo>
                    <a:pt x="48" y="3669"/>
                  </a:lnTo>
                  <a:lnTo>
                    <a:pt x="1352" y="3621"/>
                  </a:lnTo>
                  <a:lnTo>
                    <a:pt x="1400" y="5600"/>
                  </a:lnTo>
                  <a:lnTo>
                    <a:pt x="2317" y="5600"/>
                  </a:lnTo>
                  <a:lnTo>
                    <a:pt x="2269" y="3621"/>
                  </a:lnTo>
                  <a:lnTo>
                    <a:pt x="3475" y="3572"/>
                  </a:lnTo>
                  <a:lnTo>
                    <a:pt x="3427" y="1979"/>
                  </a:lnTo>
                  <a:lnTo>
                    <a:pt x="2269" y="2028"/>
                  </a:lnTo>
                  <a:lnTo>
                    <a:pt x="2220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077;p80"/>
            <p:cNvSpPr/>
            <p:nvPr/>
          </p:nvSpPr>
          <p:spPr>
            <a:xfrm>
              <a:off x="4797075" y="4061775"/>
              <a:ext cx="111050" cy="111050"/>
            </a:xfrm>
            <a:custGeom>
              <a:avLst/>
              <a:gdLst/>
              <a:ahLst/>
              <a:cxnLst/>
              <a:rect l="l" t="t" r="r" b="b"/>
              <a:pathLst>
                <a:path w="4442" h="4442" extrusionOk="0">
                  <a:moveTo>
                    <a:pt x="1" y="1"/>
                  </a:moveTo>
                  <a:lnTo>
                    <a:pt x="1" y="4441"/>
                  </a:lnTo>
                  <a:lnTo>
                    <a:pt x="4441" y="4441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078;p80"/>
            <p:cNvSpPr/>
            <p:nvPr/>
          </p:nvSpPr>
          <p:spPr>
            <a:xfrm>
              <a:off x="4797075" y="4061775"/>
              <a:ext cx="111050" cy="111050"/>
            </a:xfrm>
            <a:custGeom>
              <a:avLst/>
              <a:gdLst/>
              <a:ahLst/>
              <a:cxnLst/>
              <a:rect l="l" t="t" r="r" b="b"/>
              <a:pathLst>
                <a:path w="4442" h="4442" fill="none" extrusionOk="0">
                  <a:moveTo>
                    <a:pt x="1" y="1"/>
                  </a:moveTo>
                  <a:lnTo>
                    <a:pt x="4441" y="1"/>
                  </a:lnTo>
                  <a:lnTo>
                    <a:pt x="4441" y="4441"/>
                  </a:lnTo>
                  <a:lnTo>
                    <a:pt x="1" y="444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079;p80"/>
            <p:cNvSpPr/>
            <p:nvPr/>
          </p:nvSpPr>
          <p:spPr>
            <a:xfrm>
              <a:off x="4797075" y="4282600"/>
              <a:ext cx="111050" cy="397050"/>
            </a:xfrm>
            <a:custGeom>
              <a:avLst/>
              <a:gdLst/>
              <a:ahLst/>
              <a:cxnLst/>
              <a:rect l="l" t="t" r="r" b="b"/>
              <a:pathLst>
                <a:path w="4442" h="15882" extrusionOk="0">
                  <a:moveTo>
                    <a:pt x="1" y="1"/>
                  </a:moveTo>
                  <a:lnTo>
                    <a:pt x="1" y="15881"/>
                  </a:lnTo>
                  <a:lnTo>
                    <a:pt x="4441" y="15881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080;p80"/>
            <p:cNvSpPr/>
            <p:nvPr/>
          </p:nvSpPr>
          <p:spPr>
            <a:xfrm>
              <a:off x="4840525" y="3554975"/>
              <a:ext cx="450125" cy="506825"/>
            </a:xfrm>
            <a:custGeom>
              <a:avLst/>
              <a:gdLst/>
              <a:ahLst/>
              <a:cxnLst/>
              <a:rect l="l" t="t" r="r" b="b"/>
              <a:pathLst>
                <a:path w="18005" h="20273" extrusionOk="0">
                  <a:moveTo>
                    <a:pt x="0" y="0"/>
                  </a:moveTo>
                  <a:lnTo>
                    <a:pt x="0" y="20273"/>
                  </a:lnTo>
                  <a:lnTo>
                    <a:pt x="18005" y="20273"/>
                  </a:lnTo>
                  <a:lnTo>
                    <a:pt x="18005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081;p80"/>
            <p:cNvSpPr/>
            <p:nvPr/>
          </p:nvSpPr>
          <p:spPr>
            <a:xfrm>
              <a:off x="4840525" y="3554975"/>
              <a:ext cx="450125" cy="506825"/>
            </a:xfrm>
            <a:custGeom>
              <a:avLst/>
              <a:gdLst/>
              <a:ahLst/>
              <a:cxnLst/>
              <a:rect l="l" t="t" r="r" b="b"/>
              <a:pathLst>
                <a:path w="18005" h="20273" fill="none" extrusionOk="0">
                  <a:moveTo>
                    <a:pt x="0" y="0"/>
                  </a:moveTo>
                  <a:lnTo>
                    <a:pt x="18005" y="0"/>
                  </a:lnTo>
                  <a:lnTo>
                    <a:pt x="18005" y="20273"/>
                  </a:lnTo>
                  <a:lnTo>
                    <a:pt x="0" y="2027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082;p80"/>
            <p:cNvSpPr/>
            <p:nvPr/>
          </p:nvSpPr>
          <p:spPr>
            <a:xfrm>
              <a:off x="5066175" y="3554975"/>
              <a:ext cx="448925" cy="506825"/>
            </a:xfrm>
            <a:custGeom>
              <a:avLst/>
              <a:gdLst/>
              <a:ahLst/>
              <a:cxnLst/>
              <a:rect l="l" t="t" r="r" b="b"/>
              <a:pathLst>
                <a:path w="17957" h="20273" extrusionOk="0">
                  <a:moveTo>
                    <a:pt x="1" y="0"/>
                  </a:moveTo>
                  <a:lnTo>
                    <a:pt x="1" y="20273"/>
                  </a:lnTo>
                  <a:lnTo>
                    <a:pt x="17957" y="20273"/>
                  </a:lnTo>
                  <a:lnTo>
                    <a:pt x="17957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083;p80"/>
            <p:cNvSpPr/>
            <p:nvPr/>
          </p:nvSpPr>
          <p:spPr>
            <a:xfrm>
              <a:off x="5066175" y="3554975"/>
              <a:ext cx="448925" cy="506825"/>
            </a:xfrm>
            <a:custGeom>
              <a:avLst/>
              <a:gdLst/>
              <a:ahLst/>
              <a:cxnLst/>
              <a:rect l="l" t="t" r="r" b="b"/>
              <a:pathLst>
                <a:path w="17957" h="20273" fill="none" extrusionOk="0">
                  <a:moveTo>
                    <a:pt x="1" y="0"/>
                  </a:moveTo>
                  <a:lnTo>
                    <a:pt x="17957" y="0"/>
                  </a:lnTo>
                  <a:lnTo>
                    <a:pt x="17957" y="20273"/>
                  </a:lnTo>
                  <a:lnTo>
                    <a:pt x="1" y="2027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084;p80"/>
            <p:cNvSpPr/>
            <p:nvPr/>
          </p:nvSpPr>
          <p:spPr>
            <a:xfrm>
              <a:off x="4840525" y="3554975"/>
              <a:ext cx="225675" cy="506825"/>
            </a:xfrm>
            <a:custGeom>
              <a:avLst/>
              <a:gdLst/>
              <a:ahLst/>
              <a:cxnLst/>
              <a:rect l="l" t="t" r="r" b="b"/>
              <a:pathLst>
                <a:path w="9027" h="20273" extrusionOk="0">
                  <a:moveTo>
                    <a:pt x="0" y="0"/>
                  </a:moveTo>
                  <a:lnTo>
                    <a:pt x="0" y="20273"/>
                  </a:lnTo>
                  <a:lnTo>
                    <a:pt x="9027" y="20273"/>
                  </a:lnTo>
                  <a:lnTo>
                    <a:pt x="9027" y="0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085;p80"/>
            <p:cNvSpPr/>
            <p:nvPr/>
          </p:nvSpPr>
          <p:spPr>
            <a:xfrm>
              <a:off x="4840525" y="3554975"/>
              <a:ext cx="225675" cy="506825"/>
            </a:xfrm>
            <a:custGeom>
              <a:avLst/>
              <a:gdLst/>
              <a:ahLst/>
              <a:cxnLst/>
              <a:rect l="l" t="t" r="r" b="b"/>
              <a:pathLst>
                <a:path w="9027" h="20273" fill="none" extrusionOk="0">
                  <a:moveTo>
                    <a:pt x="9027" y="0"/>
                  </a:moveTo>
                  <a:lnTo>
                    <a:pt x="0" y="0"/>
                  </a:lnTo>
                  <a:lnTo>
                    <a:pt x="0" y="20273"/>
                  </a:lnTo>
                  <a:lnTo>
                    <a:pt x="9027" y="20273"/>
                  </a:lnTo>
                  <a:lnTo>
                    <a:pt x="902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086;p80"/>
            <p:cNvSpPr/>
            <p:nvPr/>
          </p:nvSpPr>
          <p:spPr>
            <a:xfrm>
              <a:off x="5066175" y="3554975"/>
              <a:ext cx="154475" cy="506825"/>
            </a:xfrm>
            <a:custGeom>
              <a:avLst/>
              <a:gdLst/>
              <a:ahLst/>
              <a:cxnLst/>
              <a:rect l="l" t="t" r="r" b="b"/>
              <a:pathLst>
                <a:path w="6179" h="20273" extrusionOk="0">
                  <a:moveTo>
                    <a:pt x="1" y="0"/>
                  </a:moveTo>
                  <a:lnTo>
                    <a:pt x="1" y="20273"/>
                  </a:lnTo>
                  <a:lnTo>
                    <a:pt x="6179" y="20273"/>
                  </a:lnTo>
                  <a:lnTo>
                    <a:pt x="6179" y="0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087;p80"/>
            <p:cNvSpPr/>
            <p:nvPr/>
          </p:nvSpPr>
          <p:spPr>
            <a:xfrm>
              <a:off x="5066175" y="3554975"/>
              <a:ext cx="154475" cy="506825"/>
            </a:xfrm>
            <a:custGeom>
              <a:avLst/>
              <a:gdLst/>
              <a:ahLst/>
              <a:cxnLst/>
              <a:rect l="l" t="t" r="r" b="b"/>
              <a:pathLst>
                <a:path w="6179" h="20273" fill="none" extrusionOk="0">
                  <a:moveTo>
                    <a:pt x="6179" y="0"/>
                  </a:moveTo>
                  <a:lnTo>
                    <a:pt x="1" y="0"/>
                  </a:lnTo>
                  <a:lnTo>
                    <a:pt x="1" y="20273"/>
                  </a:lnTo>
                  <a:lnTo>
                    <a:pt x="6179" y="20273"/>
                  </a:lnTo>
                  <a:lnTo>
                    <a:pt x="617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088;p80"/>
            <p:cNvSpPr/>
            <p:nvPr/>
          </p:nvSpPr>
          <p:spPr>
            <a:xfrm>
              <a:off x="5220625" y="3554975"/>
              <a:ext cx="294475" cy="506825"/>
            </a:xfrm>
            <a:custGeom>
              <a:avLst/>
              <a:gdLst/>
              <a:ahLst/>
              <a:cxnLst/>
              <a:rect l="l" t="t" r="r" b="b"/>
              <a:pathLst>
                <a:path w="11779" h="20273" extrusionOk="0">
                  <a:moveTo>
                    <a:pt x="1" y="0"/>
                  </a:moveTo>
                  <a:lnTo>
                    <a:pt x="1" y="20273"/>
                  </a:lnTo>
                  <a:lnTo>
                    <a:pt x="11779" y="20273"/>
                  </a:lnTo>
                  <a:lnTo>
                    <a:pt x="11779" y="0"/>
                  </a:lnTo>
                  <a:close/>
                </a:path>
              </a:pathLst>
            </a:custGeom>
            <a:solidFill>
              <a:srgbClr val="A7C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089;p80"/>
            <p:cNvSpPr/>
            <p:nvPr/>
          </p:nvSpPr>
          <p:spPr>
            <a:xfrm>
              <a:off x="5220625" y="3554975"/>
              <a:ext cx="294475" cy="506825"/>
            </a:xfrm>
            <a:custGeom>
              <a:avLst/>
              <a:gdLst/>
              <a:ahLst/>
              <a:cxnLst/>
              <a:rect l="l" t="t" r="r" b="b"/>
              <a:pathLst>
                <a:path w="11779" h="20273" fill="none" extrusionOk="0">
                  <a:moveTo>
                    <a:pt x="11779" y="0"/>
                  </a:moveTo>
                  <a:lnTo>
                    <a:pt x="1" y="0"/>
                  </a:lnTo>
                  <a:lnTo>
                    <a:pt x="1" y="20273"/>
                  </a:lnTo>
                  <a:lnTo>
                    <a:pt x="11779" y="20273"/>
                  </a:lnTo>
                  <a:lnTo>
                    <a:pt x="1177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090;p80"/>
            <p:cNvSpPr/>
            <p:nvPr/>
          </p:nvSpPr>
          <p:spPr>
            <a:xfrm>
              <a:off x="5309925" y="3713050"/>
              <a:ext cx="114675" cy="196700"/>
            </a:xfrm>
            <a:custGeom>
              <a:avLst/>
              <a:gdLst/>
              <a:ahLst/>
              <a:cxnLst/>
              <a:rect l="l" t="t" r="r" b="b"/>
              <a:pathLst>
                <a:path w="4587" h="7868" extrusionOk="0">
                  <a:moveTo>
                    <a:pt x="1980" y="0"/>
                  </a:moveTo>
                  <a:lnTo>
                    <a:pt x="1739" y="49"/>
                  </a:lnTo>
                  <a:lnTo>
                    <a:pt x="1545" y="145"/>
                  </a:lnTo>
                  <a:lnTo>
                    <a:pt x="1352" y="290"/>
                  </a:lnTo>
                  <a:lnTo>
                    <a:pt x="1111" y="483"/>
                  </a:lnTo>
                  <a:lnTo>
                    <a:pt x="966" y="676"/>
                  </a:lnTo>
                  <a:lnTo>
                    <a:pt x="628" y="1159"/>
                  </a:lnTo>
                  <a:lnTo>
                    <a:pt x="339" y="1738"/>
                  </a:lnTo>
                  <a:lnTo>
                    <a:pt x="146" y="2414"/>
                  </a:lnTo>
                  <a:lnTo>
                    <a:pt x="49" y="3186"/>
                  </a:lnTo>
                  <a:lnTo>
                    <a:pt x="1" y="3958"/>
                  </a:lnTo>
                  <a:lnTo>
                    <a:pt x="97" y="4779"/>
                  </a:lnTo>
                  <a:lnTo>
                    <a:pt x="242" y="5503"/>
                  </a:lnTo>
                  <a:lnTo>
                    <a:pt x="484" y="6179"/>
                  </a:lnTo>
                  <a:lnTo>
                    <a:pt x="773" y="6758"/>
                  </a:lnTo>
                  <a:lnTo>
                    <a:pt x="1111" y="7192"/>
                  </a:lnTo>
                  <a:lnTo>
                    <a:pt x="1304" y="7385"/>
                  </a:lnTo>
                  <a:lnTo>
                    <a:pt x="1497" y="7578"/>
                  </a:lnTo>
                  <a:lnTo>
                    <a:pt x="1690" y="7675"/>
                  </a:lnTo>
                  <a:lnTo>
                    <a:pt x="1932" y="7771"/>
                  </a:lnTo>
                  <a:lnTo>
                    <a:pt x="2173" y="7820"/>
                  </a:lnTo>
                  <a:lnTo>
                    <a:pt x="2414" y="7868"/>
                  </a:lnTo>
                  <a:lnTo>
                    <a:pt x="2607" y="7820"/>
                  </a:lnTo>
                  <a:lnTo>
                    <a:pt x="2849" y="7771"/>
                  </a:lnTo>
                  <a:lnTo>
                    <a:pt x="3090" y="7675"/>
                  </a:lnTo>
                  <a:lnTo>
                    <a:pt x="3283" y="7530"/>
                  </a:lnTo>
                  <a:lnTo>
                    <a:pt x="3476" y="7337"/>
                  </a:lnTo>
                  <a:lnTo>
                    <a:pt x="3669" y="7144"/>
                  </a:lnTo>
                  <a:lnTo>
                    <a:pt x="4007" y="6661"/>
                  </a:lnTo>
                  <a:lnTo>
                    <a:pt x="4248" y="6082"/>
                  </a:lnTo>
                  <a:lnTo>
                    <a:pt x="4442" y="5406"/>
                  </a:lnTo>
                  <a:lnTo>
                    <a:pt x="4586" y="4634"/>
                  </a:lnTo>
                  <a:lnTo>
                    <a:pt x="4586" y="3862"/>
                  </a:lnTo>
                  <a:lnTo>
                    <a:pt x="4538" y="3041"/>
                  </a:lnTo>
                  <a:lnTo>
                    <a:pt x="4393" y="2317"/>
                  </a:lnTo>
                  <a:lnTo>
                    <a:pt x="4152" y="1690"/>
                  </a:lnTo>
                  <a:lnTo>
                    <a:pt x="3862" y="1110"/>
                  </a:lnTo>
                  <a:lnTo>
                    <a:pt x="3524" y="628"/>
                  </a:lnTo>
                  <a:lnTo>
                    <a:pt x="3331" y="435"/>
                  </a:lnTo>
                  <a:lnTo>
                    <a:pt x="3090" y="290"/>
                  </a:lnTo>
                  <a:lnTo>
                    <a:pt x="2897" y="145"/>
                  </a:lnTo>
                  <a:lnTo>
                    <a:pt x="2656" y="49"/>
                  </a:lnTo>
                  <a:lnTo>
                    <a:pt x="24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091;p80"/>
            <p:cNvSpPr/>
            <p:nvPr/>
          </p:nvSpPr>
          <p:spPr>
            <a:xfrm>
              <a:off x="5331650" y="3752875"/>
              <a:ext cx="71225" cy="115850"/>
            </a:xfrm>
            <a:custGeom>
              <a:avLst/>
              <a:gdLst/>
              <a:ahLst/>
              <a:cxnLst/>
              <a:rect l="l" t="t" r="r" b="b"/>
              <a:pathLst>
                <a:path w="2849" h="4634" extrusionOk="0">
                  <a:moveTo>
                    <a:pt x="1787" y="0"/>
                  </a:moveTo>
                  <a:lnTo>
                    <a:pt x="1063" y="48"/>
                  </a:lnTo>
                  <a:lnTo>
                    <a:pt x="1111" y="1689"/>
                  </a:lnTo>
                  <a:lnTo>
                    <a:pt x="1" y="1689"/>
                  </a:lnTo>
                  <a:lnTo>
                    <a:pt x="49" y="2993"/>
                  </a:lnTo>
                  <a:lnTo>
                    <a:pt x="1111" y="2993"/>
                  </a:lnTo>
                  <a:lnTo>
                    <a:pt x="1159" y="4634"/>
                  </a:lnTo>
                  <a:lnTo>
                    <a:pt x="1931" y="4586"/>
                  </a:lnTo>
                  <a:lnTo>
                    <a:pt x="1883" y="2944"/>
                  </a:lnTo>
                  <a:lnTo>
                    <a:pt x="2849" y="2944"/>
                  </a:lnTo>
                  <a:lnTo>
                    <a:pt x="2800" y="1641"/>
                  </a:lnTo>
                  <a:lnTo>
                    <a:pt x="1835" y="1689"/>
                  </a:lnTo>
                  <a:lnTo>
                    <a:pt x="1787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092;p80"/>
            <p:cNvSpPr/>
            <p:nvPr/>
          </p:nvSpPr>
          <p:spPr>
            <a:xfrm>
              <a:off x="4938275" y="3554975"/>
              <a:ext cx="91725" cy="506825"/>
            </a:xfrm>
            <a:custGeom>
              <a:avLst/>
              <a:gdLst/>
              <a:ahLst/>
              <a:cxnLst/>
              <a:rect l="l" t="t" r="r" b="b"/>
              <a:pathLst>
                <a:path w="3669" h="20273" extrusionOk="0">
                  <a:moveTo>
                    <a:pt x="0" y="0"/>
                  </a:moveTo>
                  <a:lnTo>
                    <a:pt x="0" y="20273"/>
                  </a:lnTo>
                  <a:lnTo>
                    <a:pt x="3669" y="20273"/>
                  </a:lnTo>
                  <a:lnTo>
                    <a:pt x="366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093;p80"/>
            <p:cNvSpPr/>
            <p:nvPr/>
          </p:nvSpPr>
          <p:spPr>
            <a:xfrm>
              <a:off x="5664700" y="2829725"/>
              <a:ext cx="860425" cy="1614600"/>
            </a:xfrm>
            <a:custGeom>
              <a:avLst/>
              <a:gdLst/>
              <a:ahLst/>
              <a:cxnLst/>
              <a:rect l="l" t="t" r="r" b="b"/>
              <a:pathLst>
                <a:path w="34417" h="64584" extrusionOk="0">
                  <a:moveTo>
                    <a:pt x="19694" y="1"/>
                  </a:moveTo>
                  <a:lnTo>
                    <a:pt x="5745" y="1545"/>
                  </a:lnTo>
                  <a:lnTo>
                    <a:pt x="4924" y="5552"/>
                  </a:lnTo>
                  <a:lnTo>
                    <a:pt x="4055" y="9799"/>
                  </a:lnTo>
                  <a:lnTo>
                    <a:pt x="3042" y="14964"/>
                  </a:lnTo>
                  <a:lnTo>
                    <a:pt x="2028" y="20515"/>
                  </a:lnTo>
                  <a:lnTo>
                    <a:pt x="1111" y="25969"/>
                  </a:lnTo>
                  <a:lnTo>
                    <a:pt x="725" y="28479"/>
                  </a:lnTo>
                  <a:lnTo>
                    <a:pt x="435" y="30796"/>
                  </a:lnTo>
                  <a:lnTo>
                    <a:pt x="194" y="32872"/>
                  </a:lnTo>
                  <a:lnTo>
                    <a:pt x="49" y="34609"/>
                  </a:lnTo>
                  <a:lnTo>
                    <a:pt x="1" y="36299"/>
                  </a:lnTo>
                  <a:lnTo>
                    <a:pt x="1" y="38229"/>
                  </a:lnTo>
                  <a:lnTo>
                    <a:pt x="49" y="40305"/>
                  </a:lnTo>
                  <a:lnTo>
                    <a:pt x="97" y="42573"/>
                  </a:lnTo>
                  <a:lnTo>
                    <a:pt x="387" y="47352"/>
                  </a:lnTo>
                  <a:lnTo>
                    <a:pt x="725" y="52179"/>
                  </a:lnTo>
                  <a:lnTo>
                    <a:pt x="1063" y="56571"/>
                  </a:lnTo>
                  <a:lnTo>
                    <a:pt x="1401" y="60191"/>
                  </a:lnTo>
                  <a:lnTo>
                    <a:pt x="1738" y="63522"/>
                  </a:lnTo>
                  <a:lnTo>
                    <a:pt x="8448" y="64584"/>
                  </a:lnTo>
                  <a:lnTo>
                    <a:pt x="9703" y="38181"/>
                  </a:lnTo>
                  <a:lnTo>
                    <a:pt x="12647" y="18053"/>
                  </a:lnTo>
                  <a:lnTo>
                    <a:pt x="13130" y="20660"/>
                  </a:lnTo>
                  <a:lnTo>
                    <a:pt x="14337" y="26693"/>
                  </a:lnTo>
                  <a:lnTo>
                    <a:pt x="15061" y="30169"/>
                  </a:lnTo>
                  <a:lnTo>
                    <a:pt x="15785" y="33499"/>
                  </a:lnTo>
                  <a:lnTo>
                    <a:pt x="16460" y="36299"/>
                  </a:lnTo>
                  <a:lnTo>
                    <a:pt x="16798" y="37409"/>
                  </a:lnTo>
                  <a:lnTo>
                    <a:pt x="17040" y="38278"/>
                  </a:lnTo>
                  <a:lnTo>
                    <a:pt x="17378" y="39050"/>
                  </a:lnTo>
                  <a:lnTo>
                    <a:pt x="17764" y="40015"/>
                  </a:lnTo>
                  <a:lnTo>
                    <a:pt x="18874" y="42332"/>
                  </a:lnTo>
                  <a:lnTo>
                    <a:pt x="20322" y="45132"/>
                  </a:lnTo>
                  <a:lnTo>
                    <a:pt x="22011" y="48269"/>
                  </a:lnTo>
                  <a:lnTo>
                    <a:pt x="23894" y="51648"/>
                  </a:lnTo>
                  <a:lnTo>
                    <a:pt x="25873" y="55172"/>
                  </a:lnTo>
                  <a:lnTo>
                    <a:pt x="29927" y="62074"/>
                  </a:lnTo>
                  <a:lnTo>
                    <a:pt x="34416" y="58792"/>
                  </a:lnTo>
                  <a:lnTo>
                    <a:pt x="30024" y="46242"/>
                  </a:lnTo>
                  <a:lnTo>
                    <a:pt x="26742" y="36588"/>
                  </a:lnTo>
                  <a:lnTo>
                    <a:pt x="25438" y="32727"/>
                  </a:lnTo>
                  <a:lnTo>
                    <a:pt x="24570" y="30169"/>
                  </a:lnTo>
                  <a:lnTo>
                    <a:pt x="24473" y="29686"/>
                  </a:lnTo>
                  <a:lnTo>
                    <a:pt x="24328" y="29107"/>
                  </a:lnTo>
                  <a:lnTo>
                    <a:pt x="24135" y="27755"/>
                  </a:lnTo>
                  <a:lnTo>
                    <a:pt x="23990" y="26114"/>
                  </a:lnTo>
                  <a:lnTo>
                    <a:pt x="23845" y="24280"/>
                  </a:lnTo>
                  <a:lnTo>
                    <a:pt x="23556" y="20032"/>
                  </a:lnTo>
                  <a:lnTo>
                    <a:pt x="23266" y="15447"/>
                  </a:lnTo>
                  <a:lnTo>
                    <a:pt x="23073" y="13082"/>
                  </a:lnTo>
                  <a:lnTo>
                    <a:pt x="22832" y="10765"/>
                  </a:lnTo>
                  <a:lnTo>
                    <a:pt x="22494" y="8544"/>
                  </a:lnTo>
                  <a:lnTo>
                    <a:pt x="22108" y="6421"/>
                  </a:lnTo>
                  <a:lnTo>
                    <a:pt x="21915" y="5407"/>
                  </a:lnTo>
                  <a:lnTo>
                    <a:pt x="21673" y="4490"/>
                  </a:lnTo>
                  <a:lnTo>
                    <a:pt x="21432" y="3573"/>
                  </a:lnTo>
                  <a:lnTo>
                    <a:pt x="21142" y="2704"/>
                  </a:lnTo>
                  <a:lnTo>
                    <a:pt x="20805" y="1932"/>
                  </a:lnTo>
                  <a:lnTo>
                    <a:pt x="20467" y="1208"/>
                  </a:lnTo>
                  <a:lnTo>
                    <a:pt x="20081" y="580"/>
                  </a:lnTo>
                  <a:lnTo>
                    <a:pt x="19694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094;p80"/>
            <p:cNvSpPr/>
            <p:nvPr/>
          </p:nvSpPr>
          <p:spPr>
            <a:xfrm>
              <a:off x="5664700" y="2829725"/>
              <a:ext cx="860425" cy="1614600"/>
            </a:xfrm>
            <a:custGeom>
              <a:avLst/>
              <a:gdLst/>
              <a:ahLst/>
              <a:cxnLst/>
              <a:rect l="l" t="t" r="r" b="b"/>
              <a:pathLst>
                <a:path w="34417" h="64584" fill="none" extrusionOk="0">
                  <a:moveTo>
                    <a:pt x="5745" y="1545"/>
                  </a:moveTo>
                  <a:lnTo>
                    <a:pt x="5745" y="1545"/>
                  </a:lnTo>
                  <a:lnTo>
                    <a:pt x="4924" y="5552"/>
                  </a:lnTo>
                  <a:lnTo>
                    <a:pt x="4055" y="9799"/>
                  </a:lnTo>
                  <a:lnTo>
                    <a:pt x="3042" y="14964"/>
                  </a:lnTo>
                  <a:lnTo>
                    <a:pt x="2028" y="20515"/>
                  </a:lnTo>
                  <a:lnTo>
                    <a:pt x="1111" y="25969"/>
                  </a:lnTo>
                  <a:lnTo>
                    <a:pt x="725" y="28479"/>
                  </a:lnTo>
                  <a:lnTo>
                    <a:pt x="435" y="30796"/>
                  </a:lnTo>
                  <a:lnTo>
                    <a:pt x="194" y="32872"/>
                  </a:lnTo>
                  <a:lnTo>
                    <a:pt x="49" y="34609"/>
                  </a:lnTo>
                  <a:lnTo>
                    <a:pt x="49" y="34609"/>
                  </a:lnTo>
                  <a:lnTo>
                    <a:pt x="1" y="36299"/>
                  </a:lnTo>
                  <a:lnTo>
                    <a:pt x="1" y="38229"/>
                  </a:lnTo>
                  <a:lnTo>
                    <a:pt x="49" y="40305"/>
                  </a:lnTo>
                  <a:lnTo>
                    <a:pt x="97" y="42573"/>
                  </a:lnTo>
                  <a:lnTo>
                    <a:pt x="387" y="47352"/>
                  </a:lnTo>
                  <a:lnTo>
                    <a:pt x="725" y="52179"/>
                  </a:lnTo>
                  <a:lnTo>
                    <a:pt x="1063" y="56571"/>
                  </a:lnTo>
                  <a:lnTo>
                    <a:pt x="1401" y="60191"/>
                  </a:lnTo>
                  <a:lnTo>
                    <a:pt x="1738" y="63522"/>
                  </a:lnTo>
                  <a:lnTo>
                    <a:pt x="8448" y="64584"/>
                  </a:lnTo>
                  <a:lnTo>
                    <a:pt x="9703" y="38181"/>
                  </a:lnTo>
                  <a:lnTo>
                    <a:pt x="12647" y="18053"/>
                  </a:lnTo>
                  <a:lnTo>
                    <a:pt x="12647" y="18053"/>
                  </a:lnTo>
                  <a:lnTo>
                    <a:pt x="13130" y="20660"/>
                  </a:lnTo>
                  <a:lnTo>
                    <a:pt x="14337" y="26693"/>
                  </a:lnTo>
                  <a:lnTo>
                    <a:pt x="15061" y="30169"/>
                  </a:lnTo>
                  <a:lnTo>
                    <a:pt x="15785" y="33499"/>
                  </a:lnTo>
                  <a:lnTo>
                    <a:pt x="16460" y="36299"/>
                  </a:lnTo>
                  <a:lnTo>
                    <a:pt x="16798" y="37409"/>
                  </a:lnTo>
                  <a:lnTo>
                    <a:pt x="17040" y="38278"/>
                  </a:lnTo>
                  <a:lnTo>
                    <a:pt x="17040" y="38278"/>
                  </a:lnTo>
                  <a:lnTo>
                    <a:pt x="17378" y="39050"/>
                  </a:lnTo>
                  <a:lnTo>
                    <a:pt x="17764" y="40015"/>
                  </a:lnTo>
                  <a:lnTo>
                    <a:pt x="18874" y="42332"/>
                  </a:lnTo>
                  <a:lnTo>
                    <a:pt x="20322" y="45132"/>
                  </a:lnTo>
                  <a:lnTo>
                    <a:pt x="22011" y="48269"/>
                  </a:lnTo>
                  <a:lnTo>
                    <a:pt x="23894" y="51648"/>
                  </a:lnTo>
                  <a:lnTo>
                    <a:pt x="25873" y="55172"/>
                  </a:lnTo>
                  <a:lnTo>
                    <a:pt x="29927" y="62074"/>
                  </a:lnTo>
                  <a:lnTo>
                    <a:pt x="34416" y="58792"/>
                  </a:lnTo>
                  <a:lnTo>
                    <a:pt x="34416" y="58792"/>
                  </a:lnTo>
                  <a:lnTo>
                    <a:pt x="30024" y="46242"/>
                  </a:lnTo>
                  <a:lnTo>
                    <a:pt x="26742" y="36588"/>
                  </a:lnTo>
                  <a:lnTo>
                    <a:pt x="25438" y="32727"/>
                  </a:lnTo>
                  <a:lnTo>
                    <a:pt x="24570" y="30169"/>
                  </a:lnTo>
                  <a:lnTo>
                    <a:pt x="24570" y="30169"/>
                  </a:lnTo>
                  <a:lnTo>
                    <a:pt x="24473" y="29686"/>
                  </a:lnTo>
                  <a:lnTo>
                    <a:pt x="24328" y="29107"/>
                  </a:lnTo>
                  <a:lnTo>
                    <a:pt x="24135" y="27755"/>
                  </a:lnTo>
                  <a:lnTo>
                    <a:pt x="23990" y="26114"/>
                  </a:lnTo>
                  <a:lnTo>
                    <a:pt x="23845" y="24280"/>
                  </a:lnTo>
                  <a:lnTo>
                    <a:pt x="23556" y="20032"/>
                  </a:lnTo>
                  <a:lnTo>
                    <a:pt x="23266" y="15447"/>
                  </a:lnTo>
                  <a:lnTo>
                    <a:pt x="23073" y="13082"/>
                  </a:lnTo>
                  <a:lnTo>
                    <a:pt x="22832" y="10765"/>
                  </a:lnTo>
                  <a:lnTo>
                    <a:pt x="22494" y="8544"/>
                  </a:lnTo>
                  <a:lnTo>
                    <a:pt x="22108" y="6421"/>
                  </a:lnTo>
                  <a:lnTo>
                    <a:pt x="21915" y="5407"/>
                  </a:lnTo>
                  <a:lnTo>
                    <a:pt x="21673" y="4490"/>
                  </a:lnTo>
                  <a:lnTo>
                    <a:pt x="21432" y="3573"/>
                  </a:lnTo>
                  <a:lnTo>
                    <a:pt x="21142" y="2704"/>
                  </a:lnTo>
                  <a:lnTo>
                    <a:pt x="20805" y="1932"/>
                  </a:lnTo>
                  <a:lnTo>
                    <a:pt x="20467" y="1208"/>
                  </a:lnTo>
                  <a:lnTo>
                    <a:pt x="20081" y="580"/>
                  </a:lnTo>
                  <a:lnTo>
                    <a:pt x="19694" y="1"/>
                  </a:lnTo>
                  <a:lnTo>
                    <a:pt x="5745" y="15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095;p80"/>
            <p:cNvSpPr/>
            <p:nvPr/>
          </p:nvSpPr>
          <p:spPr>
            <a:xfrm>
              <a:off x="5663500" y="3522375"/>
              <a:ext cx="861625" cy="921950"/>
            </a:xfrm>
            <a:custGeom>
              <a:avLst/>
              <a:gdLst/>
              <a:ahLst/>
              <a:cxnLst/>
              <a:rect l="l" t="t" r="r" b="b"/>
              <a:pathLst>
                <a:path w="34465" h="36878" extrusionOk="0">
                  <a:moveTo>
                    <a:pt x="24328" y="1063"/>
                  </a:moveTo>
                  <a:lnTo>
                    <a:pt x="23556" y="1256"/>
                  </a:lnTo>
                  <a:lnTo>
                    <a:pt x="22735" y="1401"/>
                  </a:lnTo>
                  <a:lnTo>
                    <a:pt x="21866" y="1545"/>
                  </a:lnTo>
                  <a:lnTo>
                    <a:pt x="20949" y="1642"/>
                  </a:lnTo>
                  <a:lnTo>
                    <a:pt x="19115" y="1787"/>
                  </a:lnTo>
                  <a:lnTo>
                    <a:pt x="17136" y="1835"/>
                  </a:lnTo>
                  <a:lnTo>
                    <a:pt x="14964" y="1787"/>
                  </a:lnTo>
                  <a:lnTo>
                    <a:pt x="14964" y="1787"/>
                  </a:lnTo>
                  <a:lnTo>
                    <a:pt x="15543" y="4490"/>
                  </a:lnTo>
                  <a:lnTo>
                    <a:pt x="16122" y="6951"/>
                  </a:lnTo>
                  <a:lnTo>
                    <a:pt x="16653" y="9075"/>
                  </a:lnTo>
                  <a:lnTo>
                    <a:pt x="17088" y="10572"/>
                  </a:lnTo>
                  <a:lnTo>
                    <a:pt x="17426" y="11344"/>
                  </a:lnTo>
                  <a:lnTo>
                    <a:pt x="17812" y="12309"/>
                  </a:lnTo>
                  <a:lnTo>
                    <a:pt x="18922" y="14626"/>
                  </a:lnTo>
                  <a:lnTo>
                    <a:pt x="20370" y="17426"/>
                  </a:lnTo>
                  <a:lnTo>
                    <a:pt x="22059" y="20563"/>
                  </a:lnTo>
                  <a:lnTo>
                    <a:pt x="23942" y="23942"/>
                  </a:lnTo>
                  <a:lnTo>
                    <a:pt x="25921" y="27466"/>
                  </a:lnTo>
                  <a:lnTo>
                    <a:pt x="29975" y="34368"/>
                  </a:lnTo>
                  <a:lnTo>
                    <a:pt x="30941" y="33644"/>
                  </a:lnTo>
                  <a:lnTo>
                    <a:pt x="30410" y="33016"/>
                  </a:lnTo>
                  <a:lnTo>
                    <a:pt x="31520" y="31954"/>
                  </a:lnTo>
                  <a:lnTo>
                    <a:pt x="32968" y="30555"/>
                  </a:lnTo>
                  <a:lnTo>
                    <a:pt x="33354" y="31037"/>
                  </a:lnTo>
                  <a:lnTo>
                    <a:pt x="33837" y="31520"/>
                  </a:lnTo>
                  <a:lnTo>
                    <a:pt x="34464" y="31086"/>
                  </a:lnTo>
                  <a:lnTo>
                    <a:pt x="30072" y="18536"/>
                  </a:lnTo>
                  <a:lnTo>
                    <a:pt x="26790" y="8882"/>
                  </a:lnTo>
                  <a:lnTo>
                    <a:pt x="25486" y="5021"/>
                  </a:lnTo>
                  <a:lnTo>
                    <a:pt x="24618" y="2463"/>
                  </a:lnTo>
                  <a:lnTo>
                    <a:pt x="24473" y="1835"/>
                  </a:lnTo>
                  <a:lnTo>
                    <a:pt x="24328" y="1063"/>
                  </a:lnTo>
                  <a:close/>
                  <a:moveTo>
                    <a:pt x="918" y="1"/>
                  </a:moveTo>
                  <a:lnTo>
                    <a:pt x="628" y="2028"/>
                  </a:lnTo>
                  <a:lnTo>
                    <a:pt x="387" y="3862"/>
                  </a:lnTo>
                  <a:lnTo>
                    <a:pt x="194" y="5503"/>
                  </a:lnTo>
                  <a:lnTo>
                    <a:pt x="97" y="6903"/>
                  </a:lnTo>
                  <a:lnTo>
                    <a:pt x="49" y="8158"/>
                  </a:lnTo>
                  <a:lnTo>
                    <a:pt x="1" y="9558"/>
                  </a:lnTo>
                  <a:lnTo>
                    <a:pt x="49" y="11392"/>
                  </a:lnTo>
                  <a:lnTo>
                    <a:pt x="97" y="13371"/>
                  </a:lnTo>
                  <a:lnTo>
                    <a:pt x="290" y="17619"/>
                  </a:lnTo>
                  <a:lnTo>
                    <a:pt x="580" y="21963"/>
                  </a:lnTo>
                  <a:lnTo>
                    <a:pt x="918" y="26211"/>
                  </a:lnTo>
                  <a:lnTo>
                    <a:pt x="1497" y="33016"/>
                  </a:lnTo>
                  <a:lnTo>
                    <a:pt x="1786" y="35816"/>
                  </a:lnTo>
                  <a:lnTo>
                    <a:pt x="8496" y="36878"/>
                  </a:lnTo>
                  <a:lnTo>
                    <a:pt x="9751" y="10475"/>
                  </a:lnTo>
                  <a:lnTo>
                    <a:pt x="11054" y="1497"/>
                  </a:lnTo>
                  <a:lnTo>
                    <a:pt x="9220" y="1304"/>
                  </a:lnTo>
                  <a:lnTo>
                    <a:pt x="7482" y="1111"/>
                  </a:lnTo>
                  <a:lnTo>
                    <a:pt x="4441" y="628"/>
                  </a:lnTo>
                  <a:lnTo>
                    <a:pt x="2173" y="242"/>
                  </a:lnTo>
                  <a:lnTo>
                    <a:pt x="918" y="1"/>
                  </a:lnTo>
                  <a:close/>
                </a:path>
              </a:pathLst>
            </a:custGeom>
            <a:solidFill>
              <a:srgbClr val="BDD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096;p80"/>
            <p:cNvSpPr/>
            <p:nvPr/>
          </p:nvSpPr>
          <p:spPr>
            <a:xfrm>
              <a:off x="6037575" y="3548925"/>
              <a:ext cx="487550" cy="832650"/>
            </a:xfrm>
            <a:custGeom>
              <a:avLst/>
              <a:gdLst/>
              <a:ahLst/>
              <a:cxnLst/>
              <a:rect l="l" t="t" r="r" b="b"/>
              <a:pathLst>
                <a:path w="19502" h="33306" fill="none" extrusionOk="0">
                  <a:moveTo>
                    <a:pt x="9365" y="1"/>
                  </a:moveTo>
                  <a:lnTo>
                    <a:pt x="9365" y="1"/>
                  </a:lnTo>
                  <a:lnTo>
                    <a:pt x="8593" y="194"/>
                  </a:lnTo>
                  <a:lnTo>
                    <a:pt x="7772" y="339"/>
                  </a:lnTo>
                  <a:lnTo>
                    <a:pt x="6903" y="483"/>
                  </a:lnTo>
                  <a:lnTo>
                    <a:pt x="5986" y="580"/>
                  </a:lnTo>
                  <a:lnTo>
                    <a:pt x="4152" y="725"/>
                  </a:lnTo>
                  <a:lnTo>
                    <a:pt x="2173" y="773"/>
                  </a:lnTo>
                  <a:lnTo>
                    <a:pt x="2173" y="773"/>
                  </a:lnTo>
                  <a:lnTo>
                    <a:pt x="1" y="725"/>
                  </a:lnTo>
                  <a:lnTo>
                    <a:pt x="1" y="725"/>
                  </a:lnTo>
                  <a:lnTo>
                    <a:pt x="580" y="3428"/>
                  </a:lnTo>
                  <a:lnTo>
                    <a:pt x="1159" y="5889"/>
                  </a:lnTo>
                  <a:lnTo>
                    <a:pt x="1690" y="8013"/>
                  </a:lnTo>
                  <a:lnTo>
                    <a:pt x="2125" y="9510"/>
                  </a:lnTo>
                  <a:lnTo>
                    <a:pt x="2125" y="9510"/>
                  </a:lnTo>
                  <a:lnTo>
                    <a:pt x="2463" y="10282"/>
                  </a:lnTo>
                  <a:lnTo>
                    <a:pt x="2849" y="11247"/>
                  </a:lnTo>
                  <a:lnTo>
                    <a:pt x="3959" y="13564"/>
                  </a:lnTo>
                  <a:lnTo>
                    <a:pt x="5407" y="16364"/>
                  </a:lnTo>
                  <a:lnTo>
                    <a:pt x="7096" y="19501"/>
                  </a:lnTo>
                  <a:lnTo>
                    <a:pt x="8979" y="22880"/>
                  </a:lnTo>
                  <a:lnTo>
                    <a:pt x="10958" y="26404"/>
                  </a:lnTo>
                  <a:lnTo>
                    <a:pt x="15012" y="33306"/>
                  </a:lnTo>
                  <a:lnTo>
                    <a:pt x="15978" y="32582"/>
                  </a:lnTo>
                  <a:lnTo>
                    <a:pt x="15447" y="31954"/>
                  </a:lnTo>
                  <a:lnTo>
                    <a:pt x="16557" y="30892"/>
                  </a:lnTo>
                  <a:lnTo>
                    <a:pt x="18005" y="29493"/>
                  </a:lnTo>
                  <a:lnTo>
                    <a:pt x="18005" y="29493"/>
                  </a:lnTo>
                  <a:lnTo>
                    <a:pt x="18391" y="29975"/>
                  </a:lnTo>
                  <a:lnTo>
                    <a:pt x="18391" y="29975"/>
                  </a:lnTo>
                  <a:lnTo>
                    <a:pt x="18874" y="30458"/>
                  </a:lnTo>
                  <a:lnTo>
                    <a:pt x="19501" y="30024"/>
                  </a:lnTo>
                  <a:lnTo>
                    <a:pt x="19501" y="30024"/>
                  </a:lnTo>
                  <a:lnTo>
                    <a:pt x="15109" y="17474"/>
                  </a:lnTo>
                  <a:lnTo>
                    <a:pt x="11827" y="7820"/>
                  </a:lnTo>
                  <a:lnTo>
                    <a:pt x="10523" y="3959"/>
                  </a:lnTo>
                  <a:lnTo>
                    <a:pt x="9655" y="1401"/>
                  </a:lnTo>
                  <a:lnTo>
                    <a:pt x="9655" y="1401"/>
                  </a:lnTo>
                  <a:lnTo>
                    <a:pt x="9510" y="773"/>
                  </a:lnTo>
                  <a:lnTo>
                    <a:pt x="93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097;p80"/>
            <p:cNvSpPr/>
            <p:nvPr/>
          </p:nvSpPr>
          <p:spPr>
            <a:xfrm>
              <a:off x="5663500" y="3522375"/>
              <a:ext cx="276375" cy="921950"/>
            </a:xfrm>
            <a:custGeom>
              <a:avLst/>
              <a:gdLst/>
              <a:ahLst/>
              <a:cxnLst/>
              <a:rect l="l" t="t" r="r" b="b"/>
              <a:pathLst>
                <a:path w="11055" h="36878" fill="none" extrusionOk="0">
                  <a:moveTo>
                    <a:pt x="918" y="1"/>
                  </a:moveTo>
                  <a:lnTo>
                    <a:pt x="918" y="1"/>
                  </a:lnTo>
                  <a:lnTo>
                    <a:pt x="628" y="2028"/>
                  </a:lnTo>
                  <a:lnTo>
                    <a:pt x="387" y="3862"/>
                  </a:lnTo>
                  <a:lnTo>
                    <a:pt x="194" y="5503"/>
                  </a:lnTo>
                  <a:lnTo>
                    <a:pt x="97" y="6903"/>
                  </a:lnTo>
                  <a:lnTo>
                    <a:pt x="97" y="6903"/>
                  </a:lnTo>
                  <a:lnTo>
                    <a:pt x="49" y="8158"/>
                  </a:lnTo>
                  <a:lnTo>
                    <a:pt x="1" y="9558"/>
                  </a:lnTo>
                  <a:lnTo>
                    <a:pt x="1" y="9558"/>
                  </a:lnTo>
                  <a:lnTo>
                    <a:pt x="49" y="11392"/>
                  </a:lnTo>
                  <a:lnTo>
                    <a:pt x="97" y="13371"/>
                  </a:lnTo>
                  <a:lnTo>
                    <a:pt x="290" y="17619"/>
                  </a:lnTo>
                  <a:lnTo>
                    <a:pt x="580" y="21963"/>
                  </a:lnTo>
                  <a:lnTo>
                    <a:pt x="918" y="26211"/>
                  </a:lnTo>
                  <a:lnTo>
                    <a:pt x="1497" y="33016"/>
                  </a:lnTo>
                  <a:lnTo>
                    <a:pt x="1786" y="35816"/>
                  </a:lnTo>
                  <a:lnTo>
                    <a:pt x="8496" y="36878"/>
                  </a:lnTo>
                  <a:lnTo>
                    <a:pt x="9751" y="10475"/>
                  </a:lnTo>
                  <a:lnTo>
                    <a:pt x="11054" y="1497"/>
                  </a:lnTo>
                  <a:lnTo>
                    <a:pt x="11054" y="1497"/>
                  </a:lnTo>
                  <a:lnTo>
                    <a:pt x="9220" y="1304"/>
                  </a:lnTo>
                  <a:lnTo>
                    <a:pt x="7482" y="1111"/>
                  </a:lnTo>
                  <a:lnTo>
                    <a:pt x="4441" y="628"/>
                  </a:lnTo>
                  <a:lnTo>
                    <a:pt x="2173" y="242"/>
                  </a:lnTo>
                  <a:lnTo>
                    <a:pt x="9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098;p80"/>
            <p:cNvSpPr/>
            <p:nvPr/>
          </p:nvSpPr>
          <p:spPr>
            <a:xfrm>
              <a:off x="5743150" y="4449125"/>
              <a:ext cx="96550" cy="141225"/>
            </a:xfrm>
            <a:custGeom>
              <a:avLst/>
              <a:gdLst/>
              <a:ahLst/>
              <a:cxnLst/>
              <a:rect l="l" t="t" r="r" b="b"/>
              <a:pathLst>
                <a:path w="3862" h="5649" extrusionOk="0">
                  <a:moveTo>
                    <a:pt x="3572" y="1"/>
                  </a:moveTo>
                  <a:lnTo>
                    <a:pt x="0" y="291"/>
                  </a:lnTo>
                  <a:lnTo>
                    <a:pt x="97" y="1642"/>
                  </a:lnTo>
                  <a:lnTo>
                    <a:pt x="338" y="5069"/>
                  </a:lnTo>
                  <a:lnTo>
                    <a:pt x="2076" y="5407"/>
                  </a:lnTo>
                  <a:lnTo>
                    <a:pt x="3283" y="5648"/>
                  </a:lnTo>
                  <a:lnTo>
                    <a:pt x="3862" y="5648"/>
                  </a:lnTo>
                  <a:lnTo>
                    <a:pt x="3862" y="5262"/>
                  </a:lnTo>
                  <a:lnTo>
                    <a:pt x="3813" y="4442"/>
                  </a:lnTo>
                  <a:lnTo>
                    <a:pt x="3669" y="2173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099;p80"/>
            <p:cNvSpPr/>
            <p:nvPr/>
          </p:nvSpPr>
          <p:spPr>
            <a:xfrm>
              <a:off x="5743150" y="4449125"/>
              <a:ext cx="96550" cy="141225"/>
            </a:xfrm>
            <a:custGeom>
              <a:avLst/>
              <a:gdLst/>
              <a:ahLst/>
              <a:cxnLst/>
              <a:rect l="l" t="t" r="r" b="b"/>
              <a:pathLst>
                <a:path w="3862" h="5649" fill="none" extrusionOk="0">
                  <a:moveTo>
                    <a:pt x="3862" y="5648"/>
                  </a:moveTo>
                  <a:lnTo>
                    <a:pt x="3862" y="5648"/>
                  </a:lnTo>
                  <a:lnTo>
                    <a:pt x="3813" y="5648"/>
                  </a:lnTo>
                  <a:lnTo>
                    <a:pt x="3669" y="5648"/>
                  </a:lnTo>
                  <a:lnTo>
                    <a:pt x="3283" y="5648"/>
                  </a:lnTo>
                  <a:lnTo>
                    <a:pt x="2076" y="5407"/>
                  </a:lnTo>
                  <a:lnTo>
                    <a:pt x="338" y="5069"/>
                  </a:lnTo>
                  <a:lnTo>
                    <a:pt x="97" y="1642"/>
                  </a:lnTo>
                  <a:lnTo>
                    <a:pt x="0" y="291"/>
                  </a:lnTo>
                  <a:lnTo>
                    <a:pt x="3572" y="1"/>
                  </a:lnTo>
                  <a:lnTo>
                    <a:pt x="3572" y="1"/>
                  </a:lnTo>
                  <a:lnTo>
                    <a:pt x="3669" y="2173"/>
                  </a:lnTo>
                  <a:lnTo>
                    <a:pt x="3669" y="2173"/>
                  </a:lnTo>
                  <a:lnTo>
                    <a:pt x="3813" y="4442"/>
                  </a:lnTo>
                  <a:lnTo>
                    <a:pt x="3862" y="5262"/>
                  </a:lnTo>
                  <a:lnTo>
                    <a:pt x="3862" y="56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100;p80"/>
            <p:cNvSpPr/>
            <p:nvPr/>
          </p:nvSpPr>
          <p:spPr>
            <a:xfrm>
              <a:off x="5743150" y="4449125"/>
              <a:ext cx="91725" cy="54325"/>
            </a:xfrm>
            <a:custGeom>
              <a:avLst/>
              <a:gdLst/>
              <a:ahLst/>
              <a:cxnLst/>
              <a:rect l="l" t="t" r="r" b="b"/>
              <a:pathLst>
                <a:path w="3669" h="2173" extrusionOk="0">
                  <a:moveTo>
                    <a:pt x="3572" y="1"/>
                  </a:moveTo>
                  <a:lnTo>
                    <a:pt x="0" y="291"/>
                  </a:lnTo>
                  <a:lnTo>
                    <a:pt x="97" y="1642"/>
                  </a:lnTo>
                  <a:lnTo>
                    <a:pt x="3669" y="2173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914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101;p80"/>
            <p:cNvSpPr/>
            <p:nvPr/>
          </p:nvSpPr>
          <p:spPr>
            <a:xfrm>
              <a:off x="5743150" y="4449125"/>
              <a:ext cx="91725" cy="54325"/>
            </a:xfrm>
            <a:custGeom>
              <a:avLst/>
              <a:gdLst/>
              <a:ahLst/>
              <a:cxnLst/>
              <a:rect l="l" t="t" r="r" b="b"/>
              <a:pathLst>
                <a:path w="3669" h="2173" fill="none" extrusionOk="0">
                  <a:moveTo>
                    <a:pt x="3572" y="1"/>
                  </a:moveTo>
                  <a:lnTo>
                    <a:pt x="0" y="291"/>
                  </a:lnTo>
                  <a:lnTo>
                    <a:pt x="97" y="1642"/>
                  </a:lnTo>
                  <a:lnTo>
                    <a:pt x="3669" y="2173"/>
                  </a:lnTo>
                  <a:lnTo>
                    <a:pt x="3669" y="2173"/>
                  </a:lnTo>
                  <a:lnTo>
                    <a:pt x="357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102;p80"/>
            <p:cNvSpPr/>
            <p:nvPr/>
          </p:nvSpPr>
          <p:spPr>
            <a:xfrm>
              <a:off x="5661100" y="4537225"/>
              <a:ext cx="26550" cy="68800"/>
            </a:xfrm>
            <a:custGeom>
              <a:avLst/>
              <a:gdLst/>
              <a:ahLst/>
              <a:cxnLst/>
              <a:rect l="l" t="t" r="r" b="b"/>
              <a:pathLst>
                <a:path w="1062" h="2752" extrusionOk="0">
                  <a:moveTo>
                    <a:pt x="434" y="145"/>
                  </a:moveTo>
                  <a:lnTo>
                    <a:pt x="483" y="194"/>
                  </a:lnTo>
                  <a:lnTo>
                    <a:pt x="628" y="290"/>
                  </a:lnTo>
                  <a:lnTo>
                    <a:pt x="724" y="483"/>
                  </a:lnTo>
                  <a:lnTo>
                    <a:pt x="821" y="1014"/>
                  </a:lnTo>
                  <a:lnTo>
                    <a:pt x="917" y="1690"/>
                  </a:lnTo>
                  <a:lnTo>
                    <a:pt x="917" y="2269"/>
                  </a:lnTo>
                  <a:lnTo>
                    <a:pt x="676" y="1835"/>
                  </a:lnTo>
                  <a:lnTo>
                    <a:pt x="386" y="1352"/>
                  </a:lnTo>
                  <a:lnTo>
                    <a:pt x="193" y="821"/>
                  </a:lnTo>
                  <a:lnTo>
                    <a:pt x="145" y="580"/>
                  </a:lnTo>
                  <a:lnTo>
                    <a:pt x="145" y="387"/>
                  </a:lnTo>
                  <a:lnTo>
                    <a:pt x="241" y="290"/>
                  </a:lnTo>
                  <a:lnTo>
                    <a:pt x="338" y="194"/>
                  </a:lnTo>
                  <a:lnTo>
                    <a:pt x="434" y="145"/>
                  </a:lnTo>
                  <a:close/>
                  <a:moveTo>
                    <a:pt x="434" y="0"/>
                  </a:moveTo>
                  <a:lnTo>
                    <a:pt x="241" y="49"/>
                  </a:lnTo>
                  <a:lnTo>
                    <a:pt x="97" y="194"/>
                  </a:lnTo>
                  <a:lnTo>
                    <a:pt x="0" y="387"/>
                  </a:lnTo>
                  <a:lnTo>
                    <a:pt x="0" y="676"/>
                  </a:lnTo>
                  <a:lnTo>
                    <a:pt x="97" y="1014"/>
                  </a:lnTo>
                  <a:lnTo>
                    <a:pt x="241" y="1352"/>
                  </a:lnTo>
                  <a:lnTo>
                    <a:pt x="386" y="1690"/>
                  </a:lnTo>
                  <a:lnTo>
                    <a:pt x="724" y="2317"/>
                  </a:lnTo>
                  <a:lnTo>
                    <a:pt x="917" y="2559"/>
                  </a:lnTo>
                  <a:lnTo>
                    <a:pt x="1062" y="2752"/>
                  </a:lnTo>
                  <a:lnTo>
                    <a:pt x="1062" y="2510"/>
                  </a:lnTo>
                  <a:lnTo>
                    <a:pt x="1062" y="2076"/>
                  </a:lnTo>
                  <a:lnTo>
                    <a:pt x="1014" y="1304"/>
                  </a:lnTo>
                  <a:lnTo>
                    <a:pt x="965" y="918"/>
                  </a:lnTo>
                  <a:lnTo>
                    <a:pt x="869" y="531"/>
                  </a:lnTo>
                  <a:lnTo>
                    <a:pt x="772" y="242"/>
                  </a:lnTo>
                  <a:lnTo>
                    <a:pt x="676" y="97"/>
                  </a:lnTo>
                  <a:lnTo>
                    <a:pt x="579" y="49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103;p80"/>
            <p:cNvSpPr/>
            <p:nvPr/>
          </p:nvSpPr>
          <p:spPr>
            <a:xfrm>
              <a:off x="5616450" y="4551700"/>
              <a:ext cx="62775" cy="55550"/>
            </a:xfrm>
            <a:custGeom>
              <a:avLst/>
              <a:gdLst/>
              <a:ahLst/>
              <a:cxnLst/>
              <a:rect l="l" t="t" r="r" b="b"/>
              <a:pathLst>
                <a:path w="2511" h="2222" extrusionOk="0">
                  <a:moveTo>
                    <a:pt x="579" y="194"/>
                  </a:moveTo>
                  <a:lnTo>
                    <a:pt x="772" y="242"/>
                  </a:lnTo>
                  <a:lnTo>
                    <a:pt x="1014" y="435"/>
                  </a:lnTo>
                  <a:lnTo>
                    <a:pt x="1255" y="628"/>
                  </a:lnTo>
                  <a:lnTo>
                    <a:pt x="1448" y="870"/>
                  </a:lnTo>
                  <a:lnTo>
                    <a:pt x="1834" y="1449"/>
                  </a:lnTo>
                  <a:lnTo>
                    <a:pt x="2124" y="1883"/>
                  </a:lnTo>
                  <a:lnTo>
                    <a:pt x="1545" y="1594"/>
                  </a:lnTo>
                  <a:lnTo>
                    <a:pt x="917" y="1256"/>
                  </a:lnTo>
                  <a:lnTo>
                    <a:pt x="628" y="1063"/>
                  </a:lnTo>
                  <a:lnTo>
                    <a:pt x="434" y="870"/>
                  </a:lnTo>
                  <a:lnTo>
                    <a:pt x="241" y="676"/>
                  </a:lnTo>
                  <a:lnTo>
                    <a:pt x="193" y="483"/>
                  </a:lnTo>
                  <a:lnTo>
                    <a:pt x="193" y="387"/>
                  </a:lnTo>
                  <a:lnTo>
                    <a:pt x="290" y="290"/>
                  </a:lnTo>
                  <a:lnTo>
                    <a:pt x="386" y="194"/>
                  </a:lnTo>
                  <a:close/>
                  <a:moveTo>
                    <a:pt x="579" y="1"/>
                  </a:moveTo>
                  <a:lnTo>
                    <a:pt x="386" y="49"/>
                  </a:lnTo>
                  <a:lnTo>
                    <a:pt x="145" y="146"/>
                  </a:lnTo>
                  <a:lnTo>
                    <a:pt x="48" y="339"/>
                  </a:lnTo>
                  <a:lnTo>
                    <a:pt x="0" y="532"/>
                  </a:lnTo>
                  <a:lnTo>
                    <a:pt x="48" y="676"/>
                  </a:lnTo>
                  <a:lnTo>
                    <a:pt x="145" y="773"/>
                  </a:lnTo>
                  <a:lnTo>
                    <a:pt x="386" y="1063"/>
                  </a:lnTo>
                  <a:lnTo>
                    <a:pt x="724" y="1304"/>
                  </a:lnTo>
                  <a:lnTo>
                    <a:pt x="1110" y="1545"/>
                  </a:lnTo>
                  <a:lnTo>
                    <a:pt x="1883" y="1931"/>
                  </a:lnTo>
                  <a:lnTo>
                    <a:pt x="2269" y="2125"/>
                  </a:lnTo>
                  <a:lnTo>
                    <a:pt x="2510" y="2221"/>
                  </a:lnTo>
                  <a:lnTo>
                    <a:pt x="2365" y="2028"/>
                  </a:lnTo>
                  <a:lnTo>
                    <a:pt x="2220" y="1690"/>
                  </a:lnTo>
                  <a:lnTo>
                    <a:pt x="1786" y="1014"/>
                  </a:lnTo>
                  <a:lnTo>
                    <a:pt x="1496" y="676"/>
                  </a:lnTo>
                  <a:lnTo>
                    <a:pt x="1207" y="387"/>
                  </a:lnTo>
                  <a:lnTo>
                    <a:pt x="917" y="146"/>
                  </a:lnTo>
                  <a:lnTo>
                    <a:pt x="772" y="49"/>
                  </a:lnTo>
                  <a:lnTo>
                    <a:pt x="579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104;p80"/>
            <p:cNvSpPr/>
            <p:nvPr/>
          </p:nvSpPr>
          <p:spPr>
            <a:xfrm>
              <a:off x="5585075" y="4571025"/>
              <a:ext cx="276350" cy="119475"/>
            </a:xfrm>
            <a:custGeom>
              <a:avLst/>
              <a:gdLst/>
              <a:ahLst/>
              <a:cxnLst/>
              <a:rect l="l" t="t" r="r" b="b"/>
              <a:pathLst>
                <a:path w="11054" h="4779" extrusionOk="0">
                  <a:moveTo>
                    <a:pt x="6130" y="0"/>
                  </a:moveTo>
                  <a:lnTo>
                    <a:pt x="5985" y="48"/>
                  </a:lnTo>
                  <a:lnTo>
                    <a:pt x="5792" y="145"/>
                  </a:lnTo>
                  <a:lnTo>
                    <a:pt x="5165" y="531"/>
                  </a:lnTo>
                  <a:lnTo>
                    <a:pt x="4489" y="869"/>
                  </a:lnTo>
                  <a:lnTo>
                    <a:pt x="3765" y="1110"/>
                  </a:lnTo>
                  <a:lnTo>
                    <a:pt x="3041" y="1303"/>
                  </a:lnTo>
                  <a:lnTo>
                    <a:pt x="2510" y="1352"/>
                  </a:lnTo>
                  <a:lnTo>
                    <a:pt x="1931" y="1352"/>
                  </a:lnTo>
                  <a:lnTo>
                    <a:pt x="1014" y="1400"/>
                  </a:lnTo>
                  <a:lnTo>
                    <a:pt x="628" y="1400"/>
                  </a:lnTo>
                  <a:lnTo>
                    <a:pt x="338" y="1448"/>
                  </a:lnTo>
                  <a:lnTo>
                    <a:pt x="145" y="1496"/>
                  </a:lnTo>
                  <a:lnTo>
                    <a:pt x="48" y="1545"/>
                  </a:lnTo>
                  <a:lnTo>
                    <a:pt x="0" y="1641"/>
                  </a:lnTo>
                  <a:lnTo>
                    <a:pt x="0" y="1882"/>
                  </a:lnTo>
                  <a:lnTo>
                    <a:pt x="0" y="2076"/>
                  </a:lnTo>
                  <a:lnTo>
                    <a:pt x="48" y="2317"/>
                  </a:lnTo>
                  <a:lnTo>
                    <a:pt x="97" y="2510"/>
                  </a:lnTo>
                  <a:lnTo>
                    <a:pt x="193" y="2703"/>
                  </a:lnTo>
                  <a:lnTo>
                    <a:pt x="338" y="2848"/>
                  </a:lnTo>
                  <a:lnTo>
                    <a:pt x="483" y="2993"/>
                  </a:lnTo>
                  <a:lnTo>
                    <a:pt x="676" y="3137"/>
                  </a:lnTo>
                  <a:lnTo>
                    <a:pt x="1110" y="3282"/>
                  </a:lnTo>
                  <a:lnTo>
                    <a:pt x="1979" y="3427"/>
                  </a:lnTo>
                  <a:lnTo>
                    <a:pt x="4537" y="3910"/>
                  </a:lnTo>
                  <a:lnTo>
                    <a:pt x="9992" y="4779"/>
                  </a:lnTo>
                  <a:lnTo>
                    <a:pt x="10185" y="4779"/>
                  </a:lnTo>
                  <a:lnTo>
                    <a:pt x="10378" y="4730"/>
                  </a:lnTo>
                  <a:lnTo>
                    <a:pt x="10523" y="4682"/>
                  </a:lnTo>
                  <a:lnTo>
                    <a:pt x="10667" y="4585"/>
                  </a:lnTo>
                  <a:lnTo>
                    <a:pt x="10812" y="4489"/>
                  </a:lnTo>
                  <a:lnTo>
                    <a:pt x="10909" y="4344"/>
                  </a:lnTo>
                  <a:lnTo>
                    <a:pt x="11005" y="4151"/>
                  </a:lnTo>
                  <a:lnTo>
                    <a:pt x="11054" y="4006"/>
                  </a:lnTo>
                  <a:lnTo>
                    <a:pt x="11054" y="3765"/>
                  </a:lnTo>
                  <a:lnTo>
                    <a:pt x="10812" y="1400"/>
                  </a:lnTo>
                  <a:lnTo>
                    <a:pt x="10716" y="1110"/>
                  </a:lnTo>
                  <a:lnTo>
                    <a:pt x="10571" y="821"/>
                  </a:lnTo>
                  <a:lnTo>
                    <a:pt x="10330" y="676"/>
                  </a:lnTo>
                  <a:lnTo>
                    <a:pt x="10040" y="579"/>
                  </a:lnTo>
                  <a:lnTo>
                    <a:pt x="6468" y="0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105;p80"/>
            <p:cNvSpPr/>
            <p:nvPr/>
          </p:nvSpPr>
          <p:spPr>
            <a:xfrm>
              <a:off x="5686425" y="4397250"/>
              <a:ext cx="202750" cy="91725"/>
            </a:xfrm>
            <a:custGeom>
              <a:avLst/>
              <a:gdLst/>
              <a:ahLst/>
              <a:cxnLst/>
              <a:rect l="l" t="t" r="r" b="b"/>
              <a:pathLst>
                <a:path w="8110" h="3669" extrusionOk="0">
                  <a:moveTo>
                    <a:pt x="1" y="0"/>
                  </a:moveTo>
                  <a:lnTo>
                    <a:pt x="532" y="2993"/>
                  </a:lnTo>
                  <a:lnTo>
                    <a:pt x="7868" y="3669"/>
                  </a:lnTo>
                  <a:lnTo>
                    <a:pt x="8110" y="6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106;p80"/>
            <p:cNvSpPr/>
            <p:nvPr/>
          </p:nvSpPr>
          <p:spPr>
            <a:xfrm>
              <a:off x="6423725" y="4286225"/>
              <a:ext cx="156900" cy="149650"/>
            </a:xfrm>
            <a:custGeom>
              <a:avLst/>
              <a:gdLst/>
              <a:ahLst/>
              <a:cxnLst/>
              <a:rect l="l" t="t" r="r" b="b"/>
              <a:pathLst>
                <a:path w="6276" h="5986" extrusionOk="0">
                  <a:moveTo>
                    <a:pt x="2559" y="1"/>
                  </a:moveTo>
                  <a:lnTo>
                    <a:pt x="1111" y="1400"/>
                  </a:lnTo>
                  <a:lnTo>
                    <a:pt x="1" y="2462"/>
                  </a:lnTo>
                  <a:lnTo>
                    <a:pt x="1063" y="3669"/>
                  </a:lnTo>
                  <a:lnTo>
                    <a:pt x="3186" y="5986"/>
                  </a:lnTo>
                  <a:lnTo>
                    <a:pt x="4779" y="5214"/>
                  </a:lnTo>
                  <a:lnTo>
                    <a:pt x="5841" y="4586"/>
                  </a:lnTo>
                  <a:lnTo>
                    <a:pt x="6179" y="4393"/>
                  </a:lnTo>
                  <a:lnTo>
                    <a:pt x="6276" y="4297"/>
                  </a:lnTo>
                  <a:lnTo>
                    <a:pt x="6276" y="4248"/>
                  </a:lnTo>
                  <a:lnTo>
                    <a:pt x="5600" y="3476"/>
                  </a:lnTo>
                  <a:lnTo>
                    <a:pt x="4248" y="1931"/>
                  </a:lnTo>
                  <a:lnTo>
                    <a:pt x="2945" y="483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107;p80"/>
            <p:cNvSpPr/>
            <p:nvPr/>
          </p:nvSpPr>
          <p:spPr>
            <a:xfrm>
              <a:off x="6423725" y="4286225"/>
              <a:ext cx="156900" cy="149650"/>
            </a:xfrm>
            <a:custGeom>
              <a:avLst/>
              <a:gdLst/>
              <a:ahLst/>
              <a:cxnLst/>
              <a:rect l="l" t="t" r="r" b="b"/>
              <a:pathLst>
                <a:path w="6276" h="5986" fill="none" extrusionOk="0">
                  <a:moveTo>
                    <a:pt x="6276" y="4248"/>
                  </a:moveTo>
                  <a:lnTo>
                    <a:pt x="6276" y="4248"/>
                  </a:lnTo>
                  <a:lnTo>
                    <a:pt x="6276" y="4297"/>
                  </a:lnTo>
                  <a:lnTo>
                    <a:pt x="6179" y="4393"/>
                  </a:lnTo>
                  <a:lnTo>
                    <a:pt x="5841" y="4586"/>
                  </a:lnTo>
                  <a:lnTo>
                    <a:pt x="4779" y="5214"/>
                  </a:lnTo>
                  <a:lnTo>
                    <a:pt x="3186" y="5986"/>
                  </a:lnTo>
                  <a:lnTo>
                    <a:pt x="1063" y="3669"/>
                  </a:lnTo>
                  <a:lnTo>
                    <a:pt x="1" y="2462"/>
                  </a:lnTo>
                  <a:lnTo>
                    <a:pt x="1111" y="1400"/>
                  </a:lnTo>
                  <a:lnTo>
                    <a:pt x="2559" y="1"/>
                  </a:lnTo>
                  <a:lnTo>
                    <a:pt x="2559" y="1"/>
                  </a:lnTo>
                  <a:lnTo>
                    <a:pt x="2945" y="483"/>
                  </a:lnTo>
                  <a:lnTo>
                    <a:pt x="4248" y="1931"/>
                  </a:lnTo>
                  <a:lnTo>
                    <a:pt x="4248" y="1931"/>
                  </a:lnTo>
                  <a:lnTo>
                    <a:pt x="5600" y="3476"/>
                  </a:lnTo>
                  <a:lnTo>
                    <a:pt x="6276" y="42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108;p80"/>
            <p:cNvSpPr/>
            <p:nvPr/>
          </p:nvSpPr>
          <p:spPr>
            <a:xfrm>
              <a:off x="6423725" y="4298300"/>
              <a:ext cx="106225" cy="79675"/>
            </a:xfrm>
            <a:custGeom>
              <a:avLst/>
              <a:gdLst/>
              <a:ahLst/>
              <a:cxnLst/>
              <a:rect l="l" t="t" r="r" b="b"/>
              <a:pathLst>
                <a:path w="4249" h="3187" extrusionOk="0">
                  <a:moveTo>
                    <a:pt x="2945" y="0"/>
                  </a:moveTo>
                  <a:lnTo>
                    <a:pt x="1111" y="917"/>
                  </a:lnTo>
                  <a:lnTo>
                    <a:pt x="1" y="1979"/>
                  </a:lnTo>
                  <a:lnTo>
                    <a:pt x="1063" y="3186"/>
                  </a:lnTo>
                  <a:lnTo>
                    <a:pt x="4248" y="1448"/>
                  </a:lnTo>
                  <a:lnTo>
                    <a:pt x="2945" y="0"/>
                  </a:lnTo>
                  <a:close/>
                </a:path>
              </a:pathLst>
            </a:custGeom>
            <a:solidFill>
              <a:srgbClr val="914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109;p80"/>
            <p:cNvSpPr/>
            <p:nvPr/>
          </p:nvSpPr>
          <p:spPr>
            <a:xfrm>
              <a:off x="6423725" y="4298300"/>
              <a:ext cx="106225" cy="79675"/>
            </a:xfrm>
            <a:custGeom>
              <a:avLst/>
              <a:gdLst/>
              <a:ahLst/>
              <a:cxnLst/>
              <a:rect l="l" t="t" r="r" b="b"/>
              <a:pathLst>
                <a:path w="4249" h="3187" fill="none" extrusionOk="0">
                  <a:moveTo>
                    <a:pt x="2945" y="0"/>
                  </a:moveTo>
                  <a:lnTo>
                    <a:pt x="1111" y="917"/>
                  </a:lnTo>
                  <a:lnTo>
                    <a:pt x="1" y="1979"/>
                  </a:lnTo>
                  <a:lnTo>
                    <a:pt x="1063" y="3186"/>
                  </a:lnTo>
                  <a:lnTo>
                    <a:pt x="4248" y="1448"/>
                  </a:lnTo>
                  <a:lnTo>
                    <a:pt x="2945" y="0"/>
                  </a:lnTo>
                  <a:lnTo>
                    <a:pt x="294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110;p80"/>
            <p:cNvSpPr/>
            <p:nvPr/>
          </p:nvSpPr>
          <p:spPr>
            <a:xfrm>
              <a:off x="6428550" y="4422600"/>
              <a:ext cx="49500" cy="49475"/>
            </a:xfrm>
            <a:custGeom>
              <a:avLst/>
              <a:gdLst/>
              <a:ahLst/>
              <a:cxnLst/>
              <a:rect l="l" t="t" r="r" b="b"/>
              <a:pathLst>
                <a:path w="1980" h="1979" extrusionOk="0">
                  <a:moveTo>
                    <a:pt x="484" y="145"/>
                  </a:moveTo>
                  <a:lnTo>
                    <a:pt x="677" y="193"/>
                  </a:lnTo>
                  <a:lnTo>
                    <a:pt x="821" y="338"/>
                  </a:lnTo>
                  <a:lnTo>
                    <a:pt x="1159" y="724"/>
                  </a:lnTo>
                  <a:lnTo>
                    <a:pt x="1449" y="1207"/>
                  </a:lnTo>
                  <a:lnTo>
                    <a:pt x="1642" y="1641"/>
                  </a:lnTo>
                  <a:lnTo>
                    <a:pt x="1208" y="1400"/>
                  </a:lnTo>
                  <a:lnTo>
                    <a:pt x="773" y="1110"/>
                  </a:lnTo>
                  <a:lnTo>
                    <a:pt x="387" y="821"/>
                  </a:lnTo>
                  <a:lnTo>
                    <a:pt x="242" y="627"/>
                  </a:lnTo>
                  <a:lnTo>
                    <a:pt x="194" y="483"/>
                  </a:lnTo>
                  <a:lnTo>
                    <a:pt x="194" y="386"/>
                  </a:lnTo>
                  <a:lnTo>
                    <a:pt x="242" y="241"/>
                  </a:lnTo>
                  <a:lnTo>
                    <a:pt x="339" y="193"/>
                  </a:lnTo>
                  <a:lnTo>
                    <a:pt x="435" y="145"/>
                  </a:lnTo>
                  <a:close/>
                  <a:moveTo>
                    <a:pt x="290" y="0"/>
                  </a:moveTo>
                  <a:lnTo>
                    <a:pt x="194" y="97"/>
                  </a:lnTo>
                  <a:lnTo>
                    <a:pt x="97" y="145"/>
                  </a:lnTo>
                  <a:lnTo>
                    <a:pt x="1" y="338"/>
                  </a:lnTo>
                  <a:lnTo>
                    <a:pt x="1" y="531"/>
                  </a:lnTo>
                  <a:lnTo>
                    <a:pt x="146" y="772"/>
                  </a:lnTo>
                  <a:lnTo>
                    <a:pt x="339" y="1014"/>
                  </a:lnTo>
                  <a:lnTo>
                    <a:pt x="628" y="1207"/>
                  </a:lnTo>
                  <a:lnTo>
                    <a:pt x="918" y="1448"/>
                  </a:lnTo>
                  <a:lnTo>
                    <a:pt x="1497" y="1738"/>
                  </a:lnTo>
                  <a:lnTo>
                    <a:pt x="1787" y="1882"/>
                  </a:lnTo>
                  <a:lnTo>
                    <a:pt x="1980" y="1979"/>
                  </a:lnTo>
                  <a:lnTo>
                    <a:pt x="1883" y="1786"/>
                  </a:lnTo>
                  <a:lnTo>
                    <a:pt x="1738" y="1448"/>
                  </a:lnTo>
                  <a:lnTo>
                    <a:pt x="1401" y="869"/>
                  </a:lnTo>
                  <a:lnTo>
                    <a:pt x="1208" y="579"/>
                  </a:lnTo>
                  <a:lnTo>
                    <a:pt x="966" y="290"/>
                  </a:lnTo>
                  <a:lnTo>
                    <a:pt x="773" y="97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111;p80"/>
            <p:cNvSpPr/>
            <p:nvPr/>
          </p:nvSpPr>
          <p:spPr>
            <a:xfrm>
              <a:off x="6392350" y="4456375"/>
              <a:ext cx="92950" cy="33825"/>
            </a:xfrm>
            <a:custGeom>
              <a:avLst/>
              <a:gdLst/>
              <a:ahLst/>
              <a:cxnLst/>
              <a:rect l="l" t="t" r="r" b="b"/>
              <a:pathLst>
                <a:path w="3718" h="1353" extrusionOk="0">
                  <a:moveTo>
                    <a:pt x="1304" y="194"/>
                  </a:moveTo>
                  <a:lnTo>
                    <a:pt x="1642" y="242"/>
                  </a:lnTo>
                  <a:lnTo>
                    <a:pt x="2269" y="435"/>
                  </a:lnTo>
                  <a:lnTo>
                    <a:pt x="2849" y="628"/>
                  </a:lnTo>
                  <a:lnTo>
                    <a:pt x="3283" y="821"/>
                  </a:lnTo>
                  <a:lnTo>
                    <a:pt x="2511" y="1014"/>
                  </a:lnTo>
                  <a:lnTo>
                    <a:pt x="1642" y="1159"/>
                  </a:lnTo>
                  <a:lnTo>
                    <a:pt x="1207" y="1207"/>
                  </a:lnTo>
                  <a:lnTo>
                    <a:pt x="821" y="1207"/>
                  </a:lnTo>
                  <a:lnTo>
                    <a:pt x="483" y="1111"/>
                  </a:lnTo>
                  <a:lnTo>
                    <a:pt x="290" y="1014"/>
                  </a:lnTo>
                  <a:lnTo>
                    <a:pt x="194" y="821"/>
                  </a:lnTo>
                  <a:lnTo>
                    <a:pt x="194" y="628"/>
                  </a:lnTo>
                  <a:lnTo>
                    <a:pt x="242" y="531"/>
                  </a:lnTo>
                  <a:lnTo>
                    <a:pt x="339" y="435"/>
                  </a:lnTo>
                  <a:lnTo>
                    <a:pt x="435" y="338"/>
                  </a:lnTo>
                  <a:lnTo>
                    <a:pt x="532" y="242"/>
                  </a:lnTo>
                  <a:lnTo>
                    <a:pt x="773" y="194"/>
                  </a:lnTo>
                  <a:close/>
                  <a:moveTo>
                    <a:pt x="870" y="1"/>
                  </a:moveTo>
                  <a:lnTo>
                    <a:pt x="677" y="49"/>
                  </a:lnTo>
                  <a:lnTo>
                    <a:pt x="483" y="97"/>
                  </a:lnTo>
                  <a:lnTo>
                    <a:pt x="339" y="194"/>
                  </a:lnTo>
                  <a:lnTo>
                    <a:pt x="194" y="290"/>
                  </a:lnTo>
                  <a:lnTo>
                    <a:pt x="97" y="435"/>
                  </a:lnTo>
                  <a:lnTo>
                    <a:pt x="49" y="628"/>
                  </a:lnTo>
                  <a:lnTo>
                    <a:pt x="1" y="773"/>
                  </a:lnTo>
                  <a:lnTo>
                    <a:pt x="49" y="869"/>
                  </a:lnTo>
                  <a:lnTo>
                    <a:pt x="97" y="1014"/>
                  </a:lnTo>
                  <a:lnTo>
                    <a:pt x="146" y="1159"/>
                  </a:lnTo>
                  <a:lnTo>
                    <a:pt x="387" y="1255"/>
                  </a:lnTo>
                  <a:lnTo>
                    <a:pt x="580" y="1352"/>
                  </a:lnTo>
                  <a:lnTo>
                    <a:pt x="1063" y="1352"/>
                  </a:lnTo>
                  <a:lnTo>
                    <a:pt x="1690" y="1304"/>
                  </a:lnTo>
                  <a:lnTo>
                    <a:pt x="2318" y="1207"/>
                  </a:lnTo>
                  <a:lnTo>
                    <a:pt x="2945" y="1111"/>
                  </a:lnTo>
                  <a:lnTo>
                    <a:pt x="3524" y="966"/>
                  </a:lnTo>
                  <a:lnTo>
                    <a:pt x="3717" y="869"/>
                  </a:lnTo>
                  <a:lnTo>
                    <a:pt x="3573" y="821"/>
                  </a:lnTo>
                  <a:lnTo>
                    <a:pt x="3186" y="628"/>
                  </a:lnTo>
                  <a:lnTo>
                    <a:pt x="2318" y="290"/>
                  </a:lnTo>
                  <a:lnTo>
                    <a:pt x="1835" y="145"/>
                  </a:lnTo>
                  <a:lnTo>
                    <a:pt x="1352" y="49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112;p80"/>
            <p:cNvSpPr/>
            <p:nvPr/>
          </p:nvSpPr>
          <p:spPr>
            <a:xfrm>
              <a:off x="6395975" y="4386375"/>
              <a:ext cx="254650" cy="199150"/>
            </a:xfrm>
            <a:custGeom>
              <a:avLst/>
              <a:gdLst/>
              <a:ahLst/>
              <a:cxnLst/>
              <a:rect l="l" t="t" r="r" b="b"/>
              <a:pathLst>
                <a:path w="10186" h="7966" extrusionOk="0">
                  <a:moveTo>
                    <a:pt x="7482" y="1"/>
                  </a:moveTo>
                  <a:lnTo>
                    <a:pt x="7193" y="146"/>
                  </a:lnTo>
                  <a:lnTo>
                    <a:pt x="4007" y="1883"/>
                  </a:lnTo>
                  <a:lnTo>
                    <a:pt x="3862" y="1980"/>
                  </a:lnTo>
                  <a:lnTo>
                    <a:pt x="3766" y="2125"/>
                  </a:lnTo>
                  <a:lnTo>
                    <a:pt x="3669" y="2270"/>
                  </a:lnTo>
                  <a:lnTo>
                    <a:pt x="3621" y="2414"/>
                  </a:lnTo>
                  <a:lnTo>
                    <a:pt x="3331" y="3138"/>
                  </a:lnTo>
                  <a:lnTo>
                    <a:pt x="2993" y="3814"/>
                  </a:lnTo>
                  <a:lnTo>
                    <a:pt x="2607" y="4442"/>
                  </a:lnTo>
                  <a:lnTo>
                    <a:pt x="2173" y="5021"/>
                  </a:lnTo>
                  <a:lnTo>
                    <a:pt x="1738" y="5407"/>
                  </a:lnTo>
                  <a:lnTo>
                    <a:pt x="1352" y="5793"/>
                  </a:lnTo>
                  <a:lnTo>
                    <a:pt x="628" y="6372"/>
                  </a:lnTo>
                  <a:lnTo>
                    <a:pt x="338" y="6614"/>
                  </a:lnTo>
                  <a:lnTo>
                    <a:pt x="97" y="6807"/>
                  </a:lnTo>
                  <a:lnTo>
                    <a:pt x="1" y="7000"/>
                  </a:lnTo>
                  <a:lnTo>
                    <a:pt x="1" y="7096"/>
                  </a:lnTo>
                  <a:lnTo>
                    <a:pt x="1" y="7193"/>
                  </a:lnTo>
                  <a:lnTo>
                    <a:pt x="97" y="7386"/>
                  </a:lnTo>
                  <a:lnTo>
                    <a:pt x="242" y="7531"/>
                  </a:lnTo>
                  <a:lnTo>
                    <a:pt x="387" y="7676"/>
                  </a:lnTo>
                  <a:lnTo>
                    <a:pt x="580" y="7820"/>
                  </a:lnTo>
                  <a:lnTo>
                    <a:pt x="773" y="7917"/>
                  </a:lnTo>
                  <a:lnTo>
                    <a:pt x="1014" y="7965"/>
                  </a:lnTo>
                  <a:lnTo>
                    <a:pt x="1449" y="7965"/>
                  </a:lnTo>
                  <a:lnTo>
                    <a:pt x="1883" y="7772"/>
                  </a:lnTo>
                  <a:lnTo>
                    <a:pt x="2655" y="7386"/>
                  </a:lnTo>
                  <a:lnTo>
                    <a:pt x="4924" y="6131"/>
                  </a:lnTo>
                  <a:lnTo>
                    <a:pt x="9751" y="3428"/>
                  </a:lnTo>
                  <a:lnTo>
                    <a:pt x="9896" y="3331"/>
                  </a:lnTo>
                  <a:lnTo>
                    <a:pt x="10040" y="3187"/>
                  </a:lnTo>
                  <a:lnTo>
                    <a:pt x="10137" y="3042"/>
                  </a:lnTo>
                  <a:lnTo>
                    <a:pt x="10185" y="2897"/>
                  </a:lnTo>
                  <a:lnTo>
                    <a:pt x="10185" y="2704"/>
                  </a:lnTo>
                  <a:lnTo>
                    <a:pt x="10185" y="2559"/>
                  </a:lnTo>
                  <a:lnTo>
                    <a:pt x="10185" y="2366"/>
                  </a:lnTo>
                  <a:lnTo>
                    <a:pt x="10089" y="2173"/>
                  </a:lnTo>
                  <a:lnTo>
                    <a:pt x="9944" y="2028"/>
                  </a:lnTo>
                  <a:lnTo>
                    <a:pt x="8303" y="291"/>
                  </a:lnTo>
                  <a:lnTo>
                    <a:pt x="8061" y="97"/>
                  </a:lnTo>
                  <a:lnTo>
                    <a:pt x="7772" y="1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113;p80"/>
            <p:cNvSpPr/>
            <p:nvPr/>
          </p:nvSpPr>
          <p:spPr>
            <a:xfrm>
              <a:off x="6346500" y="4230725"/>
              <a:ext cx="211200" cy="162925"/>
            </a:xfrm>
            <a:custGeom>
              <a:avLst/>
              <a:gdLst/>
              <a:ahLst/>
              <a:cxnLst/>
              <a:rect l="l" t="t" r="r" b="b"/>
              <a:pathLst>
                <a:path w="8448" h="6517" extrusionOk="0">
                  <a:moveTo>
                    <a:pt x="6758" y="0"/>
                  </a:moveTo>
                  <a:lnTo>
                    <a:pt x="1" y="4538"/>
                  </a:lnTo>
                  <a:lnTo>
                    <a:pt x="2269" y="6517"/>
                  </a:lnTo>
                  <a:lnTo>
                    <a:pt x="8448" y="2510"/>
                  </a:lnTo>
                  <a:lnTo>
                    <a:pt x="6758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114;p80"/>
            <p:cNvSpPr/>
            <p:nvPr/>
          </p:nvSpPr>
          <p:spPr>
            <a:xfrm>
              <a:off x="5955525" y="2090025"/>
              <a:ext cx="272750" cy="376525"/>
            </a:xfrm>
            <a:custGeom>
              <a:avLst/>
              <a:gdLst/>
              <a:ahLst/>
              <a:cxnLst/>
              <a:rect l="l" t="t" r="r" b="b"/>
              <a:pathLst>
                <a:path w="10910" h="15061" extrusionOk="0">
                  <a:moveTo>
                    <a:pt x="3186" y="0"/>
                  </a:moveTo>
                  <a:lnTo>
                    <a:pt x="2366" y="49"/>
                  </a:lnTo>
                  <a:lnTo>
                    <a:pt x="1786" y="49"/>
                  </a:lnTo>
                  <a:lnTo>
                    <a:pt x="1545" y="97"/>
                  </a:lnTo>
                  <a:lnTo>
                    <a:pt x="1" y="2655"/>
                  </a:lnTo>
                  <a:lnTo>
                    <a:pt x="483" y="15060"/>
                  </a:lnTo>
                  <a:lnTo>
                    <a:pt x="4490" y="15012"/>
                  </a:lnTo>
                  <a:lnTo>
                    <a:pt x="6662" y="6275"/>
                  </a:lnTo>
                  <a:lnTo>
                    <a:pt x="7675" y="5503"/>
                  </a:lnTo>
                  <a:lnTo>
                    <a:pt x="8641" y="4731"/>
                  </a:lnTo>
                  <a:lnTo>
                    <a:pt x="9172" y="4248"/>
                  </a:lnTo>
                  <a:lnTo>
                    <a:pt x="9654" y="3765"/>
                  </a:lnTo>
                  <a:lnTo>
                    <a:pt x="10089" y="3283"/>
                  </a:lnTo>
                  <a:lnTo>
                    <a:pt x="10475" y="2800"/>
                  </a:lnTo>
                  <a:lnTo>
                    <a:pt x="10764" y="2317"/>
                  </a:lnTo>
                  <a:lnTo>
                    <a:pt x="10861" y="2076"/>
                  </a:lnTo>
                  <a:lnTo>
                    <a:pt x="10909" y="1883"/>
                  </a:lnTo>
                  <a:lnTo>
                    <a:pt x="10909" y="1641"/>
                  </a:lnTo>
                  <a:lnTo>
                    <a:pt x="10909" y="1448"/>
                  </a:lnTo>
                  <a:lnTo>
                    <a:pt x="10813" y="1304"/>
                  </a:lnTo>
                  <a:lnTo>
                    <a:pt x="10716" y="1111"/>
                  </a:lnTo>
                  <a:lnTo>
                    <a:pt x="10571" y="966"/>
                  </a:lnTo>
                  <a:lnTo>
                    <a:pt x="10330" y="821"/>
                  </a:lnTo>
                  <a:lnTo>
                    <a:pt x="10040" y="724"/>
                  </a:lnTo>
                  <a:lnTo>
                    <a:pt x="9703" y="628"/>
                  </a:lnTo>
                  <a:lnTo>
                    <a:pt x="8254" y="387"/>
                  </a:lnTo>
                  <a:lnTo>
                    <a:pt x="6806" y="193"/>
                  </a:lnTo>
                  <a:lnTo>
                    <a:pt x="5455" y="97"/>
                  </a:lnTo>
                  <a:lnTo>
                    <a:pt x="4248" y="49"/>
                  </a:lnTo>
                  <a:lnTo>
                    <a:pt x="318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115;p80"/>
            <p:cNvSpPr/>
            <p:nvPr/>
          </p:nvSpPr>
          <p:spPr>
            <a:xfrm>
              <a:off x="5955525" y="2090025"/>
              <a:ext cx="272750" cy="376525"/>
            </a:xfrm>
            <a:custGeom>
              <a:avLst/>
              <a:gdLst/>
              <a:ahLst/>
              <a:cxnLst/>
              <a:rect l="l" t="t" r="r" b="b"/>
              <a:pathLst>
                <a:path w="10910" h="15061" fill="none" extrusionOk="0">
                  <a:moveTo>
                    <a:pt x="1545" y="97"/>
                  </a:moveTo>
                  <a:lnTo>
                    <a:pt x="1545" y="97"/>
                  </a:lnTo>
                  <a:lnTo>
                    <a:pt x="1786" y="49"/>
                  </a:lnTo>
                  <a:lnTo>
                    <a:pt x="2366" y="49"/>
                  </a:lnTo>
                  <a:lnTo>
                    <a:pt x="3186" y="0"/>
                  </a:lnTo>
                  <a:lnTo>
                    <a:pt x="4248" y="49"/>
                  </a:lnTo>
                  <a:lnTo>
                    <a:pt x="5455" y="97"/>
                  </a:lnTo>
                  <a:lnTo>
                    <a:pt x="6806" y="193"/>
                  </a:lnTo>
                  <a:lnTo>
                    <a:pt x="8254" y="387"/>
                  </a:lnTo>
                  <a:lnTo>
                    <a:pt x="9703" y="628"/>
                  </a:lnTo>
                  <a:lnTo>
                    <a:pt x="9703" y="628"/>
                  </a:lnTo>
                  <a:lnTo>
                    <a:pt x="10040" y="724"/>
                  </a:lnTo>
                  <a:lnTo>
                    <a:pt x="10330" y="821"/>
                  </a:lnTo>
                  <a:lnTo>
                    <a:pt x="10571" y="966"/>
                  </a:lnTo>
                  <a:lnTo>
                    <a:pt x="10716" y="1111"/>
                  </a:lnTo>
                  <a:lnTo>
                    <a:pt x="10813" y="1304"/>
                  </a:lnTo>
                  <a:lnTo>
                    <a:pt x="10909" y="1448"/>
                  </a:lnTo>
                  <a:lnTo>
                    <a:pt x="10909" y="1641"/>
                  </a:lnTo>
                  <a:lnTo>
                    <a:pt x="10909" y="1883"/>
                  </a:lnTo>
                  <a:lnTo>
                    <a:pt x="10861" y="2076"/>
                  </a:lnTo>
                  <a:lnTo>
                    <a:pt x="10764" y="2317"/>
                  </a:lnTo>
                  <a:lnTo>
                    <a:pt x="10475" y="2800"/>
                  </a:lnTo>
                  <a:lnTo>
                    <a:pt x="10089" y="3283"/>
                  </a:lnTo>
                  <a:lnTo>
                    <a:pt x="9654" y="3765"/>
                  </a:lnTo>
                  <a:lnTo>
                    <a:pt x="9172" y="4248"/>
                  </a:lnTo>
                  <a:lnTo>
                    <a:pt x="8641" y="4731"/>
                  </a:lnTo>
                  <a:lnTo>
                    <a:pt x="7675" y="5503"/>
                  </a:lnTo>
                  <a:lnTo>
                    <a:pt x="6662" y="6275"/>
                  </a:lnTo>
                  <a:lnTo>
                    <a:pt x="4490" y="15012"/>
                  </a:lnTo>
                  <a:lnTo>
                    <a:pt x="483" y="15060"/>
                  </a:lnTo>
                  <a:lnTo>
                    <a:pt x="1" y="2655"/>
                  </a:lnTo>
                  <a:lnTo>
                    <a:pt x="1545" y="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116;p80"/>
            <p:cNvSpPr/>
            <p:nvPr/>
          </p:nvSpPr>
          <p:spPr>
            <a:xfrm>
              <a:off x="5681600" y="2090025"/>
              <a:ext cx="640800" cy="1477025"/>
            </a:xfrm>
            <a:custGeom>
              <a:avLst/>
              <a:gdLst/>
              <a:ahLst/>
              <a:cxnLst/>
              <a:rect l="l" t="t" r="r" b="b"/>
              <a:pathLst>
                <a:path w="25632" h="59081" extrusionOk="0">
                  <a:moveTo>
                    <a:pt x="13130" y="0"/>
                  </a:moveTo>
                  <a:lnTo>
                    <a:pt x="11440" y="49"/>
                  </a:lnTo>
                  <a:lnTo>
                    <a:pt x="10137" y="193"/>
                  </a:lnTo>
                  <a:lnTo>
                    <a:pt x="9509" y="242"/>
                  </a:lnTo>
                  <a:lnTo>
                    <a:pt x="9075" y="338"/>
                  </a:lnTo>
                  <a:lnTo>
                    <a:pt x="8882" y="435"/>
                  </a:lnTo>
                  <a:lnTo>
                    <a:pt x="8737" y="531"/>
                  </a:lnTo>
                  <a:lnTo>
                    <a:pt x="8544" y="724"/>
                  </a:lnTo>
                  <a:lnTo>
                    <a:pt x="8399" y="917"/>
                  </a:lnTo>
                  <a:lnTo>
                    <a:pt x="8061" y="1448"/>
                  </a:lnTo>
                  <a:lnTo>
                    <a:pt x="7724" y="2076"/>
                  </a:lnTo>
                  <a:lnTo>
                    <a:pt x="7434" y="2896"/>
                  </a:lnTo>
                  <a:lnTo>
                    <a:pt x="7144" y="3814"/>
                  </a:lnTo>
                  <a:lnTo>
                    <a:pt x="6855" y="4827"/>
                  </a:lnTo>
                  <a:lnTo>
                    <a:pt x="6613" y="5937"/>
                  </a:lnTo>
                  <a:lnTo>
                    <a:pt x="6324" y="7241"/>
                  </a:lnTo>
                  <a:lnTo>
                    <a:pt x="6034" y="8833"/>
                  </a:lnTo>
                  <a:lnTo>
                    <a:pt x="5503" y="12261"/>
                  </a:lnTo>
                  <a:lnTo>
                    <a:pt x="4876" y="16315"/>
                  </a:lnTo>
                  <a:lnTo>
                    <a:pt x="1" y="57247"/>
                  </a:lnTo>
                  <a:lnTo>
                    <a:pt x="725" y="57391"/>
                  </a:lnTo>
                  <a:lnTo>
                    <a:pt x="2752" y="57778"/>
                  </a:lnTo>
                  <a:lnTo>
                    <a:pt x="5696" y="58260"/>
                  </a:lnTo>
                  <a:lnTo>
                    <a:pt x="7434" y="58502"/>
                  </a:lnTo>
                  <a:lnTo>
                    <a:pt x="9316" y="58695"/>
                  </a:lnTo>
                  <a:lnTo>
                    <a:pt x="11295" y="58888"/>
                  </a:lnTo>
                  <a:lnTo>
                    <a:pt x="13323" y="59033"/>
                  </a:lnTo>
                  <a:lnTo>
                    <a:pt x="15350" y="59081"/>
                  </a:lnTo>
                  <a:lnTo>
                    <a:pt x="17377" y="59081"/>
                  </a:lnTo>
                  <a:lnTo>
                    <a:pt x="19356" y="59033"/>
                  </a:lnTo>
                  <a:lnTo>
                    <a:pt x="20322" y="58936"/>
                  </a:lnTo>
                  <a:lnTo>
                    <a:pt x="21239" y="58839"/>
                  </a:lnTo>
                  <a:lnTo>
                    <a:pt x="22108" y="58695"/>
                  </a:lnTo>
                  <a:lnTo>
                    <a:pt x="22976" y="58502"/>
                  </a:lnTo>
                  <a:lnTo>
                    <a:pt x="23797" y="58308"/>
                  </a:lnTo>
                  <a:lnTo>
                    <a:pt x="24569" y="58067"/>
                  </a:lnTo>
                  <a:lnTo>
                    <a:pt x="24087" y="52275"/>
                  </a:lnTo>
                  <a:lnTo>
                    <a:pt x="23121" y="39387"/>
                  </a:lnTo>
                  <a:lnTo>
                    <a:pt x="22639" y="32388"/>
                  </a:lnTo>
                  <a:lnTo>
                    <a:pt x="22252" y="26065"/>
                  </a:lnTo>
                  <a:lnTo>
                    <a:pt x="22108" y="23459"/>
                  </a:lnTo>
                  <a:lnTo>
                    <a:pt x="22059" y="21335"/>
                  </a:lnTo>
                  <a:lnTo>
                    <a:pt x="22011" y="19839"/>
                  </a:lnTo>
                  <a:lnTo>
                    <a:pt x="22059" y="19356"/>
                  </a:lnTo>
                  <a:lnTo>
                    <a:pt x="22059" y="19018"/>
                  </a:lnTo>
                  <a:lnTo>
                    <a:pt x="23314" y="12888"/>
                  </a:lnTo>
                  <a:lnTo>
                    <a:pt x="24135" y="8447"/>
                  </a:lnTo>
                  <a:lnTo>
                    <a:pt x="24473" y="7772"/>
                  </a:lnTo>
                  <a:lnTo>
                    <a:pt x="24762" y="7048"/>
                  </a:lnTo>
                  <a:lnTo>
                    <a:pt x="25100" y="6227"/>
                  </a:lnTo>
                  <a:lnTo>
                    <a:pt x="25390" y="5310"/>
                  </a:lnTo>
                  <a:lnTo>
                    <a:pt x="25535" y="4875"/>
                  </a:lnTo>
                  <a:lnTo>
                    <a:pt x="25583" y="4441"/>
                  </a:lnTo>
                  <a:lnTo>
                    <a:pt x="25631" y="4007"/>
                  </a:lnTo>
                  <a:lnTo>
                    <a:pt x="25583" y="3669"/>
                  </a:lnTo>
                  <a:lnTo>
                    <a:pt x="25535" y="3331"/>
                  </a:lnTo>
                  <a:lnTo>
                    <a:pt x="25390" y="3090"/>
                  </a:lnTo>
                  <a:lnTo>
                    <a:pt x="25149" y="2848"/>
                  </a:lnTo>
                  <a:lnTo>
                    <a:pt x="24907" y="2607"/>
                  </a:lnTo>
                  <a:lnTo>
                    <a:pt x="24231" y="2172"/>
                  </a:lnTo>
                  <a:lnTo>
                    <a:pt x="23459" y="1786"/>
                  </a:lnTo>
                  <a:lnTo>
                    <a:pt x="22687" y="1400"/>
                  </a:lnTo>
                  <a:lnTo>
                    <a:pt x="21287" y="869"/>
                  </a:lnTo>
                  <a:lnTo>
                    <a:pt x="20660" y="628"/>
                  </a:lnTo>
                  <a:lnTo>
                    <a:pt x="12164" y="14046"/>
                  </a:lnTo>
                  <a:lnTo>
                    <a:pt x="13130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117;p80"/>
            <p:cNvSpPr/>
            <p:nvPr/>
          </p:nvSpPr>
          <p:spPr>
            <a:xfrm>
              <a:off x="5681600" y="2090025"/>
              <a:ext cx="640800" cy="1477025"/>
            </a:xfrm>
            <a:custGeom>
              <a:avLst/>
              <a:gdLst/>
              <a:ahLst/>
              <a:cxnLst/>
              <a:rect l="l" t="t" r="r" b="b"/>
              <a:pathLst>
                <a:path w="25632" h="59081" fill="none" extrusionOk="0">
                  <a:moveTo>
                    <a:pt x="20660" y="628"/>
                  </a:moveTo>
                  <a:lnTo>
                    <a:pt x="12164" y="14046"/>
                  </a:lnTo>
                  <a:lnTo>
                    <a:pt x="13130" y="0"/>
                  </a:lnTo>
                  <a:lnTo>
                    <a:pt x="13130" y="0"/>
                  </a:lnTo>
                  <a:lnTo>
                    <a:pt x="11440" y="49"/>
                  </a:lnTo>
                  <a:lnTo>
                    <a:pt x="10137" y="193"/>
                  </a:lnTo>
                  <a:lnTo>
                    <a:pt x="9509" y="242"/>
                  </a:lnTo>
                  <a:lnTo>
                    <a:pt x="9075" y="338"/>
                  </a:lnTo>
                  <a:lnTo>
                    <a:pt x="9075" y="338"/>
                  </a:lnTo>
                  <a:lnTo>
                    <a:pt x="8882" y="435"/>
                  </a:lnTo>
                  <a:lnTo>
                    <a:pt x="8737" y="531"/>
                  </a:lnTo>
                  <a:lnTo>
                    <a:pt x="8544" y="724"/>
                  </a:lnTo>
                  <a:lnTo>
                    <a:pt x="8399" y="917"/>
                  </a:lnTo>
                  <a:lnTo>
                    <a:pt x="8061" y="1448"/>
                  </a:lnTo>
                  <a:lnTo>
                    <a:pt x="7724" y="2076"/>
                  </a:lnTo>
                  <a:lnTo>
                    <a:pt x="7434" y="2896"/>
                  </a:lnTo>
                  <a:lnTo>
                    <a:pt x="7144" y="3814"/>
                  </a:lnTo>
                  <a:lnTo>
                    <a:pt x="6855" y="4827"/>
                  </a:lnTo>
                  <a:lnTo>
                    <a:pt x="6613" y="5937"/>
                  </a:lnTo>
                  <a:lnTo>
                    <a:pt x="6613" y="5937"/>
                  </a:lnTo>
                  <a:lnTo>
                    <a:pt x="6324" y="7241"/>
                  </a:lnTo>
                  <a:lnTo>
                    <a:pt x="6034" y="8833"/>
                  </a:lnTo>
                  <a:lnTo>
                    <a:pt x="5503" y="12261"/>
                  </a:lnTo>
                  <a:lnTo>
                    <a:pt x="4876" y="16315"/>
                  </a:lnTo>
                  <a:lnTo>
                    <a:pt x="1" y="57247"/>
                  </a:lnTo>
                  <a:lnTo>
                    <a:pt x="1" y="57247"/>
                  </a:lnTo>
                  <a:lnTo>
                    <a:pt x="725" y="57391"/>
                  </a:lnTo>
                  <a:lnTo>
                    <a:pt x="2752" y="57778"/>
                  </a:lnTo>
                  <a:lnTo>
                    <a:pt x="5696" y="58260"/>
                  </a:lnTo>
                  <a:lnTo>
                    <a:pt x="7434" y="58502"/>
                  </a:lnTo>
                  <a:lnTo>
                    <a:pt x="9316" y="58695"/>
                  </a:lnTo>
                  <a:lnTo>
                    <a:pt x="11295" y="58888"/>
                  </a:lnTo>
                  <a:lnTo>
                    <a:pt x="13323" y="59033"/>
                  </a:lnTo>
                  <a:lnTo>
                    <a:pt x="15350" y="59081"/>
                  </a:lnTo>
                  <a:lnTo>
                    <a:pt x="17377" y="59081"/>
                  </a:lnTo>
                  <a:lnTo>
                    <a:pt x="19356" y="59033"/>
                  </a:lnTo>
                  <a:lnTo>
                    <a:pt x="20322" y="58936"/>
                  </a:lnTo>
                  <a:lnTo>
                    <a:pt x="21239" y="58839"/>
                  </a:lnTo>
                  <a:lnTo>
                    <a:pt x="22108" y="58695"/>
                  </a:lnTo>
                  <a:lnTo>
                    <a:pt x="22976" y="58502"/>
                  </a:lnTo>
                  <a:lnTo>
                    <a:pt x="23797" y="58308"/>
                  </a:lnTo>
                  <a:lnTo>
                    <a:pt x="24569" y="58067"/>
                  </a:lnTo>
                  <a:lnTo>
                    <a:pt x="24569" y="58067"/>
                  </a:lnTo>
                  <a:lnTo>
                    <a:pt x="24087" y="52275"/>
                  </a:lnTo>
                  <a:lnTo>
                    <a:pt x="23121" y="39387"/>
                  </a:lnTo>
                  <a:lnTo>
                    <a:pt x="22639" y="32388"/>
                  </a:lnTo>
                  <a:lnTo>
                    <a:pt x="22252" y="26065"/>
                  </a:lnTo>
                  <a:lnTo>
                    <a:pt x="22108" y="23459"/>
                  </a:lnTo>
                  <a:lnTo>
                    <a:pt x="22059" y="21335"/>
                  </a:lnTo>
                  <a:lnTo>
                    <a:pt x="22011" y="19839"/>
                  </a:lnTo>
                  <a:lnTo>
                    <a:pt x="22059" y="19356"/>
                  </a:lnTo>
                  <a:lnTo>
                    <a:pt x="22059" y="19018"/>
                  </a:lnTo>
                  <a:lnTo>
                    <a:pt x="22059" y="19018"/>
                  </a:lnTo>
                  <a:lnTo>
                    <a:pt x="23314" y="12888"/>
                  </a:lnTo>
                  <a:lnTo>
                    <a:pt x="24135" y="8447"/>
                  </a:lnTo>
                  <a:lnTo>
                    <a:pt x="24135" y="8447"/>
                  </a:lnTo>
                  <a:lnTo>
                    <a:pt x="24473" y="7772"/>
                  </a:lnTo>
                  <a:lnTo>
                    <a:pt x="24762" y="7048"/>
                  </a:lnTo>
                  <a:lnTo>
                    <a:pt x="25100" y="6227"/>
                  </a:lnTo>
                  <a:lnTo>
                    <a:pt x="25390" y="5310"/>
                  </a:lnTo>
                  <a:lnTo>
                    <a:pt x="25535" y="4875"/>
                  </a:lnTo>
                  <a:lnTo>
                    <a:pt x="25583" y="4441"/>
                  </a:lnTo>
                  <a:lnTo>
                    <a:pt x="25631" y="4007"/>
                  </a:lnTo>
                  <a:lnTo>
                    <a:pt x="25583" y="3669"/>
                  </a:lnTo>
                  <a:lnTo>
                    <a:pt x="25535" y="3331"/>
                  </a:lnTo>
                  <a:lnTo>
                    <a:pt x="25390" y="3090"/>
                  </a:lnTo>
                  <a:lnTo>
                    <a:pt x="25390" y="3090"/>
                  </a:lnTo>
                  <a:lnTo>
                    <a:pt x="25149" y="2848"/>
                  </a:lnTo>
                  <a:lnTo>
                    <a:pt x="24907" y="2607"/>
                  </a:lnTo>
                  <a:lnTo>
                    <a:pt x="24231" y="2172"/>
                  </a:lnTo>
                  <a:lnTo>
                    <a:pt x="23459" y="1786"/>
                  </a:lnTo>
                  <a:lnTo>
                    <a:pt x="22687" y="1400"/>
                  </a:lnTo>
                  <a:lnTo>
                    <a:pt x="21287" y="869"/>
                  </a:lnTo>
                  <a:lnTo>
                    <a:pt x="20660" y="6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118;p80"/>
            <p:cNvSpPr/>
            <p:nvPr/>
          </p:nvSpPr>
          <p:spPr>
            <a:xfrm>
              <a:off x="5945875" y="2748875"/>
              <a:ext cx="33800" cy="815775"/>
            </a:xfrm>
            <a:custGeom>
              <a:avLst/>
              <a:gdLst/>
              <a:ahLst/>
              <a:cxnLst/>
              <a:rect l="l" t="t" r="r" b="b"/>
              <a:pathLst>
                <a:path w="1352" h="32631" extrusionOk="0">
                  <a:moveTo>
                    <a:pt x="97" y="1"/>
                  </a:moveTo>
                  <a:lnTo>
                    <a:pt x="49" y="49"/>
                  </a:lnTo>
                  <a:lnTo>
                    <a:pt x="0" y="97"/>
                  </a:lnTo>
                  <a:lnTo>
                    <a:pt x="1207" y="32582"/>
                  </a:lnTo>
                  <a:lnTo>
                    <a:pt x="1255" y="32630"/>
                  </a:lnTo>
                  <a:lnTo>
                    <a:pt x="1352" y="32630"/>
                  </a:lnTo>
                  <a:lnTo>
                    <a:pt x="1352" y="32582"/>
                  </a:lnTo>
                  <a:lnTo>
                    <a:pt x="145" y="97"/>
                  </a:lnTo>
                  <a:lnTo>
                    <a:pt x="145" y="49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119;p80"/>
            <p:cNvSpPr/>
            <p:nvPr/>
          </p:nvSpPr>
          <p:spPr>
            <a:xfrm>
              <a:off x="5945875" y="2748875"/>
              <a:ext cx="33800" cy="815775"/>
            </a:xfrm>
            <a:custGeom>
              <a:avLst/>
              <a:gdLst/>
              <a:ahLst/>
              <a:cxnLst/>
              <a:rect l="l" t="t" r="r" b="b"/>
              <a:pathLst>
                <a:path w="1352" h="32631" fill="none" extrusionOk="0">
                  <a:moveTo>
                    <a:pt x="0" y="97"/>
                  </a:moveTo>
                  <a:lnTo>
                    <a:pt x="1207" y="32582"/>
                  </a:lnTo>
                  <a:lnTo>
                    <a:pt x="1207" y="32582"/>
                  </a:lnTo>
                  <a:lnTo>
                    <a:pt x="1255" y="32630"/>
                  </a:lnTo>
                  <a:lnTo>
                    <a:pt x="1304" y="32630"/>
                  </a:lnTo>
                  <a:lnTo>
                    <a:pt x="1304" y="32630"/>
                  </a:lnTo>
                  <a:lnTo>
                    <a:pt x="1352" y="32630"/>
                  </a:lnTo>
                  <a:lnTo>
                    <a:pt x="1352" y="32582"/>
                  </a:lnTo>
                  <a:lnTo>
                    <a:pt x="145" y="97"/>
                  </a:lnTo>
                  <a:lnTo>
                    <a:pt x="145" y="97"/>
                  </a:lnTo>
                  <a:lnTo>
                    <a:pt x="145" y="49"/>
                  </a:lnTo>
                  <a:lnTo>
                    <a:pt x="97" y="1"/>
                  </a:lnTo>
                  <a:lnTo>
                    <a:pt x="97" y="1"/>
                  </a:lnTo>
                  <a:lnTo>
                    <a:pt x="49" y="49"/>
                  </a:lnTo>
                  <a:lnTo>
                    <a:pt x="0" y="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120;p80"/>
            <p:cNvSpPr/>
            <p:nvPr/>
          </p:nvSpPr>
          <p:spPr>
            <a:xfrm>
              <a:off x="5186850" y="2116575"/>
              <a:ext cx="920750" cy="794025"/>
            </a:xfrm>
            <a:custGeom>
              <a:avLst/>
              <a:gdLst/>
              <a:ahLst/>
              <a:cxnLst/>
              <a:rect l="l" t="t" r="r" b="b"/>
              <a:pathLst>
                <a:path w="36830" h="31761" extrusionOk="0">
                  <a:moveTo>
                    <a:pt x="29444" y="0"/>
                  </a:moveTo>
                  <a:lnTo>
                    <a:pt x="0" y="10040"/>
                  </a:lnTo>
                  <a:lnTo>
                    <a:pt x="7386" y="31761"/>
                  </a:lnTo>
                  <a:lnTo>
                    <a:pt x="36829" y="21769"/>
                  </a:lnTo>
                  <a:lnTo>
                    <a:pt x="2944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121;p80"/>
            <p:cNvSpPr/>
            <p:nvPr/>
          </p:nvSpPr>
          <p:spPr>
            <a:xfrm>
              <a:off x="5186850" y="2116575"/>
              <a:ext cx="920750" cy="794025"/>
            </a:xfrm>
            <a:custGeom>
              <a:avLst/>
              <a:gdLst/>
              <a:ahLst/>
              <a:cxnLst/>
              <a:rect l="l" t="t" r="r" b="b"/>
              <a:pathLst>
                <a:path w="36830" h="31761" fill="none" extrusionOk="0">
                  <a:moveTo>
                    <a:pt x="0" y="10040"/>
                  </a:moveTo>
                  <a:lnTo>
                    <a:pt x="29444" y="0"/>
                  </a:lnTo>
                  <a:lnTo>
                    <a:pt x="36829" y="21769"/>
                  </a:lnTo>
                  <a:lnTo>
                    <a:pt x="7386" y="31761"/>
                  </a:lnTo>
                  <a:lnTo>
                    <a:pt x="0" y="100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122;p80"/>
            <p:cNvSpPr/>
            <p:nvPr/>
          </p:nvSpPr>
          <p:spPr>
            <a:xfrm>
              <a:off x="5083075" y="2069500"/>
              <a:ext cx="839900" cy="842325"/>
            </a:xfrm>
            <a:custGeom>
              <a:avLst/>
              <a:gdLst/>
              <a:ahLst/>
              <a:cxnLst/>
              <a:rect l="l" t="t" r="r" b="b"/>
              <a:pathLst>
                <a:path w="33596" h="33693" extrusionOk="0">
                  <a:moveTo>
                    <a:pt x="29444" y="1"/>
                  </a:moveTo>
                  <a:lnTo>
                    <a:pt x="0" y="10041"/>
                  </a:lnTo>
                  <a:lnTo>
                    <a:pt x="7385" y="31810"/>
                  </a:lnTo>
                  <a:lnTo>
                    <a:pt x="11537" y="33692"/>
                  </a:lnTo>
                  <a:lnTo>
                    <a:pt x="33595" y="1883"/>
                  </a:lnTo>
                  <a:lnTo>
                    <a:pt x="29444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123;p80"/>
            <p:cNvSpPr/>
            <p:nvPr/>
          </p:nvSpPr>
          <p:spPr>
            <a:xfrm>
              <a:off x="5083075" y="2069500"/>
              <a:ext cx="839900" cy="842325"/>
            </a:xfrm>
            <a:custGeom>
              <a:avLst/>
              <a:gdLst/>
              <a:ahLst/>
              <a:cxnLst/>
              <a:rect l="l" t="t" r="r" b="b"/>
              <a:pathLst>
                <a:path w="33596" h="33693" fill="none" extrusionOk="0">
                  <a:moveTo>
                    <a:pt x="33595" y="1883"/>
                  </a:moveTo>
                  <a:lnTo>
                    <a:pt x="11537" y="33692"/>
                  </a:lnTo>
                  <a:lnTo>
                    <a:pt x="7385" y="31810"/>
                  </a:lnTo>
                  <a:lnTo>
                    <a:pt x="0" y="10041"/>
                  </a:lnTo>
                  <a:lnTo>
                    <a:pt x="29444" y="1"/>
                  </a:lnTo>
                  <a:lnTo>
                    <a:pt x="33595" y="188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124;p80"/>
            <p:cNvSpPr/>
            <p:nvPr/>
          </p:nvSpPr>
          <p:spPr>
            <a:xfrm>
              <a:off x="5083075" y="2069500"/>
              <a:ext cx="839900" cy="842325"/>
            </a:xfrm>
            <a:custGeom>
              <a:avLst/>
              <a:gdLst/>
              <a:ahLst/>
              <a:cxnLst/>
              <a:rect l="l" t="t" r="r" b="b"/>
              <a:pathLst>
                <a:path w="33596" h="33693" extrusionOk="0">
                  <a:moveTo>
                    <a:pt x="29444" y="1"/>
                  </a:moveTo>
                  <a:lnTo>
                    <a:pt x="0" y="10041"/>
                  </a:lnTo>
                  <a:lnTo>
                    <a:pt x="7385" y="31810"/>
                  </a:lnTo>
                  <a:lnTo>
                    <a:pt x="11537" y="33692"/>
                  </a:lnTo>
                  <a:lnTo>
                    <a:pt x="4103" y="11923"/>
                  </a:lnTo>
                  <a:lnTo>
                    <a:pt x="33595" y="1883"/>
                  </a:lnTo>
                  <a:lnTo>
                    <a:pt x="32582" y="1449"/>
                  </a:lnTo>
                  <a:lnTo>
                    <a:pt x="29444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125;p80"/>
            <p:cNvSpPr/>
            <p:nvPr/>
          </p:nvSpPr>
          <p:spPr>
            <a:xfrm>
              <a:off x="5083075" y="2069500"/>
              <a:ext cx="839900" cy="842325"/>
            </a:xfrm>
            <a:custGeom>
              <a:avLst/>
              <a:gdLst/>
              <a:ahLst/>
              <a:cxnLst/>
              <a:rect l="l" t="t" r="r" b="b"/>
              <a:pathLst>
                <a:path w="33596" h="33693" fill="none" extrusionOk="0">
                  <a:moveTo>
                    <a:pt x="29444" y="1"/>
                  </a:moveTo>
                  <a:lnTo>
                    <a:pt x="0" y="10041"/>
                  </a:lnTo>
                  <a:lnTo>
                    <a:pt x="7385" y="31810"/>
                  </a:lnTo>
                  <a:lnTo>
                    <a:pt x="11537" y="33692"/>
                  </a:lnTo>
                  <a:lnTo>
                    <a:pt x="4103" y="11923"/>
                  </a:lnTo>
                  <a:lnTo>
                    <a:pt x="33595" y="1883"/>
                  </a:lnTo>
                  <a:lnTo>
                    <a:pt x="32582" y="1449"/>
                  </a:lnTo>
                  <a:lnTo>
                    <a:pt x="2944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126;p80"/>
            <p:cNvSpPr/>
            <p:nvPr/>
          </p:nvSpPr>
          <p:spPr>
            <a:xfrm>
              <a:off x="5371475" y="2116575"/>
              <a:ext cx="724050" cy="794025"/>
            </a:xfrm>
            <a:custGeom>
              <a:avLst/>
              <a:gdLst/>
              <a:ahLst/>
              <a:cxnLst/>
              <a:rect l="l" t="t" r="r" b="b"/>
              <a:pathLst>
                <a:path w="28962" h="31761" extrusionOk="0">
                  <a:moveTo>
                    <a:pt x="22059" y="0"/>
                  </a:moveTo>
                  <a:lnTo>
                    <a:pt x="1" y="31761"/>
                  </a:lnTo>
                  <a:lnTo>
                    <a:pt x="25390" y="23121"/>
                  </a:lnTo>
                  <a:lnTo>
                    <a:pt x="25197" y="20997"/>
                  </a:lnTo>
                  <a:lnTo>
                    <a:pt x="26259" y="20804"/>
                  </a:lnTo>
                  <a:lnTo>
                    <a:pt x="28962" y="20273"/>
                  </a:lnTo>
                  <a:lnTo>
                    <a:pt x="25824" y="11054"/>
                  </a:lnTo>
                  <a:lnTo>
                    <a:pt x="22059" y="0"/>
                  </a:lnTo>
                  <a:close/>
                </a:path>
              </a:pathLst>
            </a:custGeom>
            <a:solidFill>
              <a:srgbClr val="C3DA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127;p80"/>
            <p:cNvSpPr/>
            <p:nvPr/>
          </p:nvSpPr>
          <p:spPr>
            <a:xfrm>
              <a:off x="5371475" y="2116575"/>
              <a:ext cx="724050" cy="794025"/>
            </a:xfrm>
            <a:custGeom>
              <a:avLst/>
              <a:gdLst/>
              <a:ahLst/>
              <a:cxnLst/>
              <a:rect l="l" t="t" r="r" b="b"/>
              <a:pathLst>
                <a:path w="28962" h="31761" fill="none" extrusionOk="0">
                  <a:moveTo>
                    <a:pt x="22059" y="0"/>
                  </a:moveTo>
                  <a:lnTo>
                    <a:pt x="22059" y="0"/>
                  </a:lnTo>
                  <a:lnTo>
                    <a:pt x="1" y="31761"/>
                  </a:lnTo>
                  <a:lnTo>
                    <a:pt x="1" y="31761"/>
                  </a:lnTo>
                  <a:lnTo>
                    <a:pt x="25390" y="23121"/>
                  </a:lnTo>
                  <a:lnTo>
                    <a:pt x="25197" y="20997"/>
                  </a:lnTo>
                  <a:lnTo>
                    <a:pt x="25197" y="20997"/>
                  </a:lnTo>
                  <a:lnTo>
                    <a:pt x="26259" y="20804"/>
                  </a:lnTo>
                  <a:lnTo>
                    <a:pt x="28962" y="20273"/>
                  </a:lnTo>
                  <a:lnTo>
                    <a:pt x="25824" y="11054"/>
                  </a:lnTo>
                  <a:lnTo>
                    <a:pt x="2205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128;p80"/>
            <p:cNvSpPr/>
            <p:nvPr/>
          </p:nvSpPr>
          <p:spPr>
            <a:xfrm>
              <a:off x="5186850" y="2116575"/>
              <a:ext cx="736125" cy="794025"/>
            </a:xfrm>
            <a:custGeom>
              <a:avLst/>
              <a:gdLst/>
              <a:ahLst/>
              <a:cxnLst/>
              <a:rect l="l" t="t" r="r" b="b"/>
              <a:pathLst>
                <a:path w="29445" h="31761" extrusionOk="0">
                  <a:moveTo>
                    <a:pt x="29444" y="0"/>
                  </a:moveTo>
                  <a:lnTo>
                    <a:pt x="0" y="10040"/>
                  </a:lnTo>
                  <a:lnTo>
                    <a:pt x="7386" y="31761"/>
                  </a:lnTo>
                  <a:lnTo>
                    <a:pt x="29444" y="0"/>
                  </a:lnTo>
                  <a:close/>
                </a:path>
              </a:pathLst>
            </a:custGeom>
            <a:solidFill>
              <a:srgbClr val="C3DA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129;p80"/>
            <p:cNvSpPr/>
            <p:nvPr/>
          </p:nvSpPr>
          <p:spPr>
            <a:xfrm>
              <a:off x="5186850" y="2116575"/>
              <a:ext cx="736125" cy="794025"/>
            </a:xfrm>
            <a:custGeom>
              <a:avLst/>
              <a:gdLst/>
              <a:ahLst/>
              <a:cxnLst/>
              <a:rect l="l" t="t" r="r" b="b"/>
              <a:pathLst>
                <a:path w="29445" h="31761" fill="none" extrusionOk="0">
                  <a:moveTo>
                    <a:pt x="29444" y="0"/>
                  </a:moveTo>
                  <a:lnTo>
                    <a:pt x="0" y="10040"/>
                  </a:lnTo>
                  <a:lnTo>
                    <a:pt x="7386" y="31761"/>
                  </a:lnTo>
                  <a:lnTo>
                    <a:pt x="294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130;p80"/>
            <p:cNvSpPr/>
            <p:nvPr/>
          </p:nvSpPr>
          <p:spPr>
            <a:xfrm>
              <a:off x="5425775" y="2306025"/>
              <a:ext cx="415150" cy="415125"/>
            </a:xfrm>
            <a:custGeom>
              <a:avLst/>
              <a:gdLst/>
              <a:ahLst/>
              <a:cxnLst/>
              <a:rect l="l" t="t" r="r" b="b"/>
              <a:pathLst>
                <a:path w="16606" h="16605" extrusionOk="0">
                  <a:moveTo>
                    <a:pt x="8351" y="0"/>
                  </a:moveTo>
                  <a:lnTo>
                    <a:pt x="7531" y="49"/>
                  </a:lnTo>
                  <a:lnTo>
                    <a:pt x="6758" y="145"/>
                  </a:lnTo>
                  <a:lnTo>
                    <a:pt x="5986" y="338"/>
                  </a:lnTo>
                  <a:lnTo>
                    <a:pt x="5214" y="628"/>
                  </a:lnTo>
                  <a:lnTo>
                    <a:pt x="4441" y="966"/>
                  </a:lnTo>
                  <a:lnTo>
                    <a:pt x="3717" y="1400"/>
                  </a:lnTo>
                  <a:lnTo>
                    <a:pt x="3042" y="1883"/>
                  </a:lnTo>
                  <a:lnTo>
                    <a:pt x="2414" y="2462"/>
                  </a:lnTo>
                  <a:lnTo>
                    <a:pt x="1883" y="3090"/>
                  </a:lnTo>
                  <a:lnTo>
                    <a:pt x="1352" y="3765"/>
                  </a:lnTo>
                  <a:lnTo>
                    <a:pt x="966" y="4441"/>
                  </a:lnTo>
                  <a:lnTo>
                    <a:pt x="628" y="5165"/>
                  </a:lnTo>
                  <a:lnTo>
                    <a:pt x="339" y="5937"/>
                  </a:lnTo>
                  <a:lnTo>
                    <a:pt x="145" y="6710"/>
                  </a:lnTo>
                  <a:lnTo>
                    <a:pt x="49" y="7482"/>
                  </a:lnTo>
                  <a:lnTo>
                    <a:pt x="1" y="8303"/>
                  </a:lnTo>
                  <a:lnTo>
                    <a:pt x="49" y="9075"/>
                  </a:lnTo>
                  <a:lnTo>
                    <a:pt x="145" y="9895"/>
                  </a:lnTo>
                  <a:lnTo>
                    <a:pt x="339" y="10668"/>
                  </a:lnTo>
                  <a:lnTo>
                    <a:pt x="628" y="11440"/>
                  </a:lnTo>
                  <a:lnTo>
                    <a:pt x="966" y="12164"/>
                  </a:lnTo>
                  <a:lnTo>
                    <a:pt x="1352" y="12888"/>
                  </a:lnTo>
                  <a:lnTo>
                    <a:pt x="1883" y="13564"/>
                  </a:lnTo>
                  <a:lnTo>
                    <a:pt x="2462" y="14191"/>
                  </a:lnTo>
                  <a:lnTo>
                    <a:pt x="3090" y="14770"/>
                  </a:lnTo>
                  <a:lnTo>
                    <a:pt x="3717" y="15253"/>
                  </a:lnTo>
                  <a:lnTo>
                    <a:pt x="4441" y="15688"/>
                  </a:lnTo>
                  <a:lnTo>
                    <a:pt x="5165" y="16025"/>
                  </a:lnTo>
                  <a:lnTo>
                    <a:pt x="5938" y="16267"/>
                  </a:lnTo>
                  <a:lnTo>
                    <a:pt x="6710" y="16460"/>
                  </a:lnTo>
                  <a:lnTo>
                    <a:pt x="7482" y="16605"/>
                  </a:lnTo>
                  <a:lnTo>
                    <a:pt x="9075" y="16605"/>
                  </a:lnTo>
                  <a:lnTo>
                    <a:pt x="9847" y="16460"/>
                  </a:lnTo>
                  <a:lnTo>
                    <a:pt x="10668" y="16267"/>
                  </a:lnTo>
                  <a:lnTo>
                    <a:pt x="11440" y="16025"/>
                  </a:lnTo>
                  <a:lnTo>
                    <a:pt x="12164" y="15688"/>
                  </a:lnTo>
                  <a:lnTo>
                    <a:pt x="12888" y="15253"/>
                  </a:lnTo>
                  <a:lnTo>
                    <a:pt x="13564" y="14770"/>
                  </a:lnTo>
                  <a:lnTo>
                    <a:pt x="14192" y="14191"/>
                  </a:lnTo>
                  <a:lnTo>
                    <a:pt x="14771" y="13564"/>
                  </a:lnTo>
                  <a:lnTo>
                    <a:pt x="15254" y="12888"/>
                  </a:lnTo>
                  <a:lnTo>
                    <a:pt x="15640" y="12212"/>
                  </a:lnTo>
                  <a:lnTo>
                    <a:pt x="15978" y="11488"/>
                  </a:lnTo>
                  <a:lnTo>
                    <a:pt x="16267" y="10716"/>
                  </a:lnTo>
                  <a:lnTo>
                    <a:pt x="16460" y="9944"/>
                  </a:lnTo>
                  <a:lnTo>
                    <a:pt x="16557" y="9123"/>
                  </a:lnTo>
                  <a:lnTo>
                    <a:pt x="16605" y="8351"/>
                  </a:lnTo>
                  <a:lnTo>
                    <a:pt x="16557" y="7530"/>
                  </a:lnTo>
                  <a:lnTo>
                    <a:pt x="16460" y="6758"/>
                  </a:lnTo>
                  <a:lnTo>
                    <a:pt x="16267" y="5986"/>
                  </a:lnTo>
                  <a:lnTo>
                    <a:pt x="16026" y="5213"/>
                  </a:lnTo>
                  <a:lnTo>
                    <a:pt x="15688" y="4441"/>
                  </a:lnTo>
                  <a:lnTo>
                    <a:pt x="15254" y="3765"/>
                  </a:lnTo>
                  <a:lnTo>
                    <a:pt x="14723" y="3041"/>
                  </a:lnTo>
                  <a:lnTo>
                    <a:pt x="14143" y="2414"/>
                  </a:lnTo>
                  <a:lnTo>
                    <a:pt x="13564" y="1883"/>
                  </a:lnTo>
                  <a:lnTo>
                    <a:pt x="12888" y="1400"/>
                  </a:lnTo>
                  <a:lnTo>
                    <a:pt x="12164" y="966"/>
                  </a:lnTo>
                  <a:lnTo>
                    <a:pt x="11440" y="628"/>
                  </a:lnTo>
                  <a:lnTo>
                    <a:pt x="10716" y="387"/>
                  </a:lnTo>
                  <a:lnTo>
                    <a:pt x="9944" y="193"/>
                  </a:lnTo>
                  <a:lnTo>
                    <a:pt x="9123" y="49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131;p80"/>
            <p:cNvSpPr/>
            <p:nvPr/>
          </p:nvSpPr>
          <p:spPr>
            <a:xfrm>
              <a:off x="5515075" y="2386875"/>
              <a:ext cx="264300" cy="251025"/>
            </a:xfrm>
            <a:custGeom>
              <a:avLst/>
              <a:gdLst/>
              <a:ahLst/>
              <a:cxnLst/>
              <a:rect l="l" t="t" r="r" b="b"/>
              <a:pathLst>
                <a:path w="10572" h="10041" extrusionOk="0">
                  <a:moveTo>
                    <a:pt x="5262" y="0"/>
                  </a:moveTo>
                  <a:lnTo>
                    <a:pt x="2607" y="869"/>
                  </a:lnTo>
                  <a:lnTo>
                    <a:pt x="3717" y="4151"/>
                  </a:lnTo>
                  <a:lnTo>
                    <a:pt x="1" y="5406"/>
                  </a:lnTo>
                  <a:lnTo>
                    <a:pt x="821" y="7965"/>
                  </a:lnTo>
                  <a:lnTo>
                    <a:pt x="4586" y="6758"/>
                  </a:lnTo>
                  <a:lnTo>
                    <a:pt x="5648" y="10040"/>
                  </a:lnTo>
                  <a:lnTo>
                    <a:pt x="8254" y="9171"/>
                  </a:lnTo>
                  <a:lnTo>
                    <a:pt x="7193" y="5889"/>
                  </a:lnTo>
                  <a:lnTo>
                    <a:pt x="10571" y="4779"/>
                  </a:lnTo>
                  <a:lnTo>
                    <a:pt x="9702" y="2221"/>
                  </a:lnTo>
                  <a:lnTo>
                    <a:pt x="6324" y="3331"/>
                  </a:lnTo>
                  <a:lnTo>
                    <a:pt x="5262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132;p80"/>
            <p:cNvSpPr/>
            <p:nvPr/>
          </p:nvSpPr>
          <p:spPr>
            <a:xfrm>
              <a:off x="6009825" y="1513225"/>
              <a:ext cx="276375" cy="207575"/>
            </a:xfrm>
            <a:custGeom>
              <a:avLst/>
              <a:gdLst/>
              <a:ahLst/>
              <a:cxnLst/>
              <a:rect l="l" t="t" r="r" b="b"/>
              <a:pathLst>
                <a:path w="11055" h="8303" extrusionOk="0">
                  <a:moveTo>
                    <a:pt x="2752" y="0"/>
                  </a:moveTo>
                  <a:lnTo>
                    <a:pt x="2076" y="97"/>
                  </a:lnTo>
                  <a:lnTo>
                    <a:pt x="1449" y="193"/>
                  </a:lnTo>
                  <a:lnTo>
                    <a:pt x="966" y="290"/>
                  </a:lnTo>
                  <a:lnTo>
                    <a:pt x="242" y="531"/>
                  </a:lnTo>
                  <a:lnTo>
                    <a:pt x="1" y="628"/>
                  </a:lnTo>
                  <a:lnTo>
                    <a:pt x="1" y="5792"/>
                  </a:lnTo>
                  <a:lnTo>
                    <a:pt x="8592" y="8302"/>
                  </a:lnTo>
                  <a:lnTo>
                    <a:pt x="11054" y="3282"/>
                  </a:lnTo>
                  <a:lnTo>
                    <a:pt x="10571" y="2800"/>
                  </a:lnTo>
                  <a:lnTo>
                    <a:pt x="10040" y="2365"/>
                  </a:lnTo>
                  <a:lnTo>
                    <a:pt x="9558" y="1979"/>
                  </a:lnTo>
                  <a:lnTo>
                    <a:pt x="9027" y="1641"/>
                  </a:lnTo>
                  <a:lnTo>
                    <a:pt x="8544" y="1352"/>
                  </a:lnTo>
                  <a:lnTo>
                    <a:pt x="8013" y="1110"/>
                  </a:lnTo>
                  <a:lnTo>
                    <a:pt x="7048" y="676"/>
                  </a:lnTo>
                  <a:lnTo>
                    <a:pt x="6082" y="338"/>
                  </a:lnTo>
                  <a:lnTo>
                    <a:pt x="5165" y="145"/>
                  </a:lnTo>
                  <a:lnTo>
                    <a:pt x="4297" y="48"/>
                  </a:lnTo>
                  <a:lnTo>
                    <a:pt x="3476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133;p80"/>
            <p:cNvSpPr/>
            <p:nvPr/>
          </p:nvSpPr>
          <p:spPr>
            <a:xfrm>
              <a:off x="6119650" y="1544600"/>
              <a:ext cx="25350" cy="51900"/>
            </a:xfrm>
            <a:custGeom>
              <a:avLst/>
              <a:gdLst/>
              <a:ahLst/>
              <a:cxnLst/>
              <a:rect l="l" t="t" r="r" b="b"/>
              <a:pathLst>
                <a:path w="1014" h="2076" extrusionOk="0">
                  <a:moveTo>
                    <a:pt x="386" y="0"/>
                  </a:moveTo>
                  <a:lnTo>
                    <a:pt x="0" y="1979"/>
                  </a:lnTo>
                  <a:lnTo>
                    <a:pt x="628" y="2076"/>
                  </a:lnTo>
                  <a:lnTo>
                    <a:pt x="1014" y="97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134;p80"/>
            <p:cNvSpPr/>
            <p:nvPr/>
          </p:nvSpPr>
          <p:spPr>
            <a:xfrm>
              <a:off x="6106375" y="1557875"/>
              <a:ext cx="53100" cy="25350"/>
            </a:xfrm>
            <a:custGeom>
              <a:avLst/>
              <a:gdLst/>
              <a:ahLst/>
              <a:cxnLst/>
              <a:rect l="l" t="t" r="r" b="b"/>
              <a:pathLst>
                <a:path w="2124" h="1014" extrusionOk="0">
                  <a:moveTo>
                    <a:pt x="145" y="0"/>
                  </a:moveTo>
                  <a:lnTo>
                    <a:pt x="0" y="628"/>
                  </a:lnTo>
                  <a:lnTo>
                    <a:pt x="1979" y="1014"/>
                  </a:lnTo>
                  <a:lnTo>
                    <a:pt x="2124" y="386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135;p80"/>
            <p:cNvSpPr/>
            <p:nvPr/>
          </p:nvSpPr>
          <p:spPr>
            <a:xfrm>
              <a:off x="5925350" y="1656825"/>
              <a:ext cx="298100" cy="504425"/>
            </a:xfrm>
            <a:custGeom>
              <a:avLst/>
              <a:gdLst/>
              <a:ahLst/>
              <a:cxnLst/>
              <a:rect l="l" t="t" r="r" b="b"/>
              <a:pathLst>
                <a:path w="11924" h="20177" extrusionOk="0">
                  <a:moveTo>
                    <a:pt x="2993" y="0"/>
                  </a:moveTo>
                  <a:lnTo>
                    <a:pt x="1208" y="2703"/>
                  </a:lnTo>
                  <a:lnTo>
                    <a:pt x="773" y="3862"/>
                  </a:lnTo>
                  <a:lnTo>
                    <a:pt x="435" y="5068"/>
                  </a:lnTo>
                  <a:lnTo>
                    <a:pt x="194" y="6275"/>
                  </a:lnTo>
                  <a:lnTo>
                    <a:pt x="49" y="7482"/>
                  </a:lnTo>
                  <a:lnTo>
                    <a:pt x="1" y="8544"/>
                  </a:lnTo>
                  <a:lnTo>
                    <a:pt x="49" y="9026"/>
                  </a:lnTo>
                  <a:lnTo>
                    <a:pt x="97" y="9557"/>
                  </a:lnTo>
                  <a:lnTo>
                    <a:pt x="194" y="10040"/>
                  </a:lnTo>
                  <a:lnTo>
                    <a:pt x="290" y="10523"/>
                  </a:lnTo>
                  <a:lnTo>
                    <a:pt x="484" y="11005"/>
                  </a:lnTo>
                  <a:lnTo>
                    <a:pt x="677" y="11440"/>
                  </a:lnTo>
                  <a:lnTo>
                    <a:pt x="918" y="11874"/>
                  </a:lnTo>
                  <a:lnTo>
                    <a:pt x="1159" y="12260"/>
                  </a:lnTo>
                  <a:lnTo>
                    <a:pt x="1497" y="12646"/>
                  </a:lnTo>
                  <a:lnTo>
                    <a:pt x="1835" y="12984"/>
                  </a:lnTo>
                  <a:lnTo>
                    <a:pt x="2221" y="13274"/>
                  </a:lnTo>
                  <a:lnTo>
                    <a:pt x="2704" y="13563"/>
                  </a:lnTo>
                  <a:lnTo>
                    <a:pt x="3187" y="13757"/>
                  </a:lnTo>
                  <a:lnTo>
                    <a:pt x="3718" y="13950"/>
                  </a:lnTo>
                  <a:lnTo>
                    <a:pt x="3959" y="14432"/>
                  </a:lnTo>
                  <a:lnTo>
                    <a:pt x="4104" y="14915"/>
                  </a:lnTo>
                  <a:lnTo>
                    <a:pt x="4200" y="15205"/>
                  </a:lnTo>
                  <a:lnTo>
                    <a:pt x="4248" y="15591"/>
                  </a:lnTo>
                  <a:lnTo>
                    <a:pt x="4200" y="15977"/>
                  </a:lnTo>
                  <a:lnTo>
                    <a:pt x="4104" y="16363"/>
                  </a:lnTo>
                  <a:lnTo>
                    <a:pt x="3911" y="16749"/>
                  </a:lnTo>
                  <a:lnTo>
                    <a:pt x="3669" y="17087"/>
                  </a:lnTo>
                  <a:lnTo>
                    <a:pt x="3235" y="17473"/>
                  </a:lnTo>
                  <a:lnTo>
                    <a:pt x="2704" y="17763"/>
                  </a:lnTo>
                  <a:lnTo>
                    <a:pt x="2752" y="18004"/>
                  </a:lnTo>
                  <a:lnTo>
                    <a:pt x="2849" y="18245"/>
                  </a:lnTo>
                  <a:lnTo>
                    <a:pt x="2993" y="18535"/>
                  </a:lnTo>
                  <a:lnTo>
                    <a:pt x="3235" y="18873"/>
                  </a:lnTo>
                  <a:lnTo>
                    <a:pt x="3573" y="19211"/>
                  </a:lnTo>
                  <a:lnTo>
                    <a:pt x="4007" y="19549"/>
                  </a:lnTo>
                  <a:lnTo>
                    <a:pt x="4297" y="19694"/>
                  </a:lnTo>
                  <a:lnTo>
                    <a:pt x="4586" y="19790"/>
                  </a:lnTo>
                  <a:lnTo>
                    <a:pt x="5262" y="20031"/>
                  </a:lnTo>
                  <a:lnTo>
                    <a:pt x="5938" y="20128"/>
                  </a:lnTo>
                  <a:lnTo>
                    <a:pt x="6565" y="20176"/>
                  </a:lnTo>
                  <a:lnTo>
                    <a:pt x="6903" y="20176"/>
                  </a:lnTo>
                  <a:lnTo>
                    <a:pt x="7193" y="20128"/>
                  </a:lnTo>
                  <a:lnTo>
                    <a:pt x="7531" y="20031"/>
                  </a:lnTo>
                  <a:lnTo>
                    <a:pt x="7820" y="19935"/>
                  </a:lnTo>
                  <a:lnTo>
                    <a:pt x="8110" y="19742"/>
                  </a:lnTo>
                  <a:lnTo>
                    <a:pt x="8448" y="19549"/>
                  </a:lnTo>
                  <a:lnTo>
                    <a:pt x="8737" y="19307"/>
                  </a:lnTo>
                  <a:lnTo>
                    <a:pt x="9027" y="19018"/>
                  </a:lnTo>
                  <a:lnTo>
                    <a:pt x="9268" y="18680"/>
                  </a:lnTo>
                  <a:lnTo>
                    <a:pt x="9558" y="18294"/>
                  </a:lnTo>
                  <a:lnTo>
                    <a:pt x="9365" y="18052"/>
                  </a:lnTo>
                  <a:lnTo>
                    <a:pt x="9124" y="17666"/>
                  </a:lnTo>
                  <a:lnTo>
                    <a:pt x="8882" y="17087"/>
                  </a:lnTo>
                  <a:lnTo>
                    <a:pt x="8641" y="16315"/>
                  </a:lnTo>
                  <a:lnTo>
                    <a:pt x="8496" y="15301"/>
                  </a:lnTo>
                  <a:lnTo>
                    <a:pt x="8400" y="14674"/>
                  </a:lnTo>
                  <a:lnTo>
                    <a:pt x="8351" y="13998"/>
                  </a:lnTo>
                  <a:lnTo>
                    <a:pt x="8351" y="13226"/>
                  </a:lnTo>
                  <a:lnTo>
                    <a:pt x="8351" y="12405"/>
                  </a:lnTo>
                  <a:lnTo>
                    <a:pt x="8689" y="12067"/>
                  </a:lnTo>
                  <a:lnTo>
                    <a:pt x="9027" y="11681"/>
                  </a:lnTo>
                  <a:lnTo>
                    <a:pt x="9317" y="11295"/>
                  </a:lnTo>
                  <a:lnTo>
                    <a:pt x="9558" y="10909"/>
                  </a:lnTo>
                  <a:lnTo>
                    <a:pt x="9703" y="10909"/>
                  </a:lnTo>
                  <a:lnTo>
                    <a:pt x="9896" y="10860"/>
                  </a:lnTo>
                  <a:lnTo>
                    <a:pt x="10186" y="10812"/>
                  </a:lnTo>
                  <a:lnTo>
                    <a:pt x="10475" y="10667"/>
                  </a:lnTo>
                  <a:lnTo>
                    <a:pt x="10813" y="10426"/>
                  </a:lnTo>
                  <a:lnTo>
                    <a:pt x="11151" y="10088"/>
                  </a:lnTo>
                  <a:lnTo>
                    <a:pt x="11537" y="9605"/>
                  </a:lnTo>
                  <a:lnTo>
                    <a:pt x="11730" y="9316"/>
                  </a:lnTo>
                  <a:lnTo>
                    <a:pt x="11827" y="9026"/>
                  </a:lnTo>
                  <a:lnTo>
                    <a:pt x="11923" y="8737"/>
                  </a:lnTo>
                  <a:lnTo>
                    <a:pt x="11923" y="8447"/>
                  </a:lnTo>
                  <a:lnTo>
                    <a:pt x="11923" y="8157"/>
                  </a:lnTo>
                  <a:lnTo>
                    <a:pt x="11827" y="7916"/>
                  </a:lnTo>
                  <a:lnTo>
                    <a:pt x="11730" y="7675"/>
                  </a:lnTo>
                  <a:lnTo>
                    <a:pt x="11585" y="7482"/>
                  </a:lnTo>
                  <a:lnTo>
                    <a:pt x="11344" y="7289"/>
                  </a:lnTo>
                  <a:lnTo>
                    <a:pt x="11151" y="7192"/>
                  </a:lnTo>
                  <a:lnTo>
                    <a:pt x="10861" y="7144"/>
                  </a:lnTo>
                  <a:lnTo>
                    <a:pt x="10523" y="7144"/>
                  </a:lnTo>
                  <a:lnTo>
                    <a:pt x="10186" y="7192"/>
                  </a:lnTo>
                  <a:lnTo>
                    <a:pt x="9799" y="7337"/>
                  </a:lnTo>
                  <a:lnTo>
                    <a:pt x="9365" y="7530"/>
                  </a:lnTo>
                  <a:lnTo>
                    <a:pt x="8931" y="7868"/>
                  </a:lnTo>
                  <a:lnTo>
                    <a:pt x="10330" y="5116"/>
                  </a:lnTo>
                  <a:lnTo>
                    <a:pt x="9992" y="1400"/>
                  </a:lnTo>
                  <a:lnTo>
                    <a:pt x="2993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136;p80"/>
            <p:cNvSpPr/>
            <p:nvPr/>
          </p:nvSpPr>
          <p:spPr>
            <a:xfrm>
              <a:off x="5925350" y="1656825"/>
              <a:ext cx="298100" cy="504425"/>
            </a:xfrm>
            <a:custGeom>
              <a:avLst/>
              <a:gdLst/>
              <a:ahLst/>
              <a:cxnLst/>
              <a:rect l="l" t="t" r="r" b="b"/>
              <a:pathLst>
                <a:path w="11924" h="20177" fill="none" extrusionOk="0">
                  <a:moveTo>
                    <a:pt x="11537" y="9605"/>
                  </a:moveTo>
                  <a:lnTo>
                    <a:pt x="11537" y="9605"/>
                  </a:lnTo>
                  <a:lnTo>
                    <a:pt x="11151" y="10088"/>
                  </a:lnTo>
                  <a:lnTo>
                    <a:pt x="10813" y="10426"/>
                  </a:lnTo>
                  <a:lnTo>
                    <a:pt x="10475" y="10667"/>
                  </a:lnTo>
                  <a:lnTo>
                    <a:pt x="10186" y="10812"/>
                  </a:lnTo>
                  <a:lnTo>
                    <a:pt x="9896" y="10860"/>
                  </a:lnTo>
                  <a:lnTo>
                    <a:pt x="9703" y="10909"/>
                  </a:lnTo>
                  <a:lnTo>
                    <a:pt x="9558" y="10909"/>
                  </a:lnTo>
                  <a:lnTo>
                    <a:pt x="9558" y="10909"/>
                  </a:lnTo>
                  <a:lnTo>
                    <a:pt x="9317" y="11295"/>
                  </a:lnTo>
                  <a:lnTo>
                    <a:pt x="9027" y="11681"/>
                  </a:lnTo>
                  <a:lnTo>
                    <a:pt x="8689" y="12067"/>
                  </a:lnTo>
                  <a:lnTo>
                    <a:pt x="8351" y="12405"/>
                  </a:lnTo>
                  <a:lnTo>
                    <a:pt x="8351" y="12405"/>
                  </a:lnTo>
                  <a:lnTo>
                    <a:pt x="8351" y="13226"/>
                  </a:lnTo>
                  <a:lnTo>
                    <a:pt x="8351" y="13998"/>
                  </a:lnTo>
                  <a:lnTo>
                    <a:pt x="8400" y="14674"/>
                  </a:lnTo>
                  <a:lnTo>
                    <a:pt x="8496" y="15301"/>
                  </a:lnTo>
                  <a:lnTo>
                    <a:pt x="8641" y="16315"/>
                  </a:lnTo>
                  <a:lnTo>
                    <a:pt x="8882" y="17087"/>
                  </a:lnTo>
                  <a:lnTo>
                    <a:pt x="9124" y="17666"/>
                  </a:lnTo>
                  <a:lnTo>
                    <a:pt x="9365" y="18052"/>
                  </a:lnTo>
                  <a:lnTo>
                    <a:pt x="9558" y="18294"/>
                  </a:lnTo>
                  <a:lnTo>
                    <a:pt x="9558" y="18294"/>
                  </a:lnTo>
                  <a:lnTo>
                    <a:pt x="9268" y="18680"/>
                  </a:lnTo>
                  <a:lnTo>
                    <a:pt x="9027" y="19018"/>
                  </a:lnTo>
                  <a:lnTo>
                    <a:pt x="8737" y="19307"/>
                  </a:lnTo>
                  <a:lnTo>
                    <a:pt x="8448" y="19549"/>
                  </a:lnTo>
                  <a:lnTo>
                    <a:pt x="8110" y="19742"/>
                  </a:lnTo>
                  <a:lnTo>
                    <a:pt x="7820" y="19935"/>
                  </a:lnTo>
                  <a:lnTo>
                    <a:pt x="7531" y="20031"/>
                  </a:lnTo>
                  <a:lnTo>
                    <a:pt x="7193" y="20128"/>
                  </a:lnTo>
                  <a:lnTo>
                    <a:pt x="6903" y="20176"/>
                  </a:lnTo>
                  <a:lnTo>
                    <a:pt x="6565" y="20176"/>
                  </a:lnTo>
                  <a:lnTo>
                    <a:pt x="5938" y="20128"/>
                  </a:lnTo>
                  <a:lnTo>
                    <a:pt x="5262" y="20031"/>
                  </a:lnTo>
                  <a:lnTo>
                    <a:pt x="4586" y="19790"/>
                  </a:lnTo>
                  <a:lnTo>
                    <a:pt x="4586" y="19790"/>
                  </a:lnTo>
                  <a:lnTo>
                    <a:pt x="4297" y="19694"/>
                  </a:lnTo>
                  <a:lnTo>
                    <a:pt x="4007" y="19549"/>
                  </a:lnTo>
                  <a:lnTo>
                    <a:pt x="3573" y="19211"/>
                  </a:lnTo>
                  <a:lnTo>
                    <a:pt x="3235" y="18873"/>
                  </a:lnTo>
                  <a:lnTo>
                    <a:pt x="2993" y="18535"/>
                  </a:lnTo>
                  <a:lnTo>
                    <a:pt x="2849" y="18245"/>
                  </a:lnTo>
                  <a:lnTo>
                    <a:pt x="2752" y="18004"/>
                  </a:lnTo>
                  <a:lnTo>
                    <a:pt x="2704" y="17763"/>
                  </a:lnTo>
                  <a:lnTo>
                    <a:pt x="2704" y="17763"/>
                  </a:lnTo>
                  <a:lnTo>
                    <a:pt x="3235" y="17473"/>
                  </a:lnTo>
                  <a:lnTo>
                    <a:pt x="3669" y="17087"/>
                  </a:lnTo>
                  <a:lnTo>
                    <a:pt x="3911" y="16749"/>
                  </a:lnTo>
                  <a:lnTo>
                    <a:pt x="4104" y="16363"/>
                  </a:lnTo>
                  <a:lnTo>
                    <a:pt x="4200" y="15977"/>
                  </a:lnTo>
                  <a:lnTo>
                    <a:pt x="4248" y="15591"/>
                  </a:lnTo>
                  <a:lnTo>
                    <a:pt x="4200" y="15205"/>
                  </a:lnTo>
                  <a:lnTo>
                    <a:pt x="4104" y="14915"/>
                  </a:lnTo>
                  <a:lnTo>
                    <a:pt x="4104" y="14915"/>
                  </a:lnTo>
                  <a:lnTo>
                    <a:pt x="3959" y="14432"/>
                  </a:lnTo>
                  <a:lnTo>
                    <a:pt x="3718" y="13950"/>
                  </a:lnTo>
                  <a:lnTo>
                    <a:pt x="3718" y="13950"/>
                  </a:lnTo>
                  <a:lnTo>
                    <a:pt x="3187" y="13757"/>
                  </a:lnTo>
                  <a:lnTo>
                    <a:pt x="2704" y="13563"/>
                  </a:lnTo>
                  <a:lnTo>
                    <a:pt x="2221" y="13274"/>
                  </a:lnTo>
                  <a:lnTo>
                    <a:pt x="1835" y="12984"/>
                  </a:lnTo>
                  <a:lnTo>
                    <a:pt x="1497" y="12646"/>
                  </a:lnTo>
                  <a:lnTo>
                    <a:pt x="1159" y="12260"/>
                  </a:lnTo>
                  <a:lnTo>
                    <a:pt x="918" y="11874"/>
                  </a:lnTo>
                  <a:lnTo>
                    <a:pt x="677" y="11440"/>
                  </a:lnTo>
                  <a:lnTo>
                    <a:pt x="484" y="11005"/>
                  </a:lnTo>
                  <a:lnTo>
                    <a:pt x="290" y="10523"/>
                  </a:lnTo>
                  <a:lnTo>
                    <a:pt x="194" y="10040"/>
                  </a:lnTo>
                  <a:lnTo>
                    <a:pt x="97" y="9557"/>
                  </a:lnTo>
                  <a:lnTo>
                    <a:pt x="49" y="9026"/>
                  </a:lnTo>
                  <a:lnTo>
                    <a:pt x="1" y="8544"/>
                  </a:lnTo>
                  <a:lnTo>
                    <a:pt x="49" y="7482"/>
                  </a:lnTo>
                  <a:lnTo>
                    <a:pt x="49" y="7482"/>
                  </a:lnTo>
                  <a:lnTo>
                    <a:pt x="194" y="6275"/>
                  </a:lnTo>
                  <a:lnTo>
                    <a:pt x="435" y="5068"/>
                  </a:lnTo>
                  <a:lnTo>
                    <a:pt x="773" y="3862"/>
                  </a:lnTo>
                  <a:lnTo>
                    <a:pt x="1208" y="2703"/>
                  </a:lnTo>
                  <a:lnTo>
                    <a:pt x="2993" y="0"/>
                  </a:lnTo>
                  <a:lnTo>
                    <a:pt x="9992" y="1400"/>
                  </a:lnTo>
                  <a:lnTo>
                    <a:pt x="10330" y="5116"/>
                  </a:lnTo>
                  <a:lnTo>
                    <a:pt x="8931" y="7868"/>
                  </a:lnTo>
                  <a:lnTo>
                    <a:pt x="8931" y="7868"/>
                  </a:lnTo>
                  <a:lnTo>
                    <a:pt x="9365" y="7530"/>
                  </a:lnTo>
                  <a:lnTo>
                    <a:pt x="9799" y="7337"/>
                  </a:lnTo>
                  <a:lnTo>
                    <a:pt x="10186" y="7192"/>
                  </a:lnTo>
                  <a:lnTo>
                    <a:pt x="10523" y="7144"/>
                  </a:lnTo>
                  <a:lnTo>
                    <a:pt x="10861" y="7144"/>
                  </a:lnTo>
                  <a:lnTo>
                    <a:pt x="11151" y="7192"/>
                  </a:lnTo>
                  <a:lnTo>
                    <a:pt x="11344" y="7289"/>
                  </a:lnTo>
                  <a:lnTo>
                    <a:pt x="11585" y="7482"/>
                  </a:lnTo>
                  <a:lnTo>
                    <a:pt x="11730" y="7675"/>
                  </a:lnTo>
                  <a:lnTo>
                    <a:pt x="11827" y="7916"/>
                  </a:lnTo>
                  <a:lnTo>
                    <a:pt x="11923" y="8157"/>
                  </a:lnTo>
                  <a:lnTo>
                    <a:pt x="11923" y="8447"/>
                  </a:lnTo>
                  <a:lnTo>
                    <a:pt x="11923" y="8737"/>
                  </a:lnTo>
                  <a:lnTo>
                    <a:pt x="11827" y="9026"/>
                  </a:lnTo>
                  <a:lnTo>
                    <a:pt x="11730" y="9316"/>
                  </a:lnTo>
                  <a:lnTo>
                    <a:pt x="11537" y="96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137;p80"/>
            <p:cNvSpPr/>
            <p:nvPr/>
          </p:nvSpPr>
          <p:spPr>
            <a:xfrm>
              <a:off x="5994150" y="1861950"/>
              <a:ext cx="72425" cy="33825"/>
            </a:xfrm>
            <a:custGeom>
              <a:avLst/>
              <a:gdLst/>
              <a:ahLst/>
              <a:cxnLst/>
              <a:rect l="l" t="t" r="r" b="b"/>
              <a:pathLst>
                <a:path w="2897" h="1353" extrusionOk="0">
                  <a:moveTo>
                    <a:pt x="2751" y="1"/>
                  </a:moveTo>
                  <a:lnTo>
                    <a:pt x="2703" y="97"/>
                  </a:lnTo>
                  <a:lnTo>
                    <a:pt x="2510" y="290"/>
                  </a:lnTo>
                  <a:lnTo>
                    <a:pt x="2365" y="483"/>
                  </a:lnTo>
                  <a:lnTo>
                    <a:pt x="2172" y="676"/>
                  </a:lnTo>
                  <a:lnTo>
                    <a:pt x="1979" y="773"/>
                  </a:lnTo>
                  <a:lnTo>
                    <a:pt x="1545" y="966"/>
                  </a:lnTo>
                  <a:lnTo>
                    <a:pt x="1110" y="1063"/>
                  </a:lnTo>
                  <a:lnTo>
                    <a:pt x="724" y="1111"/>
                  </a:lnTo>
                  <a:lnTo>
                    <a:pt x="48" y="1111"/>
                  </a:lnTo>
                  <a:lnTo>
                    <a:pt x="0" y="1207"/>
                  </a:lnTo>
                  <a:lnTo>
                    <a:pt x="0" y="1304"/>
                  </a:lnTo>
                  <a:lnTo>
                    <a:pt x="97" y="1352"/>
                  </a:lnTo>
                  <a:lnTo>
                    <a:pt x="628" y="1352"/>
                  </a:lnTo>
                  <a:lnTo>
                    <a:pt x="1159" y="1304"/>
                  </a:lnTo>
                  <a:lnTo>
                    <a:pt x="1448" y="1256"/>
                  </a:lnTo>
                  <a:lnTo>
                    <a:pt x="1786" y="1159"/>
                  </a:lnTo>
                  <a:lnTo>
                    <a:pt x="2076" y="1014"/>
                  </a:lnTo>
                  <a:lnTo>
                    <a:pt x="2365" y="821"/>
                  </a:lnTo>
                  <a:lnTo>
                    <a:pt x="2655" y="532"/>
                  </a:lnTo>
                  <a:lnTo>
                    <a:pt x="2896" y="194"/>
                  </a:lnTo>
                  <a:lnTo>
                    <a:pt x="2896" y="97"/>
                  </a:lnTo>
                  <a:lnTo>
                    <a:pt x="2848" y="49"/>
                  </a:lnTo>
                  <a:lnTo>
                    <a:pt x="275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138;p80"/>
            <p:cNvSpPr/>
            <p:nvPr/>
          </p:nvSpPr>
          <p:spPr>
            <a:xfrm>
              <a:off x="5966375" y="1799200"/>
              <a:ext cx="39850" cy="56750"/>
            </a:xfrm>
            <a:custGeom>
              <a:avLst/>
              <a:gdLst/>
              <a:ahLst/>
              <a:cxnLst/>
              <a:rect l="l" t="t" r="r" b="b"/>
              <a:pathLst>
                <a:path w="1594" h="2270" extrusionOk="0">
                  <a:moveTo>
                    <a:pt x="1594" y="1"/>
                  </a:moveTo>
                  <a:lnTo>
                    <a:pt x="1" y="1931"/>
                  </a:lnTo>
                  <a:lnTo>
                    <a:pt x="242" y="2125"/>
                  </a:lnTo>
                  <a:lnTo>
                    <a:pt x="580" y="2221"/>
                  </a:lnTo>
                  <a:lnTo>
                    <a:pt x="918" y="2269"/>
                  </a:lnTo>
                  <a:lnTo>
                    <a:pt x="1208" y="2269"/>
                  </a:lnTo>
                  <a:lnTo>
                    <a:pt x="1304" y="1883"/>
                  </a:lnTo>
                  <a:lnTo>
                    <a:pt x="1449" y="1111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139;p80"/>
            <p:cNvSpPr/>
            <p:nvPr/>
          </p:nvSpPr>
          <p:spPr>
            <a:xfrm>
              <a:off x="6043625" y="1785925"/>
              <a:ext cx="15700" cy="25375"/>
            </a:xfrm>
            <a:custGeom>
              <a:avLst/>
              <a:gdLst/>
              <a:ahLst/>
              <a:cxnLst/>
              <a:rect l="l" t="t" r="r" b="b"/>
              <a:pathLst>
                <a:path w="628" h="1015" extrusionOk="0">
                  <a:moveTo>
                    <a:pt x="241" y="1"/>
                  </a:moveTo>
                  <a:lnTo>
                    <a:pt x="145" y="97"/>
                  </a:lnTo>
                  <a:lnTo>
                    <a:pt x="48" y="290"/>
                  </a:lnTo>
                  <a:lnTo>
                    <a:pt x="0" y="483"/>
                  </a:lnTo>
                  <a:lnTo>
                    <a:pt x="0" y="677"/>
                  </a:lnTo>
                  <a:lnTo>
                    <a:pt x="48" y="821"/>
                  </a:lnTo>
                  <a:lnTo>
                    <a:pt x="145" y="966"/>
                  </a:lnTo>
                  <a:lnTo>
                    <a:pt x="241" y="1014"/>
                  </a:lnTo>
                  <a:lnTo>
                    <a:pt x="386" y="1014"/>
                  </a:lnTo>
                  <a:lnTo>
                    <a:pt x="483" y="918"/>
                  </a:lnTo>
                  <a:lnTo>
                    <a:pt x="579" y="773"/>
                  </a:lnTo>
                  <a:lnTo>
                    <a:pt x="628" y="580"/>
                  </a:lnTo>
                  <a:lnTo>
                    <a:pt x="628" y="339"/>
                  </a:lnTo>
                  <a:lnTo>
                    <a:pt x="579" y="194"/>
                  </a:lnTo>
                  <a:lnTo>
                    <a:pt x="531" y="49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140;p80"/>
            <p:cNvSpPr/>
            <p:nvPr/>
          </p:nvSpPr>
          <p:spPr>
            <a:xfrm>
              <a:off x="5957950" y="1778700"/>
              <a:ext cx="15700" cy="25350"/>
            </a:xfrm>
            <a:custGeom>
              <a:avLst/>
              <a:gdLst/>
              <a:ahLst/>
              <a:cxnLst/>
              <a:rect l="l" t="t" r="r" b="b"/>
              <a:pathLst>
                <a:path w="628" h="1014" extrusionOk="0">
                  <a:moveTo>
                    <a:pt x="241" y="0"/>
                  </a:moveTo>
                  <a:lnTo>
                    <a:pt x="145" y="97"/>
                  </a:lnTo>
                  <a:lnTo>
                    <a:pt x="48" y="241"/>
                  </a:lnTo>
                  <a:lnTo>
                    <a:pt x="0" y="435"/>
                  </a:lnTo>
                  <a:lnTo>
                    <a:pt x="0" y="628"/>
                  </a:lnTo>
                  <a:lnTo>
                    <a:pt x="48" y="821"/>
                  </a:lnTo>
                  <a:lnTo>
                    <a:pt x="145" y="966"/>
                  </a:lnTo>
                  <a:lnTo>
                    <a:pt x="241" y="1014"/>
                  </a:lnTo>
                  <a:lnTo>
                    <a:pt x="386" y="966"/>
                  </a:lnTo>
                  <a:lnTo>
                    <a:pt x="483" y="869"/>
                  </a:lnTo>
                  <a:lnTo>
                    <a:pt x="579" y="724"/>
                  </a:lnTo>
                  <a:lnTo>
                    <a:pt x="628" y="531"/>
                  </a:lnTo>
                  <a:lnTo>
                    <a:pt x="628" y="338"/>
                  </a:lnTo>
                  <a:lnTo>
                    <a:pt x="579" y="145"/>
                  </a:lnTo>
                  <a:lnTo>
                    <a:pt x="483" y="48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141;p80"/>
            <p:cNvSpPr/>
            <p:nvPr/>
          </p:nvSpPr>
          <p:spPr>
            <a:xfrm>
              <a:off x="6059300" y="1737675"/>
              <a:ext cx="38650" cy="30175"/>
            </a:xfrm>
            <a:custGeom>
              <a:avLst/>
              <a:gdLst/>
              <a:ahLst/>
              <a:cxnLst/>
              <a:rect l="l" t="t" r="r" b="b"/>
              <a:pathLst>
                <a:path w="1546" h="1207" extrusionOk="0">
                  <a:moveTo>
                    <a:pt x="145" y="0"/>
                  </a:moveTo>
                  <a:lnTo>
                    <a:pt x="49" y="97"/>
                  </a:lnTo>
                  <a:lnTo>
                    <a:pt x="1" y="193"/>
                  </a:lnTo>
                  <a:lnTo>
                    <a:pt x="97" y="290"/>
                  </a:lnTo>
                  <a:lnTo>
                    <a:pt x="194" y="338"/>
                  </a:lnTo>
                  <a:lnTo>
                    <a:pt x="339" y="338"/>
                  </a:lnTo>
                  <a:lnTo>
                    <a:pt x="580" y="386"/>
                  </a:lnTo>
                  <a:lnTo>
                    <a:pt x="725" y="483"/>
                  </a:lnTo>
                  <a:lnTo>
                    <a:pt x="918" y="628"/>
                  </a:lnTo>
                  <a:lnTo>
                    <a:pt x="1111" y="821"/>
                  </a:lnTo>
                  <a:lnTo>
                    <a:pt x="1256" y="1110"/>
                  </a:lnTo>
                  <a:lnTo>
                    <a:pt x="1304" y="1207"/>
                  </a:lnTo>
                  <a:lnTo>
                    <a:pt x="1497" y="1207"/>
                  </a:lnTo>
                  <a:lnTo>
                    <a:pt x="1545" y="1110"/>
                  </a:lnTo>
                  <a:lnTo>
                    <a:pt x="1545" y="965"/>
                  </a:lnTo>
                  <a:lnTo>
                    <a:pt x="1352" y="579"/>
                  </a:lnTo>
                  <a:lnTo>
                    <a:pt x="1111" y="338"/>
                  </a:lnTo>
                  <a:lnTo>
                    <a:pt x="869" y="145"/>
                  </a:lnTo>
                  <a:lnTo>
                    <a:pt x="676" y="48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142;p80"/>
            <p:cNvSpPr/>
            <p:nvPr/>
          </p:nvSpPr>
          <p:spPr>
            <a:xfrm>
              <a:off x="5942250" y="1729225"/>
              <a:ext cx="59150" cy="24150"/>
            </a:xfrm>
            <a:custGeom>
              <a:avLst/>
              <a:gdLst/>
              <a:ahLst/>
              <a:cxnLst/>
              <a:rect l="l" t="t" r="r" b="b"/>
              <a:pathLst>
                <a:path w="2366" h="966" extrusionOk="0">
                  <a:moveTo>
                    <a:pt x="1400" y="0"/>
                  </a:moveTo>
                  <a:lnTo>
                    <a:pt x="1014" y="97"/>
                  </a:lnTo>
                  <a:lnTo>
                    <a:pt x="725" y="193"/>
                  </a:lnTo>
                  <a:lnTo>
                    <a:pt x="435" y="338"/>
                  </a:lnTo>
                  <a:lnTo>
                    <a:pt x="242" y="483"/>
                  </a:lnTo>
                  <a:lnTo>
                    <a:pt x="49" y="676"/>
                  </a:lnTo>
                  <a:lnTo>
                    <a:pt x="1" y="772"/>
                  </a:lnTo>
                  <a:lnTo>
                    <a:pt x="49" y="917"/>
                  </a:lnTo>
                  <a:lnTo>
                    <a:pt x="145" y="966"/>
                  </a:lnTo>
                  <a:lnTo>
                    <a:pt x="242" y="966"/>
                  </a:lnTo>
                  <a:lnTo>
                    <a:pt x="290" y="917"/>
                  </a:lnTo>
                  <a:lnTo>
                    <a:pt x="435" y="772"/>
                  </a:lnTo>
                  <a:lnTo>
                    <a:pt x="628" y="628"/>
                  </a:lnTo>
                  <a:lnTo>
                    <a:pt x="821" y="531"/>
                  </a:lnTo>
                  <a:lnTo>
                    <a:pt x="1111" y="435"/>
                  </a:lnTo>
                  <a:lnTo>
                    <a:pt x="1400" y="338"/>
                  </a:lnTo>
                  <a:lnTo>
                    <a:pt x="1738" y="338"/>
                  </a:lnTo>
                  <a:lnTo>
                    <a:pt x="2124" y="435"/>
                  </a:lnTo>
                  <a:lnTo>
                    <a:pt x="2269" y="435"/>
                  </a:lnTo>
                  <a:lnTo>
                    <a:pt x="2366" y="338"/>
                  </a:lnTo>
                  <a:lnTo>
                    <a:pt x="2366" y="241"/>
                  </a:lnTo>
                  <a:lnTo>
                    <a:pt x="2269" y="145"/>
                  </a:lnTo>
                  <a:lnTo>
                    <a:pt x="2028" y="48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143;p80"/>
            <p:cNvSpPr/>
            <p:nvPr/>
          </p:nvSpPr>
          <p:spPr>
            <a:xfrm>
              <a:off x="6018275" y="2000725"/>
              <a:ext cx="38650" cy="27775"/>
            </a:xfrm>
            <a:custGeom>
              <a:avLst/>
              <a:gdLst/>
              <a:ahLst/>
              <a:cxnLst/>
              <a:rect l="l" t="t" r="r" b="b"/>
              <a:pathLst>
                <a:path w="1546" h="1111" extrusionOk="0">
                  <a:moveTo>
                    <a:pt x="1545" y="1"/>
                  </a:moveTo>
                  <a:lnTo>
                    <a:pt x="966" y="145"/>
                  </a:lnTo>
                  <a:lnTo>
                    <a:pt x="387" y="194"/>
                  </a:lnTo>
                  <a:lnTo>
                    <a:pt x="1" y="194"/>
                  </a:lnTo>
                  <a:lnTo>
                    <a:pt x="242" y="628"/>
                  </a:lnTo>
                  <a:lnTo>
                    <a:pt x="435" y="1111"/>
                  </a:lnTo>
                  <a:lnTo>
                    <a:pt x="773" y="918"/>
                  </a:lnTo>
                  <a:lnTo>
                    <a:pt x="1062" y="628"/>
                  </a:lnTo>
                  <a:lnTo>
                    <a:pt x="1304" y="33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914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144;p80"/>
            <p:cNvSpPr/>
            <p:nvPr/>
          </p:nvSpPr>
          <p:spPr>
            <a:xfrm>
              <a:off x="6018275" y="2000725"/>
              <a:ext cx="38650" cy="27775"/>
            </a:xfrm>
            <a:custGeom>
              <a:avLst/>
              <a:gdLst/>
              <a:ahLst/>
              <a:cxnLst/>
              <a:rect l="l" t="t" r="r" b="b"/>
              <a:pathLst>
                <a:path w="1546" h="1111" fill="none" extrusionOk="0">
                  <a:moveTo>
                    <a:pt x="1545" y="1"/>
                  </a:moveTo>
                  <a:lnTo>
                    <a:pt x="1545" y="1"/>
                  </a:lnTo>
                  <a:lnTo>
                    <a:pt x="966" y="145"/>
                  </a:lnTo>
                  <a:lnTo>
                    <a:pt x="387" y="194"/>
                  </a:lnTo>
                  <a:lnTo>
                    <a:pt x="387" y="194"/>
                  </a:lnTo>
                  <a:lnTo>
                    <a:pt x="1" y="194"/>
                  </a:lnTo>
                  <a:lnTo>
                    <a:pt x="1" y="194"/>
                  </a:lnTo>
                  <a:lnTo>
                    <a:pt x="242" y="628"/>
                  </a:lnTo>
                  <a:lnTo>
                    <a:pt x="435" y="1111"/>
                  </a:lnTo>
                  <a:lnTo>
                    <a:pt x="435" y="1111"/>
                  </a:lnTo>
                  <a:lnTo>
                    <a:pt x="773" y="918"/>
                  </a:lnTo>
                  <a:lnTo>
                    <a:pt x="1062" y="628"/>
                  </a:lnTo>
                  <a:lnTo>
                    <a:pt x="1304" y="338"/>
                  </a:lnTo>
                  <a:lnTo>
                    <a:pt x="154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45;p80"/>
            <p:cNvSpPr/>
            <p:nvPr/>
          </p:nvSpPr>
          <p:spPr>
            <a:xfrm>
              <a:off x="5915700" y="1595275"/>
              <a:ext cx="336700" cy="267900"/>
            </a:xfrm>
            <a:custGeom>
              <a:avLst/>
              <a:gdLst/>
              <a:ahLst/>
              <a:cxnLst/>
              <a:rect l="l" t="t" r="r" b="b"/>
              <a:pathLst>
                <a:path w="13468" h="10716" extrusionOk="0">
                  <a:moveTo>
                    <a:pt x="1738" y="0"/>
                  </a:moveTo>
                  <a:lnTo>
                    <a:pt x="1642" y="49"/>
                  </a:lnTo>
                  <a:lnTo>
                    <a:pt x="1545" y="97"/>
                  </a:lnTo>
                  <a:lnTo>
                    <a:pt x="1449" y="242"/>
                  </a:lnTo>
                  <a:lnTo>
                    <a:pt x="1400" y="483"/>
                  </a:lnTo>
                  <a:lnTo>
                    <a:pt x="1400" y="821"/>
                  </a:lnTo>
                  <a:lnTo>
                    <a:pt x="1497" y="1207"/>
                  </a:lnTo>
                  <a:lnTo>
                    <a:pt x="1690" y="1786"/>
                  </a:lnTo>
                  <a:lnTo>
                    <a:pt x="1787" y="2076"/>
                  </a:lnTo>
                  <a:lnTo>
                    <a:pt x="1642" y="1835"/>
                  </a:lnTo>
                  <a:lnTo>
                    <a:pt x="1256" y="1352"/>
                  </a:lnTo>
                  <a:lnTo>
                    <a:pt x="1014" y="1111"/>
                  </a:lnTo>
                  <a:lnTo>
                    <a:pt x="821" y="917"/>
                  </a:lnTo>
                  <a:lnTo>
                    <a:pt x="580" y="821"/>
                  </a:lnTo>
                  <a:lnTo>
                    <a:pt x="483" y="821"/>
                  </a:lnTo>
                  <a:lnTo>
                    <a:pt x="387" y="869"/>
                  </a:lnTo>
                  <a:lnTo>
                    <a:pt x="242" y="1111"/>
                  </a:lnTo>
                  <a:lnTo>
                    <a:pt x="97" y="1497"/>
                  </a:lnTo>
                  <a:lnTo>
                    <a:pt x="1" y="2076"/>
                  </a:lnTo>
                  <a:lnTo>
                    <a:pt x="1" y="2703"/>
                  </a:lnTo>
                  <a:lnTo>
                    <a:pt x="49" y="3041"/>
                  </a:lnTo>
                  <a:lnTo>
                    <a:pt x="97" y="3379"/>
                  </a:lnTo>
                  <a:lnTo>
                    <a:pt x="194" y="3669"/>
                  </a:lnTo>
                  <a:lnTo>
                    <a:pt x="387" y="4007"/>
                  </a:lnTo>
                  <a:lnTo>
                    <a:pt x="580" y="4296"/>
                  </a:lnTo>
                  <a:lnTo>
                    <a:pt x="870" y="4538"/>
                  </a:lnTo>
                  <a:lnTo>
                    <a:pt x="1207" y="4779"/>
                  </a:lnTo>
                  <a:lnTo>
                    <a:pt x="1642" y="4972"/>
                  </a:lnTo>
                  <a:lnTo>
                    <a:pt x="2124" y="5069"/>
                  </a:lnTo>
                  <a:lnTo>
                    <a:pt x="2655" y="5165"/>
                  </a:lnTo>
                  <a:lnTo>
                    <a:pt x="3283" y="5213"/>
                  </a:lnTo>
                  <a:lnTo>
                    <a:pt x="3959" y="5213"/>
                  </a:lnTo>
                  <a:lnTo>
                    <a:pt x="5358" y="5069"/>
                  </a:lnTo>
                  <a:lnTo>
                    <a:pt x="6710" y="4875"/>
                  </a:lnTo>
                  <a:lnTo>
                    <a:pt x="8013" y="4682"/>
                  </a:lnTo>
                  <a:lnTo>
                    <a:pt x="9027" y="4441"/>
                  </a:lnTo>
                  <a:lnTo>
                    <a:pt x="10041" y="4200"/>
                  </a:lnTo>
                  <a:lnTo>
                    <a:pt x="10282" y="5165"/>
                  </a:lnTo>
                  <a:lnTo>
                    <a:pt x="10330" y="5744"/>
                  </a:lnTo>
                  <a:lnTo>
                    <a:pt x="10378" y="6372"/>
                  </a:lnTo>
                  <a:lnTo>
                    <a:pt x="10282" y="6999"/>
                  </a:lnTo>
                  <a:lnTo>
                    <a:pt x="10234" y="7289"/>
                  </a:lnTo>
                  <a:lnTo>
                    <a:pt x="10137" y="7578"/>
                  </a:lnTo>
                  <a:lnTo>
                    <a:pt x="9992" y="7916"/>
                  </a:lnTo>
                  <a:lnTo>
                    <a:pt x="9799" y="8206"/>
                  </a:lnTo>
                  <a:lnTo>
                    <a:pt x="9606" y="8496"/>
                  </a:lnTo>
                  <a:lnTo>
                    <a:pt x="9317" y="8785"/>
                  </a:lnTo>
                  <a:lnTo>
                    <a:pt x="9075" y="9075"/>
                  </a:lnTo>
                  <a:lnTo>
                    <a:pt x="8979" y="9364"/>
                  </a:lnTo>
                  <a:lnTo>
                    <a:pt x="8930" y="9654"/>
                  </a:lnTo>
                  <a:lnTo>
                    <a:pt x="8979" y="9847"/>
                  </a:lnTo>
                  <a:lnTo>
                    <a:pt x="9075" y="10040"/>
                  </a:lnTo>
                  <a:lnTo>
                    <a:pt x="9220" y="10185"/>
                  </a:lnTo>
                  <a:lnTo>
                    <a:pt x="9317" y="10282"/>
                  </a:lnTo>
                  <a:lnTo>
                    <a:pt x="9799" y="9992"/>
                  </a:lnTo>
                  <a:lnTo>
                    <a:pt x="10234" y="9799"/>
                  </a:lnTo>
                  <a:lnTo>
                    <a:pt x="10572" y="9702"/>
                  </a:lnTo>
                  <a:lnTo>
                    <a:pt x="10909" y="9606"/>
                  </a:lnTo>
                  <a:lnTo>
                    <a:pt x="11199" y="9606"/>
                  </a:lnTo>
                  <a:lnTo>
                    <a:pt x="11440" y="9654"/>
                  </a:lnTo>
                  <a:lnTo>
                    <a:pt x="11633" y="9751"/>
                  </a:lnTo>
                  <a:lnTo>
                    <a:pt x="11826" y="9847"/>
                  </a:lnTo>
                  <a:lnTo>
                    <a:pt x="11971" y="9992"/>
                  </a:lnTo>
                  <a:lnTo>
                    <a:pt x="12068" y="10137"/>
                  </a:lnTo>
                  <a:lnTo>
                    <a:pt x="12213" y="10426"/>
                  </a:lnTo>
                  <a:lnTo>
                    <a:pt x="12309" y="10716"/>
                  </a:lnTo>
                  <a:lnTo>
                    <a:pt x="12647" y="9895"/>
                  </a:lnTo>
                  <a:lnTo>
                    <a:pt x="12888" y="9075"/>
                  </a:lnTo>
                  <a:lnTo>
                    <a:pt x="13130" y="8206"/>
                  </a:lnTo>
                  <a:lnTo>
                    <a:pt x="13275" y="7337"/>
                  </a:lnTo>
                  <a:lnTo>
                    <a:pt x="13419" y="6468"/>
                  </a:lnTo>
                  <a:lnTo>
                    <a:pt x="13468" y="5599"/>
                  </a:lnTo>
                  <a:lnTo>
                    <a:pt x="13468" y="4731"/>
                  </a:lnTo>
                  <a:lnTo>
                    <a:pt x="13419" y="3862"/>
                  </a:lnTo>
                  <a:lnTo>
                    <a:pt x="13371" y="3524"/>
                  </a:lnTo>
                  <a:lnTo>
                    <a:pt x="13275" y="3186"/>
                  </a:lnTo>
                  <a:lnTo>
                    <a:pt x="13178" y="2896"/>
                  </a:lnTo>
                  <a:lnTo>
                    <a:pt x="13033" y="2655"/>
                  </a:lnTo>
                  <a:lnTo>
                    <a:pt x="12840" y="2414"/>
                  </a:lnTo>
                  <a:lnTo>
                    <a:pt x="12647" y="2221"/>
                  </a:lnTo>
                  <a:lnTo>
                    <a:pt x="12406" y="2028"/>
                  </a:lnTo>
                  <a:lnTo>
                    <a:pt x="12213" y="1883"/>
                  </a:lnTo>
                  <a:lnTo>
                    <a:pt x="11633" y="1593"/>
                  </a:lnTo>
                  <a:lnTo>
                    <a:pt x="11054" y="1448"/>
                  </a:lnTo>
                  <a:lnTo>
                    <a:pt x="10378" y="1352"/>
                  </a:lnTo>
                  <a:lnTo>
                    <a:pt x="9703" y="1304"/>
                  </a:lnTo>
                  <a:lnTo>
                    <a:pt x="8979" y="1304"/>
                  </a:lnTo>
                  <a:lnTo>
                    <a:pt x="8255" y="1352"/>
                  </a:lnTo>
                  <a:lnTo>
                    <a:pt x="6855" y="1545"/>
                  </a:lnTo>
                  <a:lnTo>
                    <a:pt x="5600" y="1738"/>
                  </a:lnTo>
                  <a:lnTo>
                    <a:pt x="4586" y="1883"/>
                  </a:lnTo>
                  <a:lnTo>
                    <a:pt x="4200" y="1931"/>
                  </a:lnTo>
                  <a:lnTo>
                    <a:pt x="3814" y="1883"/>
                  </a:lnTo>
                  <a:lnTo>
                    <a:pt x="3524" y="1786"/>
                  </a:lnTo>
                  <a:lnTo>
                    <a:pt x="3283" y="1690"/>
                  </a:lnTo>
                  <a:lnTo>
                    <a:pt x="3042" y="1497"/>
                  </a:lnTo>
                  <a:lnTo>
                    <a:pt x="2800" y="1352"/>
                  </a:lnTo>
                  <a:lnTo>
                    <a:pt x="2511" y="917"/>
                  </a:lnTo>
                  <a:lnTo>
                    <a:pt x="2028" y="193"/>
                  </a:lnTo>
                  <a:lnTo>
                    <a:pt x="1931" y="97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46;p80"/>
            <p:cNvSpPr/>
            <p:nvPr/>
          </p:nvSpPr>
          <p:spPr>
            <a:xfrm>
              <a:off x="6143775" y="1680950"/>
              <a:ext cx="55525" cy="92950"/>
            </a:xfrm>
            <a:custGeom>
              <a:avLst/>
              <a:gdLst/>
              <a:ahLst/>
              <a:cxnLst/>
              <a:rect l="l" t="t" r="r" b="b"/>
              <a:pathLst>
                <a:path w="2221" h="3718" extrusionOk="0">
                  <a:moveTo>
                    <a:pt x="1883" y="0"/>
                  </a:moveTo>
                  <a:lnTo>
                    <a:pt x="242" y="435"/>
                  </a:lnTo>
                  <a:lnTo>
                    <a:pt x="145" y="966"/>
                  </a:lnTo>
                  <a:lnTo>
                    <a:pt x="49" y="1545"/>
                  </a:lnTo>
                  <a:lnTo>
                    <a:pt x="0" y="2124"/>
                  </a:lnTo>
                  <a:lnTo>
                    <a:pt x="0" y="2462"/>
                  </a:lnTo>
                  <a:lnTo>
                    <a:pt x="0" y="2752"/>
                  </a:lnTo>
                  <a:lnTo>
                    <a:pt x="97" y="3041"/>
                  </a:lnTo>
                  <a:lnTo>
                    <a:pt x="194" y="3283"/>
                  </a:lnTo>
                  <a:lnTo>
                    <a:pt x="338" y="3476"/>
                  </a:lnTo>
                  <a:lnTo>
                    <a:pt x="531" y="3621"/>
                  </a:lnTo>
                  <a:lnTo>
                    <a:pt x="821" y="3717"/>
                  </a:lnTo>
                  <a:lnTo>
                    <a:pt x="1159" y="3717"/>
                  </a:lnTo>
                  <a:lnTo>
                    <a:pt x="1449" y="3621"/>
                  </a:lnTo>
                  <a:lnTo>
                    <a:pt x="1738" y="3476"/>
                  </a:lnTo>
                  <a:lnTo>
                    <a:pt x="1931" y="3283"/>
                  </a:lnTo>
                  <a:lnTo>
                    <a:pt x="2076" y="3041"/>
                  </a:lnTo>
                  <a:lnTo>
                    <a:pt x="2173" y="2752"/>
                  </a:lnTo>
                  <a:lnTo>
                    <a:pt x="2221" y="2462"/>
                  </a:lnTo>
                  <a:lnTo>
                    <a:pt x="2221" y="2124"/>
                  </a:lnTo>
                  <a:lnTo>
                    <a:pt x="2221" y="1786"/>
                  </a:lnTo>
                  <a:lnTo>
                    <a:pt x="2173" y="1111"/>
                  </a:lnTo>
                  <a:lnTo>
                    <a:pt x="2028" y="531"/>
                  </a:lnTo>
                  <a:lnTo>
                    <a:pt x="188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47;p80"/>
            <p:cNvSpPr/>
            <p:nvPr/>
          </p:nvSpPr>
          <p:spPr>
            <a:xfrm>
              <a:off x="6000175" y="1603725"/>
              <a:ext cx="234125" cy="77250"/>
            </a:xfrm>
            <a:custGeom>
              <a:avLst/>
              <a:gdLst/>
              <a:ahLst/>
              <a:cxnLst/>
              <a:rect l="l" t="t" r="r" b="b"/>
              <a:pathLst>
                <a:path w="9365" h="3090" extrusionOk="0">
                  <a:moveTo>
                    <a:pt x="145" y="0"/>
                  </a:moveTo>
                  <a:lnTo>
                    <a:pt x="97" y="97"/>
                  </a:lnTo>
                  <a:lnTo>
                    <a:pt x="49" y="193"/>
                  </a:lnTo>
                  <a:lnTo>
                    <a:pt x="0" y="290"/>
                  </a:lnTo>
                  <a:lnTo>
                    <a:pt x="0" y="435"/>
                  </a:lnTo>
                  <a:lnTo>
                    <a:pt x="49" y="724"/>
                  </a:lnTo>
                  <a:lnTo>
                    <a:pt x="194" y="966"/>
                  </a:lnTo>
                  <a:lnTo>
                    <a:pt x="387" y="1207"/>
                  </a:lnTo>
                  <a:lnTo>
                    <a:pt x="773" y="1593"/>
                  </a:lnTo>
                  <a:lnTo>
                    <a:pt x="966" y="1786"/>
                  </a:lnTo>
                  <a:lnTo>
                    <a:pt x="966" y="3089"/>
                  </a:lnTo>
                  <a:lnTo>
                    <a:pt x="4345" y="2365"/>
                  </a:lnTo>
                  <a:lnTo>
                    <a:pt x="5213" y="2510"/>
                  </a:lnTo>
                  <a:lnTo>
                    <a:pt x="6082" y="2655"/>
                  </a:lnTo>
                  <a:lnTo>
                    <a:pt x="7048" y="2800"/>
                  </a:lnTo>
                  <a:lnTo>
                    <a:pt x="8447" y="2800"/>
                  </a:lnTo>
                  <a:lnTo>
                    <a:pt x="8785" y="2703"/>
                  </a:lnTo>
                  <a:lnTo>
                    <a:pt x="9075" y="2607"/>
                  </a:lnTo>
                  <a:lnTo>
                    <a:pt x="9316" y="2462"/>
                  </a:lnTo>
                  <a:lnTo>
                    <a:pt x="9365" y="2365"/>
                  </a:lnTo>
                  <a:lnTo>
                    <a:pt x="9365" y="2221"/>
                  </a:lnTo>
                  <a:lnTo>
                    <a:pt x="9365" y="2124"/>
                  </a:lnTo>
                  <a:lnTo>
                    <a:pt x="9365" y="1979"/>
                  </a:lnTo>
                  <a:lnTo>
                    <a:pt x="9220" y="1690"/>
                  </a:lnTo>
                  <a:lnTo>
                    <a:pt x="9027" y="1448"/>
                  </a:lnTo>
                  <a:lnTo>
                    <a:pt x="8785" y="1207"/>
                  </a:lnTo>
                  <a:lnTo>
                    <a:pt x="8544" y="1062"/>
                  </a:lnTo>
                  <a:lnTo>
                    <a:pt x="8206" y="917"/>
                  </a:lnTo>
                  <a:lnTo>
                    <a:pt x="7868" y="821"/>
                  </a:lnTo>
                  <a:lnTo>
                    <a:pt x="7482" y="724"/>
                  </a:lnTo>
                  <a:lnTo>
                    <a:pt x="7096" y="676"/>
                  </a:lnTo>
                  <a:lnTo>
                    <a:pt x="6179" y="628"/>
                  </a:lnTo>
                  <a:lnTo>
                    <a:pt x="5262" y="628"/>
                  </a:lnTo>
                  <a:lnTo>
                    <a:pt x="4296" y="724"/>
                  </a:lnTo>
                  <a:lnTo>
                    <a:pt x="3331" y="821"/>
                  </a:lnTo>
                  <a:lnTo>
                    <a:pt x="2897" y="869"/>
                  </a:lnTo>
                  <a:lnTo>
                    <a:pt x="2510" y="869"/>
                  </a:lnTo>
                  <a:lnTo>
                    <a:pt x="2124" y="821"/>
                  </a:lnTo>
                  <a:lnTo>
                    <a:pt x="1835" y="773"/>
                  </a:lnTo>
                  <a:lnTo>
                    <a:pt x="1304" y="579"/>
                  </a:lnTo>
                  <a:lnTo>
                    <a:pt x="869" y="338"/>
                  </a:lnTo>
                  <a:lnTo>
                    <a:pt x="580" y="145"/>
                  </a:lnTo>
                  <a:lnTo>
                    <a:pt x="338" y="4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48;p80"/>
            <p:cNvSpPr/>
            <p:nvPr/>
          </p:nvSpPr>
          <p:spPr>
            <a:xfrm>
              <a:off x="5872275" y="2648725"/>
              <a:ext cx="141200" cy="102600"/>
            </a:xfrm>
            <a:custGeom>
              <a:avLst/>
              <a:gdLst/>
              <a:ahLst/>
              <a:cxnLst/>
              <a:rect l="l" t="t" r="r" b="b"/>
              <a:pathLst>
                <a:path w="5648" h="4104" extrusionOk="0">
                  <a:moveTo>
                    <a:pt x="2800" y="1"/>
                  </a:moveTo>
                  <a:lnTo>
                    <a:pt x="2317" y="49"/>
                  </a:lnTo>
                  <a:lnTo>
                    <a:pt x="1786" y="97"/>
                  </a:lnTo>
                  <a:lnTo>
                    <a:pt x="1255" y="194"/>
                  </a:lnTo>
                  <a:lnTo>
                    <a:pt x="724" y="338"/>
                  </a:lnTo>
                  <a:lnTo>
                    <a:pt x="531" y="435"/>
                  </a:lnTo>
                  <a:lnTo>
                    <a:pt x="338" y="580"/>
                  </a:lnTo>
                  <a:lnTo>
                    <a:pt x="241" y="773"/>
                  </a:lnTo>
                  <a:lnTo>
                    <a:pt x="145" y="918"/>
                  </a:lnTo>
                  <a:lnTo>
                    <a:pt x="48" y="1400"/>
                  </a:lnTo>
                  <a:lnTo>
                    <a:pt x="0" y="1883"/>
                  </a:lnTo>
                  <a:lnTo>
                    <a:pt x="0" y="2366"/>
                  </a:lnTo>
                  <a:lnTo>
                    <a:pt x="48" y="2848"/>
                  </a:lnTo>
                  <a:lnTo>
                    <a:pt x="97" y="3283"/>
                  </a:lnTo>
                  <a:lnTo>
                    <a:pt x="193" y="3476"/>
                  </a:lnTo>
                  <a:lnTo>
                    <a:pt x="290" y="3669"/>
                  </a:lnTo>
                  <a:lnTo>
                    <a:pt x="434" y="3814"/>
                  </a:lnTo>
                  <a:lnTo>
                    <a:pt x="579" y="3910"/>
                  </a:lnTo>
                  <a:lnTo>
                    <a:pt x="724" y="4007"/>
                  </a:lnTo>
                  <a:lnTo>
                    <a:pt x="917" y="4055"/>
                  </a:lnTo>
                  <a:lnTo>
                    <a:pt x="1448" y="4103"/>
                  </a:lnTo>
                  <a:lnTo>
                    <a:pt x="2124" y="4103"/>
                  </a:lnTo>
                  <a:lnTo>
                    <a:pt x="3668" y="4055"/>
                  </a:lnTo>
                  <a:lnTo>
                    <a:pt x="5599" y="3959"/>
                  </a:lnTo>
                  <a:lnTo>
                    <a:pt x="5647" y="725"/>
                  </a:lnTo>
                  <a:lnTo>
                    <a:pt x="3234" y="49"/>
                  </a:lnTo>
                  <a:lnTo>
                    <a:pt x="2800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9;p80"/>
            <p:cNvSpPr/>
            <p:nvPr/>
          </p:nvSpPr>
          <p:spPr>
            <a:xfrm>
              <a:off x="6001375" y="2166050"/>
              <a:ext cx="441700" cy="598550"/>
            </a:xfrm>
            <a:custGeom>
              <a:avLst/>
              <a:gdLst/>
              <a:ahLst/>
              <a:cxnLst/>
              <a:rect l="l" t="t" r="r" b="b"/>
              <a:pathLst>
                <a:path w="17668" h="23942" extrusionOk="0">
                  <a:moveTo>
                    <a:pt x="12599" y="0"/>
                  </a:moveTo>
                  <a:lnTo>
                    <a:pt x="8689" y="3476"/>
                  </a:lnTo>
                  <a:lnTo>
                    <a:pt x="9220" y="4779"/>
                  </a:lnTo>
                  <a:lnTo>
                    <a:pt x="9896" y="6516"/>
                  </a:lnTo>
                  <a:lnTo>
                    <a:pt x="11344" y="10619"/>
                  </a:lnTo>
                  <a:lnTo>
                    <a:pt x="13130" y="15736"/>
                  </a:lnTo>
                  <a:lnTo>
                    <a:pt x="12406" y="16025"/>
                  </a:lnTo>
                  <a:lnTo>
                    <a:pt x="11537" y="16315"/>
                  </a:lnTo>
                  <a:lnTo>
                    <a:pt x="10572" y="16653"/>
                  </a:lnTo>
                  <a:lnTo>
                    <a:pt x="9558" y="16942"/>
                  </a:lnTo>
                  <a:lnTo>
                    <a:pt x="7386" y="17473"/>
                  </a:lnTo>
                  <a:lnTo>
                    <a:pt x="5214" y="18004"/>
                  </a:lnTo>
                  <a:lnTo>
                    <a:pt x="3186" y="18390"/>
                  </a:lnTo>
                  <a:lnTo>
                    <a:pt x="1545" y="18728"/>
                  </a:lnTo>
                  <a:lnTo>
                    <a:pt x="1" y="19018"/>
                  </a:lnTo>
                  <a:lnTo>
                    <a:pt x="483" y="23941"/>
                  </a:lnTo>
                  <a:lnTo>
                    <a:pt x="5262" y="22976"/>
                  </a:lnTo>
                  <a:lnTo>
                    <a:pt x="9124" y="22107"/>
                  </a:lnTo>
                  <a:lnTo>
                    <a:pt x="12068" y="21431"/>
                  </a:lnTo>
                  <a:lnTo>
                    <a:pt x="13082" y="21142"/>
                  </a:lnTo>
                  <a:lnTo>
                    <a:pt x="13612" y="20900"/>
                  </a:lnTo>
                  <a:lnTo>
                    <a:pt x="14143" y="20659"/>
                  </a:lnTo>
                  <a:lnTo>
                    <a:pt x="14626" y="20418"/>
                  </a:lnTo>
                  <a:lnTo>
                    <a:pt x="15109" y="20128"/>
                  </a:lnTo>
                  <a:lnTo>
                    <a:pt x="15543" y="19790"/>
                  </a:lnTo>
                  <a:lnTo>
                    <a:pt x="15978" y="19404"/>
                  </a:lnTo>
                  <a:lnTo>
                    <a:pt x="16364" y="18970"/>
                  </a:lnTo>
                  <a:lnTo>
                    <a:pt x="16750" y="18535"/>
                  </a:lnTo>
                  <a:lnTo>
                    <a:pt x="17040" y="18004"/>
                  </a:lnTo>
                  <a:lnTo>
                    <a:pt x="17281" y="17473"/>
                  </a:lnTo>
                  <a:lnTo>
                    <a:pt x="17474" y="16894"/>
                  </a:lnTo>
                  <a:lnTo>
                    <a:pt x="17619" y="16218"/>
                  </a:lnTo>
                  <a:lnTo>
                    <a:pt x="17667" y="15543"/>
                  </a:lnTo>
                  <a:lnTo>
                    <a:pt x="17667" y="14819"/>
                  </a:lnTo>
                  <a:lnTo>
                    <a:pt x="17571" y="13950"/>
                  </a:lnTo>
                  <a:lnTo>
                    <a:pt x="17377" y="12984"/>
                  </a:lnTo>
                  <a:lnTo>
                    <a:pt x="17088" y="11923"/>
                  </a:lnTo>
                  <a:lnTo>
                    <a:pt x="16750" y="10764"/>
                  </a:lnTo>
                  <a:lnTo>
                    <a:pt x="15929" y="8302"/>
                  </a:lnTo>
                  <a:lnTo>
                    <a:pt x="15012" y="5841"/>
                  </a:lnTo>
                  <a:lnTo>
                    <a:pt x="14143" y="3620"/>
                  </a:lnTo>
                  <a:lnTo>
                    <a:pt x="13323" y="1738"/>
                  </a:lnTo>
                  <a:lnTo>
                    <a:pt x="12599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0;p80"/>
            <p:cNvSpPr/>
            <p:nvPr/>
          </p:nvSpPr>
          <p:spPr>
            <a:xfrm>
              <a:off x="6001375" y="2166050"/>
              <a:ext cx="441700" cy="598550"/>
            </a:xfrm>
            <a:custGeom>
              <a:avLst/>
              <a:gdLst/>
              <a:ahLst/>
              <a:cxnLst/>
              <a:rect l="l" t="t" r="r" b="b"/>
              <a:pathLst>
                <a:path w="17668" h="23942" fill="none" extrusionOk="0">
                  <a:moveTo>
                    <a:pt x="8689" y="3476"/>
                  </a:moveTo>
                  <a:lnTo>
                    <a:pt x="12599" y="0"/>
                  </a:lnTo>
                  <a:lnTo>
                    <a:pt x="12599" y="0"/>
                  </a:lnTo>
                  <a:lnTo>
                    <a:pt x="13323" y="1738"/>
                  </a:lnTo>
                  <a:lnTo>
                    <a:pt x="14143" y="3620"/>
                  </a:lnTo>
                  <a:lnTo>
                    <a:pt x="15012" y="5841"/>
                  </a:lnTo>
                  <a:lnTo>
                    <a:pt x="15929" y="8302"/>
                  </a:lnTo>
                  <a:lnTo>
                    <a:pt x="16750" y="10764"/>
                  </a:lnTo>
                  <a:lnTo>
                    <a:pt x="17088" y="11923"/>
                  </a:lnTo>
                  <a:lnTo>
                    <a:pt x="17377" y="12984"/>
                  </a:lnTo>
                  <a:lnTo>
                    <a:pt x="17571" y="13950"/>
                  </a:lnTo>
                  <a:lnTo>
                    <a:pt x="17667" y="14819"/>
                  </a:lnTo>
                  <a:lnTo>
                    <a:pt x="17667" y="14819"/>
                  </a:lnTo>
                  <a:lnTo>
                    <a:pt x="17667" y="15543"/>
                  </a:lnTo>
                  <a:lnTo>
                    <a:pt x="17619" y="16218"/>
                  </a:lnTo>
                  <a:lnTo>
                    <a:pt x="17474" y="16894"/>
                  </a:lnTo>
                  <a:lnTo>
                    <a:pt x="17281" y="17473"/>
                  </a:lnTo>
                  <a:lnTo>
                    <a:pt x="17040" y="18004"/>
                  </a:lnTo>
                  <a:lnTo>
                    <a:pt x="16750" y="18535"/>
                  </a:lnTo>
                  <a:lnTo>
                    <a:pt x="16364" y="18970"/>
                  </a:lnTo>
                  <a:lnTo>
                    <a:pt x="15978" y="19404"/>
                  </a:lnTo>
                  <a:lnTo>
                    <a:pt x="15543" y="19790"/>
                  </a:lnTo>
                  <a:lnTo>
                    <a:pt x="15109" y="20128"/>
                  </a:lnTo>
                  <a:lnTo>
                    <a:pt x="14626" y="20418"/>
                  </a:lnTo>
                  <a:lnTo>
                    <a:pt x="14143" y="20659"/>
                  </a:lnTo>
                  <a:lnTo>
                    <a:pt x="13612" y="20900"/>
                  </a:lnTo>
                  <a:lnTo>
                    <a:pt x="13082" y="21142"/>
                  </a:lnTo>
                  <a:lnTo>
                    <a:pt x="12068" y="21431"/>
                  </a:lnTo>
                  <a:lnTo>
                    <a:pt x="12068" y="21431"/>
                  </a:lnTo>
                  <a:lnTo>
                    <a:pt x="9124" y="22107"/>
                  </a:lnTo>
                  <a:lnTo>
                    <a:pt x="5262" y="22976"/>
                  </a:lnTo>
                  <a:lnTo>
                    <a:pt x="483" y="23941"/>
                  </a:lnTo>
                  <a:lnTo>
                    <a:pt x="1" y="19018"/>
                  </a:lnTo>
                  <a:lnTo>
                    <a:pt x="1" y="19018"/>
                  </a:lnTo>
                  <a:lnTo>
                    <a:pt x="1545" y="18728"/>
                  </a:lnTo>
                  <a:lnTo>
                    <a:pt x="3186" y="18390"/>
                  </a:lnTo>
                  <a:lnTo>
                    <a:pt x="5214" y="18004"/>
                  </a:lnTo>
                  <a:lnTo>
                    <a:pt x="7386" y="17473"/>
                  </a:lnTo>
                  <a:lnTo>
                    <a:pt x="9558" y="16942"/>
                  </a:lnTo>
                  <a:lnTo>
                    <a:pt x="10572" y="16653"/>
                  </a:lnTo>
                  <a:lnTo>
                    <a:pt x="11537" y="16315"/>
                  </a:lnTo>
                  <a:lnTo>
                    <a:pt x="12406" y="16025"/>
                  </a:lnTo>
                  <a:lnTo>
                    <a:pt x="13130" y="15736"/>
                  </a:lnTo>
                  <a:lnTo>
                    <a:pt x="13130" y="15736"/>
                  </a:lnTo>
                  <a:lnTo>
                    <a:pt x="11344" y="10619"/>
                  </a:lnTo>
                  <a:lnTo>
                    <a:pt x="9896" y="6516"/>
                  </a:lnTo>
                  <a:lnTo>
                    <a:pt x="9220" y="4779"/>
                  </a:lnTo>
                  <a:lnTo>
                    <a:pt x="8689" y="34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51;p80"/>
            <p:cNvSpPr/>
            <p:nvPr/>
          </p:nvSpPr>
          <p:spPr>
            <a:xfrm>
              <a:off x="6236700" y="2717500"/>
              <a:ext cx="2425" cy="32625"/>
            </a:xfrm>
            <a:custGeom>
              <a:avLst/>
              <a:gdLst/>
              <a:ahLst/>
              <a:cxnLst/>
              <a:rect l="l" t="t" r="r" b="b"/>
              <a:pathLst>
                <a:path w="97" h="1305" extrusionOk="0">
                  <a:moveTo>
                    <a:pt x="0" y="1"/>
                  </a:moveTo>
                  <a:lnTo>
                    <a:pt x="97" y="1304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52;p80"/>
            <p:cNvSpPr/>
            <p:nvPr/>
          </p:nvSpPr>
          <p:spPr>
            <a:xfrm>
              <a:off x="6236700" y="2717500"/>
              <a:ext cx="2425" cy="32625"/>
            </a:xfrm>
            <a:custGeom>
              <a:avLst/>
              <a:gdLst/>
              <a:ahLst/>
              <a:cxnLst/>
              <a:rect l="l" t="t" r="r" b="b"/>
              <a:pathLst>
                <a:path w="97" h="1305" fill="none" extrusionOk="0">
                  <a:moveTo>
                    <a:pt x="48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97" y="1304"/>
                  </a:lnTo>
                  <a:lnTo>
                    <a:pt x="4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53;p80"/>
            <p:cNvSpPr/>
            <p:nvPr/>
          </p:nvSpPr>
          <p:spPr>
            <a:xfrm>
              <a:off x="6013450" y="2717500"/>
              <a:ext cx="225675" cy="48300"/>
            </a:xfrm>
            <a:custGeom>
              <a:avLst/>
              <a:gdLst/>
              <a:ahLst/>
              <a:cxnLst/>
              <a:rect l="l" t="t" r="r" b="b"/>
              <a:pathLst>
                <a:path w="9027" h="1932" extrusionOk="0">
                  <a:moveTo>
                    <a:pt x="8930" y="1"/>
                  </a:moveTo>
                  <a:lnTo>
                    <a:pt x="7723" y="290"/>
                  </a:lnTo>
                  <a:lnTo>
                    <a:pt x="2076" y="1497"/>
                  </a:lnTo>
                  <a:lnTo>
                    <a:pt x="0" y="1932"/>
                  </a:lnTo>
                  <a:lnTo>
                    <a:pt x="9027" y="1352"/>
                  </a:lnTo>
                  <a:lnTo>
                    <a:pt x="9027" y="1304"/>
                  </a:lnTo>
                  <a:lnTo>
                    <a:pt x="8930" y="1"/>
                  </a:ln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54;p80"/>
            <p:cNvSpPr/>
            <p:nvPr/>
          </p:nvSpPr>
          <p:spPr>
            <a:xfrm>
              <a:off x="6013450" y="2717500"/>
              <a:ext cx="225675" cy="48300"/>
            </a:xfrm>
            <a:custGeom>
              <a:avLst/>
              <a:gdLst/>
              <a:ahLst/>
              <a:cxnLst/>
              <a:rect l="l" t="t" r="r" b="b"/>
              <a:pathLst>
                <a:path w="9027" h="1932" fill="none" extrusionOk="0">
                  <a:moveTo>
                    <a:pt x="8930" y="1"/>
                  </a:moveTo>
                  <a:lnTo>
                    <a:pt x="7723" y="290"/>
                  </a:lnTo>
                  <a:lnTo>
                    <a:pt x="7723" y="290"/>
                  </a:lnTo>
                  <a:lnTo>
                    <a:pt x="2076" y="1497"/>
                  </a:lnTo>
                  <a:lnTo>
                    <a:pt x="0" y="1932"/>
                  </a:lnTo>
                  <a:lnTo>
                    <a:pt x="9027" y="1352"/>
                  </a:lnTo>
                  <a:lnTo>
                    <a:pt x="9027" y="1304"/>
                  </a:lnTo>
                  <a:lnTo>
                    <a:pt x="9027" y="1304"/>
                  </a:lnTo>
                  <a:lnTo>
                    <a:pt x="89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155;p80"/>
            <p:cNvSpPr/>
            <p:nvPr/>
          </p:nvSpPr>
          <p:spPr>
            <a:xfrm>
              <a:off x="6065325" y="2724750"/>
              <a:ext cx="141225" cy="30200"/>
            </a:xfrm>
            <a:custGeom>
              <a:avLst/>
              <a:gdLst/>
              <a:ahLst/>
              <a:cxnLst/>
              <a:rect l="l" t="t" r="r" b="b"/>
              <a:pathLst>
                <a:path w="5649" h="1208" extrusionOk="0">
                  <a:moveTo>
                    <a:pt x="5648" y="0"/>
                  </a:moveTo>
                  <a:lnTo>
                    <a:pt x="1" y="1207"/>
                  </a:lnTo>
                  <a:lnTo>
                    <a:pt x="1" y="1207"/>
                  </a:lnTo>
                  <a:lnTo>
                    <a:pt x="5648" y="0"/>
                  </a:ln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156;p80"/>
            <p:cNvSpPr/>
            <p:nvPr/>
          </p:nvSpPr>
          <p:spPr>
            <a:xfrm>
              <a:off x="6065325" y="2724750"/>
              <a:ext cx="141225" cy="30200"/>
            </a:xfrm>
            <a:custGeom>
              <a:avLst/>
              <a:gdLst/>
              <a:ahLst/>
              <a:cxnLst/>
              <a:rect l="l" t="t" r="r" b="b"/>
              <a:pathLst>
                <a:path w="5649" h="1208" fill="none" extrusionOk="0">
                  <a:moveTo>
                    <a:pt x="5648" y="0"/>
                  </a:moveTo>
                  <a:lnTo>
                    <a:pt x="1" y="1207"/>
                  </a:lnTo>
                  <a:lnTo>
                    <a:pt x="1" y="1207"/>
                  </a:lnTo>
                  <a:lnTo>
                    <a:pt x="56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157;p80"/>
            <p:cNvSpPr/>
            <p:nvPr/>
          </p:nvSpPr>
          <p:spPr>
            <a:xfrm>
              <a:off x="6040000" y="2056225"/>
              <a:ext cx="137575" cy="162950"/>
            </a:xfrm>
            <a:custGeom>
              <a:avLst/>
              <a:gdLst/>
              <a:ahLst/>
              <a:cxnLst/>
              <a:rect l="l" t="t" r="r" b="b"/>
              <a:pathLst>
                <a:path w="5503" h="6518" extrusionOk="0">
                  <a:moveTo>
                    <a:pt x="4007" y="1"/>
                  </a:moveTo>
                  <a:lnTo>
                    <a:pt x="3765" y="435"/>
                  </a:lnTo>
                  <a:lnTo>
                    <a:pt x="3427" y="870"/>
                  </a:lnTo>
                  <a:lnTo>
                    <a:pt x="2993" y="1449"/>
                  </a:lnTo>
                  <a:lnTo>
                    <a:pt x="2462" y="2125"/>
                  </a:lnTo>
                  <a:lnTo>
                    <a:pt x="1738" y="2752"/>
                  </a:lnTo>
                  <a:lnTo>
                    <a:pt x="1352" y="3042"/>
                  </a:lnTo>
                  <a:lnTo>
                    <a:pt x="966" y="3331"/>
                  </a:lnTo>
                  <a:lnTo>
                    <a:pt x="483" y="3573"/>
                  </a:lnTo>
                  <a:lnTo>
                    <a:pt x="0" y="3814"/>
                  </a:lnTo>
                  <a:lnTo>
                    <a:pt x="1014" y="6517"/>
                  </a:lnTo>
                  <a:lnTo>
                    <a:pt x="2221" y="5600"/>
                  </a:lnTo>
                  <a:lnTo>
                    <a:pt x="3379" y="4586"/>
                  </a:lnTo>
                  <a:lnTo>
                    <a:pt x="4441" y="3573"/>
                  </a:lnTo>
                  <a:lnTo>
                    <a:pt x="5503" y="2463"/>
                  </a:lnTo>
                  <a:lnTo>
                    <a:pt x="400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158;p80"/>
            <p:cNvSpPr/>
            <p:nvPr/>
          </p:nvSpPr>
          <p:spPr>
            <a:xfrm>
              <a:off x="5973625" y="2077950"/>
              <a:ext cx="66400" cy="136375"/>
            </a:xfrm>
            <a:custGeom>
              <a:avLst/>
              <a:gdLst/>
              <a:ahLst/>
              <a:cxnLst/>
              <a:rect l="l" t="t" r="r" b="b"/>
              <a:pathLst>
                <a:path w="2656" h="5455" extrusionOk="0">
                  <a:moveTo>
                    <a:pt x="1931" y="1"/>
                  </a:moveTo>
                  <a:lnTo>
                    <a:pt x="49" y="1063"/>
                  </a:lnTo>
                  <a:lnTo>
                    <a:pt x="1" y="1642"/>
                  </a:lnTo>
                  <a:lnTo>
                    <a:pt x="49" y="2269"/>
                  </a:lnTo>
                  <a:lnTo>
                    <a:pt x="145" y="2849"/>
                  </a:lnTo>
                  <a:lnTo>
                    <a:pt x="290" y="3428"/>
                  </a:lnTo>
                  <a:lnTo>
                    <a:pt x="532" y="3959"/>
                  </a:lnTo>
                  <a:lnTo>
                    <a:pt x="821" y="4490"/>
                  </a:lnTo>
                  <a:lnTo>
                    <a:pt x="1159" y="4972"/>
                  </a:lnTo>
                  <a:lnTo>
                    <a:pt x="1545" y="5455"/>
                  </a:lnTo>
                  <a:lnTo>
                    <a:pt x="2655" y="2945"/>
                  </a:lnTo>
                  <a:lnTo>
                    <a:pt x="2366" y="2221"/>
                  </a:lnTo>
                  <a:lnTo>
                    <a:pt x="2124" y="1497"/>
                  </a:lnTo>
                  <a:lnTo>
                    <a:pt x="1980" y="773"/>
                  </a:lnTo>
                  <a:lnTo>
                    <a:pt x="193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015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JUSTIFICATIVA</a:t>
            </a:r>
            <a:endParaRPr lang="pt-PT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895339" y="1553997"/>
            <a:ext cx="95452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nossa aplicação surge da necessidade de melhorar o processo de aquisição de medicamentos nos depósitos por parte das farmácias em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Angola. Uma aplicação web irá minimizar,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fatores como exaustão física, perda de tempo e ineficiência na aquisição de medicamentos garantindo que farmácias tenham acesso aos medicamentos de forma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ágil.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79;p45"/>
          <p:cNvSpPr/>
          <p:nvPr/>
        </p:nvSpPr>
        <p:spPr>
          <a:xfrm>
            <a:off x="11050681" y="5912328"/>
            <a:ext cx="1275583" cy="124068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80;p45"/>
          <p:cNvSpPr/>
          <p:nvPr/>
        </p:nvSpPr>
        <p:spPr>
          <a:xfrm>
            <a:off x="10440556" y="5926387"/>
            <a:ext cx="1587000" cy="1587000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1941;p80"/>
          <p:cNvGrpSpPr/>
          <p:nvPr/>
        </p:nvGrpSpPr>
        <p:grpSpPr>
          <a:xfrm rot="501998">
            <a:off x="10470914" y="3185436"/>
            <a:ext cx="957005" cy="3622215"/>
            <a:chOff x="897050" y="1185775"/>
            <a:chExt cx="858950" cy="3463625"/>
          </a:xfrm>
        </p:grpSpPr>
        <p:sp>
          <p:nvSpPr>
            <p:cNvPr id="7" name="Google Shape;1942;p80"/>
            <p:cNvSpPr/>
            <p:nvPr/>
          </p:nvSpPr>
          <p:spPr>
            <a:xfrm>
              <a:off x="1264875" y="3211300"/>
              <a:ext cx="70475" cy="451750"/>
            </a:xfrm>
            <a:custGeom>
              <a:avLst/>
              <a:gdLst/>
              <a:ahLst/>
              <a:cxnLst/>
              <a:rect l="l" t="t" r="r" b="b"/>
              <a:pathLst>
                <a:path w="2819" h="18070" fill="none" extrusionOk="0">
                  <a:moveTo>
                    <a:pt x="580" y="0"/>
                  </a:moveTo>
                  <a:lnTo>
                    <a:pt x="580" y="0"/>
                  </a:lnTo>
                  <a:lnTo>
                    <a:pt x="415" y="2155"/>
                  </a:lnTo>
                  <a:lnTo>
                    <a:pt x="249" y="4269"/>
                  </a:lnTo>
                  <a:lnTo>
                    <a:pt x="124" y="6424"/>
                  </a:lnTo>
                  <a:lnTo>
                    <a:pt x="0" y="8579"/>
                  </a:lnTo>
                  <a:lnTo>
                    <a:pt x="0" y="8579"/>
                  </a:lnTo>
                  <a:lnTo>
                    <a:pt x="0" y="9657"/>
                  </a:lnTo>
                  <a:lnTo>
                    <a:pt x="0" y="9657"/>
                  </a:lnTo>
                  <a:lnTo>
                    <a:pt x="42" y="10610"/>
                  </a:lnTo>
                  <a:lnTo>
                    <a:pt x="124" y="11521"/>
                  </a:lnTo>
                  <a:lnTo>
                    <a:pt x="249" y="12475"/>
                  </a:lnTo>
                  <a:lnTo>
                    <a:pt x="373" y="13428"/>
                  </a:lnTo>
                  <a:lnTo>
                    <a:pt x="580" y="14422"/>
                  </a:lnTo>
                  <a:lnTo>
                    <a:pt x="788" y="15417"/>
                  </a:lnTo>
                  <a:lnTo>
                    <a:pt x="1036" y="16412"/>
                  </a:lnTo>
                  <a:lnTo>
                    <a:pt x="1326" y="17406"/>
                  </a:lnTo>
                  <a:lnTo>
                    <a:pt x="1326" y="17406"/>
                  </a:lnTo>
                  <a:lnTo>
                    <a:pt x="2818" y="18069"/>
                  </a:lnTo>
                  <a:lnTo>
                    <a:pt x="2818" y="18069"/>
                  </a:lnTo>
                  <a:lnTo>
                    <a:pt x="2404" y="13842"/>
                  </a:lnTo>
                  <a:lnTo>
                    <a:pt x="1989" y="10195"/>
                  </a:lnTo>
                  <a:lnTo>
                    <a:pt x="1989" y="10195"/>
                  </a:lnTo>
                  <a:lnTo>
                    <a:pt x="1741" y="7999"/>
                  </a:lnTo>
                  <a:lnTo>
                    <a:pt x="1409" y="5554"/>
                  </a:lnTo>
                  <a:lnTo>
                    <a:pt x="58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43;p80"/>
            <p:cNvSpPr/>
            <p:nvPr/>
          </p:nvSpPr>
          <p:spPr>
            <a:xfrm>
              <a:off x="1227575" y="1185775"/>
              <a:ext cx="437250" cy="437250"/>
            </a:xfrm>
            <a:custGeom>
              <a:avLst/>
              <a:gdLst/>
              <a:ahLst/>
              <a:cxnLst/>
              <a:rect l="l" t="t" r="r" b="b"/>
              <a:pathLst>
                <a:path w="17490" h="17490" extrusionOk="0">
                  <a:moveTo>
                    <a:pt x="8745" y="0"/>
                  </a:moveTo>
                  <a:lnTo>
                    <a:pt x="7874" y="42"/>
                  </a:lnTo>
                  <a:lnTo>
                    <a:pt x="7004" y="166"/>
                  </a:lnTo>
                  <a:lnTo>
                    <a:pt x="6134" y="415"/>
                  </a:lnTo>
                  <a:lnTo>
                    <a:pt x="5346" y="705"/>
                  </a:lnTo>
                  <a:lnTo>
                    <a:pt x="4600" y="1078"/>
                  </a:lnTo>
                  <a:lnTo>
                    <a:pt x="3854" y="1492"/>
                  </a:lnTo>
                  <a:lnTo>
                    <a:pt x="3191" y="1989"/>
                  </a:lnTo>
                  <a:lnTo>
                    <a:pt x="2570" y="2570"/>
                  </a:lnTo>
                  <a:lnTo>
                    <a:pt x="1989" y="3191"/>
                  </a:lnTo>
                  <a:lnTo>
                    <a:pt x="1492" y="3854"/>
                  </a:lnTo>
                  <a:lnTo>
                    <a:pt x="1078" y="4600"/>
                  </a:lnTo>
                  <a:lnTo>
                    <a:pt x="705" y="5346"/>
                  </a:lnTo>
                  <a:lnTo>
                    <a:pt x="415" y="6134"/>
                  </a:lnTo>
                  <a:lnTo>
                    <a:pt x="207" y="7004"/>
                  </a:lnTo>
                  <a:lnTo>
                    <a:pt x="42" y="7874"/>
                  </a:lnTo>
                  <a:lnTo>
                    <a:pt x="0" y="8745"/>
                  </a:lnTo>
                  <a:lnTo>
                    <a:pt x="42" y="9656"/>
                  </a:lnTo>
                  <a:lnTo>
                    <a:pt x="207" y="10527"/>
                  </a:lnTo>
                  <a:lnTo>
                    <a:pt x="415" y="11356"/>
                  </a:lnTo>
                  <a:lnTo>
                    <a:pt x="705" y="12143"/>
                  </a:lnTo>
                  <a:lnTo>
                    <a:pt x="1078" y="12930"/>
                  </a:lnTo>
                  <a:lnTo>
                    <a:pt x="1492" y="13635"/>
                  </a:lnTo>
                  <a:lnTo>
                    <a:pt x="1989" y="14298"/>
                  </a:lnTo>
                  <a:lnTo>
                    <a:pt x="2570" y="14920"/>
                  </a:lnTo>
                  <a:lnTo>
                    <a:pt x="3191" y="15500"/>
                  </a:lnTo>
                  <a:lnTo>
                    <a:pt x="3854" y="15997"/>
                  </a:lnTo>
                  <a:lnTo>
                    <a:pt x="4600" y="16453"/>
                  </a:lnTo>
                  <a:lnTo>
                    <a:pt x="5346" y="16785"/>
                  </a:lnTo>
                  <a:lnTo>
                    <a:pt x="6134" y="17116"/>
                  </a:lnTo>
                  <a:lnTo>
                    <a:pt x="7004" y="17323"/>
                  </a:lnTo>
                  <a:lnTo>
                    <a:pt x="7874" y="17448"/>
                  </a:lnTo>
                  <a:lnTo>
                    <a:pt x="8745" y="17489"/>
                  </a:lnTo>
                  <a:lnTo>
                    <a:pt x="9656" y="17448"/>
                  </a:lnTo>
                  <a:lnTo>
                    <a:pt x="10527" y="17323"/>
                  </a:lnTo>
                  <a:lnTo>
                    <a:pt x="11356" y="17116"/>
                  </a:lnTo>
                  <a:lnTo>
                    <a:pt x="12143" y="16785"/>
                  </a:lnTo>
                  <a:lnTo>
                    <a:pt x="12930" y="16453"/>
                  </a:lnTo>
                  <a:lnTo>
                    <a:pt x="13635" y="15997"/>
                  </a:lnTo>
                  <a:lnTo>
                    <a:pt x="14298" y="15500"/>
                  </a:lnTo>
                  <a:lnTo>
                    <a:pt x="14920" y="14920"/>
                  </a:lnTo>
                  <a:lnTo>
                    <a:pt x="15500" y="14298"/>
                  </a:lnTo>
                  <a:lnTo>
                    <a:pt x="15997" y="13635"/>
                  </a:lnTo>
                  <a:lnTo>
                    <a:pt x="16453" y="12930"/>
                  </a:lnTo>
                  <a:lnTo>
                    <a:pt x="16826" y="12143"/>
                  </a:lnTo>
                  <a:lnTo>
                    <a:pt x="17116" y="11356"/>
                  </a:lnTo>
                  <a:lnTo>
                    <a:pt x="17323" y="10527"/>
                  </a:lnTo>
                  <a:lnTo>
                    <a:pt x="17448" y="9656"/>
                  </a:lnTo>
                  <a:lnTo>
                    <a:pt x="17489" y="8745"/>
                  </a:lnTo>
                  <a:lnTo>
                    <a:pt x="17448" y="7874"/>
                  </a:lnTo>
                  <a:lnTo>
                    <a:pt x="17323" y="7004"/>
                  </a:lnTo>
                  <a:lnTo>
                    <a:pt x="17116" y="6134"/>
                  </a:lnTo>
                  <a:lnTo>
                    <a:pt x="16826" y="5346"/>
                  </a:lnTo>
                  <a:lnTo>
                    <a:pt x="16453" y="4600"/>
                  </a:lnTo>
                  <a:lnTo>
                    <a:pt x="15997" y="3854"/>
                  </a:lnTo>
                  <a:lnTo>
                    <a:pt x="15500" y="3191"/>
                  </a:lnTo>
                  <a:lnTo>
                    <a:pt x="14920" y="2570"/>
                  </a:lnTo>
                  <a:lnTo>
                    <a:pt x="14298" y="1989"/>
                  </a:lnTo>
                  <a:lnTo>
                    <a:pt x="13635" y="1492"/>
                  </a:lnTo>
                  <a:lnTo>
                    <a:pt x="12930" y="1078"/>
                  </a:lnTo>
                  <a:lnTo>
                    <a:pt x="12143" y="705"/>
                  </a:lnTo>
                  <a:lnTo>
                    <a:pt x="11356" y="415"/>
                  </a:lnTo>
                  <a:lnTo>
                    <a:pt x="10527" y="166"/>
                  </a:lnTo>
                  <a:lnTo>
                    <a:pt x="9656" y="42"/>
                  </a:lnTo>
                  <a:lnTo>
                    <a:pt x="874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44;p80"/>
            <p:cNvSpPr/>
            <p:nvPr/>
          </p:nvSpPr>
          <p:spPr>
            <a:xfrm>
              <a:off x="1227575" y="1185775"/>
              <a:ext cx="437250" cy="437250"/>
            </a:xfrm>
            <a:custGeom>
              <a:avLst/>
              <a:gdLst/>
              <a:ahLst/>
              <a:cxnLst/>
              <a:rect l="l" t="t" r="r" b="b"/>
              <a:pathLst>
                <a:path w="17490" h="17490" fill="none" extrusionOk="0">
                  <a:moveTo>
                    <a:pt x="8745" y="0"/>
                  </a:moveTo>
                  <a:lnTo>
                    <a:pt x="8745" y="0"/>
                  </a:lnTo>
                  <a:lnTo>
                    <a:pt x="9656" y="42"/>
                  </a:lnTo>
                  <a:lnTo>
                    <a:pt x="10527" y="166"/>
                  </a:lnTo>
                  <a:lnTo>
                    <a:pt x="11356" y="415"/>
                  </a:lnTo>
                  <a:lnTo>
                    <a:pt x="12143" y="705"/>
                  </a:lnTo>
                  <a:lnTo>
                    <a:pt x="12930" y="1078"/>
                  </a:lnTo>
                  <a:lnTo>
                    <a:pt x="13635" y="1492"/>
                  </a:lnTo>
                  <a:lnTo>
                    <a:pt x="14298" y="1989"/>
                  </a:lnTo>
                  <a:lnTo>
                    <a:pt x="14920" y="2570"/>
                  </a:lnTo>
                  <a:lnTo>
                    <a:pt x="15500" y="3191"/>
                  </a:lnTo>
                  <a:lnTo>
                    <a:pt x="15997" y="3854"/>
                  </a:lnTo>
                  <a:lnTo>
                    <a:pt x="16453" y="4600"/>
                  </a:lnTo>
                  <a:lnTo>
                    <a:pt x="16826" y="5346"/>
                  </a:lnTo>
                  <a:lnTo>
                    <a:pt x="17116" y="6134"/>
                  </a:lnTo>
                  <a:lnTo>
                    <a:pt x="17323" y="7004"/>
                  </a:lnTo>
                  <a:lnTo>
                    <a:pt x="17448" y="7874"/>
                  </a:lnTo>
                  <a:lnTo>
                    <a:pt x="17489" y="8745"/>
                  </a:lnTo>
                  <a:lnTo>
                    <a:pt x="17489" y="8745"/>
                  </a:lnTo>
                  <a:lnTo>
                    <a:pt x="17448" y="9656"/>
                  </a:lnTo>
                  <a:lnTo>
                    <a:pt x="17323" y="10527"/>
                  </a:lnTo>
                  <a:lnTo>
                    <a:pt x="17116" y="11356"/>
                  </a:lnTo>
                  <a:lnTo>
                    <a:pt x="16826" y="12143"/>
                  </a:lnTo>
                  <a:lnTo>
                    <a:pt x="16453" y="12930"/>
                  </a:lnTo>
                  <a:lnTo>
                    <a:pt x="15997" y="13635"/>
                  </a:lnTo>
                  <a:lnTo>
                    <a:pt x="15500" y="14298"/>
                  </a:lnTo>
                  <a:lnTo>
                    <a:pt x="14920" y="14920"/>
                  </a:lnTo>
                  <a:lnTo>
                    <a:pt x="14298" y="15500"/>
                  </a:lnTo>
                  <a:lnTo>
                    <a:pt x="13635" y="15997"/>
                  </a:lnTo>
                  <a:lnTo>
                    <a:pt x="12930" y="16453"/>
                  </a:lnTo>
                  <a:lnTo>
                    <a:pt x="12143" y="16785"/>
                  </a:lnTo>
                  <a:lnTo>
                    <a:pt x="11356" y="17116"/>
                  </a:lnTo>
                  <a:lnTo>
                    <a:pt x="10527" y="17323"/>
                  </a:lnTo>
                  <a:lnTo>
                    <a:pt x="9656" y="17448"/>
                  </a:lnTo>
                  <a:lnTo>
                    <a:pt x="8745" y="17489"/>
                  </a:lnTo>
                  <a:lnTo>
                    <a:pt x="8745" y="17489"/>
                  </a:lnTo>
                  <a:lnTo>
                    <a:pt x="7874" y="17448"/>
                  </a:lnTo>
                  <a:lnTo>
                    <a:pt x="7004" y="17323"/>
                  </a:lnTo>
                  <a:lnTo>
                    <a:pt x="6134" y="17116"/>
                  </a:lnTo>
                  <a:lnTo>
                    <a:pt x="5346" y="16785"/>
                  </a:lnTo>
                  <a:lnTo>
                    <a:pt x="4600" y="16453"/>
                  </a:lnTo>
                  <a:lnTo>
                    <a:pt x="3854" y="15997"/>
                  </a:lnTo>
                  <a:lnTo>
                    <a:pt x="3191" y="15500"/>
                  </a:lnTo>
                  <a:lnTo>
                    <a:pt x="2570" y="14920"/>
                  </a:lnTo>
                  <a:lnTo>
                    <a:pt x="1989" y="14298"/>
                  </a:lnTo>
                  <a:lnTo>
                    <a:pt x="1492" y="13635"/>
                  </a:lnTo>
                  <a:lnTo>
                    <a:pt x="1078" y="12930"/>
                  </a:lnTo>
                  <a:lnTo>
                    <a:pt x="705" y="12143"/>
                  </a:lnTo>
                  <a:lnTo>
                    <a:pt x="415" y="11356"/>
                  </a:lnTo>
                  <a:lnTo>
                    <a:pt x="207" y="10527"/>
                  </a:lnTo>
                  <a:lnTo>
                    <a:pt x="42" y="9656"/>
                  </a:lnTo>
                  <a:lnTo>
                    <a:pt x="0" y="8745"/>
                  </a:lnTo>
                  <a:lnTo>
                    <a:pt x="0" y="8745"/>
                  </a:lnTo>
                  <a:lnTo>
                    <a:pt x="42" y="7874"/>
                  </a:lnTo>
                  <a:lnTo>
                    <a:pt x="207" y="7004"/>
                  </a:lnTo>
                  <a:lnTo>
                    <a:pt x="415" y="6134"/>
                  </a:lnTo>
                  <a:lnTo>
                    <a:pt x="705" y="5346"/>
                  </a:lnTo>
                  <a:lnTo>
                    <a:pt x="1078" y="4600"/>
                  </a:lnTo>
                  <a:lnTo>
                    <a:pt x="1492" y="3854"/>
                  </a:lnTo>
                  <a:lnTo>
                    <a:pt x="1989" y="3191"/>
                  </a:lnTo>
                  <a:lnTo>
                    <a:pt x="2570" y="2570"/>
                  </a:lnTo>
                  <a:lnTo>
                    <a:pt x="3191" y="1989"/>
                  </a:lnTo>
                  <a:lnTo>
                    <a:pt x="3854" y="1492"/>
                  </a:lnTo>
                  <a:lnTo>
                    <a:pt x="4600" y="1078"/>
                  </a:lnTo>
                  <a:lnTo>
                    <a:pt x="5346" y="705"/>
                  </a:lnTo>
                  <a:lnTo>
                    <a:pt x="6134" y="415"/>
                  </a:lnTo>
                  <a:lnTo>
                    <a:pt x="7004" y="166"/>
                  </a:lnTo>
                  <a:lnTo>
                    <a:pt x="7874" y="42"/>
                  </a:lnTo>
                  <a:lnTo>
                    <a:pt x="874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45;p80"/>
            <p:cNvSpPr/>
            <p:nvPr/>
          </p:nvSpPr>
          <p:spPr>
            <a:xfrm>
              <a:off x="1499025" y="4273275"/>
              <a:ext cx="196875" cy="215525"/>
            </a:xfrm>
            <a:custGeom>
              <a:avLst/>
              <a:gdLst/>
              <a:ahLst/>
              <a:cxnLst/>
              <a:rect l="l" t="t" r="r" b="b"/>
              <a:pathLst>
                <a:path w="7875" h="8621" extrusionOk="0">
                  <a:moveTo>
                    <a:pt x="3026" y="0"/>
                  </a:moveTo>
                  <a:lnTo>
                    <a:pt x="0" y="1990"/>
                  </a:lnTo>
                  <a:lnTo>
                    <a:pt x="4849" y="8621"/>
                  </a:lnTo>
                  <a:lnTo>
                    <a:pt x="7874" y="6590"/>
                  </a:lnTo>
                  <a:lnTo>
                    <a:pt x="3026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46;p80"/>
            <p:cNvSpPr/>
            <p:nvPr/>
          </p:nvSpPr>
          <p:spPr>
            <a:xfrm>
              <a:off x="1499025" y="4273275"/>
              <a:ext cx="196875" cy="215525"/>
            </a:xfrm>
            <a:custGeom>
              <a:avLst/>
              <a:gdLst/>
              <a:ahLst/>
              <a:cxnLst/>
              <a:rect l="l" t="t" r="r" b="b"/>
              <a:pathLst>
                <a:path w="7875" h="8621" fill="none" extrusionOk="0">
                  <a:moveTo>
                    <a:pt x="7874" y="6590"/>
                  </a:moveTo>
                  <a:lnTo>
                    <a:pt x="4849" y="8621"/>
                  </a:lnTo>
                  <a:lnTo>
                    <a:pt x="0" y="1990"/>
                  </a:lnTo>
                  <a:lnTo>
                    <a:pt x="3026" y="0"/>
                  </a:lnTo>
                  <a:lnTo>
                    <a:pt x="7874" y="65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47;p80"/>
            <p:cNvSpPr/>
            <p:nvPr/>
          </p:nvSpPr>
          <p:spPr>
            <a:xfrm>
              <a:off x="1501100" y="4424550"/>
              <a:ext cx="254900" cy="223800"/>
            </a:xfrm>
            <a:custGeom>
              <a:avLst/>
              <a:gdLst/>
              <a:ahLst/>
              <a:cxnLst/>
              <a:rect l="l" t="t" r="r" b="b"/>
              <a:pathLst>
                <a:path w="10196" h="8952" extrusionOk="0">
                  <a:moveTo>
                    <a:pt x="7916" y="0"/>
                  </a:moveTo>
                  <a:lnTo>
                    <a:pt x="7791" y="42"/>
                  </a:lnTo>
                  <a:lnTo>
                    <a:pt x="4517" y="2238"/>
                  </a:lnTo>
                  <a:lnTo>
                    <a:pt x="4310" y="2362"/>
                  </a:lnTo>
                  <a:lnTo>
                    <a:pt x="4144" y="2570"/>
                  </a:lnTo>
                  <a:lnTo>
                    <a:pt x="4020" y="2735"/>
                  </a:lnTo>
                  <a:lnTo>
                    <a:pt x="3896" y="2943"/>
                  </a:lnTo>
                  <a:lnTo>
                    <a:pt x="3440" y="3854"/>
                  </a:lnTo>
                  <a:lnTo>
                    <a:pt x="3108" y="4642"/>
                  </a:lnTo>
                  <a:lnTo>
                    <a:pt x="2818" y="5263"/>
                  </a:lnTo>
                  <a:lnTo>
                    <a:pt x="2528" y="5761"/>
                  </a:lnTo>
                  <a:lnTo>
                    <a:pt x="2197" y="6258"/>
                  </a:lnTo>
                  <a:lnTo>
                    <a:pt x="1989" y="6465"/>
                  </a:lnTo>
                  <a:lnTo>
                    <a:pt x="1741" y="6672"/>
                  </a:lnTo>
                  <a:lnTo>
                    <a:pt x="1078" y="7128"/>
                  </a:lnTo>
                  <a:lnTo>
                    <a:pt x="249" y="7626"/>
                  </a:lnTo>
                  <a:lnTo>
                    <a:pt x="166" y="7709"/>
                  </a:lnTo>
                  <a:lnTo>
                    <a:pt x="83" y="7791"/>
                  </a:lnTo>
                  <a:lnTo>
                    <a:pt x="42" y="7874"/>
                  </a:lnTo>
                  <a:lnTo>
                    <a:pt x="0" y="7999"/>
                  </a:lnTo>
                  <a:lnTo>
                    <a:pt x="42" y="8247"/>
                  </a:lnTo>
                  <a:lnTo>
                    <a:pt x="207" y="8537"/>
                  </a:lnTo>
                  <a:lnTo>
                    <a:pt x="290" y="8662"/>
                  </a:lnTo>
                  <a:lnTo>
                    <a:pt x="415" y="8745"/>
                  </a:lnTo>
                  <a:lnTo>
                    <a:pt x="580" y="8827"/>
                  </a:lnTo>
                  <a:lnTo>
                    <a:pt x="746" y="8910"/>
                  </a:lnTo>
                  <a:lnTo>
                    <a:pt x="953" y="8952"/>
                  </a:lnTo>
                  <a:lnTo>
                    <a:pt x="1409" y="8952"/>
                  </a:lnTo>
                  <a:lnTo>
                    <a:pt x="1658" y="8910"/>
                  </a:lnTo>
                  <a:lnTo>
                    <a:pt x="2404" y="8620"/>
                  </a:lnTo>
                  <a:lnTo>
                    <a:pt x="2984" y="8372"/>
                  </a:lnTo>
                  <a:lnTo>
                    <a:pt x="3440" y="8081"/>
                  </a:lnTo>
                  <a:lnTo>
                    <a:pt x="3813" y="7750"/>
                  </a:lnTo>
                  <a:lnTo>
                    <a:pt x="4476" y="7045"/>
                  </a:lnTo>
                  <a:lnTo>
                    <a:pt x="4932" y="6672"/>
                  </a:lnTo>
                  <a:lnTo>
                    <a:pt x="5512" y="6258"/>
                  </a:lnTo>
                  <a:lnTo>
                    <a:pt x="7833" y="4766"/>
                  </a:lnTo>
                  <a:lnTo>
                    <a:pt x="9946" y="3440"/>
                  </a:lnTo>
                  <a:lnTo>
                    <a:pt x="10071" y="3357"/>
                  </a:lnTo>
                  <a:lnTo>
                    <a:pt x="10112" y="3233"/>
                  </a:lnTo>
                  <a:lnTo>
                    <a:pt x="10195" y="3025"/>
                  </a:lnTo>
                  <a:lnTo>
                    <a:pt x="10195" y="2818"/>
                  </a:lnTo>
                  <a:lnTo>
                    <a:pt x="10154" y="2694"/>
                  </a:lnTo>
                  <a:lnTo>
                    <a:pt x="10112" y="2570"/>
                  </a:lnTo>
                  <a:lnTo>
                    <a:pt x="8164" y="83"/>
                  </a:lnTo>
                  <a:lnTo>
                    <a:pt x="8082" y="42"/>
                  </a:lnTo>
                  <a:lnTo>
                    <a:pt x="799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48;p80"/>
            <p:cNvSpPr/>
            <p:nvPr/>
          </p:nvSpPr>
          <p:spPr>
            <a:xfrm>
              <a:off x="1551850" y="4344750"/>
              <a:ext cx="85000" cy="64275"/>
            </a:xfrm>
            <a:custGeom>
              <a:avLst/>
              <a:gdLst/>
              <a:ahLst/>
              <a:cxnLst/>
              <a:rect l="l" t="t" r="r" b="b"/>
              <a:pathLst>
                <a:path w="3400" h="2571" extrusionOk="0">
                  <a:moveTo>
                    <a:pt x="1" y="1990"/>
                  </a:moveTo>
                  <a:lnTo>
                    <a:pt x="1" y="1990"/>
                  </a:lnTo>
                  <a:lnTo>
                    <a:pt x="374" y="2570"/>
                  </a:lnTo>
                  <a:lnTo>
                    <a:pt x="374" y="2570"/>
                  </a:lnTo>
                  <a:lnTo>
                    <a:pt x="1" y="1990"/>
                  </a:lnTo>
                  <a:close/>
                  <a:moveTo>
                    <a:pt x="2985" y="1"/>
                  </a:moveTo>
                  <a:lnTo>
                    <a:pt x="2985" y="1"/>
                  </a:lnTo>
                  <a:lnTo>
                    <a:pt x="3399" y="540"/>
                  </a:lnTo>
                  <a:lnTo>
                    <a:pt x="3399" y="540"/>
                  </a:lnTo>
                  <a:lnTo>
                    <a:pt x="298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49;p80"/>
            <p:cNvSpPr/>
            <p:nvPr/>
          </p:nvSpPr>
          <p:spPr>
            <a:xfrm>
              <a:off x="1551850" y="4394500"/>
              <a:ext cx="9350" cy="14525"/>
            </a:xfrm>
            <a:custGeom>
              <a:avLst/>
              <a:gdLst/>
              <a:ahLst/>
              <a:cxnLst/>
              <a:rect l="l" t="t" r="r" b="b"/>
              <a:pathLst>
                <a:path w="374" h="5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374" y="580"/>
                  </a:lnTo>
                  <a:lnTo>
                    <a:pt x="374" y="58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50;p80"/>
            <p:cNvSpPr/>
            <p:nvPr/>
          </p:nvSpPr>
          <p:spPr>
            <a:xfrm>
              <a:off x="1626450" y="4344750"/>
              <a:ext cx="10400" cy="13500"/>
            </a:xfrm>
            <a:custGeom>
              <a:avLst/>
              <a:gdLst/>
              <a:ahLst/>
              <a:cxnLst/>
              <a:rect l="l" t="t" r="r" b="b"/>
              <a:pathLst>
                <a:path w="416" h="54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15" y="540"/>
                  </a:lnTo>
                  <a:lnTo>
                    <a:pt x="415" y="540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51;p80"/>
            <p:cNvSpPr/>
            <p:nvPr/>
          </p:nvSpPr>
          <p:spPr>
            <a:xfrm>
              <a:off x="1551850" y="4344750"/>
              <a:ext cx="85000" cy="64275"/>
            </a:xfrm>
            <a:custGeom>
              <a:avLst/>
              <a:gdLst/>
              <a:ahLst/>
              <a:cxnLst/>
              <a:rect l="l" t="t" r="r" b="b"/>
              <a:pathLst>
                <a:path w="3400" h="2571" extrusionOk="0">
                  <a:moveTo>
                    <a:pt x="2985" y="1"/>
                  </a:moveTo>
                  <a:lnTo>
                    <a:pt x="1" y="1990"/>
                  </a:lnTo>
                  <a:lnTo>
                    <a:pt x="374" y="2570"/>
                  </a:lnTo>
                  <a:lnTo>
                    <a:pt x="3399" y="540"/>
                  </a:lnTo>
                  <a:lnTo>
                    <a:pt x="2985" y="1"/>
                  </a:lnTo>
                  <a:close/>
                </a:path>
              </a:pathLst>
            </a:custGeom>
            <a:solidFill>
              <a:srgbClr val="663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52;p80"/>
            <p:cNvSpPr/>
            <p:nvPr/>
          </p:nvSpPr>
          <p:spPr>
            <a:xfrm>
              <a:off x="1551850" y="4344750"/>
              <a:ext cx="85000" cy="64275"/>
            </a:xfrm>
            <a:custGeom>
              <a:avLst/>
              <a:gdLst/>
              <a:ahLst/>
              <a:cxnLst/>
              <a:rect l="l" t="t" r="r" b="b"/>
              <a:pathLst>
                <a:path w="3400" h="2571" fill="none" extrusionOk="0">
                  <a:moveTo>
                    <a:pt x="2985" y="1"/>
                  </a:moveTo>
                  <a:lnTo>
                    <a:pt x="1" y="1990"/>
                  </a:lnTo>
                  <a:lnTo>
                    <a:pt x="374" y="2570"/>
                  </a:lnTo>
                  <a:lnTo>
                    <a:pt x="3399" y="540"/>
                  </a:lnTo>
                  <a:lnTo>
                    <a:pt x="298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53;p80"/>
            <p:cNvSpPr/>
            <p:nvPr/>
          </p:nvSpPr>
          <p:spPr>
            <a:xfrm>
              <a:off x="1008950" y="1753525"/>
              <a:ext cx="564700" cy="819575"/>
            </a:xfrm>
            <a:custGeom>
              <a:avLst/>
              <a:gdLst/>
              <a:ahLst/>
              <a:cxnLst/>
              <a:rect l="l" t="t" r="r" b="b"/>
              <a:pathLst>
                <a:path w="22588" h="32783" extrusionOk="0">
                  <a:moveTo>
                    <a:pt x="11397" y="1"/>
                  </a:moveTo>
                  <a:lnTo>
                    <a:pt x="9615" y="42"/>
                  </a:lnTo>
                  <a:lnTo>
                    <a:pt x="7875" y="125"/>
                  </a:lnTo>
                  <a:lnTo>
                    <a:pt x="6093" y="250"/>
                  </a:lnTo>
                  <a:lnTo>
                    <a:pt x="5471" y="332"/>
                  </a:lnTo>
                  <a:lnTo>
                    <a:pt x="4932" y="540"/>
                  </a:lnTo>
                  <a:lnTo>
                    <a:pt x="4394" y="788"/>
                  </a:lnTo>
                  <a:lnTo>
                    <a:pt x="3938" y="1161"/>
                  </a:lnTo>
                  <a:lnTo>
                    <a:pt x="3523" y="1576"/>
                  </a:lnTo>
                  <a:lnTo>
                    <a:pt x="3192" y="2032"/>
                  </a:lnTo>
                  <a:lnTo>
                    <a:pt x="2902" y="2570"/>
                  </a:lnTo>
                  <a:lnTo>
                    <a:pt x="2694" y="3151"/>
                  </a:lnTo>
                  <a:lnTo>
                    <a:pt x="2280" y="5057"/>
                  </a:lnTo>
                  <a:lnTo>
                    <a:pt x="1783" y="7461"/>
                  </a:lnTo>
                  <a:lnTo>
                    <a:pt x="1534" y="8828"/>
                  </a:lnTo>
                  <a:lnTo>
                    <a:pt x="1327" y="10362"/>
                  </a:lnTo>
                  <a:lnTo>
                    <a:pt x="1078" y="12019"/>
                  </a:lnTo>
                  <a:lnTo>
                    <a:pt x="871" y="13801"/>
                  </a:lnTo>
                  <a:lnTo>
                    <a:pt x="664" y="15708"/>
                  </a:lnTo>
                  <a:lnTo>
                    <a:pt x="457" y="17739"/>
                  </a:lnTo>
                  <a:lnTo>
                    <a:pt x="332" y="19894"/>
                  </a:lnTo>
                  <a:lnTo>
                    <a:pt x="208" y="22173"/>
                  </a:lnTo>
                  <a:lnTo>
                    <a:pt x="84" y="24535"/>
                  </a:lnTo>
                  <a:lnTo>
                    <a:pt x="42" y="27063"/>
                  </a:lnTo>
                  <a:lnTo>
                    <a:pt x="1" y="29716"/>
                  </a:lnTo>
                  <a:lnTo>
                    <a:pt x="42" y="32492"/>
                  </a:lnTo>
                  <a:lnTo>
                    <a:pt x="19147" y="32782"/>
                  </a:lnTo>
                  <a:lnTo>
                    <a:pt x="19230" y="32161"/>
                  </a:lnTo>
                  <a:lnTo>
                    <a:pt x="19272" y="31332"/>
                  </a:lnTo>
                  <a:lnTo>
                    <a:pt x="19396" y="29094"/>
                  </a:lnTo>
                  <a:lnTo>
                    <a:pt x="19520" y="26152"/>
                  </a:lnTo>
                  <a:lnTo>
                    <a:pt x="19769" y="22629"/>
                  </a:lnTo>
                  <a:lnTo>
                    <a:pt x="19935" y="20681"/>
                  </a:lnTo>
                  <a:lnTo>
                    <a:pt x="20101" y="18650"/>
                  </a:lnTo>
                  <a:lnTo>
                    <a:pt x="20349" y="16537"/>
                  </a:lnTo>
                  <a:lnTo>
                    <a:pt x="20639" y="14340"/>
                  </a:lnTo>
                  <a:lnTo>
                    <a:pt x="21012" y="12061"/>
                  </a:lnTo>
                  <a:lnTo>
                    <a:pt x="21427" y="9782"/>
                  </a:lnTo>
                  <a:lnTo>
                    <a:pt x="21924" y="7419"/>
                  </a:lnTo>
                  <a:lnTo>
                    <a:pt x="22463" y="5057"/>
                  </a:lnTo>
                  <a:lnTo>
                    <a:pt x="22546" y="4725"/>
                  </a:lnTo>
                  <a:lnTo>
                    <a:pt x="22587" y="4435"/>
                  </a:lnTo>
                  <a:lnTo>
                    <a:pt x="22587" y="4104"/>
                  </a:lnTo>
                  <a:lnTo>
                    <a:pt x="22587" y="3772"/>
                  </a:lnTo>
                  <a:lnTo>
                    <a:pt x="22546" y="3441"/>
                  </a:lnTo>
                  <a:lnTo>
                    <a:pt x="22463" y="3151"/>
                  </a:lnTo>
                  <a:lnTo>
                    <a:pt x="22338" y="2861"/>
                  </a:lnTo>
                  <a:lnTo>
                    <a:pt x="22214" y="2570"/>
                  </a:lnTo>
                  <a:lnTo>
                    <a:pt x="22048" y="2280"/>
                  </a:lnTo>
                  <a:lnTo>
                    <a:pt x="21841" y="2032"/>
                  </a:lnTo>
                  <a:lnTo>
                    <a:pt x="21634" y="1783"/>
                  </a:lnTo>
                  <a:lnTo>
                    <a:pt x="21385" y="1576"/>
                  </a:lnTo>
                  <a:lnTo>
                    <a:pt x="21137" y="1410"/>
                  </a:lnTo>
                  <a:lnTo>
                    <a:pt x="20847" y="1203"/>
                  </a:lnTo>
                  <a:lnTo>
                    <a:pt x="20556" y="1078"/>
                  </a:lnTo>
                  <a:lnTo>
                    <a:pt x="20225" y="954"/>
                  </a:lnTo>
                  <a:lnTo>
                    <a:pt x="20018" y="913"/>
                  </a:lnTo>
                  <a:lnTo>
                    <a:pt x="18318" y="581"/>
                  </a:lnTo>
                  <a:lnTo>
                    <a:pt x="16619" y="332"/>
                  </a:lnTo>
                  <a:lnTo>
                    <a:pt x="14879" y="167"/>
                  </a:lnTo>
                  <a:lnTo>
                    <a:pt x="13138" y="42"/>
                  </a:lnTo>
                  <a:lnTo>
                    <a:pt x="1139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54;p80"/>
            <p:cNvSpPr/>
            <p:nvPr/>
          </p:nvSpPr>
          <p:spPr>
            <a:xfrm>
              <a:off x="1008950" y="1753525"/>
              <a:ext cx="564700" cy="819575"/>
            </a:xfrm>
            <a:custGeom>
              <a:avLst/>
              <a:gdLst/>
              <a:ahLst/>
              <a:cxnLst/>
              <a:rect l="l" t="t" r="r" b="b"/>
              <a:pathLst>
                <a:path w="22588" h="32783" fill="none" extrusionOk="0">
                  <a:moveTo>
                    <a:pt x="20018" y="913"/>
                  </a:moveTo>
                  <a:lnTo>
                    <a:pt x="20018" y="913"/>
                  </a:lnTo>
                  <a:lnTo>
                    <a:pt x="18318" y="581"/>
                  </a:lnTo>
                  <a:lnTo>
                    <a:pt x="16619" y="332"/>
                  </a:lnTo>
                  <a:lnTo>
                    <a:pt x="14879" y="167"/>
                  </a:lnTo>
                  <a:lnTo>
                    <a:pt x="13138" y="42"/>
                  </a:lnTo>
                  <a:lnTo>
                    <a:pt x="11397" y="1"/>
                  </a:lnTo>
                  <a:lnTo>
                    <a:pt x="9615" y="42"/>
                  </a:lnTo>
                  <a:lnTo>
                    <a:pt x="7875" y="125"/>
                  </a:lnTo>
                  <a:lnTo>
                    <a:pt x="6093" y="250"/>
                  </a:lnTo>
                  <a:lnTo>
                    <a:pt x="6093" y="250"/>
                  </a:lnTo>
                  <a:lnTo>
                    <a:pt x="5471" y="332"/>
                  </a:lnTo>
                  <a:lnTo>
                    <a:pt x="4932" y="540"/>
                  </a:lnTo>
                  <a:lnTo>
                    <a:pt x="4394" y="788"/>
                  </a:lnTo>
                  <a:lnTo>
                    <a:pt x="3938" y="1161"/>
                  </a:lnTo>
                  <a:lnTo>
                    <a:pt x="3523" y="1576"/>
                  </a:lnTo>
                  <a:lnTo>
                    <a:pt x="3192" y="2032"/>
                  </a:lnTo>
                  <a:lnTo>
                    <a:pt x="2902" y="2570"/>
                  </a:lnTo>
                  <a:lnTo>
                    <a:pt x="2694" y="3151"/>
                  </a:lnTo>
                  <a:lnTo>
                    <a:pt x="2694" y="3151"/>
                  </a:lnTo>
                  <a:lnTo>
                    <a:pt x="2280" y="5057"/>
                  </a:lnTo>
                  <a:lnTo>
                    <a:pt x="1783" y="7461"/>
                  </a:lnTo>
                  <a:lnTo>
                    <a:pt x="1534" y="8828"/>
                  </a:lnTo>
                  <a:lnTo>
                    <a:pt x="1327" y="10362"/>
                  </a:lnTo>
                  <a:lnTo>
                    <a:pt x="1078" y="12019"/>
                  </a:lnTo>
                  <a:lnTo>
                    <a:pt x="871" y="13801"/>
                  </a:lnTo>
                  <a:lnTo>
                    <a:pt x="664" y="15708"/>
                  </a:lnTo>
                  <a:lnTo>
                    <a:pt x="457" y="17739"/>
                  </a:lnTo>
                  <a:lnTo>
                    <a:pt x="332" y="19894"/>
                  </a:lnTo>
                  <a:lnTo>
                    <a:pt x="208" y="22173"/>
                  </a:lnTo>
                  <a:lnTo>
                    <a:pt x="84" y="24535"/>
                  </a:lnTo>
                  <a:lnTo>
                    <a:pt x="42" y="27063"/>
                  </a:lnTo>
                  <a:lnTo>
                    <a:pt x="1" y="29716"/>
                  </a:lnTo>
                  <a:lnTo>
                    <a:pt x="42" y="32492"/>
                  </a:lnTo>
                  <a:lnTo>
                    <a:pt x="19147" y="32782"/>
                  </a:lnTo>
                  <a:lnTo>
                    <a:pt x="19147" y="32782"/>
                  </a:lnTo>
                  <a:lnTo>
                    <a:pt x="19230" y="32161"/>
                  </a:lnTo>
                  <a:lnTo>
                    <a:pt x="19272" y="31332"/>
                  </a:lnTo>
                  <a:lnTo>
                    <a:pt x="19396" y="29094"/>
                  </a:lnTo>
                  <a:lnTo>
                    <a:pt x="19520" y="26152"/>
                  </a:lnTo>
                  <a:lnTo>
                    <a:pt x="19769" y="22629"/>
                  </a:lnTo>
                  <a:lnTo>
                    <a:pt x="19935" y="20681"/>
                  </a:lnTo>
                  <a:lnTo>
                    <a:pt x="20101" y="18650"/>
                  </a:lnTo>
                  <a:lnTo>
                    <a:pt x="20349" y="16537"/>
                  </a:lnTo>
                  <a:lnTo>
                    <a:pt x="20639" y="14340"/>
                  </a:lnTo>
                  <a:lnTo>
                    <a:pt x="21012" y="12061"/>
                  </a:lnTo>
                  <a:lnTo>
                    <a:pt x="21427" y="9782"/>
                  </a:lnTo>
                  <a:lnTo>
                    <a:pt x="21924" y="7419"/>
                  </a:lnTo>
                  <a:lnTo>
                    <a:pt x="22463" y="5057"/>
                  </a:lnTo>
                  <a:lnTo>
                    <a:pt x="22463" y="5057"/>
                  </a:lnTo>
                  <a:lnTo>
                    <a:pt x="22546" y="4725"/>
                  </a:lnTo>
                  <a:lnTo>
                    <a:pt x="22587" y="4435"/>
                  </a:lnTo>
                  <a:lnTo>
                    <a:pt x="22587" y="4104"/>
                  </a:lnTo>
                  <a:lnTo>
                    <a:pt x="22587" y="3772"/>
                  </a:lnTo>
                  <a:lnTo>
                    <a:pt x="22546" y="3441"/>
                  </a:lnTo>
                  <a:lnTo>
                    <a:pt x="22463" y="3151"/>
                  </a:lnTo>
                  <a:lnTo>
                    <a:pt x="22338" y="2861"/>
                  </a:lnTo>
                  <a:lnTo>
                    <a:pt x="22214" y="2570"/>
                  </a:lnTo>
                  <a:lnTo>
                    <a:pt x="22048" y="2280"/>
                  </a:lnTo>
                  <a:lnTo>
                    <a:pt x="21841" y="2032"/>
                  </a:lnTo>
                  <a:lnTo>
                    <a:pt x="21634" y="1783"/>
                  </a:lnTo>
                  <a:lnTo>
                    <a:pt x="21385" y="1576"/>
                  </a:lnTo>
                  <a:lnTo>
                    <a:pt x="21137" y="1410"/>
                  </a:lnTo>
                  <a:lnTo>
                    <a:pt x="20847" y="1203"/>
                  </a:lnTo>
                  <a:lnTo>
                    <a:pt x="20556" y="1078"/>
                  </a:lnTo>
                  <a:lnTo>
                    <a:pt x="20225" y="954"/>
                  </a:lnTo>
                  <a:lnTo>
                    <a:pt x="20225" y="954"/>
                  </a:lnTo>
                  <a:lnTo>
                    <a:pt x="20018" y="9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55;p80"/>
            <p:cNvSpPr/>
            <p:nvPr/>
          </p:nvSpPr>
          <p:spPr>
            <a:xfrm>
              <a:off x="1222375" y="1834350"/>
              <a:ext cx="82925" cy="54925"/>
            </a:xfrm>
            <a:custGeom>
              <a:avLst/>
              <a:gdLst/>
              <a:ahLst/>
              <a:cxnLst/>
              <a:rect l="l" t="t" r="r" b="b"/>
              <a:pathLst>
                <a:path w="3317" h="2197" extrusionOk="0">
                  <a:moveTo>
                    <a:pt x="1907" y="1"/>
                  </a:moveTo>
                  <a:lnTo>
                    <a:pt x="1" y="373"/>
                  </a:lnTo>
                  <a:lnTo>
                    <a:pt x="498" y="1824"/>
                  </a:lnTo>
                  <a:lnTo>
                    <a:pt x="540" y="1907"/>
                  </a:lnTo>
                  <a:lnTo>
                    <a:pt x="623" y="1990"/>
                  </a:lnTo>
                  <a:lnTo>
                    <a:pt x="705" y="2031"/>
                  </a:lnTo>
                  <a:lnTo>
                    <a:pt x="830" y="2073"/>
                  </a:lnTo>
                  <a:lnTo>
                    <a:pt x="1534" y="2197"/>
                  </a:lnTo>
                  <a:lnTo>
                    <a:pt x="1742" y="2197"/>
                  </a:lnTo>
                  <a:lnTo>
                    <a:pt x="1907" y="2114"/>
                  </a:lnTo>
                  <a:lnTo>
                    <a:pt x="3316" y="1285"/>
                  </a:lnTo>
                  <a:lnTo>
                    <a:pt x="1907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56;p80"/>
            <p:cNvSpPr/>
            <p:nvPr/>
          </p:nvSpPr>
          <p:spPr>
            <a:xfrm>
              <a:off x="1175750" y="1874750"/>
              <a:ext cx="87075" cy="301525"/>
            </a:xfrm>
            <a:custGeom>
              <a:avLst/>
              <a:gdLst/>
              <a:ahLst/>
              <a:cxnLst/>
              <a:rect l="l" t="t" r="r" b="b"/>
              <a:pathLst>
                <a:path w="3483" h="12061" extrusionOk="0">
                  <a:moveTo>
                    <a:pt x="2819" y="1"/>
                  </a:moveTo>
                  <a:lnTo>
                    <a:pt x="2612" y="42"/>
                  </a:lnTo>
                  <a:lnTo>
                    <a:pt x="2280" y="705"/>
                  </a:lnTo>
                  <a:lnTo>
                    <a:pt x="1907" y="1576"/>
                  </a:lnTo>
                  <a:lnTo>
                    <a:pt x="1534" y="2612"/>
                  </a:lnTo>
                  <a:lnTo>
                    <a:pt x="1120" y="3689"/>
                  </a:lnTo>
                  <a:lnTo>
                    <a:pt x="747" y="4808"/>
                  </a:lnTo>
                  <a:lnTo>
                    <a:pt x="457" y="5886"/>
                  </a:lnTo>
                  <a:lnTo>
                    <a:pt x="167" y="6880"/>
                  </a:lnTo>
                  <a:lnTo>
                    <a:pt x="1" y="7709"/>
                  </a:lnTo>
                  <a:lnTo>
                    <a:pt x="374" y="8994"/>
                  </a:lnTo>
                  <a:lnTo>
                    <a:pt x="747" y="10030"/>
                  </a:lnTo>
                  <a:lnTo>
                    <a:pt x="1037" y="10776"/>
                  </a:lnTo>
                  <a:lnTo>
                    <a:pt x="1286" y="11356"/>
                  </a:lnTo>
                  <a:lnTo>
                    <a:pt x="1451" y="11688"/>
                  </a:lnTo>
                  <a:lnTo>
                    <a:pt x="1576" y="11936"/>
                  </a:lnTo>
                  <a:lnTo>
                    <a:pt x="1659" y="12061"/>
                  </a:lnTo>
                  <a:lnTo>
                    <a:pt x="3358" y="7543"/>
                  </a:lnTo>
                  <a:lnTo>
                    <a:pt x="3358" y="6756"/>
                  </a:lnTo>
                  <a:lnTo>
                    <a:pt x="3316" y="4850"/>
                  </a:lnTo>
                  <a:lnTo>
                    <a:pt x="3275" y="3648"/>
                  </a:lnTo>
                  <a:lnTo>
                    <a:pt x="3316" y="2404"/>
                  </a:lnTo>
                  <a:lnTo>
                    <a:pt x="3358" y="1244"/>
                  </a:lnTo>
                  <a:lnTo>
                    <a:pt x="3482" y="125"/>
                  </a:lnTo>
                  <a:lnTo>
                    <a:pt x="3275" y="84"/>
                  </a:lnTo>
                  <a:lnTo>
                    <a:pt x="3068" y="42"/>
                  </a:lnTo>
                  <a:lnTo>
                    <a:pt x="2819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57;p80"/>
            <p:cNvSpPr/>
            <p:nvPr/>
          </p:nvSpPr>
          <p:spPr>
            <a:xfrm>
              <a:off x="1175750" y="1874750"/>
              <a:ext cx="87075" cy="301525"/>
            </a:xfrm>
            <a:custGeom>
              <a:avLst/>
              <a:gdLst/>
              <a:ahLst/>
              <a:cxnLst/>
              <a:rect l="l" t="t" r="r" b="b"/>
              <a:pathLst>
                <a:path w="3483" h="12061" fill="none" extrusionOk="0">
                  <a:moveTo>
                    <a:pt x="3482" y="125"/>
                  </a:moveTo>
                  <a:lnTo>
                    <a:pt x="3482" y="125"/>
                  </a:lnTo>
                  <a:lnTo>
                    <a:pt x="3275" y="84"/>
                  </a:lnTo>
                  <a:lnTo>
                    <a:pt x="3068" y="42"/>
                  </a:lnTo>
                  <a:lnTo>
                    <a:pt x="2819" y="1"/>
                  </a:lnTo>
                  <a:lnTo>
                    <a:pt x="2612" y="42"/>
                  </a:lnTo>
                  <a:lnTo>
                    <a:pt x="2612" y="42"/>
                  </a:lnTo>
                  <a:lnTo>
                    <a:pt x="2280" y="705"/>
                  </a:lnTo>
                  <a:lnTo>
                    <a:pt x="1907" y="1576"/>
                  </a:lnTo>
                  <a:lnTo>
                    <a:pt x="1534" y="2612"/>
                  </a:lnTo>
                  <a:lnTo>
                    <a:pt x="1120" y="3689"/>
                  </a:lnTo>
                  <a:lnTo>
                    <a:pt x="747" y="4808"/>
                  </a:lnTo>
                  <a:lnTo>
                    <a:pt x="457" y="5886"/>
                  </a:lnTo>
                  <a:lnTo>
                    <a:pt x="167" y="6880"/>
                  </a:lnTo>
                  <a:lnTo>
                    <a:pt x="1" y="7709"/>
                  </a:lnTo>
                  <a:lnTo>
                    <a:pt x="1" y="7709"/>
                  </a:lnTo>
                  <a:lnTo>
                    <a:pt x="374" y="8994"/>
                  </a:lnTo>
                  <a:lnTo>
                    <a:pt x="747" y="10030"/>
                  </a:lnTo>
                  <a:lnTo>
                    <a:pt x="1037" y="10776"/>
                  </a:lnTo>
                  <a:lnTo>
                    <a:pt x="1286" y="11356"/>
                  </a:lnTo>
                  <a:lnTo>
                    <a:pt x="1451" y="11688"/>
                  </a:lnTo>
                  <a:lnTo>
                    <a:pt x="1576" y="11936"/>
                  </a:lnTo>
                  <a:lnTo>
                    <a:pt x="1659" y="12061"/>
                  </a:lnTo>
                  <a:lnTo>
                    <a:pt x="3358" y="7543"/>
                  </a:lnTo>
                  <a:lnTo>
                    <a:pt x="3358" y="7543"/>
                  </a:lnTo>
                  <a:lnTo>
                    <a:pt x="3358" y="6756"/>
                  </a:lnTo>
                  <a:lnTo>
                    <a:pt x="3316" y="4850"/>
                  </a:lnTo>
                  <a:lnTo>
                    <a:pt x="3275" y="3648"/>
                  </a:lnTo>
                  <a:lnTo>
                    <a:pt x="3316" y="2404"/>
                  </a:lnTo>
                  <a:lnTo>
                    <a:pt x="3358" y="1244"/>
                  </a:lnTo>
                  <a:lnTo>
                    <a:pt x="3482" y="1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58;p80"/>
            <p:cNvSpPr/>
            <p:nvPr/>
          </p:nvSpPr>
          <p:spPr>
            <a:xfrm>
              <a:off x="1214100" y="1538025"/>
              <a:ext cx="224850" cy="296350"/>
            </a:xfrm>
            <a:custGeom>
              <a:avLst/>
              <a:gdLst/>
              <a:ahLst/>
              <a:cxnLst/>
              <a:rect l="l" t="t" r="r" b="b"/>
              <a:pathLst>
                <a:path w="8994" h="11854" extrusionOk="0">
                  <a:moveTo>
                    <a:pt x="8994" y="1"/>
                  </a:moveTo>
                  <a:lnTo>
                    <a:pt x="3606" y="3855"/>
                  </a:lnTo>
                  <a:lnTo>
                    <a:pt x="3689" y="4642"/>
                  </a:lnTo>
                  <a:lnTo>
                    <a:pt x="3730" y="5430"/>
                  </a:lnTo>
                  <a:lnTo>
                    <a:pt x="3689" y="5761"/>
                  </a:lnTo>
                  <a:lnTo>
                    <a:pt x="3647" y="6134"/>
                  </a:lnTo>
                  <a:lnTo>
                    <a:pt x="3564" y="6507"/>
                  </a:lnTo>
                  <a:lnTo>
                    <a:pt x="3440" y="6839"/>
                  </a:lnTo>
                  <a:lnTo>
                    <a:pt x="3274" y="7129"/>
                  </a:lnTo>
                  <a:lnTo>
                    <a:pt x="3067" y="7419"/>
                  </a:lnTo>
                  <a:lnTo>
                    <a:pt x="2819" y="7709"/>
                  </a:lnTo>
                  <a:lnTo>
                    <a:pt x="2528" y="7916"/>
                  </a:lnTo>
                  <a:lnTo>
                    <a:pt x="2197" y="8165"/>
                  </a:lnTo>
                  <a:lnTo>
                    <a:pt x="1782" y="8331"/>
                  </a:lnTo>
                  <a:lnTo>
                    <a:pt x="1327" y="8455"/>
                  </a:lnTo>
                  <a:lnTo>
                    <a:pt x="788" y="8580"/>
                  </a:lnTo>
                  <a:lnTo>
                    <a:pt x="456" y="9035"/>
                  </a:lnTo>
                  <a:lnTo>
                    <a:pt x="208" y="9533"/>
                  </a:lnTo>
                  <a:lnTo>
                    <a:pt x="83" y="9781"/>
                  </a:lnTo>
                  <a:lnTo>
                    <a:pt x="42" y="10071"/>
                  </a:lnTo>
                  <a:lnTo>
                    <a:pt x="0" y="10320"/>
                  </a:lnTo>
                  <a:lnTo>
                    <a:pt x="0" y="10569"/>
                  </a:lnTo>
                  <a:lnTo>
                    <a:pt x="42" y="10817"/>
                  </a:lnTo>
                  <a:lnTo>
                    <a:pt x="166" y="11066"/>
                  </a:lnTo>
                  <a:lnTo>
                    <a:pt x="332" y="11273"/>
                  </a:lnTo>
                  <a:lnTo>
                    <a:pt x="581" y="11439"/>
                  </a:lnTo>
                  <a:lnTo>
                    <a:pt x="871" y="11605"/>
                  </a:lnTo>
                  <a:lnTo>
                    <a:pt x="1244" y="11729"/>
                  </a:lnTo>
                  <a:lnTo>
                    <a:pt x="1700" y="11812"/>
                  </a:lnTo>
                  <a:lnTo>
                    <a:pt x="2238" y="11854"/>
                  </a:lnTo>
                  <a:lnTo>
                    <a:pt x="2777" y="11854"/>
                  </a:lnTo>
                  <a:lnTo>
                    <a:pt x="3357" y="11812"/>
                  </a:lnTo>
                  <a:lnTo>
                    <a:pt x="3855" y="11771"/>
                  </a:lnTo>
                  <a:lnTo>
                    <a:pt x="4352" y="11688"/>
                  </a:lnTo>
                  <a:lnTo>
                    <a:pt x="4849" y="11563"/>
                  </a:lnTo>
                  <a:lnTo>
                    <a:pt x="5305" y="11398"/>
                  </a:lnTo>
                  <a:lnTo>
                    <a:pt x="5720" y="11232"/>
                  </a:lnTo>
                  <a:lnTo>
                    <a:pt x="6134" y="11066"/>
                  </a:lnTo>
                  <a:lnTo>
                    <a:pt x="6921" y="10652"/>
                  </a:lnTo>
                  <a:lnTo>
                    <a:pt x="7626" y="10154"/>
                  </a:lnTo>
                  <a:lnTo>
                    <a:pt x="8289" y="9698"/>
                  </a:lnTo>
                  <a:lnTo>
                    <a:pt x="8911" y="9201"/>
                  </a:lnTo>
                  <a:lnTo>
                    <a:pt x="8621" y="8787"/>
                  </a:lnTo>
                  <a:lnTo>
                    <a:pt x="8413" y="8372"/>
                  </a:lnTo>
                  <a:lnTo>
                    <a:pt x="8248" y="7875"/>
                  </a:lnTo>
                  <a:lnTo>
                    <a:pt x="8123" y="7336"/>
                  </a:lnTo>
                  <a:lnTo>
                    <a:pt x="8040" y="6756"/>
                  </a:lnTo>
                  <a:lnTo>
                    <a:pt x="7999" y="6134"/>
                  </a:lnTo>
                  <a:lnTo>
                    <a:pt x="7999" y="5513"/>
                  </a:lnTo>
                  <a:lnTo>
                    <a:pt x="8040" y="4850"/>
                  </a:lnTo>
                  <a:lnTo>
                    <a:pt x="8123" y="4187"/>
                  </a:lnTo>
                  <a:lnTo>
                    <a:pt x="8206" y="3523"/>
                  </a:lnTo>
                  <a:lnTo>
                    <a:pt x="8455" y="2239"/>
                  </a:lnTo>
                  <a:lnTo>
                    <a:pt x="8703" y="1037"/>
                  </a:lnTo>
                  <a:lnTo>
                    <a:pt x="8994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59;p80"/>
            <p:cNvSpPr/>
            <p:nvPr/>
          </p:nvSpPr>
          <p:spPr>
            <a:xfrm>
              <a:off x="1214100" y="1538025"/>
              <a:ext cx="224850" cy="296350"/>
            </a:xfrm>
            <a:custGeom>
              <a:avLst/>
              <a:gdLst/>
              <a:ahLst/>
              <a:cxnLst/>
              <a:rect l="l" t="t" r="r" b="b"/>
              <a:pathLst>
                <a:path w="8994" h="11854" fill="none" extrusionOk="0">
                  <a:moveTo>
                    <a:pt x="8994" y="1"/>
                  </a:moveTo>
                  <a:lnTo>
                    <a:pt x="8994" y="1"/>
                  </a:lnTo>
                  <a:lnTo>
                    <a:pt x="8703" y="1037"/>
                  </a:lnTo>
                  <a:lnTo>
                    <a:pt x="8455" y="2239"/>
                  </a:lnTo>
                  <a:lnTo>
                    <a:pt x="8206" y="3523"/>
                  </a:lnTo>
                  <a:lnTo>
                    <a:pt x="8123" y="4187"/>
                  </a:lnTo>
                  <a:lnTo>
                    <a:pt x="8040" y="4850"/>
                  </a:lnTo>
                  <a:lnTo>
                    <a:pt x="7999" y="5513"/>
                  </a:lnTo>
                  <a:lnTo>
                    <a:pt x="7999" y="6134"/>
                  </a:lnTo>
                  <a:lnTo>
                    <a:pt x="8040" y="6756"/>
                  </a:lnTo>
                  <a:lnTo>
                    <a:pt x="8123" y="7336"/>
                  </a:lnTo>
                  <a:lnTo>
                    <a:pt x="8248" y="7875"/>
                  </a:lnTo>
                  <a:lnTo>
                    <a:pt x="8413" y="8372"/>
                  </a:lnTo>
                  <a:lnTo>
                    <a:pt x="8621" y="8787"/>
                  </a:lnTo>
                  <a:lnTo>
                    <a:pt x="8911" y="9201"/>
                  </a:lnTo>
                  <a:lnTo>
                    <a:pt x="8911" y="9201"/>
                  </a:lnTo>
                  <a:lnTo>
                    <a:pt x="8289" y="9698"/>
                  </a:lnTo>
                  <a:lnTo>
                    <a:pt x="7626" y="10154"/>
                  </a:lnTo>
                  <a:lnTo>
                    <a:pt x="6921" y="10652"/>
                  </a:lnTo>
                  <a:lnTo>
                    <a:pt x="6134" y="11066"/>
                  </a:lnTo>
                  <a:lnTo>
                    <a:pt x="5720" y="11232"/>
                  </a:lnTo>
                  <a:lnTo>
                    <a:pt x="5305" y="11398"/>
                  </a:lnTo>
                  <a:lnTo>
                    <a:pt x="4849" y="11563"/>
                  </a:lnTo>
                  <a:lnTo>
                    <a:pt x="4352" y="11688"/>
                  </a:lnTo>
                  <a:lnTo>
                    <a:pt x="3855" y="11771"/>
                  </a:lnTo>
                  <a:lnTo>
                    <a:pt x="3357" y="11812"/>
                  </a:lnTo>
                  <a:lnTo>
                    <a:pt x="2777" y="11854"/>
                  </a:lnTo>
                  <a:lnTo>
                    <a:pt x="2238" y="11854"/>
                  </a:lnTo>
                  <a:lnTo>
                    <a:pt x="2238" y="11854"/>
                  </a:lnTo>
                  <a:lnTo>
                    <a:pt x="1700" y="11812"/>
                  </a:lnTo>
                  <a:lnTo>
                    <a:pt x="1244" y="11729"/>
                  </a:lnTo>
                  <a:lnTo>
                    <a:pt x="871" y="11605"/>
                  </a:lnTo>
                  <a:lnTo>
                    <a:pt x="581" y="11439"/>
                  </a:lnTo>
                  <a:lnTo>
                    <a:pt x="332" y="11273"/>
                  </a:lnTo>
                  <a:lnTo>
                    <a:pt x="166" y="11066"/>
                  </a:lnTo>
                  <a:lnTo>
                    <a:pt x="42" y="10817"/>
                  </a:lnTo>
                  <a:lnTo>
                    <a:pt x="0" y="10569"/>
                  </a:lnTo>
                  <a:lnTo>
                    <a:pt x="0" y="10320"/>
                  </a:lnTo>
                  <a:lnTo>
                    <a:pt x="42" y="10071"/>
                  </a:lnTo>
                  <a:lnTo>
                    <a:pt x="83" y="9781"/>
                  </a:lnTo>
                  <a:lnTo>
                    <a:pt x="208" y="9533"/>
                  </a:lnTo>
                  <a:lnTo>
                    <a:pt x="456" y="9035"/>
                  </a:lnTo>
                  <a:lnTo>
                    <a:pt x="788" y="8580"/>
                  </a:lnTo>
                  <a:lnTo>
                    <a:pt x="788" y="8580"/>
                  </a:lnTo>
                  <a:lnTo>
                    <a:pt x="1327" y="8455"/>
                  </a:lnTo>
                  <a:lnTo>
                    <a:pt x="1782" y="8331"/>
                  </a:lnTo>
                  <a:lnTo>
                    <a:pt x="2197" y="8165"/>
                  </a:lnTo>
                  <a:lnTo>
                    <a:pt x="2528" y="7916"/>
                  </a:lnTo>
                  <a:lnTo>
                    <a:pt x="2819" y="7709"/>
                  </a:lnTo>
                  <a:lnTo>
                    <a:pt x="3067" y="7419"/>
                  </a:lnTo>
                  <a:lnTo>
                    <a:pt x="3274" y="7129"/>
                  </a:lnTo>
                  <a:lnTo>
                    <a:pt x="3440" y="6839"/>
                  </a:lnTo>
                  <a:lnTo>
                    <a:pt x="3564" y="6507"/>
                  </a:lnTo>
                  <a:lnTo>
                    <a:pt x="3647" y="6134"/>
                  </a:lnTo>
                  <a:lnTo>
                    <a:pt x="3689" y="5761"/>
                  </a:lnTo>
                  <a:lnTo>
                    <a:pt x="3730" y="5430"/>
                  </a:lnTo>
                  <a:lnTo>
                    <a:pt x="3689" y="4642"/>
                  </a:lnTo>
                  <a:lnTo>
                    <a:pt x="3606" y="3855"/>
                  </a:lnTo>
                  <a:lnTo>
                    <a:pt x="89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960;p80"/>
            <p:cNvSpPr/>
            <p:nvPr/>
          </p:nvSpPr>
          <p:spPr>
            <a:xfrm>
              <a:off x="1270050" y="1756650"/>
              <a:ext cx="190650" cy="150250"/>
            </a:xfrm>
            <a:custGeom>
              <a:avLst/>
              <a:gdLst/>
              <a:ahLst/>
              <a:cxnLst/>
              <a:rect l="l" t="t" r="r" b="b"/>
              <a:pathLst>
                <a:path w="7626" h="6010" extrusionOk="0">
                  <a:moveTo>
                    <a:pt x="6673" y="0"/>
                  </a:moveTo>
                  <a:lnTo>
                    <a:pt x="6590" y="42"/>
                  </a:lnTo>
                  <a:lnTo>
                    <a:pt x="6507" y="83"/>
                  </a:lnTo>
                  <a:lnTo>
                    <a:pt x="6341" y="332"/>
                  </a:lnTo>
                  <a:lnTo>
                    <a:pt x="6051" y="705"/>
                  </a:lnTo>
                  <a:lnTo>
                    <a:pt x="5595" y="1161"/>
                  </a:lnTo>
                  <a:lnTo>
                    <a:pt x="5305" y="1409"/>
                  </a:lnTo>
                  <a:lnTo>
                    <a:pt x="4973" y="1658"/>
                  </a:lnTo>
                  <a:lnTo>
                    <a:pt x="4600" y="1865"/>
                  </a:lnTo>
                  <a:lnTo>
                    <a:pt x="4145" y="2114"/>
                  </a:lnTo>
                  <a:lnTo>
                    <a:pt x="3606" y="2321"/>
                  </a:lnTo>
                  <a:lnTo>
                    <a:pt x="3067" y="2528"/>
                  </a:lnTo>
                  <a:lnTo>
                    <a:pt x="2404" y="2736"/>
                  </a:lnTo>
                  <a:lnTo>
                    <a:pt x="1658" y="2901"/>
                  </a:lnTo>
                  <a:lnTo>
                    <a:pt x="871" y="3026"/>
                  </a:lnTo>
                  <a:lnTo>
                    <a:pt x="0" y="3109"/>
                  </a:lnTo>
                  <a:lnTo>
                    <a:pt x="249" y="3357"/>
                  </a:lnTo>
                  <a:lnTo>
                    <a:pt x="539" y="3689"/>
                  </a:lnTo>
                  <a:lnTo>
                    <a:pt x="829" y="4062"/>
                  </a:lnTo>
                  <a:lnTo>
                    <a:pt x="1119" y="4476"/>
                  </a:lnTo>
                  <a:lnTo>
                    <a:pt x="1617" y="5305"/>
                  </a:lnTo>
                  <a:lnTo>
                    <a:pt x="1948" y="6010"/>
                  </a:lnTo>
                  <a:lnTo>
                    <a:pt x="2653" y="5719"/>
                  </a:lnTo>
                  <a:lnTo>
                    <a:pt x="3482" y="5305"/>
                  </a:lnTo>
                  <a:lnTo>
                    <a:pt x="4435" y="4808"/>
                  </a:lnTo>
                  <a:lnTo>
                    <a:pt x="4891" y="4476"/>
                  </a:lnTo>
                  <a:lnTo>
                    <a:pt x="5346" y="4145"/>
                  </a:lnTo>
                  <a:lnTo>
                    <a:pt x="5802" y="3813"/>
                  </a:lnTo>
                  <a:lnTo>
                    <a:pt x="6217" y="3440"/>
                  </a:lnTo>
                  <a:lnTo>
                    <a:pt x="6590" y="3026"/>
                  </a:lnTo>
                  <a:lnTo>
                    <a:pt x="6921" y="2570"/>
                  </a:lnTo>
                  <a:lnTo>
                    <a:pt x="7211" y="2114"/>
                  </a:lnTo>
                  <a:lnTo>
                    <a:pt x="7419" y="1617"/>
                  </a:lnTo>
                  <a:lnTo>
                    <a:pt x="7584" y="1078"/>
                  </a:lnTo>
                  <a:lnTo>
                    <a:pt x="7626" y="539"/>
                  </a:lnTo>
                  <a:lnTo>
                    <a:pt x="7584" y="415"/>
                  </a:lnTo>
                  <a:lnTo>
                    <a:pt x="7460" y="290"/>
                  </a:lnTo>
                  <a:lnTo>
                    <a:pt x="7170" y="125"/>
                  </a:lnTo>
                  <a:lnTo>
                    <a:pt x="6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961;p80"/>
            <p:cNvSpPr/>
            <p:nvPr/>
          </p:nvSpPr>
          <p:spPr>
            <a:xfrm>
              <a:off x="1270050" y="1756650"/>
              <a:ext cx="190650" cy="150250"/>
            </a:xfrm>
            <a:custGeom>
              <a:avLst/>
              <a:gdLst/>
              <a:ahLst/>
              <a:cxnLst/>
              <a:rect l="l" t="t" r="r" b="b"/>
              <a:pathLst>
                <a:path w="7626" h="6010" fill="none" extrusionOk="0">
                  <a:moveTo>
                    <a:pt x="7460" y="290"/>
                  </a:moveTo>
                  <a:lnTo>
                    <a:pt x="7460" y="290"/>
                  </a:lnTo>
                  <a:lnTo>
                    <a:pt x="7170" y="125"/>
                  </a:lnTo>
                  <a:lnTo>
                    <a:pt x="6838" y="0"/>
                  </a:lnTo>
                  <a:lnTo>
                    <a:pt x="6838" y="0"/>
                  </a:lnTo>
                  <a:lnTo>
                    <a:pt x="6756" y="0"/>
                  </a:lnTo>
                  <a:lnTo>
                    <a:pt x="6673" y="0"/>
                  </a:lnTo>
                  <a:lnTo>
                    <a:pt x="6590" y="42"/>
                  </a:lnTo>
                  <a:lnTo>
                    <a:pt x="6507" y="83"/>
                  </a:lnTo>
                  <a:lnTo>
                    <a:pt x="6507" y="83"/>
                  </a:lnTo>
                  <a:lnTo>
                    <a:pt x="6341" y="332"/>
                  </a:lnTo>
                  <a:lnTo>
                    <a:pt x="6051" y="705"/>
                  </a:lnTo>
                  <a:lnTo>
                    <a:pt x="5595" y="1161"/>
                  </a:lnTo>
                  <a:lnTo>
                    <a:pt x="5305" y="1409"/>
                  </a:lnTo>
                  <a:lnTo>
                    <a:pt x="4973" y="1658"/>
                  </a:lnTo>
                  <a:lnTo>
                    <a:pt x="4600" y="1865"/>
                  </a:lnTo>
                  <a:lnTo>
                    <a:pt x="4145" y="2114"/>
                  </a:lnTo>
                  <a:lnTo>
                    <a:pt x="3606" y="2321"/>
                  </a:lnTo>
                  <a:lnTo>
                    <a:pt x="3067" y="2528"/>
                  </a:lnTo>
                  <a:lnTo>
                    <a:pt x="2404" y="2736"/>
                  </a:lnTo>
                  <a:lnTo>
                    <a:pt x="1658" y="2901"/>
                  </a:lnTo>
                  <a:lnTo>
                    <a:pt x="871" y="3026"/>
                  </a:lnTo>
                  <a:lnTo>
                    <a:pt x="0" y="3109"/>
                  </a:lnTo>
                  <a:lnTo>
                    <a:pt x="0" y="3109"/>
                  </a:lnTo>
                  <a:lnTo>
                    <a:pt x="249" y="3357"/>
                  </a:lnTo>
                  <a:lnTo>
                    <a:pt x="539" y="3689"/>
                  </a:lnTo>
                  <a:lnTo>
                    <a:pt x="829" y="4062"/>
                  </a:lnTo>
                  <a:lnTo>
                    <a:pt x="1119" y="4476"/>
                  </a:lnTo>
                  <a:lnTo>
                    <a:pt x="1617" y="5305"/>
                  </a:lnTo>
                  <a:lnTo>
                    <a:pt x="1948" y="6010"/>
                  </a:lnTo>
                  <a:lnTo>
                    <a:pt x="1948" y="6010"/>
                  </a:lnTo>
                  <a:lnTo>
                    <a:pt x="2653" y="5719"/>
                  </a:lnTo>
                  <a:lnTo>
                    <a:pt x="3482" y="5305"/>
                  </a:lnTo>
                  <a:lnTo>
                    <a:pt x="4435" y="4808"/>
                  </a:lnTo>
                  <a:lnTo>
                    <a:pt x="4891" y="4476"/>
                  </a:lnTo>
                  <a:lnTo>
                    <a:pt x="5346" y="4145"/>
                  </a:lnTo>
                  <a:lnTo>
                    <a:pt x="5802" y="3813"/>
                  </a:lnTo>
                  <a:lnTo>
                    <a:pt x="6217" y="3440"/>
                  </a:lnTo>
                  <a:lnTo>
                    <a:pt x="6590" y="3026"/>
                  </a:lnTo>
                  <a:lnTo>
                    <a:pt x="6921" y="2570"/>
                  </a:lnTo>
                  <a:lnTo>
                    <a:pt x="7211" y="2114"/>
                  </a:lnTo>
                  <a:lnTo>
                    <a:pt x="7419" y="1617"/>
                  </a:lnTo>
                  <a:lnTo>
                    <a:pt x="7584" y="1078"/>
                  </a:lnTo>
                  <a:lnTo>
                    <a:pt x="7626" y="539"/>
                  </a:lnTo>
                  <a:lnTo>
                    <a:pt x="7626" y="539"/>
                  </a:lnTo>
                  <a:lnTo>
                    <a:pt x="7584" y="415"/>
                  </a:lnTo>
                  <a:lnTo>
                    <a:pt x="7460" y="2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62;p80"/>
            <p:cNvSpPr/>
            <p:nvPr/>
          </p:nvSpPr>
          <p:spPr>
            <a:xfrm>
              <a:off x="1167475" y="1746275"/>
              <a:ext cx="102600" cy="143000"/>
            </a:xfrm>
            <a:custGeom>
              <a:avLst/>
              <a:gdLst/>
              <a:ahLst/>
              <a:cxnLst/>
              <a:rect l="l" t="t" r="r" b="b"/>
              <a:pathLst>
                <a:path w="4104" h="5720" extrusionOk="0">
                  <a:moveTo>
                    <a:pt x="2404" y="1"/>
                  </a:moveTo>
                  <a:lnTo>
                    <a:pt x="1865" y="84"/>
                  </a:lnTo>
                  <a:lnTo>
                    <a:pt x="1782" y="125"/>
                  </a:lnTo>
                  <a:lnTo>
                    <a:pt x="1534" y="374"/>
                  </a:lnTo>
                  <a:lnTo>
                    <a:pt x="1161" y="788"/>
                  </a:lnTo>
                  <a:lnTo>
                    <a:pt x="788" y="1368"/>
                  </a:lnTo>
                  <a:lnTo>
                    <a:pt x="581" y="1700"/>
                  </a:lnTo>
                  <a:lnTo>
                    <a:pt x="415" y="2073"/>
                  </a:lnTo>
                  <a:lnTo>
                    <a:pt x="249" y="2487"/>
                  </a:lnTo>
                  <a:lnTo>
                    <a:pt x="125" y="2902"/>
                  </a:lnTo>
                  <a:lnTo>
                    <a:pt x="42" y="3358"/>
                  </a:lnTo>
                  <a:lnTo>
                    <a:pt x="0" y="3814"/>
                  </a:lnTo>
                  <a:lnTo>
                    <a:pt x="0" y="4311"/>
                  </a:lnTo>
                  <a:lnTo>
                    <a:pt x="125" y="4767"/>
                  </a:lnTo>
                  <a:lnTo>
                    <a:pt x="291" y="5264"/>
                  </a:lnTo>
                  <a:lnTo>
                    <a:pt x="539" y="5720"/>
                  </a:lnTo>
                  <a:lnTo>
                    <a:pt x="788" y="5471"/>
                  </a:lnTo>
                  <a:lnTo>
                    <a:pt x="1078" y="5181"/>
                  </a:lnTo>
                  <a:lnTo>
                    <a:pt x="1492" y="4850"/>
                  </a:lnTo>
                  <a:lnTo>
                    <a:pt x="1948" y="4518"/>
                  </a:lnTo>
                  <a:lnTo>
                    <a:pt x="2446" y="4187"/>
                  </a:lnTo>
                  <a:lnTo>
                    <a:pt x="2984" y="3896"/>
                  </a:lnTo>
                  <a:lnTo>
                    <a:pt x="3523" y="3689"/>
                  </a:lnTo>
                  <a:lnTo>
                    <a:pt x="4103" y="3524"/>
                  </a:lnTo>
                  <a:lnTo>
                    <a:pt x="3647" y="3233"/>
                  </a:lnTo>
                  <a:lnTo>
                    <a:pt x="3274" y="2902"/>
                  </a:lnTo>
                  <a:lnTo>
                    <a:pt x="2984" y="2529"/>
                  </a:lnTo>
                  <a:lnTo>
                    <a:pt x="2736" y="2114"/>
                  </a:lnTo>
                  <a:lnTo>
                    <a:pt x="2611" y="1700"/>
                  </a:lnTo>
                  <a:lnTo>
                    <a:pt x="2528" y="1244"/>
                  </a:lnTo>
                  <a:lnTo>
                    <a:pt x="2570" y="830"/>
                  </a:lnTo>
                  <a:lnTo>
                    <a:pt x="2694" y="374"/>
                  </a:lnTo>
                  <a:lnTo>
                    <a:pt x="2694" y="250"/>
                  </a:lnTo>
                  <a:lnTo>
                    <a:pt x="2653" y="167"/>
                  </a:lnTo>
                  <a:lnTo>
                    <a:pt x="2611" y="84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63;p80"/>
            <p:cNvSpPr/>
            <p:nvPr/>
          </p:nvSpPr>
          <p:spPr>
            <a:xfrm>
              <a:off x="1167475" y="1746275"/>
              <a:ext cx="102600" cy="143000"/>
            </a:xfrm>
            <a:custGeom>
              <a:avLst/>
              <a:gdLst/>
              <a:ahLst/>
              <a:cxnLst/>
              <a:rect l="l" t="t" r="r" b="b"/>
              <a:pathLst>
                <a:path w="4104" h="5720" fill="none" extrusionOk="0">
                  <a:moveTo>
                    <a:pt x="2694" y="374"/>
                  </a:moveTo>
                  <a:lnTo>
                    <a:pt x="2694" y="374"/>
                  </a:lnTo>
                  <a:lnTo>
                    <a:pt x="2694" y="250"/>
                  </a:lnTo>
                  <a:lnTo>
                    <a:pt x="2653" y="167"/>
                  </a:lnTo>
                  <a:lnTo>
                    <a:pt x="2611" y="84"/>
                  </a:lnTo>
                  <a:lnTo>
                    <a:pt x="2528" y="1"/>
                  </a:lnTo>
                  <a:lnTo>
                    <a:pt x="2528" y="1"/>
                  </a:lnTo>
                  <a:lnTo>
                    <a:pt x="2404" y="1"/>
                  </a:lnTo>
                  <a:lnTo>
                    <a:pt x="2404" y="1"/>
                  </a:lnTo>
                  <a:lnTo>
                    <a:pt x="1865" y="84"/>
                  </a:lnTo>
                  <a:lnTo>
                    <a:pt x="1865" y="84"/>
                  </a:lnTo>
                  <a:lnTo>
                    <a:pt x="1782" y="125"/>
                  </a:lnTo>
                  <a:lnTo>
                    <a:pt x="1782" y="125"/>
                  </a:lnTo>
                  <a:lnTo>
                    <a:pt x="1534" y="374"/>
                  </a:lnTo>
                  <a:lnTo>
                    <a:pt x="1161" y="788"/>
                  </a:lnTo>
                  <a:lnTo>
                    <a:pt x="788" y="1368"/>
                  </a:lnTo>
                  <a:lnTo>
                    <a:pt x="581" y="1700"/>
                  </a:lnTo>
                  <a:lnTo>
                    <a:pt x="415" y="2073"/>
                  </a:lnTo>
                  <a:lnTo>
                    <a:pt x="249" y="2487"/>
                  </a:lnTo>
                  <a:lnTo>
                    <a:pt x="125" y="2902"/>
                  </a:lnTo>
                  <a:lnTo>
                    <a:pt x="42" y="3358"/>
                  </a:lnTo>
                  <a:lnTo>
                    <a:pt x="0" y="3814"/>
                  </a:lnTo>
                  <a:lnTo>
                    <a:pt x="0" y="4311"/>
                  </a:lnTo>
                  <a:lnTo>
                    <a:pt x="125" y="4767"/>
                  </a:lnTo>
                  <a:lnTo>
                    <a:pt x="291" y="5264"/>
                  </a:lnTo>
                  <a:lnTo>
                    <a:pt x="539" y="5720"/>
                  </a:lnTo>
                  <a:lnTo>
                    <a:pt x="539" y="5720"/>
                  </a:lnTo>
                  <a:lnTo>
                    <a:pt x="788" y="5471"/>
                  </a:lnTo>
                  <a:lnTo>
                    <a:pt x="1078" y="5181"/>
                  </a:lnTo>
                  <a:lnTo>
                    <a:pt x="1492" y="4850"/>
                  </a:lnTo>
                  <a:lnTo>
                    <a:pt x="1948" y="4518"/>
                  </a:lnTo>
                  <a:lnTo>
                    <a:pt x="2446" y="4187"/>
                  </a:lnTo>
                  <a:lnTo>
                    <a:pt x="2984" y="3896"/>
                  </a:lnTo>
                  <a:lnTo>
                    <a:pt x="3523" y="3689"/>
                  </a:lnTo>
                  <a:lnTo>
                    <a:pt x="4103" y="3524"/>
                  </a:lnTo>
                  <a:lnTo>
                    <a:pt x="4103" y="3524"/>
                  </a:lnTo>
                  <a:lnTo>
                    <a:pt x="3647" y="3233"/>
                  </a:lnTo>
                  <a:lnTo>
                    <a:pt x="3274" y="2902"/>
                  </a:lnTo>
                  <a:lnTo>
                    <a:pt x="2984" y="2529"/>
                  </a:lnTo>
                  <a:lnTo>
                    <a:pt x="2736" y="2114"/>
                  </a:lnTo>
                  <a:lnTo>
                    <a:pt x="2611" y="1700"/>
                  </a:lnTo>
                  <a:lnTo>
                    <a:pt x="2528" y="1244"/>
                  </a:lnTo>
                  <a:lnTo>
                    <a:pt x="2570" y="830"/>
                  </a:lnTo>
                  <a:lnTo>
                    <a:pt x="2694" y="3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64;p80"/>
            <p:cNvSpPr/>
            <p:nvPr/>
          </p:nvSpPr>
          <p:spPr>
            <a:xfrm>
              <a:off x="1307350" y="1666500"/>
              <a:ext cx="25" cy="5200"/>
            </a:xfrm>
            <a:custGeom>
              <a:avLst/>
              <a:gdLst/>
              <a:ahLst/>
              <a:cxnLst/>
              <a:rect l="l" t="t" r="r" b="b"/>
              <a:pathLst>
                <a:path w="1" h="208" extrusionOk="0">
                  <a:moveTo>
                    <a:pt x="0" y="1"/>
                  </a:moveTo>
                  <a:lnTo>
                    <a:pt x="0" y="1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3C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65;p80"/>
            <p:cNvSpPr/>
            <p:nvPr/>
          </p:nvSpPr>
          <p:spPr>
            <a:xfrm>
              <a:off x="1307350" y="1666500"/>
              <a:ext cx="25" cy="5200"/>
            </a:xfrm>
            <a:custGeom>
              <a:avLst/>
              <a:gdLst/>
              <a:ahLst/>
              <a:cxnLst/>
              <a:rect l="l" t="t" r="r" b="b"/>
              <a:pathLst>
                <a:path w="1" h="20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66;p80"/>
            <p:cNvSpPr/>
            <p:nvPr/>
          </p:nvSpPr>
          <p:spPr>
            <a:xfrm>
              <a:off x="1304225" y="1577400"/>
              <a:ext cx="80850" cy="94300"/>
            </a:xfrm>
            <a:custGeom>
              <a:avLst/>
              <a:gdLst/>
              <a:ahLst/>
              <a:cxnLst/>
              <a:rect l="l" t="t" r="r" b="b"/>
              <a:pathLst>
                <a:path w="3234" h="3772" extrusionOk="0">
                  <a:moveTo>
                    <a:pt x="3192" y="1"/>
                  </a:moveTo>
                  <a:lnTo>
                    <a:pt x="1" y="2280"/>
                  </a:lnTo>
                  <a:lnTo>
                    <a:pt x="84" y="2943"/>
                  </a:lnTo>
                  <a:lnTo>
                    <a:pt x="125" y="3565"/>
                  </a:lnTo>
                  <a:lnTo>
                    <a:pt x="125" y="3772"/>
                  </a:lnTo>
                  <a:lnTo>
                    <a:pt x="581" y="3689"/>
                  </a:lnTo>
                  <a:lnTo>
                    <a:pt x="1037" y="3523"/>
                  </a:lnTo>
                  <a:lnTo>
                    <a:pt x="1493" y="3275"/>
                  </a:lnTo>
                  <a:lnTo>
                    <a:pt x="1949" y="2985"/>
                  </a:lnTo>
                  <a:lnTo>
                    <a:pt x="2363" y="2653"/>
                  </a:lnTo>
                  <a:lnTo>
                    <a:pt x="2736" y="2239"/>
                  </a:lnTo>
                  <a:lnTo>
                    <a:pt x="2985" y="1824"/>
                  </a:lnTo>
                  <a:lnTo>
                    <a:pt x="3068" y="1617"/>
                  </a:lnTo>
                  <a:lnTo>
                    <a:pt x="3109" y="1410"/>
                  </a:lnTo>
                  <a:lnTo>
                    <a:pt x="3192" y="1078"/>
                  </a:lnTo>
                  <a:lnTo>
                    <a:pt x="3233" y="705"/>
                  </a:lnTo>
                  <a:lnTo>
                    <a:pt x="3233" y="332"/>
                  </a:lnTo>
                  <a:lnTo>
                    <a:pt x="3192" y="1"/>
                  </a:lnTo>
                  <a:close/>
                </a:path>
              </a:pathLst>
            </a:custGeom>
            <a:solidFill>
              <a:srgbClr val="663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67;p80"/>
            <p:cNvSpPr/>
            <p:nvPr/>
          </p:nvSpPr>
          <p:spPr>
            <a:xfrm>
              <a:off x="1304225" y="1577400"/>
              <a:ext cx="80850" cy="94300"/>
            </a:xfrm>
            <a:custGeom>
              <a:avLst/>
              <a:gdLst/>
              <a:ahLst/>
              <a:cxnLst/>
              <a:rect l="l" t="t" r="r" b="b"/>
              <a:pathLst>
                <a:path w="3234" h="3772" fill="none" extrusionOk="0">
                  <a:moveTo>
                    <a:pt x="3192" y="1"/>
                  </a:moveTo>
                  <a:lnTo>
                    <a:pt x="1" y="2280"/>
                  </a:lnTo>
                  <a:lnTo>
                    <a:pt x="1" y="2280"/>
                  </a:lnTo>
                  <a:lnTo>
                    <a:pt x="84" y="2943"/>
                  </a:lnTo>
                  <a:lnTo>
                    <a:pt x="125" y="3565"/>
                  </a:lnTo>
                  <a:lnTo>
                    <a:pt x="125" y="3565"/>
                  </a:lnTo>
                  <a:lnTo>
                    <a:pt x="125" y="3772"/>
                  </a:lnTo>
                  <a:lnTo>
                    <a:pt x="125" y="3772"/>
                  </a:lnTo>
                  <a:lnTo>
                    <a:pt x="581" y="3689"/>
                  </a:lnTo>
                  <a:lnTo>
                    <a:pt x="1037" y="3523"/>
                  </a:lnTo>
                  <a:lnTo>
                    <a:pt x="1493" y="3275"/>
                  </a:lnTo>
                  <a:lnTo>
                    <a:pt x="1949" y="2985"/>
                  </a:lnTo>
                  <a:lnTo>
                    <a:pt x="2363" y="2653"/>
                  </a:lnTo>
                  <a:lnTo>
                    <a:pt x="2736" y="2239"/>
                  </a:lnTo>
                  <a:lnTo>
                    <a:pt x="2985" y="1824"/>
                  </a:lnTo>
                  <a:lnTo>
                    <a:pt x="3068" y="1617"/>
                  </a:lnTo>
                  <a:lnTo>
                    <a:pt x="3109" y="1410"/>
                  </a:lnTo>
                  <a:lnTo>
                    <a:pt x="3109" y="1410"/>
                  </a:lnTo>
                  <a:lnTo>
                    <a:pt x="3192" y="1078"/>
                  </a:lnTo>
                  <a:lnTo>
                    <a:pt x="3233" y="705"/>
                  </a:lnTo>
                  <a:lnTo>
                    <a:pt x="3233" y="332"/>
                  </a:lnTo>
                  <a:lnTo>
                    <a:pt x="31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68;p80"/>
            <p:cNvSpPr/>
            <p:nvPr/>
          </p:nvSpPr>
          <p:spPr>
            <a:xfrm>
              <a:off x="1231700" y="1300775"/>
              <a:ext cx="277700" cy="347100"/>
            </a:xfrm>
            <a:custGeom>
              <a:avLst/>
              <a:gdLst/>
              <a:ahLst/>
              <a:cxnLst/>
              <a:rect l="l" t="t" r="r" b="b"/>
              <a:pathLst>
                <a:path w="11108" h="13884" extrusionOk="0">
                  <a:moveTo>
                    <a:pt x="6342" y="0"/>
                  </a:moveTo>
                  <a:lnTo>
                    <a:pt x="5679" y="83"/>
                  </a:lnTo>
                  <a:lnTo>
                    <a:pt x="5306" y="166"/>
                  </a:lnTo>
                  <a:lnTo>
                    <a:pt x="4974" y="249"/>
                  </a:lnTo>
                  <a:lnTo>
                    <a:pt x="4684" y="373"/>
                  </a:lnTo>
                  <a:lnTo>
                    <a:pt x="4352" y="539"/>
                  </a:lnTo>
                  <a:lnTo>
                    <a:pt x="3772" y="871"/>
                  </a:lnTo>
                  <a:lnTo>
                    <a:pt x="3233" y="1285"/>
                  </a:lnTo>
                  <a:lnTo>
                    <a:pt x="2736" y="1782"/>
                  </a:lnTo>
                  <a:lnTo>
                    <a:pt x="2280" y="2363"/>
                  </a:lnTo>
                  <a:lnTo>
                    <a:pt x="1866" y="2943"/>
                  </a:lnTo>
                  <a:lnTo>
                    <a:pt x="1493" y="3606"/>
                  </a:lnTo>
                  <a:lnTo>
                    <a:pt x="1161" y="4269"/>
                  </a:lnTo>
                  <a:lnTo>
                    <a:pt x="871" y="4974"/>
                  </a:lnTo>
                  <a:lnTo>
                    <a:pt x="623" y="5678"/>
                  </a:lnTo>
                  <a:lnTo>
                    <a:pt x="415" y="6383"/>
                  </a:lnTo>
                  <a:lnTo>
                    <a:pt x="250" y="7087"/>
                  </a:lnTo>
                  <a:lnTo>
                    <a:pt x="125" y="7750"/>
                  </a:lnTo>
                  <a:lnTo>
                    <a:pt x="42" y="8455"/>
                  </a:lnTo>
                  <a:lnTo>
                    <a:pt x="1" y="9076"/>
                  </a:lnTo>
                  <a:lnTo>
                    <a:pt x="1" y="9739"/>
                  </a:lnTo>
                  <a:lnTo>
                    <a:pt x="125" y="10361"/>
                  </a:lnTo>
                  <a:lnTo>
                    <a:pt x="332" y="10983"/>
                  </a:lnTo>
                  <a:lnTo>
                    <a:pt x="581" y="11522"/>
                  </a:lnTo>
                  <a:lnTo>
                    <a:pt x="913" y="12060"/>
                  </a:lnTo>
                  <a:lnTo>
                    <a:pt x="1286" y="12516"/>
                  </a:lnTo>
                  <a:lnTo>
                    <a:pt x="1742" y="12889"/>
                  </a:lnTo>
                  <a:lnTo>
                    <a:pt x="2197" y="13221"/>
                  </a:lnTo>
                  <a:lnTo>
                    <a:pt x="2736" y="13511"/>
                  </a:lnTo>
                  <a:lnTo>
                    <a:pt x="3316" y="13718"/>
                  </a:lnTo>
                  <a:lnTo>
                    <a:pt x="3897" y="13842"/>
                  </a:lnTo>
                  <a:lnTo>
                    <a:pt x="4477" y="13884"/>
                  </a:lnTo>
                  <a:lnTo>
                    <a:pt x="5098" y="13801"/>
                  </a:lnTo>
                  <a:lnTo>
                    <a:pt x="5761" y="13677"/>
                  </a:lnTo>
                  <a:lnTo>
                    <a:pt x="6383" y="13428"/>
                  </a:lnTo>
                  <a:lnTo>
                    <a:pt x="7005" y="13096"/>
                  </a:lnTo>
                  <a:lnTo>
                    <a:pt x="7378" y="12806"/>
                  </a:lnTo>
                  <a:lnTo>
                    <a:pt x="7751" y="12516"/>
                  </a:lnTo>
                  <a:lnTo>
                    <a:pt x="8082" y="12226"/>
                  </a:lnTo>
                  <a:lnTo>
                    <a:pt x="8372" y="11894"/>
                  </a:lnTo>
                  <a:lnTo>
                    <a:pt x="8621" y="11563"/>
                  </a:lnTo>
                  <a:lnTo>
                    <a:pt x="8870" y="11190"/>
                  </a:lnTo>
                  <a:lnTo>
                    <a:pt x="9118" y="10817"/>
                  </a:lnTo>
                  <a:lnTo>
                    <a:pt x="9326" y="10403"/>
                  </a:lnTo>
                  <a:lnTo>
                    <a:pt x="9699" y="9532"/>
                  </a:lnTo>
                  <a:lnTo>
                    <a:pt x="10072" y="8538"/>
                  </a:lnTo>
                  <a:lnTo>
                    <a:pt x="10859" y="6217"/>
                  </a:lnTo>
                  <a:lnTo>
                    <a:pt x="11025" y="5554"/>
                  </a:lnTo>
                  <a:lnTo>
                    <a:pt x="11108" y="4932"/>
                  </a:lnTo>
                  <a:lnTo>
                    <a:pt x="11108" y="4310"/>
                  </a:lnTo>
                  <a:lnTo>
                    <a:pt x="11025" y="3730"/>
                  </a:lnTo>
                  <a:lnTo>
                    <a:pt x="10900" y="3150"/>
                  </a:lnTo>
                  <a:lnTo>
                    <a:pt x="10693" y="2611"/>
                  </a:lnTo>
                  <a:lnTo>
                    <a:pt x="10403" y="2072"/>
                  </a:lnTo>
                  <a:lnTo>
                    <a:pt x="10072" y="1617"/>
                  </a:lnTo>
                  <a:lnTo>
                    <a:pt x="9699" y="1202"/>
                  </a:lnTo>
                  <a:lnTo>
                    <a:pt x="9243" y="829"/>
                  </a:lnTo>
                  <a:lnTo>
                    <a:pt x="8745" y="539"/>
                  </a:lnTo>
                  <a:lnTo>
                    <a:pt x="8207" y="290"/>
                  </a:lnTo>
                  <a:lnTo>
                    <a:pt x="7626" y="125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69;p80"/>
            <p:cNvSpPr/>
            <p:nvPr/>
          </p:nvSpPr>
          <p:spPr>
            <a:xfrm>
              <a:off x="1299050" y="1238600"/>
              <a:ext cx="277700" cy="283925"/>
            </a:xfrm>
            <a:custGeom>
              <a:avLst/>
              <a:gdLst/>
              <a:ahLst/>
              <a:cxnLst/>
              <a:rect l="l" t="t" r="r" b="b"/>
              <a:pathLst>
                <a:path w="11108" h="11357" extrusionOk="0">
                  <a:moveTo>
                    <a:pt x="3440" y="1"/>
                  </a:moveTo>
                  <a:lnTo>
                    <a:pt x="3067" y="42"/>
                  </a:lnTo>
                  <a:lnTo>
                    <a:pt x="2695" y="125"/>
                  </a:lnTo>
                  <a:lnTo>
                    <a:pt x="2322" y="249"/>
                  </a:lnTo>
                  <a:lnTo>
                    <a:pt x="1990" y="415"/>
                  </a:lnTo>
                  <a:lnTo>
                    <a:pt x="1700" y="622"/>
                  </a:lnTo>
                  <a:lnTo>
                    <a:pt x="1368" y="871"/>
                  </a:lnTo>
                  <a:lnTo>
                    <a:pt x="1078" y="1203"/>
                  </a:lnTo>
                  <a:lnTo>
                    <a:pt x="788" y="1576"/>
                  </a:lnTo>
                  <a:lnTo>
                    <a:pt x="498" y="1990"/>
                  </a:lnTo>
                  <a:lnTo>
                    <a:pt x="332" y="2322"/>
                  </a:lnTo>
                  <a:lnTo>
                    <a:pt x="208" y="2612"/>
                  </a:lnTo>
                  <a:lnTo>
                    <a:pt x="84" y="2902"/>
                  </a:lnTo>
                  <a:lnTo>
                    <a:pt x="42" y="3150"/>
                  </a:lnTo>
                  <a:lnTo>
                    <a:pt x="1" y="3399"/>
                  </a:lnTo>
                  <a:lnTo>
                    <a:pt x="1" y="3606"/>
                  </a:lnTo>
                  <a:lnTo>
                    <a:pt x="42" y="3814"/>
                  </a:lnTo>
                  <a:lnTo>
                    <a:pt x="125" y="4021"/>
                  </a:lnTo>
                  <a:lnTo>
                    <a:pt x="249" y="4187"/>
                  </a:lnTo>
                  <a:lnTo>
                    <a:pt x="374" y="4352"/>
                  </a:lnTo>
                  <a:lnTo>
                    <a:pt x="539" y="4518"/>
                  </a:lnTo>
                  <a:lnTo>
                    <a:pt x="747" y="4642"/>
                  </a:lnTo>
                  <a:lnTo>
                    <a:pt x="1161" y="4891"/>
                  </a:lnTo>
                  <a:lnTo>
                    <a:pt x="1700" y="5098"/>
                  </a:lnTo>
                  <a:lnTo>
                    <a:pt x="2322" y="5264"/>
                  </a:lnTo>
                  <a:lnTo>
                    <a:pt x="2985" y="5388"/>
                  </a:lnTo>
                  <a:lnTo>
                    <a:pt x="4394" y="5596"/>
                  </a:lnTo>
                  <a:lnTo>
                    <a:pt x="5886" y="5803"/>
                  </a:lnTo>
                  <a:lnTo>
                    <a:pt x="7378" y="5969"/>
                  </a:lnTo>
                  <a:lnTo>
                    <a:pt x="7336" y="6300"/>
                  </a:lnTo>
                  <a:lnTo>
                    <a:pt x="7212" y="6632"/>
                  </a:lnTo>
                  <a:lnTo>
                    <a:pt x="7087" y="6963"/>
                  </a:lnTo>
                  <a:lnTo>
                    <a:pt x="6922" y="7336"/>
                  </a:lnTo>
                  <a:lnTo>
                    <a:pt x="6507" y="8041"/>
                  </a:lnTo>
                  <a:lnTo>
                    <a:pt x="6051" y="8745"/>
                  </a:lnTo>
                  <a:lnTo>
                    <a:pt x="5596" y="9325"/>
                  </a:lnTo>
                  <a:lnTo>
                    <a:pt x="5181" y="9823"/>
                  </a:lnTo>
                  <a:lnTo>
                    <a:pt x="4808" y="10279"/>
                  </a:lnTo>
                  <a:lnTo>
                    <a:pt x="6839" y="11107"/>
                  </a:lnTo>
                  <a:lnTo>
                    <a:pt x="6922" y="11149"/>
                  </a:lnTo>
                  <a:lnTo>
                    <a:pt x="7212" y="11232"/>
                  </a:lnTo>
                  <a:lnTo>
                    <a:pt x="7626" y="11356"/>
                  </a:lnTo>
                  <a:lnTo>
                    <a:pt x="8124" y="11356"/>
                  </a:lnTo>
                  <a:lnTo>
                    <a:pt x="8372" y="11315"/>
                  </a:lnTo>
                  <a:lnTo>
                    <a:pt x="8662" y="11273"/>
                  </a:lnTo>
                  <a:lnTo>
                    <a:pt x="8952" y="11149"/>
                  </a:lnTo>
                  <a:lnTo>
                    <a:pt x="9243" y="10983"/>
                  </a:lnTo>
                  <a:lnTo>
                    <a:pt x="9533" y="10776"/>
                  </a:lnTo>
                  <a:lnTo>
                    <a:pt x="9781" y="10486"/>
                  </a:lnTo>
                  <a:lnTo>
                    <a:pt x="10030" y="10113"/>
                  </a:lnTo>
                  <a:lnTo>
                    <a:pt x="10279" y="9657"/>
                  </a:lnTo>
                  <a:lnTo>
                    <a:pt x="10486" y="9160"/>
                  </a:lnTo>
                  <a:lnTo>
                    <a:pt x="10693" y="8621"/>
                  </a:lnTo>
                  <a:lnTo>
                    <a:pt x="10859" y="8041"/>
                  </a:lnTo>
                  <a:lnTo>
                    <a:pt x="10983" y="7419"/>
                  </a:lnTo>
                  <a:lnTo>
                    <a:pt x="11066" y="6797"/>
                  </a:lnTo>
                  <a:lnTo>
                    <a:pt x="11107" y="6134"/>
                  </a:lnTo>
                  <a:lnTo>
                    <a:pt x="11066" y="5513"/>
                  </a:lnTo>
                  <a:lnTo>
                    <a:pt x="10983" y="4891"/>
                  </a:lnTo>
                  <a:lnTo>
                    <a:pt x="10817" y="4228"/>
                  </a:lnTo>
                  <a:lnTo>
                    <a:pt x="10569" y="3648"/>
                  </a:lnTo>
                  <a:lnTo>
                    <a:pt x="10237" y="3026"/>
                  </a:lnTo>
                  <a:lnTo>
                    <a:pt x="10030" y="2777"/>
                  </a:lnTo>
                  <a:lnTo>
                    <a:pt x="9823" y="2487"/>
                  </a:lnTo>
                  <a:lnTo>
                    <a:pt x="9533" y="2239"/>
                  </a:lnTo>
                  <a:lnTo>
                    <a:pt x="9243" y="1949"/>
                  </a:lnTo>
                  <a:lnTo>
                    <a:pt x="8952" y="1741"/>
                  </a:lnTo>
                  <a:lnTo>
                    <a:pt x="8621" y="1493"/>
                  </a:lnTo>
                  <a:lnTo>
                    <a:pt x="8206" y="1285"/>
                  </a:lnTo>
                  <a:lnTo>
                    <a:pt x="7833" y="1078"/>
                  </a:lnTo>
                  <a:lnTo>
                    <a:pt x="7378" y="871"/>
                  </a:lnTo>
                  <a:lnTo>
                    <a:pt x="6922" y="705"/>
                  </a:lnTo>
                  <a:lnTo>
                    <a:pt x="5761" y="332"/>
                  </a:lnTo>
                  <a:lnTo>
                    <a:pt x="4767" y="125"/>
                  </a:lnTo>
                  <a:lnTo>
                    <a:pt x="4311" y="42"/>
                  </a:lnTo>
                  <a:lnTo>
                    <a:pt x="38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70;p80"/>
            <p:cNvSpPr/>
            <p:nvPr/>
          </p:nvSpPr>
          <p:spPr>
            <a:xfrm>
              <a:off x="1407850" y="1459300"/>
              <a:ext cx="88075" cy="57000"/>
            </a:xfrm>
            <a:custGeom>
              <a:avLst/>
              <a:gdLst/>
              <a:ahLst/>
              <a:cxnLst/>
              <a:rect l="l" t="t" r="r" b="b"/>
              <a:pathLst>
                <a:path w="3523" h="2280" extrusionOk="0">
                  <a:moveTo>
                    <a:pt x="42" y="0"/>
                  </a:moveTo>
                  <a:lnTo>
                    <a:pt x="0" y="83"/>
                  </a:lnTo>
                  <a:lnTo>
                    <a:pt x="0" y="166"/>
                  </a:lnTo>
                  <a:lnTo>
                    <a:pt x="42" y="207"/>
                  </a:lnTo>
                  <a:lnTo>
                    <a:pt x="953" y="580"/>
                  </a:lnTo>
                  <a:lnTo>
                    <a:pt x="1782" y="1078"/>
                  </a:lnTo>
                  <a:lnTo>
                    <a:pt x="2611" y="1616"/>
                  </a:lnTo>
                  <a:lnTo>
                    <a:pt x="3357" y="2238"/>
                  </a:lnTo>
                  <a:lnTo>
                    <a:pt x="3440" y="2279"/>
                  </a:lnTo>
                  <a:lnTo>
                    <a:pt x="3481" y="2238"/>
                  </a:lnTo>
                  <a:lnTo>
                    <a:pt x="3523" y="2155"/>
                  </a:lnTo>
                  <a:lnTo>
                    <a:pt x="3481" y="2072"/>
                  </a:lnTo>
                  <a:lnTo>
                    <a:pt x="2735" y="1451"/>
                  </a:lnTo>
                  <a:lnTo>
                    <a:pt x="1907" y="870"/>
                  </a:lnTo>
                  <a:lnTo>
                    <a:pt x="1036" y="41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71;p80"/>
            <p:cNvSpPr/>
            <p:nvPr/>
          </p:nvSpPr>
          <p:spPr>
            <a:xfrm>
              <a:off x="1296975" y="1530775"/>
              <a:ext cx="58050" cy="11425"/>
            </a:xfrm>
            <a:custGeom>
              <a:avLst/>
              <a:gdLst/>
              <a:ahLst/>
              <a:cxnLst/>
              <a:rect l="l" t="t" r="r" b="b"/>
              <a:pathLst>
                <a:path w="2322" h="457" extrusionOk="0">
                  <a:moveTo>
                    <a:pt x="2280" y="1"/>
                  </a:moveTo>
                  <a:lnTo>
                    <a:pt x="2197" y="42"/>
                  </a:lnTo>
                  <a:lnTo>
                    <a:pt x="1949" y="125"/>
                  </a:lnTo>
                  <a:lnTo>
                    <a:pt x="1700" y="249"/>
                  </a:lnTo>
                  <a:lnTo>
                    <a:pt x="1451" y="291"/>
                  </a:lnTo>
                  <a:lnTo>
                    <a:pt x="1161" y="332"/>
                  </a:lnTo>
                  <a:lnTo>
                    <a:pt x="913" y="332"/>
                  </a:lnTo>
                  <a:lnTo>
                    <a:pt x="664" y="291"/>
                  </a:lnTo>
                  <a:lnTo>
                    <a:pt x="374" y="208"/>
                  </a:lnTo>
                  <a:lnTo>
                    <a:pt x="125" y="125"/>
                  </a:lnTo>
                  <a:lnTo>
                    <a:pt x="84" y="125"/>
                  </a:lnTo>
                  <a:lnTo>
                    <a:pt x="1" y="166"/>
                  </a:lnTo>
                  <a:lnTo>
                    <a:pt x="1" y="249"/>
                  </a:lnTo>
                  <a:lnTo>
                    <a:pt x="42" y="291"/>
                  </a:lnTo>
                  <a:lnTo>
                    <a:pt x="415" y="374"/>
                  </a:lnTo>
                  <a:lnTo>
                    <a:pt x="871" y="457"/>
                  </a:lnTo>
                  <a:lnTo>
                    <a:pt x="1368" y="457"/>
                  </a:lnTo>
                  <a:lnTo>
                    <a:pt x="1866" y="332"/>
                  </a:lnTo>
                  <a:lnTo>
                    <a:pt x="2280" y="125"/>
                  </a:lnTo>
                  <a:lnTo>
                    <a:pt x="2322" y="84"/>
                  </a:lnTo>
                  <a:lnTo>
                    <a:pt x="2322" y="42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72;p80"/>
            <p:cNvSpPr/>
            <p:nvPr/>
          </p:nvSpPr>
          <p:spPr>
            <a:xfrm>
              <a:off x="1419250" y="1491400"/>
              <a:ext cx="101550" cy="92250"/>
            </a:xfrm>
            <a:custGeom>
              <a:avLst/>
              <a:gdLst/>
              <a:ahLst/>
              <a:cxnLst/>
              <a:rect l="l" t="t" r="r" b="b"/>
              <a:pathLst>
                <a:path w="4062" h="3690" extrusionOk="0">
                  <a:moveTo>
                    <a:pt x="2570" y="1"/>
                  </a:moveTo>
                  <a:lnTo>
                    <a:pt x="2362" y="42"/>
                  </a:lnTo>
                  <a:lnTo>
                    <a:pt x="1948" y="167"/>
                  </a:lnTo>
                  <a:lnTo>
                    <a:pt x="1575" y="374"/>
                  </a:lnTo>
                  <a:lnTo>
                    <a:pt x="1202" y="664"/>
                  </a:lnTo>
                  <a:lnTo>
                    <a:pt x="829" y="954"/>
                  </a:lnTo>
                  <a:lnTo>
                    <a:pt x="539" y="1286"/>
                  </a:lnTo>
                  <a:lnTo>
                    <a:pt x="290" y="1617"/>
                  </a:lnTo>
                  <a:lnTo>
                    <a:pt x="124" y="1990"/>
                  </a:lnTo>
                  <a:lnTo>
                    <a:pt x="0" y="2363"/>
                  </a:lnTo>
                  <a:lnTo>
                    <a:pt x="0" y="2695"/>
                  </a:lnTo>
                  <a:lnTo>
                    <a:pt x="42" y="3026"/>
                  </a:lnTo>
                  <a:lnTo>
                    <a:pt x="83" y="3151"/>
                  </a:lnTo>
                  <a:lnTo>
                    <a:pt x="166" y="3275"/>
                  </a:lnTo>
                  <a:lnTo>
                    <a:pt x="290" y="3399"/>
                  </a:lnTo>
                  <a:lnTo>
                    <a:pt x="415" y="3524"/>
                  </a:lnTo>
                  <a:lnTo>
                    <a:pt x="539" y="3565"/>
                  </a:lnTo>
                  <a:lnTo>
                    <a:pt x="705" y="3648"/>
                  </a:lnTo>
                  <a:lnTo>
                    <a:pt x="912" y="3689"/>
                  </a:lnTo>
                  <a:lnTo>
                    <a:pt x="1119" y="3689"/>
                  </a:lnTo>
                  <a:lnTo>
                    <a:pt x="1451" y="3648"/>
                  </a:lnTo>
                  <a:lnTo>
                    <a:pt x="1782" y="3606"/>
                  </a:lnTo>
                  <a:lnTo>
                    <a:pt x="2114" y="3482"/>
                  </a:lnTo>
                  <a:lnTo>
                    <a:pt x="2445" y="3358"/>
                  </a:lnTo>
                  <a:lnTo>
                    <a:pt x="2735" y="3233"/>
                  </a:lnTo>
                  <a:lnTo>
                    <a:pt x="3025" y="3026"/>
                  </a:lnTo>
                  <a:lnTo>
                    <a:pt x="3274" y="2860"/>
                  </a:lnTo>
                  <a:lnTo>
                    <a:pt x="3523" y="2612"/>
                  </a:lnTo>
                  <a:lnTo>
                    <a:pt x="3771" y="2280"/>
                  </a:lnTo>
                  <a:lnTo>
                    <a:pt x="3937" y="1949"/>
                  </a:lnTo>
                  <a:lnTo>
                    <a:pt x="4062" y="1576"/>
                  </a:lnTo>
                  <a:lnTo>
                    <a:pt x="4062" y="1203"/>
                  </a:lnTo>
                  <a:lnTo>
                    <a:pt x="3979" y="871"/>
                  </a:lnTo>
                  <a:lnTo>
                    <a:pt x="3813" y="581"/>
                  </a:lnTo>
                  <a:lnTo>
                    <a:pt x="3689" y="415"/>
                  </a:lnTo>
                  <a:lnTo>
                    <a:pt x="3523" y="291"/>
                  </a:lnTo>
                  <a:lnTo>
                    <a:pt x="3357" y="208"/>
                  </a:lnTo>
                  <a:lnTo>
                    <a:pt x="3191" y="125"/>
                  </a:lnTo>
                  <a:lnTo>
                    <a:pt x="2984" y="42"/>
                  </a:lnTo>
                  <a:lnTo>
                    <a:pt x="2777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73;p80"/>
            <p:cNvSpPr/>
            <p:nvPr/>
          </p:nvSpPr>
          <p:spPr>
            <a:xfrm>
              <a:off x="1014125" y="2565825"/>
              <a:ext cx="632050" cy="1846300"/>
            </a:xfrm>
            <a:custGeom>
              <a:avLst/>
              <a:gdLst/>
              <a:ahLst/>
              <a:cxnLst/>
              <a:rect l="l" t="t" r="r" b="b"/>
              <a:pathLst>
                <a:path w="25282" h="73852" extrusionOk="0">
                  <a:moveTo>
                    <a:pt x="1" y="0"/>
                  </a:moveTo>
                  <a:lnTo>
                    <a:pt x="498" y="14340"/>
                  </a:lnTo>
                  <a:lnTo>
                    <a:pt x="913" y="26482"/>
                  </a:lnTo>
                  <a:lnTo>
                    <a:pt x="1203" y="36843"/>
                  </a:lnTo>
                  <a:lnTo>
                    <a:pt x="1203" y="37382"/>
                  </a:lnTo>
                  <a:lnTo>
                    <a:pt x="1286" y="37962"/>
                  </a:lnTo>
                  <a:lnTo>
                    <a:pt x="1451" y="39123"/>
                  </a:lnTo>
                  <a:lnTo>
                    <a:pt x="1700" y="40366"/>
                  </a:lnTo>
                  <a:lnTo>
                    <a:pt x="2073" y="41692"/>
                  </a:lnTo>
                  <a:lnTo>
                    <a:pt x="2529" y="43060"/>
                  </a:lnTo>
                  <a:lnTo>
                    <a:pt x="3026" y="44469"/>
                  </a:lnTo>
                  <a:lnTo>
                    <a:pt x="3606" y="45919"/>
                  </a:lnTo>
                  <a:lnTo>
                    <a:pt x="4270" y="47411"/>
                  </a:lnTo>
                  <a:lnTo>
                    <a:pt x="4974" y="48903"/>
                  </a:lnTo>
                  <a:lnTo>
                    <a:pt x="5720" y="50436"/>
                  </a:lnTo>
                  <a:lnTo>
                    <a:pt x="6507" y="52011"/>
                  </a:lnTo>
                  <a:lnTo>
                    <a:pt x="7295" y="53545"/>
                  </a:lnTo>
                  <a:lnTo>
                    <a:pt x="9035" y="56611"/>
                  </a:lnTo>
                  <a:lnTo>
                    <a:pt x="10776" y="59595"/>
                  </a:lnTo>
                  <a:lnTo>
                    <a:pt x="12517" y="62455"/>
                  </a:lnTo>
                  <a:lnTo>
                    <a:pt x="14216" y="65149"/>
                  </a:lnTo>
                  <a:lnTo>
                    <a:pt x="15832" y="67552"/>
                  </a:lnTo>
                  <a:lnTo>
                    <a:pt x="17241" y="69666"/>
                  </a:lnTo>
                  <a:lnTo>
                    <a:pt x="19355" y="72733"/>
                  </a:lnTo>
                  <a:lnTo>
                    <a:pt x="20142" y="73852"/>
                  </a:lnTo>
                  <a:lnTo>
                    <a:pt x="25281" y="70495"/>
                  </a:lnTo>
                  <a:lnTo>
                    <a:pt x="24659" y="69542"/>
                  </a:lnTo>
                  <a:lnTo>
                    <a:pt x="22960" y="67014"/>
                  </a:lnTo>
                  <a:lnTo>
                    <a:pt x="21841" y="65232"/>
                  </a:lnTo>
                  <a:lnTo>
                    <a:pt x="20557" y="63159"/>
                  </a:lnTo>
                  <a:lnTo>
                    <a:pt x="19189" y="60839"/>
                  </a:lnTo>
                  <a:lnTo>
                    <a:pt x="17780" y="58311"/>
                  </a:lnTo>
                  <a:lnTo>
                    <a:pt x="16412" y="55617"/>
                  </a:lnTo>
                  <a:lnTo>
                    <a:pt x="15708" y="54208"/>
                  </a:lnTo>
                  <a:lnTo>
                    <a:pt x="15003" y="52799"/>
                  </a:lnTo>
                  <a:lnTo>
                    <a:pt x="14382" y="51348"/>
                  </a:lnTo>
                  <a:lnTo>
                    <a:pt x="13719" y="49898"/>
                  </a:lnTo>
                  <a:lnTo>
                    <a:pt x="13138" y="48447"/>
                  </a:lnTo>
                  <a:lnTo>
                    <a:pt x="12558" y="46955"/>
                  </a:lnTo>
                  <a:lnTo>
                    <a:pt x="12061" y="45463"/>
                  </a:lnTo>
                  <a:lnTo>
                    <a:pt x="11563" y="44013"/>
                  </a:lnTo>
                  <a:lnTo>
                    <a:pt x="11149" y="42521"/>
                  </a:lnTo>
                  <a:lnTo>
                    <a:pt x="10776" y="41070"/>
                  </a:lnTo>
                  <a:lnTo>
                    <a:pt x="10486" y="39620"/>
                  </a:lnTo>
                  <a:lnTo>
                    <a:pt x="10237" y="38211"/>
                  </a:lnTo>
                  <a:lnTo>
                    <a:pt x="10113" y="36843"/>
                  </a:lnTo>
                  <a:lnTo>
                    <a:pt x="10030" y="35476"/>
                  </a:lnTo>
                  <a:lnTo>
                    <a:pt x="10154" y="32119"/>
                  </a:lnTo>
                  <a:lnTo>
                    <a:pt x="10362" y="28803"/>
                  </a:lnTo>
                  <a:lnTo>
                    <a:pt x="10610" y="25571"/>
                  </a:lnTo>
                  <a:lnTo>
                    <a:pt x="10942" y="22380"/>
                  </a:lnTo>
                  <a:lnTo>
                    <a:pt x="11356" y="19354"/>
                  </a:lnTo>
                  <a:lnTo>
                    <a:pt x="11771" y="16412"/>
                  </a:lnTo>
                  <a:lnTo>
                    <a:pt x="12185" y="13676"/>
                  </a:lnTo>
                  <a:lnTo>
                    <a:pt x="12641" y="11107"/>
                  </a:lnTo>
                  <a:lnTo>
                    <a:pt x="13055" y="8745"/>
                  </a:lnTo>
                  <a:lnTo>
                    <a:pt x="13511" y="6631"/>
                  </a:lnTo>
                  <a:lnTo>
                    <a:pt x="14216" y="3191"/>
                  </a:lnTo>
                  <a:lnTo>
                    <a:pt x="14755" y="995"/>
                  </a:lnTo>
                  <a:lnTo>
                    <a:pt x="14962" y="2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74;p80"/>
            <p:cNvSpPr/>
            <p:nvPr/>
          </p:nvSpPr>
          <p:spPr>
            <a:xfrm>
              <a:off x="1014125" y="2565825"/>
              <a:ext cx="632050" cy="1846300"/>
            </a:xfrm>
            <a:custGeom>
              <a:avLst/>
              <a:gdLst/>
              <a:ahLst/>
              <a:cxnLst/>
              <a:rect l="l" t="t" r="r" b="b"/>
              <a:pathLst>
                <a:path w="25282" h="73852" fill="none" extrusionOk="0">
                  <a:moveTo>
                    <a:pt x="10030" y="35476"/>
                  </a:moveTo>
                  <a:lnTo>
                    <a:pt x="10030" y="35476"/>
                  </a:lnTo>
                  <a:lnTo>
                    <a:pt x="10154" y="32119"/>
                  </a:lnTo>
                  <a:lnTo>
                    <a:pt x="10362" y="28803"/>
                  </a:lnTo>
                  <a:lnTo>
                    <a:pt x="10610" y="25571"/>
                  </a:lnTo>
                  <a:lnTo>
                    <a:pt x="10942" y="22380"/>
                  </a:lnTo>
                  <a:lnTo>
                    <a:pt x="11356" y="19354"/>
                  </a:lnTo>
                  <a:lnTo>
                    <a:pt x="11771" y="16412"/>
                  </a:lnTo>
                  <a:lnTo>
                    <a:pt x="12185" y="13676"/>
                  </a:lnTo>
                  <a:lnTo>
                    <a:pt x="12641" y="11107"/>
                  </a:lnTo>
                  <a:lnTo>
                    <a:pt x="13055" y="8745"/>
                  </a:lnTo>
                  <a:lnTo>
                    <a:pt x="13511" y="6631"/>
                  </a:lnTo>
                  <a:lnTo>
                    <a:pt x="14216" y="3191"/>
                  </a:lnTo>
                  <a:lnTo>
                    <a:pt x="14755" y="995"/>
                  </a:lnTo>
                  <a:lnTo>
                    <a:pt x="14962" y="208"/>
                  </a:lnTo>
                  <a:lnTo>
                    <a:pt x="1" y="0"/>
                  </a:lnTo>
                  <a:lnTo>
                    <a:pt x="1" y="0"/>
                  </a:lnTo>
                  <a:lnTo>
                    <a:pt x="498" y="14340"/>
                  </a:lnTo>
                  <a:lnTo>
                    <a:pt x="913" y="26482"/>
                  </a:lnTo>
                  <a:lnTo>
                    <a:pt x="1203" y="36843"/>
                  </a:lnTo>
                  <a:lnTo>
                    <a:pt x="1203" y="36843"/>
                  </a:lnTo>
                  <a:lnTo>
                    <a:pt x="1203" y="37382"/>
                  </a:lnTo>
                  <a:lnTo>
                    <a:pt x="1286" y="37962"/>
                  </a:lnTo>
                  <a:lnTo>
                    <a:pt x="1451" y="39123"/>
                  </a:lnTo>
                  <a:lnTo>
                    <a:pt x="1700" y="40366"/>
                  </a:lnTo>
                  <a:lnTo>
                    <a:pt x="2073" y="41692"/>
                  </a:lnTo>
                  <a:lnTo>
                    <a:pt x="2529" y="43060"/>
                  </a:lnTo>
                  <a:lnTo>
                    <a:pt x="3026" y="44469"/>
                  </a:lnTo>
                  <a:lnTo>
                    <a:pt x="3606" y="45919"/>
                  </a:lnTo>
                  <a:lnTo>
                    <a:pt x="4270" y="47411"/>
                  </a:lnTo>
                  <a:lnTo>
                    <a:pt x="4974" y="48903"/>
                  </a:lnTo>
                  <a:lnTo>
                    <a:pt x="5720" y="50436"/>
                  </a:lnTo>
                  <a:lnTo>
                    <a:pt x="6507" y="52011"/>
                  </a:lnTo>
                  <a:lnTo>
                    <a:pt x="7295" y="53545"/>
                  </a:lnTo>
                  <a:lnTo>
                    <a:pt x="9035" y="56611"/>
                  </a:lnTo>
                  <a:lnTo>
                    <a:pt x="10776" y="59595"/>
                  </a:lnTo>
                  <a:lnTo>
                    <a:pt x="12517" y="62455"/>
                  </a:lnTo>
                  <a:lnTo>
                    <a:pt x="14216" y="65149"/>
                  </a:lnTo>
                  <a:lnTo>
                    <a:pt x="15832" y="67552"/>
                  </a:lnTo>
                  <a:lnTo>
                    <a:pt x="17241" y="69666"/>
                  </a:lnTo>
                  <a:lnTo>
                    <a:pt x="19355" y="72733"/>
                  </a:lnTo>
                  <a:lnTo>
                    <a:pt x="20142" y="73852"/>
                  </a:lnTo>
                  <a:lnTo>
                    <a:pt x="25281" y="70495"/>
                  </a:lnTo>
                  <a:lnTo>
                    <a:pt x="25281" y="70495"/>
                  </a:lnTo>
                  <a:lnTo>
                    <a:pt x="24659" y="69542"/>
                  </a:lnTo>
                  <a:lnTo>
                    <a:pt x="22960" y="67014"/>
                  </a:lnTo>
                  <a:lnTo>
                    <a:pt x="21841" y="65232"/>
                  </a:lnTo>
                  <a:lnTo>
                    <a:pt x="20557" y="63159"/>
                  </a:lnTo>
                  <a:lnTo>
                    <a:pt x="19189" y="60839"/>
                  </a:lnTo>
                  <a:lnTo>
                    <a:pt x="17780" y="58311"/>
                  </a:lnTo>
                  <a:lnTo>
                    <a:pt x="16412" y="55617"/>
                  </a:lnTo>
                  <a:lnTo>
                    <a:pt x="15708" y="54208"/>
                  </a:lnTo>
                  <a:lnTo>
                    <a:pt x="15003" y="52799"/>
                  </a:lnTo>
                  <a:lnTo>
                    <a:pt x="14382" y="51348"/>
                  </a:lnTo>
                  <a:lnTo>
                    <a:pt x="13719" y="49898"/>
                  </a:lnTo>
                  <a:lnTo>
                    <a:pt x="13138" y="48447"/>
                  </a:lnTo>
                  <a:lnTo>
                    <a:pt x="12558" y="46955"/>
                  </a:lnTo>
                  <a:lnTo>
                    <a:pt x="12061" y="45463"/>
                  </a:lnTo>
                  <a:lnTo>
                    <a:pt x="11563" y="44013"/>
                  </a:lnTo>
                  <a:lnTo>
                    <a:pt x="11149" y="42521"/>
                  </a:lnTo>
                  <a:lnTo>
                    <a:pt x="10776" y="41070"/>
                  </a:lnTo>
                  <a:lnTo>
                    <a:pt x="10486" y="39620"/>
                  </a:lnTo>
                  <a:lnTo>
                    <a:pt x="10237" y="38211"/>
                  </a:lnTo>
                  <a:lnTo>
                    <a:pt x="10113" y="36843"/>
                  </a:lnTo>
                  <a:lnTo>
                    <a:pt x="10030" y="354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75;p80"/>
            <p:cNvSpPr/>
            <p:nvPr/>
          </p:nvSpPr>
          <p:spPr>
            <a:xfrm>
              <a:off x="1264875" y="3209225"/>
              <a:ext cx="14525" cy="216550"/>
            </a:xfrm>
            <a:custGeom>
              <a:avLst/>
              <a:gdLst/>
              <a:ahLst/>
              <a:cxnLst/>
              <a:rect l="l" t="t" r="r" b="b"/>
              <a:pathLst>
                <a:path w="581" h="8662" extrusionOk="0">
                  <a:moveTo>
                    <a:pt x="580" y="0"/>
                  </a:moveTo>
                  <a:lnTo>
                    <a:pt x="373" y="2155"/>
                  </a:lnTo>
                  <a:lnTo>
                    <a:pt x="249" y="4269"/>
                  </a:lnTo>
                  <a:lnTo>
                    <a:pt x="124" y="6466"/>
                  </a:lnTo>
                  <a:lnTo>
                    <a:pt x="0" y="8662"/>
                  </a:lnTo>
                  <a:lnTo>
                    <a:pt x="124" y="6507"/>
                  </a:lnTo>
                  <a:lnTo>
                    <a:pt x="249" y="4352"/>
                  </a:lnTo>
                  <a:lnTo>
                    <a:pt x="415" y="2238"/>
                  </a:lnTo>
                  <a:lnTo>
                    <a:pt x="580" y="83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rgbClr val="C3C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976;p80"/>
            <p:cNvSpPr/>
            <p:nvPr/>
          </p:nvSpPr>
          <p:spPr>
            <a:xfrm>
              <a:off x="1264875" y="3209225"/>
              <a:ext cx="14525" cy="216550"/>
            </a:xfrm>
            <a:custGeom>
              <a:avLst/>
              <a:gdLst/>
              <a:ahLst/>
              <a:cxnLst/>
              <a:rect l="l" t="t" r="r" b="b"/>
              <a:pathLst>
                <a:path w="581" h="8662" fill="none" extrusionOk="0">
                  <a:moveTo>
                    <a:pt x="580" y="0"/>
                  </a:moveTo>
                  <a:lnTo>
                    <a:pt x="580" y="0"/>
                  </a:lnTo>
                  <a:lnTo>
                    <a:pt x="373" y="2155"/>
                  </a:lnTo>
                  <a:lnTo>
                    <a:pt x="249" y="4269"/>
                  </a:lnTo>
                  <a:lnTo>
                    <a:pt x="124" y="6466"/>
                  </a:lnTo>
                  <a:lnTo>
                    <a:pt x="0" y="8662"/>
                  </a:lnTo>
                  <a:lnTo>
                    <a:pt x="0" y="8662"/>
                  </a:lnTo>
                  <a:lnTo>
                    <a:pt x="124" y="6507"/>
                  </a:lnTo>
                  <a:lnTo>
                    <a:pt x="249" y="4352"/>
                  </a:lnTo>
                  <a:lnTo>
                    <a:pt x="415" y="2238"/>
                  </a:lnTo>
                  <a:lnTo>
                    <a:pt x="580" y="83"/>
                  </a:lnTo>
                  <a:lnTo>
                    <a:pt x="580" y="83"/>
                  </a:lnTo>
                  <a:lnTo>
                    <a:pt x="58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977;p80"/>
            <p:cNvSpPr/>
            <p:nvPr/>
          </p:nvSpPr>
          <p:spPr>
            <a:xfrm>
              <a:off x="1228600" y="3178150"/>
              <a:ext cx="50800" cy="253850"/>
            </a:xfrm>
            <a:custGeom>
              <a:avLst/>
              <a:gdLst/>
              <a:ahLst/>
              <a:cxnLst/>
              <a:rect l="l" t="t" r="r" b="b"/>
              <a:pathLst>
                <a:path w="2032" h="10154" extrusionOk="0">
                  <a:moveTo>
                    <a:pt x="1" y="0"/>
                  </a:moveTo>
                  <a:lnTo>
                    <a:pt x="125" y="1326"/>
                  </a:lnTo>
                  <a:lnTo>
                    <a:pt x="249" y="2652"/>
                  </a:lnTo>
                  <a:lnTo>
                    <a:pt x="622" y="5263"/>
                  </a:lnTo>
                  <a:lnTo>
                    <a:pt x="1037" y="7750"/>
                  </a:lnTo>
                  <a:lnTo>
                    <a:pt x="1451" y="10154"/>
                  </a:lnTo>
                  <a:lnTo>
                    <a:pt x="1451" y="9905"/>
                  </a:lnTo>
                  <a:lnTo>
                    <a:pt x="1575" y="7709"/>
                  </a:lnTo>
                  <a:lnTo>
                    <a:pt x="1700" y="5512"/>
                  </a:lnTo>
                  <a:lnTo>
                    <a:pt x="1824" y="3398"/>
                  </a:lnTo>
                  <a:lnTo>
                    <a:pt x="2031" y="1243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rgbClr val="749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978;p80"/>
            <p:cNvSpPr/>
            <p:nvPr/>
          </p:nvSpPr>
          <p:spPr>
            <a:xfrm>
              <a:off x="1228600" y="3178150"/>
              <a:ext cx="50800" cy="253850"/>
            </a:xfrm>
            <a:custGeom>
              <a:avLst/>
              <a:gdLst/>
              <a:ahLst/>
              <a:cxnLst/>
              <a:rect l="l" t="t" r="r" b="b"/>
              <a:pathLst>
                <a:path w="2032" h="10154" fill="none" extrusionOk="0">
                  <a:moveTo>
                    <a:pt x="1824" y="0"/>
                  </a:moveTo>
                  <a:lnTo>
                    <a:pt x="1824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25" y="1326"/>
                  </a:lnTo>
                  <a:lnTo>
                    <a:pt x="249" y="2652"/>
                  </a:lnTo>
                  <a:lnTo>
                    <a:pt x="622" y="5263"/>
                  </a:lnTo>
                  <a:lnTo>
                    <a:pt x="1037" y="7750"/>
                  </a:lnTo>
                  <a:lnTo>
                    <a:pt x="1451" y="10154"/>
                  </a:lnTo>
                  <a:lnTo>
                    <a:pt x="1451" y="10154"/>
                  </a:lnTo>
                  <a:lnTo>
                    <a:pt x="1451" y="9905"/>
                  </a:lnTo>
                  <a:lnTo>
                    <a:pt x="1451" y="9905"/>
                  </a:lnTo>
                  <a:lnTo>
                    <a:pt x="1575" y="7709"/>
                  </a:lnTo>
                  <a:lnTo>
                    <a:pt x="1700" y="5512"/>
                  </a:lnTo>
                  <a:lnTo>
                    <a:pt x="1824" y="3398"/>
                  </a:lnTo>
                  <a:lnTo>
                    <a:pt x="2031" y="1243"/>
                  </a:lnTo>
                  <a:lnTo>
                    <a:pt x="2031" y="1243"/>
                  </a:lnTo>
                  <a:lnTo>
                    <a:pt x="182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979;p80"/>
            <p:cNvSpPr/>
            <p:nvPr/>
          </p:nvSpPr>
          <p:spPr>
            <a:xfrm>
              <a:off x="1471050" y="4273275"/>
              <a:ext cx="193775" cy="147150"/>
            </a:xfrm>
            <a:custGeom>
              <a:avLst/>
              <a:gdLst/>
              <a:ahLst/>
              <a:cxnLst/>
              <a:rect l="l" t="t" r="r" b="b"/>
              <a:pathLst>
                <a:path w="7751" h="5886" extrusionOk="0">
                  <a:moveTo>
                    <a:pt x="6424" y="0"/>
                  </a:moveTo>
                  <a:lnTo>
                    <a:pt x="0" y="4062"/>
                  </a:lnTo>
                  <a:lnTo>
                    <a:pt x="1658" y="5885"/>
                  </a:lnTo>
                  <a:lnTo>
                    <a:pt x="7750" y="1865"/>
                  </a:lnTo>
                  <a:lnTo>
                    <a:pt x="642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980;p80"/>
            <p:cNvSpPr/>
            <p:nvPr/>
          </p:nvSpPr>
          <p:spPr>
            <a:xfrm>
              <a:off x="1471050" y="4273275"/>
              <a:ext cx="193775" cy="147150"/>
            </a:xfrm>
            <a:custGeom>
              <a:avLst/>
              <a:gdLst/>
              <a:ahLst/>
              <a:cxnLst/>
              <a:rect l="l" t="t" r="r" b="b"/>
              <a:pathLst>
                <a:path w="7751" h="5886" fill="none" extrusionOk="0">
                  <a:moveTo>
                    <a:pt x="1658" y="5885"/>
                  </a:moveTo>
                  <a:lnTo>
                    <a:pt x="7750" y="1865"/>
                  </a:lnTo>
                  <a:lnTo>
                    <a:pt x="6424" y="0"/>
                  </a:lnTo>
                  <a:lnTo>
                    <a:pt x="0" y="4062"/>
                  </a:lnTo>
                  <a:lnTo>
                    <a:pt x="1658" y="58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981;p80"/>
            <p:cNvSpPr/>
            <p:nvPr/>
          </p:nvSpPr>
          <p:spPr>
            <a:xfrm>
              <a:off x="1353975" y="1433400"/>
              <a:ext cx="17625" cy="25925"/>
            </a:xfrm>
            <a:custGeom>
              <a:avLst/>
              <a:gdLst/>
              <a:ahLst/>
              <a:cxnLst/>
              <a:rect l="l" t="t" r="r" b="b"/>
              <a:pathLst>
                <a:path w="705" h="1037" extrusionOk="0">
                  <a:moveTo>
                    <a:pt x="332" y="0"/>
                  </a:moveTo>
                  <a:lnTo>
                    <a:pt x="207" y="83"/>
                  </a:lnTo>
                  <a:lnTo>
                    <a:pt x="83" y="249"/>
                  </a:lnTo>
                  <a:lnTo>
                    <a:pt x="0" y="456"/>
                  </a:lnTo>
                  <a:lnTo>
                    <a:pt x="0" y="663"/>
                  </a:lnTo>
                  <a:lnTo>
                    <a:pt x="0" y="829"/>
                  </a:lnTo>
                  <a:lnTo>
                    <a:pt x="83" y="953"/>
                  </a:lnTo>
                  <a:lnTo>
                    <a:pt x="207" y="1036"/>
                  </a:lnTo>
                  <a:lnTo>
                    <a:pt x="332" y="995"/>
                  </a:lnTo>
                  <a:lnTo>
                    <a:pt x="456" y="912"/>
                  </a:lnTo>
                  <a:lnTo>
                    <a:pt x="580" y="787"/>
                  </a:lnTo>
                  <a:lnTo>
                    <a:pt x="663" y="580"/>
                  </a:lnTo>
                  <a:lnTo>
                    <a:pt x="705" y="373"/>
                  </a:lnTo>
                  <a:lnTo>
                    <a:pt x="663" y="207"/>
                  </a:lnTo>
                  <a:lnTo>
                    <a:pt x="580" y="83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982;p80"/>
            <p:cNvSpPr/>
            <p:nvPr/>
          </p:nvSpPr>
          <p:spPr>
            <a:xfrm>
              <a:off x="1273150" y="1418875"/>
              <a:ext cx="17650" cy="24900"/>
            </a:xfrm>
            <a:custGeom>
              <a:avLst/>
              <a:gdLst/>
              <a:ahLst/>
              <a:cxnLst/>
              <a:rect l="l" t="t" r="r" b="b"/>
              <a:pathLst>
                <a:path w="706" h="996" extrusionOk="0">
                  <a:moveTo>
                    <a:pt x="332" y="1"/>
                  </a:moveTo>
                  <a:lnTo>
                    <a:pt x="208" y="84"/>
                  </a:lnTo>
                  <a:lnTo>
                    <a:pt x="84" y="208"/>
                  </a:lnTo>
                  <a:lnTo>
                    <a:pt x="1" y="415"/>
                  </a:lnTo>
                  <a:lnTo>
                    <a:pt x="1" y="622"/>
                  </a:lnTo>
                  <a:lnTo>
                    <a:pt x="1" y="788"/>
                  </a:lnTo>
                  <a:lnTo>
                    <a:pt x="84" y="954"/>
                  </a:lnTo>
                  <a:lnTo>
                    <a:pt x="208" y="995"/>
                  </a:lnTo>
                  <a:lnTo>
                    <a:pt x="332" y="995"/>
                  </a:lnTo>
                  <a:lnTo>
                    <a:pt x="498" y="913"/>
                  </a:lnTo>
                  <a:lnTo>
                    <a:pt x="581" y="747"/>
                  </a:lnTo>
                  <a:lnTo>
                    <a:pt x="664" y="581"/>
                  </a:lnTo>
                  <a:lnTo>
                    <a:pt x="705" y="374"/>
                  </a:lnTo>
                  <a:lnTo>
                    <a:pt x="664" y="208"/>
                  </a:lnTo>
                  <a:lnTo>
                    <a:pt x="581" y="42"/>
                  </a:lnTo>
                  <a:lnTo>
                    <a:pt x="4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983;p80"/>
            <p:cNvSpPr/>
            <p:nvPr/>
          </p:nvSpPr>
          <p:spPr>
            <a:xfrm>
              <a:off x="1262800" y="1441675"/>
              <a:ext cx="49750" cy="57000"/>
            </a:xfrm>
            <a:custGeom>
              <a:avLst/>
              <a:gdLst/>
              <a:ahLst/>
              <a:cxnLst/>
              <a:rect l="l" t="t" r="r" b="b"/>
              <a:pathLst>
                <a:path w="1990" h="2280" extrusionOk="0">
                  <a:moveTo>
                    <a:pt x="1989" y="1"/>
                  </a:moveTo>
                  <a:lnTo>
                    <a:pt x="1534" y="498"/>
                  </a:lnTo>
                  <a:lnTo>
                    <a:pt x="1036" y="954"/>
                  </a:lnTo>
                  <a:lnTo>
                    <a:pt x="539" y="1410"/>
                  </a:lnTo>
                  <a:lnTo>
                    <a:pt x="0" y="1824"/>
                  </a:lnTo>
                  <a:lnTo>
                    <a:pt x="125" y="1990"/>
                  </a:lnTo>
                  <a:lnTo>
                    <a:pt x="332" y="2114"/>
                  </a:lnTo>
                  <a:lnTo>
                    <a:pt x="539" y="2197"/>
                  </a:lnTo>
                  <a:lnTo>
                    <a:pt x="746" y="2239"/>
                  </a:lnTo>
                  <a:lnTo>
                    <a:pt x="1119" y="2280"/>
                  </a:lnTo>
                  <a:lnTo>
                    <a:pt x="1243" y="2280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rgbClr val="63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984;p80"/>
            <p:cNvSpPr/>
            <p:nvPr/>
          </p:nvSpPr>
          <p:spPr>
            <a:xfrm>
              <a:off x="1374700" y="1398150"/>
              <a:ext cx="34200" cy="30075"/>
            </a:xfrm>
            <a:custGeom>
              <a:avLst/>
              <a:gdLst/>
              <a:ahLst/>
              <a:cxnLst/>
              <a:rect l="l" t="t" r="r" b="b"/>
              <a:pathLst>
                <a:path w="1368" h="1203" extrusionOk="0">
                  <a:moveTo>
                    <a:pt x="124" y="1"/>
                  </a:moveTo>
                  <a:lnTo>
                    <a:pt x="83" y="42"/>
                  </a:lnTo>
                  <a:lnTo>
                    <a:pt x="0" y="84"/>
                  </a:lnTo>
                  <a:lnTo>
                    <a:pt x="0" y="167"/>
                  </a:lnTo>
                  <a:lnTo>
                    <a:pt x="0" y="208"/>
                  </a:lnTo>
                  <a:lnTo>
                    <a:pt x="0" y="291"/>
                  </a:lnTo>
                  <a:lnTo>
                    <a:pt x="41" y="333"/>
                  </a:lnTo>
                  <a:lnTo>
                    <a:pt x="124" y="333"/>
                  </a:lnTo>
                  <a:lnTo>
                    <a:pt x="414" y="457"/>
                  </a:lnTo>
                  <a:lnTo>
                    <a:pt x="663" y="623"/>
                  </a:lnTo>
                  <a:lnTo>
                    <a:pt x="870" y="830"/>
                  </a:lnTo>
                  <a:lnTo>
                    <a:pt x="1036" y="1120"/>
                  </a:lnTo>
                  <a:lnTo>
                    <a:pt x="1078" y="1203"/>
                  </a:lnTo>
                  <a:lnTo>
                    <a:pt x="1243" y="1203"/>
                  </a:lnTo>
                  <a:lnTo>
                    <a:pt x="1285" y="1161"/>
                  </a:lnTo>
                  <a:lnTo>
                    <a:pt x="1326" y="1120"/>
                  </a:lnTo>
                  <a:lnTo>
                    <a:pt x="1368" y="1037"/>
                  </a:lnTo>
                  <a:lnTo>
                    <a:pt x="1326" y="996"/>
                  </a:lnTo>
                  <a:lnTo>
                    <a:pt x="1243" y="788"/>
                  </a:lnTo>
                  <a:lnTo>
                    <a:pt x="1160" y="623"/>
                  </a:lnTo>
                  <a:lnTo>
                    <a:pt x="912" y="374"/>
                  </a:lnTo>
                  <a:lnTo>
                    <a:pt x="580" y="125"/>
                  </a:lnTo>
                  <a:lnTo>
                    <a:pt x="373" y="84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985;p80"/>
            <p:cNvSpPr/>
            <p:nvPr/>
          </p:nvSpPr>
          <p:spPr>
            <a:xfrm>
              <a:off x="1256575" y="1376400"/>
              <a:ext cx="43550" cy="16600"/>
            </a:xfrm>
            <a:custGeom>
              <a:avLst/>
              <a:gdLst/>
              <a:ahLst/>
              <a:cxnLst/>
              <a:rect l="l" t="t" r="r" b="b"/>
              <a:pathLst>
                <a:path w="1742" h="664" extrusionOk="0">
                  <a:moveTo>
                    <a:pt x="1244" y="1"/>
                  </a:moveTo>
                  <a:lnTo>
                    <a:pt x="829" y="42"/>
                  </a:lnTo>
                  <a:lnTo>
                    <a:pt x="456" y="166"/>
                  </a:lnTo>
                  <a:lnTo>
                    <a:pt x="83" y="374"/>
                  </a:lnTo>
                  <a:lnTo>
                    <a:pt x="42" y="415"/>
                  </a:lnTo>
                  <a:lnTo>
                    <a:pt x="1" y="457"/>
                  </a:lnTo>
                  <a:lnTo>
                    <a:pt x="1" y="539"/>
                  </a:lnTo>
                  <a:lnTo>
                    <a:pt x="42" y="581"/>
                  </a:lnTo>
                  <a:lnTo>
                    <a:pt x="83" y="622"/>
                  </a:lnTo>
                  <a:lnTo>
                    <a:pt x="166" y="664"/>
                  </a:lnTo>
                  <a:lnTo>
                    <a:pt x="249" y="622"/>
                  </a:lnTo>
                  <a:lnTo>
                    <a:pt x="539" y="457"/>
                  </a:lnTo>
                  <a:lnTo>
                    <a:pt x="871" y="374"/>
                  </a:lnTo>
                  <a:lnTo>
                    <a:pt x="1161" y="332"/>
                  </a:lnTo>
                  <a:lnTo>
                    <a:pt x="1492" y="415"/>
                  </a:lnTo>
                  <a:lnTo>
                    <a:pt x="1575" y="415"/>
                  </a:lnTo>
                  <a:lnTo>
                    <a:pt x="1617" y="374"/>
                  </a:lnTo>
                  <a:lnTo>
                    <a:pt x="1700" y="374"/>
                  </a:lnTo>
                  <a:lnTo>
                    <a:pt x="1741" y="291"/>
                  </a:lnTo>
                  <a:lnTo>
                    <a:pt x="1741" y="249"/>
                  </a:lnTo>
                  <a:lnTo>
                    <a:pt x="1741" y="166"/>
                  </a:lnTo>
                  <a:lnTo>
                    <a:pt x="1700" y="125"/>
                  </a:lnTo>
                  <a:lnTo>
                    <a:pt x="1658" y="84"/>
                  </a:lnTo>
                  <a:lnTo>
                    <a:pt x="124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86;p80"/>
            <p:cNvSpPr/>
            <p:nvPr/>
          </p:nvSpPr>
          <p:spPr>
            <a:xfrm>
              <a:off x="1550825" y="4492925"/>
              <a:ext cx="53900" cy="29025"/>
            </a:xfrm>
            <a:custGeom>
              <a:avLst/>
              <a:gdLst/>
              <a:ahLst/>
              <a:cxnLst/>
              <a:rect l="l" t="t" r="r" b="b"/>
              <a:pathLst>
                <a:path w="2156" h="1161" extrusionOk="0">
                  <a:moveTo>
                    <a:pt x="1824" y="208"/>
                  </a:moveTo>
                  <a:lnTo>
                    <a:pt x="1409" y="581"/>
                  </a:lnTo>
                  <a:lnTo>
                    <a:pt x="1036" y="829"/>
                  </a:lnTo>
                  <a:lnTo>
                    <a:pt x="705" y="995"/>
                  </a:lnTo>
                  <a:lnTo>
                    <a:pt x="539" y="1036"/>
                  </a:lnTo>
                  <a:lnTo>
                    <a:pt x="456" y="1036"/>
                  </a:lnTo>
                  <a:lnTo>
                    <a:pt x="290" y="954"/>
                  </a:lnTo>
                  <a:lnTo>
                    <a:pt x="208" y="871"/>
                  </a:lnTo>
                  <a:lnTo>
                    <a:pt x="208" y="788"/>
                  </a:lnTo>
                  <a:lnTo>
                    <a:pt x="208" y="746"/>
                  </a:lnTo>
                  <a:lnTo>
                    <a:pt x="249" y="705"/>
                  </a:lnTo>
                  <a:lnTo>
                    <a:pt x="332" y="622"/>
                  </a:lnTo>
                  <a:lnTo>
                    <a:pt x="456" y="539"/>
                  </a:lnTo>
                  <a:lnTo>
                    <a:pt x="871" y="415"/>
                  </a:lnTo>
                  <a:lnTo>
                    <a:pt x="1368" y="290"/>
                  </a:lnTo>
                  <a:lnTo>
                    <a:pt x="1824" y="208"/>
                  </a:lnTo>
                  <a:close/>
                  <a:moveTo>
                    <a:pt x="2073" y="0"/>
                  </a:moveTo>
                  <a:lnTo>
                    <a:pt x="1700" y="42"/>
                  </a:lnTo>
                  <a:lnTo>
                    <a:pt x="1078" y="166"/>
                  </a:lnTo>
                  <a:lnTo>
                    <a:pt x="746" y="249"/>
                  </a:lnTo>
                  <a:lnTo>
                    <a:pt x="456" y="373"/>
                  </a:lnTo>
                  <a:lnTo>
                    <a:pt x="208" y="498"/>
                  </a:lnTo>
                  <a:lnTo>
                    <a:pt x="42" y="663"/>
                  </a:lnTo>
                  <a:lnTo>
                    <a:pt x="0" y="788"/>
                  </a:lnTo>
                  <a:lnTo>
                    <a:pt x="42" y="912"/>
                  </a:lnTo>
                  <a:lnTo>
                    <a:pt x="125" y="995"/>
                  </a:lnTo>
                  <a:lnTo>
                    <a:pt x="208" y="1078"/>
                  </a:lnTo>
                  <a:lnTo>
                    <a:pt x="290" y="1161"/>
                  </a:lnTo>
                  <a:lnTo>
                    <a:pt x="581" y="1161"/>
                  </a:lnTo>
                  <a:lnTo>
                    <a:pt x="829" y="1119"/>
                  </a:lnTo>
                  <a:lnTo>
                    <a:pt x="1036" y="995"/>
                  </a:lnTo>
                  <a:lnTo>
                    <a:pt x="1285" y="829"/>
                  </a:lnTo>
                  <a:lnTo>
                    <a:pt x="1741" y="498"/>
                  </a:lnTo>
                  <a:lnTo>
                    <a:pt x="2114" y="125"/>
                  </a:lnTo>
                  <a:lnTo>
                    <a:pt x="2155" y="125"/>
                  </a:lnTo>
                  <a:lnTo>
                    <a:pt x="2155" y="42"/>
                  </a:lnTo>
                  <a:lnTo>
                    <a:pt x="211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987;p80"/>
            <p:cNvSpPr/>
            <p:nvPr/>
          </p:nvSpPr>
          <p:spPr>
            <a:xfrm>
              <a:off x="1559100" y="4472200"/>
              <a:ext cx="45625" cy="24900"/>
            </a:xfrm>
            <a:custGeom>
              <a:avLst/>
              <a:gdLst/>
              <a:ahLst/>
              <a:cxnLst/>
              <a:rect l="l" t="t" r="r" b="b"/>
              <a:pathLst>
                <a:path w="1825" h="996" extrusionOk="0">
                  <a:moveTo>
                    <a:pt x="623" y="166"/>
                  </a:moveTo>
                  <a:lnTo>
                    <a:pt x="913" y="291"/>
                  </a:lnTo>
                  <a:lnTo>
                    <a:pt x="1161" y="415"/>
                  </a:lnTo>
                  <a:lnTo>
                    <a:pt x="1410" y="622"/>
                  </a:lnTo>
                  <a:lnTo>
                    <a:pt x="1576" y="829"/>
                  </a:lnTo>
                  <a:lnTo>
                    <a:pt x="1161" y="829"/>
                  </a:lnTo>
                  <a:lnTo>
                    <a:pt x="747" y="746"/>
                  </a:lnTo>
                  <a:lnTo>
                    <a:pt x="374" y="581"/>
                  </a:lnTo>
                  <a:lnTo>
                    <a:pt x="250" y="498"/>
                  </a:lnTo>
                  <a:lnTo>
                    <a:pt x="208" y="415"/>
                  </a:lnTo>
                  <a:lnTo>
                    <a:pt x="167" y="415"/>
                  </a:lnTo>
                  <a:lnTo>
                    <a:pt x="208" y="332"/>
                  </a:lnTo>
                  <a:lnTo>
                    <a:pt x="291" y="249"/>
                  </a:lnTo>
                  <a:lnTo>
                    <a:pt x="457" y="166"/>
                  </a:lnTo>
                  <a:close/>
                  <a:moveTo>
                    <a:pt x="415" y="0"/>
                  </a:moveTo>
                  <a:lnTo>
                    <a:pt x="291" y="83"/>
                  </a:lnTo>
                  <a:lnTo>
                    <a:pt x="167" y="125"/>
                  </a:lnTo>
                  <a:lnTo>
                    <a:pt x="84" y="249"/>
                  </a:lnTo>
                  <a:lnTo>
                    <a:pt x="42" y="332"/>
                  </a:lnTo>
                  <a:lnTo>
                    <a:pt x="1" y="456"/>
                  </a:lnTo>
                  <a:lnTo>
                    <a:pt x="42" y="498"/>
                  </a:lnTo>
                  <a:lnTo>
                    <a:pt x="125" y="664"/>
                  </a:lnTo>
                  <a:lnTo>
                    <a:pt x="291" y="746"/>
                  </a:lnTo>
                  <a:lnTo>
                    <a:pt x="498" y="871"/>
                  </a:lnTo>
                  <a:lnTo>
                    <a:pt x="788" y="912"/>
                  </a:lnTo>
                  <a:lnTo>
                    <a:pt x="1286" y="995"/>
                  </a:lnTo>
                  <a:lnTo>
                    <a:pt x="1742" y="995"/>
                  </a:lnTo>
                  <a:lnTo>
                    <a:pt x="1824" y="954"/>
                  </a:lnTo>
                  <a:lnTo>
                    <a:pt x="1824" y="871"/>
                  </a:lnTo>
                  <a:lnTo>
                    <a:pt x="1700" y="705"/>
                  </a:lnTo>
                  <a:lnTo>
                    <a:pt x="1451" y="456"/>
                  </a:lnTo>
                  <a:lnTo>
                    <a:pt x="1244" y="291"/>
                  </a:lnTo>
                  <a:lnTo>
                    <a:pt x="1078" y="166"/>
                  </a:lnTo>
                  <a:lnTo>
                    <a:pt x="871" y="42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88;p80"/>
            <p:cNvSpPr/>
            <p:nvPr/>
          </p:nvSpPr>
          <p:spPr>
            <a:xfrm>
              <a:off x="1429600" y="4348900"/>
              <a:ext cx="105700" cy="208275"/>
            </a:xfrm>
            <a:custGeom>
              <a:avLst/>
              <a:gdLst/>
              <a:ahLst/>
              <a:cxnLst/>
              <a:rect l="l" t="t" r="r" b="b"/>
              <a:pathLst>
                <a:path w="4228" h="8331" extrusionOk="0">
                  <a:moveTo>
                    <a:pt x="1" y="1"/>
                  </a:moveTo>
                  <a:lnTo>
                    <a:pt x="664" y="8289"/>
                  </a:lnTo>
                  <a:lnTo>
                    <a:pt x="4228" y="8331"/>
                  </a:lnTo>
                  <a:lnTo>
                    <a:pt x="3565" y="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89;p80"/>
            <p:cNvSpPr/>
            <p:nvPr/>
          </p:nvSpPr>
          <p:spPr>
            <a:xfrm>
              <a:off x="1429600" y="4348900"/>
              <a:ext cx="105700" cy="208275"/>
            </a:xfrm>
            <a:custGeom>
              <a:avLst/>
              <a:gdLst/>
              <a:ahLst/>
              <a:cxnLst/>
              <a:rect l="l" t="t" r="r" b="b"/>
              <a:pathLst>
                <a:path w="4228" h="8331" fill="none" extrusionOk="0">
                  <a:moveTo>
                    <a:pt x="4228" y="8331"/>
                  </a:moveTo>
                  <a:lnTo>
                    <a:pt x="664" y="8289"/>
                  </a:lnTo>
                  <a:lnTo>
                    <a:pt x="1" y="1"/>
                  </a:lnTo>
                  <a:lnTo>
                    <a:pt x="3565" y="42"/>
                  </a:lnTo>
                  <a:lnTo>
                    <a:pt x="4228" y="83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90;p80"/>
            <p:cNvSpPr/>
            <p:nvPr/>
          </p:nvSpPr>
          <p:spPr>
            <a:xfrm>
              <a:off x="1257600" y="4545750"/>
              <a:ext cx="291175" cy="103650"/>
            </a:xfrm>
            <a:custGeom>
              <a:avLst/>
              <a:gdLst/>
              <a:ahLst/>
              <a:cxnLst/>
              <a:rect l="l" t="t" r="r" b="b"/>
              <a:pathLst>
                <a:path w="11647" h="4146" extrusionOk="0">
                  <a:moveTo>
                    <a:pt x="6881" y="1"/>
                  </a:moveTo>
                  <a:lnTo>
                    <a:pt x="6673" y="84"/>
                  </a:lnTo>
                  <a:lnTo>
                    <a:pt x="6466" y="208"/>
                  </a:lnTo>
                  <a:lnTo>
                    <a:pt x="6259" y="374"/>
                  </a:lnTo>
                  <a:lnTo>
                    <a:pt x="6010" y="540"/>
                  </a:lnTo>
                  <a:lnTo>
                    <a:pt x="5389" y="830"/>
                  </a:lnTo>
                  <a:lnTo>
                    <a:pt x="4643" y="1120"/>
                  </a:lnTo>
                  <a:lnTo>
                    <a:pt x="3814" y="1410"/>
                  </a:lnTo>
                  <a:lnTo>
                    <a:pt x="2943" y="1659"/>
                  </a:lnTo>
                  <a:lnTo>
                    <a:pt x="2032" y="1907"/>
                  </a:lnTo>
                  <a:lnTo>
                    <a:pt x="374" y="2280"/>
                  </a:lnTo>
                  <a:lnTo>
                    <a:pt x="250" y="2322"/>
                  </a:lnTo>
                  <a:lnTo>
                    <a:pt x="167" y="2405"/>
                  </a:lnTo>
                  <a:lnTo>
                    <a:pt x="84" y="2488"/>
                  </a:lnTo>
                  <a:lnTo>
                    <a:pt x="42" y="2612"/>
                  </a:lnTo>
                  <a:lnTo>
                    <a:pt x="1" y="2861"/>
                  </a:lnTo>
                  <a:lnTo>
                    <a:pt x="84" y="3151"/>
                  </a:lnTo>
                  <a:lnTo>
                    <a:pt x="125" y="3316"/>
                  </a:lnTo>
                  <a:lnTo>
                    <a:pt x="208" y="3441"/>
                  </a:lnTo>
                  <a:lnTo>
                    <a:pt x="333" y="3565"/>
                  </a:lnTo>
                  <a:lnTo>
                    <a:pt x="498" y="3689"/>
                  </a:lnTo>
                  <a:lnTo>
                    <a:pt x="664" y="3772"/>
                  </a:lnTo>
                  <a:lnTo>
                    <a:pt x="871" y="3855"/>
                  </a:lnTo>
                  <a:lnTo>
                    <a:pt x="1079" y="3897"/>
                  </a:lnTo>
                  <a:lnTo>
                    <a:pt x="1327" y="3938"/>
                  </a:lnTo>
                  <a:lnTo>
                    <a:pt x="7419" y="3938"/>
                  </a:lnTo>
                  <a:lnTo>
                    <a:pt x="8538" y="3979"/>
                  </a:lnTo>
                  <a:lnTo>
                    <a:pt x="9367" y="4021"/>
                  </a:lnTo>
                  <a:lnTo>
                    <a:pt x="10113" y="4062"/>
                  </a:lnTo>
                  <a:lnTo>
                    <a:pt x="11025" y="4145"/>
                  </a:lnTo>
                  <a:lnTo>
                    <a:pt x="11149" y="4104"/>
                  </a:lnTo>
                  <a:lnTo>
                    <a:pt x="11274" y="4062"/>
                  </a:lnTo>
                  <a:lnTo>
                    <a:pt x="11481" y="3938"/>
                  </a:lnTo>
                  <a:lnTo>
                    <a:pt x="11605" y="3731"/>
                  </a:lnTo>
                  <a:lnTo>
                    <a:pt x="11646" y="3606"/>
                  </a:lnTo>
                  <a:lnTo>
                    <a:pt x="11646" y="3482"/>
                  </a:lnTo>
                  <a:lnTo>
                    <a:pt x="11522" y="291"/>
                  </a:lnTo>
                  <a:lnTo>
                    <a:pt x="11522" y="208"/>
                  </a:lnTo>
                  <a:lnTo>
                    <a:pt x="11439" y="125"/>
                  </a:lnTo>
                  <a:lnTo>
                    <a:pt x="11356" y="84"/>
                  </a:lnTo>
                  <a:lnTo>
                    <a:pt x="11274" y="42"/>
                  </a:lnTo>
                  <a:lnTo>
                    <a:pt x="73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91;p80"/>
            <p:cNvSpPr/>
            <p:nvPr/>
          </p:nvSpPr>
          <p:spPr>
            <a:xfrm>
              <a:off x="1433750" y="4407975"/>
              <a:ext cx="93275" cy="48700"/>
            </a:xfrm>
            <a:custGeom>
              <a:avLst/>
              <a:gdLst/>
              <a:ahLst/>
              <a:cxnLst/>
              <a:rect l="l" t="t" r="r" b="b"/>
              <a:pathLst>
                <a:path w="3731" h="1948" extrusionOk="0">
                  <a:moveTo>
                    <a:pt x="3606" y="207"/>
                  </a:moveTo>
                  <a:lnTo>
                    <a:pt x="3606" y="207"/>
                  </a:lnTo>
                  <a:lnTo>
                    <a:pt x="3730" y="1948"/>
                  </a:lnTo>
                  <a:lnTo>
                    <a:pt x="3730" y="1948"/>
                  </a:lnTo>
                  <a:lnTo>
                    <a:pt x="3606" y="207"/>
                  </a:lnTo>
                  <a:close/>
                  <a:moveTo>
                    <a:pt x="0" y="0"/>
                  </a:moveTo>
                  <a:lnTo>
                    <a:pt x="83" y="103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92;p80"/>
            <p:cNvSpPr/>
            <p:nvPr/>
          </p:nvSpPr>
          <p:spPr>
            <a:xfrm>
              <a:off x="1523875" y="4413150"/>
              <a:ext cx="3150" cy="43525"/>
            </a:xfrm>
            <a:custGeom>
              <a:avLst/>
              <a:gdLst/>
              <a:ahLst/>
              <a:cxnLst/>
              <a:rect l="l" t="t" r="r" b="b"/>
              <a:pathLst>
                <a:path w="126" h="174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25" y="1741"/>
                  </a:lnTo>
                  <a:lnTo>
                    <a:pt x="125" y="174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93;p80"/>
            <p:cNvSpPr/>
            <p:nvPr/>
          </p:nvSpPr>
          <p:spPr>
            <a:xfrm>
              <a:off x="1433750" y="4407975"/>
              <a:ext cx="2100" cy="25925"/>
            </a:xfrm>
            <a:custGeom>
              <a:avLst/>
              <a:gdLst/>
              <a:ahLst/>
              <a:cxnLst/>
              <a:rect l="l" t="t" r="r" b="b"/>
              <a:pathLst>
                <a:path w="84" h="1037" fill="none" extrusionOk="0">
                  <a:moveTo>
                    <a:pt x="0" y="0"/>
                  </a:moveTo>
                  <a:lnTo>
                    <a:pt x="83" y="103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994;p80"/>
            <p:cNvSpPr/>
            <p:nvPr/>
          </p:nvSpPr>
          <p:spPr>
            <a:xfrm>
              <a:off x="1523875" y="4409000"/>
              <a:ext cx="25" cy="4175"/>
            </a:xfrm>
            <a:custGeom>
              <a:avLst/>
              <a:gdLst/>
              <a:ahLst/>
              <a:cxnLst/>
              <a:rect l="l" t="t" r="r" b="b"/>
              <a:pathLst>
                <a:path w="1" h="167" extrusionOk="0">
                  <a:moveTo>
                    <a:pt x="1" y="0"/>
                  </a:moveTo>
                  <a:lnTo>
                    <a:pt x="1" y="166"/>
                  </a:lnTo>
                  <a:lnTo>
                    <a:pt x="1" y="16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95;p80"/>
            <p:cNvSpPr/>
            <p:nvPr/>
          </p:nvSpPr>
          <p:spPr>
            <a:xfrm>
              <a:off x="1523875" y="4409000"/>
              <a:ext cx="25" cy="4175"/>
            </a:xfrm>
            <a:custGeom>
              <a:avLst/>
              <a:gdLst/>
              <a:ahLst/>
              <a:cxnLst/>
              <a:rect l="l" t="t" r="r" b="b"/>
              <a:pathLst>
                <a:path w="1" h="167" fill="none" extrusionOk="0">
                  <a:moveTo>
                    <a:pt x="1" y="0"/>
                  </a:moveTo>
                  <a:lnTo>
                    <a:pt x="1" y="166"/>
                  </a:lnTo>
                  <a:lnTo>
                    <a:pt x="1" y="16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996;p80"/>
            <p:cNvSpPr/>
            <p:nvPr/>
          </p:nvSpPr>
          <p:spPr>
            <a:xfrm>
              <a:off x="1433750" y="4407975"/>
              <a:ext cx="93275" cy="48700"/>
            </a:xfrm>
            <a:custGeom>
              <a:avLst/>
              <a:gdLst/>
              <a:ahLst/>
              <a:cxnLst/>
              <a:rect l="l" t="t" r="r" b="b"/>
              <a:pathLst>
                <a:path w="3731" h="1948" extrusionOk="0">
                  <a:moveTo>
                    <a:pt x="0" y="0"/>
                  </a:moveTo>
                  <a:lnTo>
                    <a:pt x="83" y="1036"/>
                  </a:lnTo>
                  <a:lnTo>
                    <a:pt x="166" y="1906"/>
                  </a:lnTo>
                  <a:lnTo>
                    <a:pt x="3730" y="1948"/>
                  </a:lnTo>
                  <a:lnTo>
                    <a:pt x="3730" y="1948"/>
                  </a:lnTo>
                  <a:lnTo>
                    <a:pt x="3606" y="207"/>
                  </a:lnTo>
                  <a:lnTo>
                    <a:pt x="3606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3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97;p80"/>
            <p:cNvSpPr/>
            <p:nvPr/>
          </p:nvSpPr>
          <p:spPr>
            <a:xfrm>
              <a:off x="1433750" y="4407975"/>
              <a:ext cx="93275" cy="48700"/>
            </a:xfrm>
            <a:custGeom>
              <a:avLst/>
              <a:gdLst/>
              <a:ahLst/>
              <a:cxnLst/>
              <a:rect l="l" t="t" r="r" b="b"/>
              <a:pathLst>
                <a:path w="3731" h="1948" fill="none" extrusionOk="0">
                  <a:moveTo>
                    <a:pt x="0" y="0"/>
                  </a:moveTo>
                  <a:lnTo>
                    <a:pt x="83" y="1036"/>
                  </a:lnTo>
                  <a:lnTo>
                    <a:pt x="166" y="1906"/>
                  </a:lnTo>
                  <a:lnTo>
                    <a:pt x="3730" y="1948"/>
                  </a:lnTo>
                  <a:lnTo>
                    <a:pt x="3606" y="207"/>
                  </a:lnTo>
                  <a:lnTo>
                    <a:pt x="3606" y="4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998;p80"/>
            <p:cNvSpPr/>
            <p:nvPr/>
          </p:nvSpPr>
          <p:spPr>
            <a:xfrm>
              <a:off x="1172650" y="2567900"/>
              <a:ext cx="382350" cy="1842150"/>
            </a:xfrm>
            <a:custGeom>
              <a:avLst/>
              <a:gdLst/>
              <a:ahLst/>
              <a:cxnLst/>
              <a:rect l="l" t="t" r="r" b="b"/>
              <a:pathLst>
                <a:path w="15294" h="73686" extrusionOk="0">
                  <a:moveTo>
                    <a:pt x="1" y="0"/>
                  </a:moveTo>
                  <a:lnTo>
                    <a:pt x="705" y="4103"/>
                  </a:lnTo>
                  <a:lnTo>
                    <a:pt x="2363" y="13925"/>
                  </a:lnTo>
                  <a:lnTo>
                    <a:pt x="3358" y="19810"/>
                  </a:lnTo>
                  <a:lnTo>
                    <a:pt x="4269" y="25778"/>
                  </a:lnTo>
                  <a:lnTo>
                    <a:pt x="5098" y="31290"/>
                  </a:lnTo>
                  <a:lnTo>
                    <a:pt x="5430" y="33735"/>
                  </a:lnTo>
                  <a:lnTo>
                    <a:pt x="5678" y="35931"/>
                  </a:lnTo>
                  <a:lnTo>
                    <a:pt x="6217" y="40780"/>
                  </a:lnTo>
                  <a:lnTo>
                    <a:pt x="6797" y="46541"/>
                  </a:lnTo>
                  <a:lnTo>
                    <a:pt x="7336" y="52799"/>
                  </a:lnTo>
                  <a:lnTo>
                    <a:pt x="7916" y="58974"/>
                  </a:lnTo>
                  <a:lnTo>
                    <a:pt x="8787" y="69293"/>
                  </a:lnTo>
                  <a:lnTo>
                    <a:pt x="9118" y="73603"/>
                  </a:lnTo>
                  <a:lnTo>
                    <a:pt x="14879" y="73686"/>
                  </a:lnTo>
                  <a:lnTo>
                    <a:pt x="14962" y="72525"/>
                  </a:lnTo>
                  <a:lnTo>
                    <a:pt x="15086" y="69417"/>
                  </a:lnTo>
                  <a:lnTo>
                    <a:pt x="15210" y="64817"/>
                  </a:lnTo>
                  <a:lnTo>
                    <a:pt x="15252" y="62082"/>
                  </a:lnTo>
                  <a:lnTo>
                    <a:pt x="15293" y="59139"/>
                  </a:lnTo>
                  <a:lnTo>
                    <a:pt x="15293" y="56031"/>
                  </a:lnTo>
                  <a:lnTo>
                    <a:pt x="15252" y="52881"/>
                  </a:lnTo>
                  <a:lnTo>
                    <a:pt x="15210" y="49649"/>
                  </a:lnTo>
                  <a:lnTo>
                    <a:pt x="15086" y="46499"/>
                  </a:lnTo>
                  <a:lnTo>
                    <a:pt x="14879" y="43391"/>
                  </a:lnTo>
                  <a:lnTo>
                    <a:pt x="14630" y="40407"/>
                  </a:lnTo>
                  <a:lnTo>
                    <a:pt x="14506" y="38998"/>
                  </a:lnTo>
                  <a:lnTo>
                    <a:pt x="14340" y="37672"/>
                  </a:lnTo>
                  <a:lnTo>
                    <a:pt x="14133" y="36387"/>
                  </a:lnTo>
                  <a:lnTo>
                    <a:pt x="13926" y="35144"/>
                  </a:lnTo>
                  <a:lnTo>
                    <a:pt x="13884" y="29300"/>
                  </a:lnTo>
                  <a:lnTo>
                    <a:pt x="13926" y="23788"/>
                  </a:lnTo>
                  <a:lnTo>
                    <a:pt x="13967" y="18691"/>
                  </a:lnTo>
                  <a:lnTo>
                    <a:pt x="14008" y="14008"/>
                  </a:lnTo>
                  <a:lnTo>
                    <a:pt x="13967" y="11811"/>
                  </a:lnTo>
                  <a:lnTo>
                    <a:pt x="13926" y="9781"/>
                  </a:lnTo>
                  <a:lnTo>
                    <a:pt x="13843" y="7833"/>
                  </a:lnTo>
                  <a:lnTo>
                    <a:pt x="13718" y="6051"/>
                  </a:lnTo>
                  <a:lnTo>
                    <a:pt x="13511" y="4393"/>
                  </a:lnTo>
                  <a:lnTo>
                    <a:pt x="13304" y="2860"/>
                  </a:lnTo>
                  <a:lnTo>
                    <a:pt x="13014" y="1451"/>
                  </a:lnTo>
                  <a:lnTo>
                    <a:pt x="12807" y="829"/>
                  </a:lnTo>
                  <a:lnTo>
                    <a:pt x="12641" y="2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999;p80"/>
            <p:cNvSpPr/>
            <p:nvPr/>
          </p:nvSpPr>
          <p:spPr>
            <a:xfrm>
              <a:off x="1172650" y="2567900"/>
              <a:ext cx="382350" cy="1842150"/>
            </a:xfrm>
            <a:custGeom>
              <a:avLst/>
              <a:gdLst/>
              <a:ahLst/>
              <a:cxnLst/>
              <a:rect l="l" t="t" r="r" b="b"/>
              <a:pathLst>
                <a:path w="15294" h="73686" fill="none" extrusionOk="0">
                  <a:moveTo>
                    <a:pt x="13926" y="35144"/>
                  </a:moveTo>
                  <a:lnTo>
                    <a:pt x="13926" y="35144"/>
                  </a:lnTo>
                  <a:lnTo>
                    <a:pt x="13884" y="29300"/>
                  </a:lnTo>
                  <a:lnTo>
                    <a:pt x="13926" y="23788"/>
                  </a:lnTo>
                  <a:lnTo>
                    <a:pt x="13967" y="18691"/>
                  </a:lnTo>
                  <a:lnTo>
                    <a:pt x="14008" y="14008"/>
                  </a:lnTo>
                  <a:lnTo>
                    <a:pt x="13967" y="11811"/>
                  </a:lnTo>
                  <a:lnTo>
                    <a:pt x="13926" y="9781"/>
                  </a:lnTo>
                  <a:lnTo>
                    <a:pt x="13843" y="7833"/>
                  </a:lnTo>
                  <a:lnTo>
                    <a:pt x="13718" y="6051"/>
                  </a:lnTo>
                  <a:lnTo>
                    <a:pt x="13511" y="4393"/>
                  </a:lnTo>
                  <a:lnTo>
                    <a:pt x="13304" y="2860"/>
                  </a:lnTo>
                  <a:lnTo>
                    <a:pt x="13014" y="1451"/>
                  </a:lnTo>
                  <a:lnTo>
                    <a:pt x="12807" y="829"/>
                  </a:lnTo>
                  <a:lnTo>
                    <a:pt x="12641" y="207"/>
                  </a:lnTo>
                  <a:lnTo>
                    <a:pt x="1" y="0"/>
                  </a:lnTo>
                  <a:lnTo>
                    <a:pt x="1" y="0"/>
                  </a:lnTo>
                  <a:lnTo>
                    <a:pt x="705" y="4103"/>
                  </a:lnTo>
                  <a:lnTo>
                    <a:pt x="2363" y="13925"/>
                  </a:lnTo>
                  <a:lnTo>
                    <a:pt x="3358" y="19810"/>
                  </a:lnTo>
                  <a:lnTo>
                    <a:pt x="4269" y="25778"/>
                  </a:lnTo>
                  <a:lnTo>
                    <a:pt x="5098" y="31290"/>
                  </a:lnTo>
                  <a:lnTo>
                    <a:pt x="5430" y="33735"/>
                  </a:lnTo>
                  <a:lnTo>
                    <a:pt x="5678" y="35931"/>
                  </a:lnTo>
                  <a:lnTo>
                    <a:pt x="5678" y="35931"/>
                  </a:lnTo>
                  <a:lnTo>
                    <a:pt x="6217" y="40780"/>
                  </a:lnTo>
                  <a:lnTo>
                    <a:pt x="6797" y="46541"/>
                  </a:lnTo>
                  <a:lnTo>
                    <a:pt x="7336" y="52799"/>
                  </a:lnTo>
                  <a:lnTo>
                    <a:pt x="7916" y="58974"/>
                  </a:lnTo>
                  <a:lnTo>
                    <a:pt x="8787" y="69293"/>
                  </a:lnTo>
                  <a:lnTo>
                    <a:pt x="9118" y="73603"/>
                  </a:lnTo>
                  <a:lnTo>
                    <a:pt x="14879" y="73686"/>
                  </a:lnTo>
                  <a:lnTo>
                    <a:pt x="14879" y="73686"/>
                  </a:lnTo>
                  <a:lnTo>
                    <a:pt x="14962" y="72525"/>
                  </a:lnTo>
                  <a:lnTo>
                    <a:pt x="15086" y="69417"/>
                  </a:lnTo>
                  <a:lnTo>
                    <a:pt x="15210" y="64817"/>
                  </a:lnTo>
                  <a:lnTo>
                    <a:pt x="15252" y="62082"/>
                  </a:lnTo>
                  <a:lnTo>
                    <a:pt x="15293" y="59139"/>
                  </a:lnTo>
                  <a:lnTo>
                    <a:pt x="15293" y="56031"/>
                  </a:lnTo>
                  <a:lnTo>
                    <a:pt x="15252" y="52881"/>
                  </a:lnTo>
                  <a:lnTo>
                    <a:pt x="15210" y="49649"/>
                  </a:lnTo>
                  <a:lnTo>
                    <a:pt x="15086" y="46499"/>
                  </a:lnTo>
                  <a:lnTo>
                    <a:pt x="14879" y="43391"/>
                  </a:lnTo>
                  <a:lnTo>
                    <a:pt x="14630" y="40407"/>
                  </a:lnTo>
                  <a:lnTo>
                    <a:pt x="14506" y="38998"/>
                  </a:lnTo>
                  <a:lnTo>
                    <a:pt x="14340" y="37672"/>
                  </a:lnTo>
                  <a:lnTo>
                    <a:pt x="14133" y="36387"/>
                  </a:lnTo>
                  <a:lnTo>
                    <a:pt x="13926" y="351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000;p80"/>
            <p:cNvSpPr/>
            <p:nvPr/>
          </p:nvSpPr>
          <p:spPr>
            <a:xfrm>
              <a:off x="1372625" y="4375850"/>
              <a:ext cx="199975" cy="64250"/>
            </a:xfrm>
            <a:custGeom>
              <a:avLst/>
              <a:gdLst/>
              <a:ahLst/>
              <a:cxnLst/>
              <a:rect l="l" t="t" r="r" b="b"/>
              <a:pathLst>
                <a:path w="7999" h="2570" extrusionOk="0">
                  <a:moveTo>
                    <a:pt x="0" y="0"/>
                  </a:moveTo>
                  <a:lnTo>
                    <a:pt x="249" y="2445"/>
                  </a:lnTo>
                  <a:lnTo>
                    <a:pt x="7418" y="2570"/>
                  </a:lnTo>
                  <a:lnTo>
                    <a:pt x="799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001;p80"/>
            <p:cNvSpPr/>
            <p:nvPr/>
          </p:nvSpPr>
          <p:spPr>
            <a:xfrm>
              <a:off x="1382975" y="4530225"/>
              <a:ext cx="54950" cy="21775"/>
            </a:xfrm>
            <a:custGeom>
              <a:avLst/>
              <a:gdLst/>
              <a:ahLst/>
              <a:cxnLst/>
              <a:rect l="l" t="t" r="r" b="b"/>
              <a:pathLst>
                <a:path w="2198" h="871" extrusionOk="0">
                  <a:moveTo>
                    <a:pt x="581" y="166"/>
                  </a:moveTo>
                  <a:lnTo>
                    <a:pt x="954" y="249"/>
                  </a:lnTo>
                  <a:lnTo>
                    <a:pt x="1410" y="415"/>
                  </a:lnTo>
                  <a:lnTo>
                    <a:pt x="1866" y="622"/>
                  </a:lnTo>
                  <a:lnTo>
                    <a:pt x="1327" y="705"/>
                  </a:lnTo>
                  <a:lnTo>
                    <a:pt x="871" y="705"/>
                  </a:lnTo>
                  <a:lnTo>
                    <a:pt x="498" y="663"/>
                  </a:lnTo>
                  <a:lnTo>
                    <a:pt x="374" y="622"/>
                  </a:lnTo>
                  <a:lnTo>
                    <a:pt x="291" y="539"/>
                  </a:lnTo>
                  <a:lnTo>
                    <a:pt x="208" y="415"/>
                  </a:lnTo>
                  <a:lnTo>
                    <a:pt x="208" y="290"/>
                  </a:lnTo>
                  <a:lnTo>
                    <a:pt x="208" y="249"/>
                  </a:lnTo>
                  <a:lnTo>
                    <a:pt x="249" y="208"/>
                  </a:lnTo>
                  <a:lnTo>
                    <a:pt x="291" y="166"/>
                  </a:lnTo>
                  <a:close/>
                  <a:moveTo>
                    <a:pt x="249" y="0"/>
                  </a:moveTo>
                  <a:lnTo>
                    <a:pt x="166" y="42"/>
                  </a:lnTo>
                  <a:lnTo>
                    <a:pt x="83" y="125"/>
                  </a:lnTo>
                  <a:lnTo>
                    <a:pt x="42" y="290"/>
                  </a:lnTo>
                  <a:lnTo>
                    <a:pt x="1" y="373"/>
                  </a:lnTo>
                  <a:lnTo>
                    <a:pt x="42" y="498"/>
                  </a:lnTo>
                  <a:lnTo>
                    <a:pt x="83" y="580"/>
                  </a:lnTo>
                  <a:lnTo>
                    <a:pt x="166" y="705"/>
                  </a:lnTo>
                  <a:lnTo>
                    <a:pt x="332" y="788"/>
                  </a:lnTo>
                  <a:lnTo>
                    <a:pt x="539" y="871"/>
                  </a:lnTo>
                  <a:lnTo>
                    <a:pt x="1078" y="871"/>
                  </a:lnTo>
                  <a:lnTo>
                    <a:pt x="1658" y="829"/>
                  </a:lnTo>
                  <a:lnTo>
                    <a:pt x="2156" y="746"/>
                  </a:lnTo>
                  <a:lnTo>
                    <a:pt x="2197" y="705"/>
                  </a:lnTo>
                  <a:lnTo>
                    <a:pt x="2197" y="663"/>
                  </a:lnTo>
                  <a:lnTo>
                    <a:pt x="2197" y="622"/>
                  </a:lnTo>
                  <a:lnTo>
                    <a:pt x="2156" y="580"/>
                  </a:lnTo>
                  <a:lnTo>
                    <a:pt x="1866" y="415"/>
                  </a:lnTo>
                  <a:lnTo>
                    <a:pt x="1285" y="166"/>
                  </a:lnTo>
                  <a:lnTo>
                    <a:pt x="954" y="83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002;p80"/>
            <p:cNvSpPr/>
            <p:nvPr/>
          </p:nvSpPr>
          <p:spPr>
            <a:xfrm>
              <a:off x="1405775" y="4508450"/>
              <a:ext cx="32150" cy="40450"/>
            </a:xfrm>
            <a:custGeom>
              <a:avLst/>
              <a:gdLst/>
              <a:ahLst/>
              <a:cxnLst/>
              <a:rect l="l" t="t" r="r" b="b"/>
              <a:pathLst>
                <a:path w="1286" h="1618" extrusionOk="0">
                  <a:moveTo>
                    <a:pt x="539" y="167"/>
                  </a:moveTo>
                  <a:lnTo>
                    <a:pt x="663" y="250"/>
                  </a:lnTo>
                  <a:lnTo>
                    <a:pt x="829" y="498"/>
                  </a:lnTo>
                  <a:lnTo>
                    <a:pt x="995" y="788"/>
                  </a:lnTo>
                  <a:lnTo>
                    <a:pt x="1078" y="1079"/>
                  </a:lnTo>
                  <a:lnTo>
                    <a:pt x="1119" y="1369"/>
                  </a:lnTo>
                  <a:lnTo>
                    <a:pt x="1119" y="1369"/>
                  </a:lnTo>
                  <a:lnTo>
                    <a:pt x="788" y="1120"/>
                  </a:lnTo>
                  <a:lnTo>
                    <a:pt x="456" y="830"/>
                  </a:lnTo>
                  <a:lnTo>
                    <a:pt x="249" y="498"/>
                  </a:lnTo>
                  <a:lnTo>
                    <a:pt x="166" y="374"/>
                  </a:lnTo>
                  <a:lnTo>
                    <a:pt x="166" y="250"/>
                  </a:lnTo>
                  <a:lnTo>
                    <a:pt x="208" y="208"/>
                  </a:lnTo>
                  <a:lnTo>
                    <a:pt x="249" y="167"/>
                  </a:lnTo>
                  <a:close/>
                  <a:moveTo>
                    <a:pt x="332" y="1"/>
                  </a:moveTo>
                  <a:lnTo>
                    <a:pt x="166" y="42"/>
                  </a:lnTo>
                  <a:lnTo>
                    <a:pt x="83" y="125"/>
                  </a:lnTo>
                  <a:lnTo>
                    <a:pt x="42" y="167"/>
                  </a:lnTo>
                  <a:lnTo>
                    <a:pt x="0" y="250"/>
                  </a:lnTo>
                  <a:lnTo>
                    <a:pt x="0" y="415"/>
                  </a:lnTo>
                  <a:lnTo>
                    <a:pt x="83" y="623"/>
                  </a:lnTo>
                  <a:lnTo>
                    <a:pt x="249" y="830"/>
                  </a:lnTo>
                  <a:lnTo>
                    <a:pt x="415" y="1037"/>
                  </a:lnTo>
                  <a:lnTo>
                    <a:pt x="788" y="1369"/>
                  </a:lnTo>
                  <a:lnTo>
                    <a:pt x="1161" y="1617"/>
                  </a:lnTo>
                  <a:lnTo>
                    <a:pt x="1244" y="1617"/>
                  </a:lnTo>
                  <a:lnTo>
                    <a:pt x="1285" y="1534"/>
                  </a:lnTo>
                  <a:lnTo>
                    <a:pt x="1285" y="1327"/>
                  </a:lnTo>
                  <a:lnTo>
                    <a:pt x="1202" y="954"/>
                  </a:lnTo>
                  <a:lnTo>
                    <a:pt x="1119" y="747"/>
                  </a:lnTo>
                  <a:lnTo>
                    <a:pt x="1036" y="498"/>
                  </a:lnTo>
                  <a:lnTo>
                    <a:pt x="912" y="291"/>
                  </a:lnTo>
                  <a:lnTo>
                    <a:pt x="788" y="125"/>
                  </a:lnTo>
                  <a:lnTo>
                    <a:pt x="663" y="84"/>
                  </a:lnTo>
                  <a:lnTo>
                    <a:pt x="581" y="42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003;p80"/>
            <p:cNvSpPr/>
            <p:nvPr/>
          </p:nvSpPr>
          <p:spPr>
            <a:xfrm>
              <a:off x="1405775" y="4508450"/>
              <a:ext cx="32150" cy="40450"/>
            </a:xfrm>
            <a:custGeom>
              <a:avLst/>
              <a:gdLst/>
              <a:ahLst/>
              <a:cxnLst/>
              <a:rect l="l" t="t" r="r" b="b"/>
              <a:pathLst>
                <a:path w="1286" h="1618" fill="none" extrusionOk="0">
                  <a:moveTo>
                    <a:pt x="1244" y="1617"/>
                  </a:moveTo>
                  <a:lnTo>
                    <a:pt x="1244" y="1617"/>
                  </a:lnTo>
                  <a:lnTo>
                    <a:pt x="1244" y="1617"/>
                  </a:lnTo>
                  <a:lnTo>
                    <a:pt x="1285" y="1534"/>
                  </a:lnTo>
                  <a:lnTo>
                    <a:pt x="1285" y="1534"/>
                  </a:lnTo>
                  <a:lnTo>
                    <a:pt x="1285" y="1327"/>
                  </a:lnTo>
                  <a:lnTo>
                    <a:pt x="1202" y="954"/>
                  </a:lnTo>
                  <a:lnTo>
                    <a:pt x="1119" y="747"/>
                  </a:lnTo>
                  <a:lnTo>
                    <a:pt x="1036" y="498"/>
                  </a:lnTo>
                  <a:lnTo>
                    <a:pt x="912" y="291"/>
                  </a:lnTo>
                  <a:lnTo>
                    <a:pt x="788" y="125"/>
                  </a:lnTo>
                  <a:lnTo>
                    <a:pt x="788" y="125"/>
                  </a:lnTo>
                  <a:lnTo>
                    <a:pt x="663" y="84"/>
                  </a:lnTo>
                  <a:lnTo>
                    <a:pt x="581" y="42"/>
                  </a:lnTo>
                  <a:lnTo>
                    <a:pt x="456" y="1"/>
                  </a:lnTo>
                  <a:lnTo>
                    <a:pt x="332" y="1"/>
                  </a:lnTo>
                  <a:lnTo>
                    <a:pt x="332" y="1"/>
                  </a:lnTo>
                  <a:lnTo>
                    <a:pt x="166" y="42"/>
                  </a:lnTo>
                  <a:lnTo>
                    <a:pt x="83" y="125"/>
                  </a:lnTo>
                  <a:lnTo>
                    <a:pt x="42" y="167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0" y="415"/>
                  </a:lnTo>
                  <a:lnTo>
                    <a:pt x="83" y="623"/>
                  </a:lnTo>
                  <a:lnTo>
                    <a:pt x="249" y="830"/>
                  </a:lnTo>
                  <a:lnTo>
                    <a:pt x="415" y="1037"/>
                  </a:lnTo>
                  <a:lnTo>
                    <a:pt x="788" y="1369"/>
                  </a:lnTo>
                  <a:lnTo>
                    <a:pt x="1161" y="1617"/>
                  </a:lnTo>
                  <a:lnTo>
                    <a:pt x="1161" y="1617"/>
                  </a:lnTo>
                  <a:lnTo>
                    <a:pt x="1244" y="1617"/>
                  </a:lnTo>
                  <a:lnTo>
                    <a:pt x="1244" y="16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004;p80"/>
            <p:cNvSpPr/>
            <p:nvPr/>
          </p:nvSpPr>
          <p:spPr>
            <a:xfrm>
              <a:off x="1409925" y="4512600"/>
              <a:ext cx="23850" cy="30075"/>
            </a:xfrm>
            <a:custGeom>
              <a:avLst/>
              <a:gdLst/>
              <a:ahLst/>
              <a:cxnLst/>
              <a:rect l="l" t="t" r="r" b="b"/>
              <a:pathLst>
                <a:path w="954" h="1203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166" y="1"/>
                  </a:lnTo>
                  <a:lnTo>
                    <a:pt x="166" y="1"/>
                  </a:lnTo>
                  <a:lnTo>
                    <a:pt x="373" y="1"/>
                  </a:lnTo>
                  <a:lnTo>
                    <a:pt x="497" y="84"/>
                  </a:lnTo>
                  <a:lnTo>
                    <a:pt x="497" y="84"/>
                  </a:lnTo>
                  <a:lnTo>
                    <a:pt x="663" y="332"/>
                  </a:lnTo>
                  <a:lnTo>
                    <a:pt x="829" y="622"/>
                  </a:lnTo>
                  <a:lnTo>
                    <a:pt x="912" y="913"/>
                  </a:lnTo>
                  <a:lnTo>
                    <a:pt x="953" y="1203"/>
                  </a:lnTo>
                  <a:lnTo>
                    <a:pt x="953" y="1203"/>
                  </a:lnTo>
                  <a:lnTo>
                    <a:pt x="622" y="954"/>
                  </a:lnTo>
                  <a:lnTo>
                    <a:pt x="290" y="664"/>
                  </a:lnTo>
                  <a:lnTo>
                    <a:pt x="83" y="332"/>
                  </a:lnTo>
                  <a:lnTo>
                    <a:pt x="0" y="208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42" y="42"/>
                  </a:lnTo>
                  <a:lnTo>
                    <a:pt x="83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005;p80"/>
            <p:cNvSpPr/>
            <p:nvPr/>
          </p:nvSpPr>
          <p:spPr>
            <a:xfrm>
              <a:off x="1414050" y="4510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006;p80"/>
            <p:cNvSpPr/>
            <p:nvPr/>
          </p:nvSpPr>
          <p:spPr>
            <a:xfrm>
              <a:off x="966475" y="1750425"/>
              <a:ext cx="634100" cy="1427750"/>
            </a:xfrm>
            <a:custGeom>
              <a:avLst/>
              <a:gdLst/>
              <a:ahLst/>
              <a:cxnLst/>
              <a:rect l="l" t="t" r="r" b="b"/>
              <a:pathLst>
                <a:path w="25364" h="57110" extrusionOk="0">
                  <a:moveTo>
                    <a:pt x="8165" y="1"/>
                  </a:moveTo>
                  <a:lnTo>
                    <a:pt x="7419" y="42"/>
                  </a:lnTo>
                  <a:lnTo>
                    <a:pt x="6714" y="125"/>
                  </a:lnTo>
                  <a:lnTo>
                    <a:pt x="5968" y="208"/>
                  </a:lnTo>
                  <a:lnTo>
                    <a:pt x="5305" y="374"/>
                  </a:lnTo>
                  <a:lnTo>
                    <a:pt x="4932" y="498"/>
                  </a:lnTo>
                  <a:lnTo>
                    <a:pt x="4559" y="705"/>
                  </a:lnTo>
                  <a:lnTo>
                    <a:pt x="4228" y="954"/>
                  </a:lnTo>
                  <a:lnTo>
                    <a:pt x="3896" y="1244"/>
                  </a:lnTo>
                  <a:lnTo>
                    <a:pt x="3647" y="1575"/>
                  </a:lnTo>
                  <a:lnTo>
                    <a:pt x="3440" y="1907"/>
                  </a:lnTo>
                  <a:lnTo>
                    <a:pt x="3274" y="2280"/>
                  </a:lnTo>
                  <a:lnTo>
                    <a:pt x="3150" y="2694"/>
                  </a:lnTo>
                  <a:lnTo>
                    <a:pt x="2653" y="5264"/>
                  </a:lnTo>
                  <a:lnTo>
                    <a:pt x="2238" y="7833"/>
                  </a:lnTo>
                  <a:lnTo>
                    <a:pt x="1907" y="10444"/>
                  </a:lnTo>
                  <a:lnTo>
                    <a:pt x="1617" y="13014"/>
                  </a:lnTo>
                  <a:lnTo>
                    <a:pt x="1368" y="15625"/>
                  </a:lnTo>
                  <a:lnTo>
                    <a:pt x="1244" y="18194"/>
                  </a:lnTo>
                  <a:lnTo>
                    <a:pt x="1119" y="20805"/>
                  </a:lnTo>
                  <a:lnTo>
                    <a:pt x="1078" y="23416"/>
                  </a:lnTo>
                  <a:lnTo>
                    <a:pt x="1037" y="28638"/>
                  </a:lnTo>
                  <a:lnTo>
                    <a:pt x="912" y="34191"/>
                  </a:lnTo>
                  <a:lnTo>
                    <a:pt x="746" y="39786"/>
                  </a:lnTo>
                  <a:lnTo>
                    <a:pt x="539" y="45049"/>
                  </a:lnTo>
                  <a:lnTo>
                    <a:pt x="166" y="53462"/>
                  </a:lnTo>
                  <a:lnTo>
                    <a:pt x="0" y="56860"/>
                  </a:lnTo>
                  <a:lnTo>
                    <a:pt x="2238" y="56943"/>
                  </a:lnTo>
                  <a:lnTo>
                    <a:pt x="4725" y="57026"/>
                  </a:lnTo>
                  <a:lnTo>
                    <a:pt x="7958" y="57109"/>
                  </a:lnTo>
                  <a:lnTo>
                    <a:pt x="11646" y="57109"/>
                  </a:lnTo>
                  <a:lnTo>
                    <a:pt x="13594" y="57068"/>
                  </a:lnTo>
                  <a:lnTo>
                    <a:pt x="15625" y="57026"/>
                  </a:lnTo>
                  <a:lnTo>
                    <a:pt x="17655" y="56943"/>
                  </a:lnTo>
                  <a:lnTo>
                    <a:pt x="19727" y="56860"/>
                  </a:lnTo>
                  <a:lnTo>
                    <a:pt x="21758" y="56695"/>
                  </a:lnTo>
                  <a:lnTo>
                    <a:pt x="23747" y="56487"/>
                  </a:lnTo>
                  <a:lnTo>
                    <a:pt x="23747" y="54540"/>
                  </a:lnTo>
                  <a:lnTo>
                    <a:pt x="23664" y="52468"/>
                  </a:lnTo>
                  <a:lnTo>
                    <a:pt x="23582" y="50271"/>
                  </a:lnTo>
                  <a:lnTo>
                    <a:pt x="23457" y="47992"/>
                  </a:lnTo>
                  <a:lnTo>
                    <a:pt x="23167" y="43309"/>
                  </a:lnTo>
                  <a:lnTo>
                    <a:pt x="22836" y="38667"/>
                  </a:lnTo>
                  <a:lnTo>
                    <a:pt x="22504" y="34274"/>
                  </a:lnTo>
                  <a:lnTo>
                    <a:pt x="22255" y="30378"/>
                  </a:lnTo>
                  <a:lnTo>
                    <a:pt x="22214" y="28679"/>
                  </a:lnTo>
                  <a:lnTo>
                    <a:pt x="22173" y="27229"/>
                  </a:lnTo>
                  <a:lnTo>
                    <a:pt x="22173" y="25985"/>
                  </a:lnTo>
                  <a:lnTo>
                    <a:pt x="22255" y="24991"/>
                  </a:lnTo>
                  <a:lnTo>
                    <a:pt x="22919" y="19852"/>
                  </a:lnTo>
                  <a:lnTo>
                    <a:pt x="23747" y="13801"/>
                  </a:lnTo>
                  <a:lnTo>
                    <a:pt x="24618" y="7958"/>
                  </a:lnTo>
                  <a:lnTo>
                    <a:pt x="25322" y="3440"/>
                  </a:lnTo>
                  <a:lnTo>
                    <a:pt x="25364" y="2943"/>
                  </a:lnTo>
                  <a:lnTo>
                    <a:pt x="25322" y="2446"/>
                  </a:lnTo>
                  <a:lnTo>
                    <a:pt x="25198" y="1990"/>
                  </a:lnTo>
                  <a:lnTo>
                    <a:pt x="24991" y="1575"/>
                  </a:lnTo>
                  <a:lnTo>
                    <a:pt x="24701" y="1161"/>
                  </a:lnTo>
                  <a:lnTo>
                    <a:pt x="24369" y="829"/>
                  </a:lnTo>
                  <a:lnTo>
                    <a:pt x="23955" y="581"/>
                  </a:lnTo>
                  <a:lnTo>
                    <a:pt x="23499" y="374"/>
                  </a:lnTo>
                  <a:lnTo>
                    <a:pt x="22587" y="208"/>
                  </a:lnTo>
                  <a:lnTo>
                    <a:pt x="21634" y="84"/>
                  </a:lnTo>
                  <a:lnTo>
                    <a:pt x="20722" y="84"/>
                  </a:lnTo>
                  <a:lnTo>
                    <a:pt x="19769" y="166"/>
                  </a:lnTo>
                  <a:lnTo>
                    <a:pt x="19562" y="208"/>
                  </a:lnTo>
                  <a:lnTo>
                    <a:pt x="19396" y="291"/>
                  </a:lnTo>
                  <a:lnTo>
                    <a:pt x="19230" y="415"/>
                  </a:lnTo>
                  <a:lnTo>
                    <a:pt x="19064" y="539"/>
                  </a:lnTo>
                  <a:lnTo>
                    <a:pt x="18650" y="1037"/>
                  </a:lnTo>
                  <a:lnTo>
                    <a:pt x="18153" y="1575"/>
                  </a:lnTo>
                  <a:lnTo>
                    <a:pt x="16992" y="2736"/>
                  </a:lnTo>
                  <a:lnTo>
                    <a:pt x="15666" y="3979"/>
                  </a:lnTo>
                  <a:lnTo>
                    <a:pt x="15003" y="4684"/>
                  </a:lnTo>
                  <a:lnTo>
                    <a:pt x="14340" y="5430"/>
                  </a:lnTo>
                  <a:lnTo>
                    <a:pt x="13635" y="6176"/>
                  </a:lnTo>
                  <a:lnTo>
                    <a:pt x="12972" y="7004"/>
                  </a:lnTo>
                  <a:lnTo>
                    <a:pt x="12351" y="7875"/>
                  </a:lnTo>
                  <a:lnTo>
                    <a:pt x="11770" y="8787"/>
                  </a:lnTo>
                  <a:lnTo>
                    <a:pt x="11232" y="9781"/>
                  </a:lnTo>
                  <a:lnTo>
                    <a:pt x="10776" y="10776"/>
                  </a:lnTo>
                  <a:lnTo>
                    <a:pt x="10361" y="11895"/>
                  </a:lnTo>
                  <a:lnTo>
                    <a:pt x="10195" y="12434"/>
                  </a:lnTo>
                  <a:lnTo>
                    <a:pt x="10030" y="13014"/>
                  </a:lnTo>
                  <a:lnTo>
                    <a:pt x="9781" y="11853"/>
                  </a:lnTo>
                  <a:lnTo>
                    <a:pt x="9615" y="10693"/>
                  </a:lnTo>
                  <a:lnTo>
                    <a:pt x="9532" y="9491"/>
                  </a:lnTo>
                  <a:lnTo>
                    <a:pt x="9450" y="8372"/>
                  </a:lnTo>
                  <a:lnTo>
                    <a:pt x="9491" y="7253"/>
                  </a:lnTo>
                  <a:lnTo>
                    <a:pt x="9532" y="6176"/>
                  </a:lnTo>
                  <a:lnTo>
                    <a:pt x="9615" y="5181"/>
                  </a:lnTo>
                  <a:lnTo>
                    <a:pt x="9740" y="4228"/>
                  </a:lnTo>
                  <a:lnTo>
                    <a:pt x="9864" y="3316"/>
                  </a:lnTo>
                  <a:lnTo>
                    <a:pt x="10030" y="2529"/>
                  </a:lnTo>
                  <a:lnTo>
                    <a:pt x="10278" y="1244"/>
                  </a:lnTo>
                  <a:lnTo>
                    <a:pt x="10527" y="374"/>
                  </a:lnTo>
                  <a:lnTo>
                    <a:pt x="10610" y="84"/>
                  </a:lnTo>
                  <a:lnTo>
                    <a:pt x="9532" y="42"/>
                  </a:lnTo>
                  <a:lnTo>
                    <a:pt x="816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007;p80"/>
            <p:cNvSpPr/>
            <p:nvPr/>
          </p:nvSpPr>
          <p:spPr>
            <a:xfrm>
              <a:off x="966475" y="1750425"/>
              <a:ext cx="634100" cy="1427750"/>
            </a:xfrm>
            <a:custGeom>
              <a:avLst/>
              <a:gdLst/>
              <a:ahLst/>
              <a:cxnLst/>
              <a:rect l="l" t="t" r="r" b="b"/>
              <a:pathLst>
                <a:path w="25364" h="57110" fill="none" extrusionOk="0">
                  <a:moveTo>
                    <a:pt x="19064" y="539"/>
                  </a:moveTo>
                  <a:lnTo>
                    <a:pt x="19064" y="539"/>
                  </a:lnTo>
                  <a:lnTo>
                    <a:pt x="18650" y="1037"/>
                  </a:lnTo>
                  <a:lnTo>
                    <a:pt x="18153" y="1575"/>
                  </a:lnTo>
                  <a:lnTo>
                    <a:pt x="16992" y="2736"/>
                  </a:lnTo>
                  <a:lnTo>
                    <a:pt x="15666" y="3979"/>
                  </a:lnTo>
                  <a:lnTo>
                    <a:pt x="15003" y="4684"/>
                  </a:lnTo>
                  <a:lnTo>
                    <a:pt x="14340" y="5430"/>
                  </a:lnTo>
                  <a:lnTo>
                    <a:pt x="13635" y="6176"/>
                  </a:lnTo>
                  <a:lnTo>
                    <a:pt x="12972" y="7004"/>
                  </a:lnTo>
                  <a:lnTo>
                    <a:pt x="12351" y="7875"/>
                  </a:lnTo>
                  <a:lnTo>
                    <a:pt x="11770" y="8787"/>
                  </a:lnTo>
                  <a:lnTo>
                    <a:pt x="11232" y="9781"/>
                  </a:lnTo>
                  <a:lnTo>
                    <a:pt x="10776" y="10776"/>
                  </a:lnTo>
                  <a:lnTo>
                    <a:pt x="10361" y="11895"/>
                  </a:lnTo>
                  <a:lnTo>
                    <a:pt x="10195" y="12434"/>
                  </a:lnTo>
                  <a:lnTo>
                    <a:pt x="10030" y="13014"/>
                  </a:lnTo>
                  <a:lnTo>
                    <a:pt x="10030" y="13014"/>
                  </a:lnTo>
                  <a:lnTo>
                    <a:pt x="9781" y="11853"/>
                  </a:lnTo>
                  <a:lnTo>
                    <a:pt x="9615" y="10693"/>
                  </a:lnTo>
                  <a:lnTo>
                    <a:pt x="9532" y="9491"/>
                  </a:lnTo>
                  <a:lnTo>
                    <a:pt x="9450" y="8372"/>
                  </a:lnTo>
                  <a:lnTo>
                    <a:pt x="9491" y="7253"/>
                  </a:lnTo>
                  <a:lnTo>
                    <a:pt x="9532" y="6176"/>
                  </a:lnTo>
                  <a:lnTo>
                    <a:pt x="9615" y="5181"/>
                  </a:lnTo>
                  <a:lnTo>
                    <a:pt x="9740" y="4228"/>
                  </a:lnTo>
                  <a:lnTo>
                    <a:pt x="9864" y="3316"/>
                  </a:lnTo>
                  <a:lnTo>
                    <a:pt x="10030" y="2529"/>
                  </a:lnTo>
                  <a:lnTo>
                    <a:pt x="10278" y="1244"/>
                  </a:lnTo>
                  <a:lnTo>
                    <a:pt x="10527" y="374"/>
                  </a:lnTo>
                  <a:lnTo>
                    <a:pt x="10610" y="84"/>
                  </a:lnTo>
                  <a:lnTo>
                    <a:pt x="10610" y="84"/>
                  </a:lnTo>
                  <a:lnTo>
                    <a:pt x="9532" y="42"/>
                  </a:lnTo>
                  <a:lnTo>
                    <a:pt x="8165" y="1"/>
                  </a:lnTo>
                  <a:lnTo>
                    <a:pt x="7419" y="42"/>
                  </a:lnTo>
                  <a:lnTo>
                    <a:pt x="6714" y="125"/>
                  </a:lnTo>
                  <a:lnTo>
                    <a:pt x="5968" y="208"/>
                  </a:lnTo>
                  <a:lnTo>
                    <a:pt x="5305" y="374"/>
                  </a:lnTo>
                  <a:lnTo>
                    <a:pt x="5305" y="374"/>
                  </a:lnTo>
                  <a:lnTo>
                    <a:pt x="4932" y="498"/>
                  </a:lnTo>
                  <a:lnTo>
                    <a:pt x="4559" y="705"/>
                  </a:lnTo>
                  <a:lnTo>
                    <a:pt x="4228" y="954"/>
                  </a:lnTo>
                  <a:lnTo>
                    <a:pt x="3896" y="1244"/>
                  </a:lnTo>
                  <a:lnTo>
                    <a:pt x="3647" y="1575"/>
                  </a:lnTo>
                  <a:lnTo>
                    <a:pt x="3440" y="1907"/>
                  </a:lnTo>
                  <a:lnTo>
                    <a:pt x="3274" y="2280"/>
                  </a:lnTo>
                  <a:lnTo>
                    <a:pt x="3150" y="2694"/>
                  </a:lnTo>
                  <a:lnTo>
                    <a:pt x="3150" y="2694"/>
                  </a:lnTo>
                  <a:lnTo>
                    <a:pt x="2653" y="5264"/>
                  </a:lnTo>
                  <a:lnTo>
                    <a:pt x="2238" y="7833"/>
                  </a:lnTo>
                  <a:lnTo>
                    <a:pt x="1907" y="10444"/>
                  </a:lnTo>
                  <a:lnTo>
                    <a:pt x="1617" y="13014"/>
                  </a:lnTo>
                  <a:lnTo>
                    <a:pt x="1368" y="15625"/>
                  </a:lnTo>
                  <a:lnTo>
                    <a:pt x="1244" y="18194"/>
                  </a:lnTo>
                  <a:lnTo>
                    <a:pt x="1119" y="20805"/>
                  </a:lnTo>
                  <a:lnTo>
                    <a:pt x="1078" y="23416"/>
                  </a:lnTo>
                  <a:lnTo>
                    <a:pt x="1078" y="23416"/>
                  </a:lnTo>
                  <a:lnTo>
                    <a:pt x="1037" y="28638"/>
                  </a:lnTo>
                  <a:lnTo>
                    <a:pt x="912" y="34191"/>
                  </a:lnTo>
                  <a:lnTo>
                    <a:pt x="746" y="39786"/>
                  </a:lnTo>
                  <a:lnTo>
                    <a:pt x="539" y="45049"/>
                  </a:lnTo>
                  <a:lnTo>
                    <a:pt x="166" y="53462"/>
                  </a:lnTo>
                  <a:lnTo>
                    <a:pt x="0" y="56860"/>
                  </a:lnTo>
                  <a:lnTo>
                    <a:pt x="0" y="56860"/>
                  </a:lnTo>
                  <a:lnTo>
                    <a:pt x="2238" y="56943"/>
                  </a:lnTo>
                  <a:lnTo>
                    <a:pt x="4725" y="57026"/>
                  </a:lnTo>
                  <a:lnTo>
                    <a:pt x="7958" y="57109"/>
                  </a:lnTo>
                  <a:lnTo>
                    <a:pt x="11646" y="57109"/>
                  </a:lnTo>
                  <a:lnTo>
                    <a:pt x="13594" y="57068"/>
                  </a:lnTo>
                  <a:lnTo>
                    <a:pt x="15625" y="57026"/>
                  </a:lnTo>
                  <a:lnTo>
                    <a:pt x="17655" y="56943"/>
                  </a:lnTo>
                  <a:lnTo>
                    <a:pt x="19727" y="56860"/>
                  </a:lnTo>
                  <a:lnTo>
                    <a:pt x="21758" y="56695"/>
                  </a:lnTo>
                  <a:lnTo>
                    <a:pt x="23747" y="56487"/>
                  </a:lnTo>
                  <a:lnTo>
                    <a:pt x="23747" y="56487"/>
                  </a:lnTo>
                  <a:lnTo>
                    <a:pt x="23747" y="54540"/>
                  </a:lnTo>
                  <a:lnTo>
                    <a:pt x="23664" y="52468"/>
                  </a:lnTo>
                  <a:lnTo>
                    <a:pt x="23582" y="50271"/>
                  </a:lnTo>
                  <a:lnTo>
                    <a:pt x="23457" y="47992"/>
                  </a:lnTo>
                  <a:lnTo>
                    <a:pt x="23167" y="43309"/>
                  </a:lnTo>
                  <a:lnTo>
                    <a:pt x="22836" y="38667"/>
                  </a:lnTo>
                  <a:lnTo>
                    <a:pt x="22504" y="34274"/>
                  </a:lnTo>
                  <a:lnTo>
                    <a:pt x="22255" y="30378"/>
                  </a:lnTo>
                  <a:lnTo>
                    <a:pt x="22214" y="28679"/>
                  </a:lnTo>
                  <a:lnTo>
                    <a:pt x="22173" y="27229"/>
                  </a:lnTo>
                  <a:lnTo>
                    <a:pt x="22173" y="25985"/>
                  </a:lnTo>
                  <a:lnTo>
                    <a:pt x="22255" y="24991"/>
                  </a:lnTo>
                  <a:lnTo>
                    <a:pt x="22255" y="24991"/>
                  </a:lnTo>
                  <a:lnTo>
                    <a:pt x="22919" y="19852"/>
                  </a:lnTo>
                  <a:lnTo>
                    <a:pt x="23747" y="13801"/>
                  </a:lnTo>
                  <a:lnTo>
                    <a:pt x="24618" y="7958"/>
                  </a:lnTo>
                  <a:lnTo>
                    <a:pt x="25322" y="3440"/>
                  </a:lnTo>
                  <a:lnTo>
                    <a:pt x="25322" y="3440"/>
                  </a:lnTo>
                  <a:lnTo>
                    <a:pt x="25364" y="2943"/>
                  </a:lnTo>
                  <a:lnTo>
                    <a:pt x="25322" y="2446"/>
                  </a:lnTo>
                  <a:lnTo>
                    <a:pt x="25198" y="1990"/>
                  </a:lnTo>
                  <a:lnTo>
                    <a:pt x="24991" y="1575"/>
                  </a:lnTo>
                  <a:lnTo>
                    <a:pt x="24701" y="1161"/>
                  </a:lnTo>
                  <a:lnTo>
                    <a:pt x="24369" y="829"/>
                  </a:lnTo>
                  <a:lnTo>
                    <a:pt x="23955" y="581"/>
                  </a:lnTo>
                  <a:lnTo>
                    <a:pt x="23499" y="374"/>
                  </a:lnTo>
                  <a:lnTo>
                    <a:pt x="23499" y="374"/>
                  </a:lnTo>
                  <a:lnTo>
                    <a:pt x="22587" y="208"/>
                  </a:lnTo>
                  <a:lnTo>
                    <a:pt x="21634" y="84"/>
                  </a:lnTo>
                  <a:lnTo>
                    <a:pt x="20722" y="84"/>
                  </a:lnTo>
                  <a:lnTo>
                    <a:pt x="19769" y="166"/>
                  </a:lnTo>
                  <a:lnTo>
                    <a:pt x="19769" y="166"/>
                  </a:lnTo>
                  <a:lnTo>
                    <a:pt x="19562" y="208"/>
                  </a:lnTo>
                  <a:lnTo>
                    <a:pt x="19396" y="291"/>
                  </a:lnTo>
                  <a:lnTo>
                    <a:pt x="19230" y="415"/>
                  </a:lnTo>
                  <a:lnTo>
                    <a:pt x="19064" y="53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008;p80"/>
            <p:cNvSpPr/>
            <p:nvPr/>
          </p:nvSpPr>
          <p:spPr>
            <a:xfrm>
              <a:off x="1448250" y="1758725"/>
              <a:ext cx="1050" cy="1050"/>
            </a:xfrm>
            <a:custGeom>
              <a:avLst/>
              <a:gdLst/>
              <a:ahLst/>
              <a:cxnLst/>
              <a:rect l="l" t="t" r="r" b="b"/>
              <a:pathLst>
                <a:path w="42" h="42" extrusionOk="0">
                  <a:moveTo>
                    <a:pt x="42" y="0"/>
                  </a:moveTo>
                  <a:lnTo>
                    <a:pt x="42" y="0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CFD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009;p80"/>
            <p:cNvSpPr/>
            <p:nvPr/>
          </p:nvSpPr>
          <p:spPr>
            <a:xfrm>
              <a:off x="1448250" y="1758725"/>
              <a:ext cx="1050" cy="1050"/>
            </a:xfrm>
            <a:custGeom>
              <a:avLst/>
              <a:gdLst/>
              <a:ahLst/>
              <a:cxnLst/>
              <a:rect l="l" t="t" r="r" b="b"/>
              <a:pathLst>
                <a:path w="42" h="42" fill="none" extrusionOk="0">
                  <a:moveTo>
                    <a:pt x="42" y="0"/>
                  </a:moveTo>
                  <a:lnTo>
                    <a:pt x="42" y="0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010;p80"/>
            <p:cNvSpPr/>
            <p:nvPr/>
          </p:nvSpPr>
          <p:spPr>
            <a:xfrm>
              <a:off x="1257600" y="1897550"/>
              <a:ext cx="57025" cy="77725"/>
            </a:xfrm>
            <a:custGeom>
              <a:avLst/>
              <a:gdLst/>
              <a:ahLst/>
              <a:cxnLst/>
              <a:rect l="l" t="t" r="r" b="b"/>
              <a:pathLst>
                <a:path w="2281" h="3109" extrusionOk="0">
                  <a:moveTo>
                    <a:pt x="2280" y="1"/>
                  </a:moveTo>
                  <a:lnTo>
                    <a:pt x="2280" y="1"/>
                  </a:lnTo>
                  <a:lnTo>
                    <a:pt x="1659" y="705"/>
                  </a:lnTo>
                  <a:lnTo>
                    <a:pt x="1079" y="1451"/>
                  </a:lnTo>
                  <a:lnTo>
                    <a:pt x="540" y="2280"/>
                  </a:lnTo>
                  <a:lnTo>
                    <a:pt x="1" y="3109"/>
                  </a:lnTo>
                  <a:lnTo>
                    <a:pt x="1" y="3109"/>
                  </a:lnTo>
                  <a:lnTo>
                    <a:pt x="1" y="3109"/>
                  </a:lnTo>
                  <a:lnTo>
                    <a:pt x="1" y="3109"/>
                  </a:lnTo>
                  <a:lnTo>
                    <a:pt x="540" y="2280"/>
                  </a:lnTo>
                  <a:lnTo>
                    <a:pt x="1079" y="1451"/>
                  </a:lnTo>
                  <a:lnTo>
                    <a:pt x="1659" y="705"/>
                  </a:lnTo>
                  <a:lnTo>
                    <a:pt x="2280" y="1"/>
                  </a:lnTo>
                  <a:lnTo>
                    <a:pt x="2280" y="1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011;p80"/>
            <p:cNvSpPr/>
            <p:nvPr/>
          </p:nvSpPr>
          <p:spPr>
            <a:xfrm>
              <a:off x="1257600" y="1897550"/>
              <a:ext cx="57025" cy="77725"/>
            </a:xfrm>
            <a:custGeom>
              <a:avLst/>
              <a:gdLst/>
              <a:ahLst/>
              <a:cxnLst/>
              <a:rect l="l" t="t" r="r" b="b"/>
              <a:pathLst>
                <a:path w="2281" h="3109" fill="none" extrusionOk="0">
                  <a:moveTo>
                    <a:pt x="2280" y="1"/>
                  </a:moveTo>
                  <a:lnTo>
                    <a:pt x="2280" y="1"/>
                  </a:lnTo>
                  <a:lnTo>
                    <a:pt x="1659" y="705"/>
                  </a:lnTo>
                  <a:lnTo>
                    <a:pt x="1079" y="1451"/>
                  </a:lnTo>
                  <a:lnTo>
                    <a:pt x="540" y="2280"/>
                  </a:lnTo>
                  <a:lnTo>
                    <a:pt x="1" y="3109"/>
                  </a:lnTo>
                  <a:lnTo>
                    <a:pt x="1" y="3109"/>
                  </a:lnTo>
                  <a:lnTo>
                    <a:pt x="1" y="3109"/>
                  </a:lnTo>
                  <a:lnTo>
                    <a:pt x="1" y="3109"/>
                  </a:lnTo>
                  <a:lnTo>
                    <a:pt x="540" y="2280"/>
                  </a:lnTo>
                  <a:lnTo>
                    <a:pt x="1079" y="1451"/>
                  </a:lnTo>
                  <a:lnTo>
                    <a:pt x="1659" y="705"/>
                  </a:lnTo>
                  <a:lnTo>
                    <a:pt x="2280" y="1"/>
                  </a:lnTo>
                  <a:lnTo>
                    <a:pt x="2280" y="1"/>
                  </a:lnTo>
                  <a:lnTo>
                    <a:pt x="228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012;p80"/>
            <p:cNvSpPr/>
            <p:nvPr/>
          </p:nvSpPr>
          <p:spPr>
            <a:xfrm>
              <a:off x="1203725" y="1969050"/>
              <a:ext cx="53900" cy="106725"/>
            </a:xfrm>
            <a:custGeom>
              <a:avLst/>
              <a:gdLst/>
              <a:ahLst/>
              <a:cxnLst/>
              <a:rect l="l" t="t" r="r" b="b"/>
              <a:pathLst>
                <a:path w="2156" h="4269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42" y="1036"/>
                  </a:lnTo>
                  <a:lnTo>
                    <a:pt x="167" y="2114"/>
                  </a:lnTo>
                  <a:lnTo>
                    <a:pt x="332" y="3191"/>
                  </a:lnTo>
                  <a:lnTo>
                    <a:pt x="540" y="4269"/>
                  </a:lnTo>
                  <a:lnTo>
                    <a:pt x="540" y="4269"/>
                  </a:lnTo>
                  <a:lnTo>
                    <a:pt x="871" y="3191"/>
                  </a:lnTo>
                  <a:lnTo>
                    <a:pt x="1244" y="2155"/>
                  </a:lnTo>
                  <a:lnTo>
                    <a:pt x="1659" y="1161"/>
                  </a:lnTo>
                  <a:lnTo>
                    <a:pt x="2156" y="249"/>
                  </a:lnTo>
                  <a:lnTo>
                    <a:pt x="2156" y="249"/>
                  </a:lnTo>
                  <a:lnTo>
                    <a:pt x="2156" y="249"/>
                  </a:lnTo>
                  <a:lnTo>
                    <a:pt x="2156" y="249"/>
                  </a:lnTo>
                  <a:lnTo>
                    <a:pt x="1659" y="1161"/>
                  </a:lnTo>
                  <a:lnTo>
                    <a:pt x="1244" y="2155"/>
                  </a:lnTo>
                  <a:lnTo>
                    <a:pt x="871" y="3191"/>
                  </a:lnTo>
                  <a:lnTo>
                    <a:pt x="540" y="4269"/>
                  </a:lnTo>
                  <a:lnTo>
                    <a:pt x="540" y="4269"/>
                  </a:lnTo>
                  <a:lnTo>
                    <a:pt x="332" y="3191"/>
                  </a:lnTo>
                  <a:lnTo>
                    <a:pt x="167" y="2114"/>
                  </a:lnTo>
                  <a:lnTo>
                    <a:pt x="42" y="10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013;p80"/>
            <p:cNvSpPr/>
            <p:nvPr/>
          </p:nvSpPr>
          <p:spPr>
            <a:xfrm>
              <a:off x="1203725" y="1969050"/>
              <a:ext cx="53900" cy="106725"/>
            </a:xfrm>
            <a:custGeom>
              <a:avLst/>
              <a:gdLst/>
              <a:ahLst/>
              <a:cxnLst/>
              <a:rect l="l" t="t" r="r" b="b"/>
              <a:pathLst>
                <a:path w="2156" h="426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42" y="1036"/>
                  </a:lnTo>
                  <a:lnTo>
                    <a:pt x="167" y="2114"/>
                  </a:lnTo>
                  <a:lnTo>
                    <a:pt x="332" y="3191"/>
                  </a:lnTo>
                  <a:lnTo>
                    <a:pt x="540" y="4269"/>
                  </a:lnTo>
                  <a:lnTo>
                    <a:pt x="540" y="4269"/>
                  </a:lnTo>
                  <a:lnTo>
                    <a:pt x="871" y="3191"/>
                  </a:lnTo>
                  <a:lnTo>
                    <a:pt x="1244" y="2155"/>
                  </a:lnTo>
                  <a:lnTo>
                    <a:pt x="1659" y="1161"/>
                  </a:lnTo>
                  <a:lnTo>
                    <a:pt x="2156" y="249"/>
                  </a:lnTo>
                  <a:lnTo>
                    <a:pt x="2156" y="249"/>
                  </a:lnTo>
                  <a:lnTo>
                    <a:pt x="2156" y="249"/>
                  </a:lnTo>
                  <a:lnTo>
                    <a:pt x="2156" y="249"/>
                  </a:lnTo>
                  <a:lnTo>
                    <a:pt x="1659" y="1161"/>
                  </a:lnTo>
                  <a:lnTo>
                    <a:pt x="1244" y="2155"/>
                  </a:lnTo>
                  <a:lnTo>
                    <a:pt x="871" y="3191"/>
                  </a:lnTo>
                  <a:lnTo>
                    <a:pt x="540" y="4269"/>
                  </a:lnTo>
                  <a:lnTo>
                    <a:pt x="540" y="4269"/>
                  </a:lnTo>
                  <a:lnTo>
                    <a:pt x="332" y="3191"/>
                  </a:lnTo>
                  <a:lnTo>
                    <a:pt x="167" y="2114"/>
                  </a:lnTo>
                  <a:lnTo>
                    <a:pt x="42" y="103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014;p80"/>
            <p:cNvSpPr/>
            <p:nvPr/>
          </p:nvSpPr>
          <p:spPr>
            <a:xfrm>
              <a:off x="1314600" y="1759750"/>
              <a:ext cx="133675" cy="137825"/>
            </a:xfrm>
            <a:custGeom>
              <a:avLst/>
              <a:gdLst/>
              <a:ahLst/>
              <a:cxnLst/>
              <a:rect l="l" t="t" r="r" b="b"/>
              <a:pathLst>
                <a:path w="5347" h="5513" extrusionOk="0">
                  <a:moveTo>
                    <a:pt x="5347" y="1"/>
                  </a:moveTo>
                  <a:lnTo>
                    <a:pt x="5347" y="1"/>
                  </a:lnTo>
                  <a:lnTo>
                    <a:pt x="5139" y="166"/>
                  </a:lnTo>
                  <a:lnTo>
                    <a:pt x="5139" y="166"/>
                  </a:lnTo>
                  <a:lnTo>
                    <a:pt x="4683" y="705"/>
                  </a:lnTo>
                  <a:lnTo>
                    <a:pt x="4145" y="1285"/>
                  </a:lnTo>
                  <a:lnTo>
                    <a:pt x="2860" y="2529"/>
                  </a:lnTo>
                  <a:lnTo>
                    <a:pt x="1451" y="3938"/>
                  </a:lnTo>
                  <a:lnTo>
                    <a:pt x="705" y="4684"/>
                  </a:lnTo>
                  <a:lnTo>
                    <a:pt x="0" y="5513"/>
                  </a:lnTo>
                  <a:lnTo>
                    <a:pt x="0" y="5513"/>
                  </a:lnTo>
                  <a:lnTo>
                    <a:pt x="0" y="5513"/>
                  </a:lnTo>
                  <a:lnTo>
                    <a:pt x="0" y="5513"/>
                  </a:lnTo>
                  <a:lnTo>
                    <a:pt x="705" y="4684"/>
                  </a:lnTo>
                  <a:lnTo>
                    <a:pt x="1451" y="3938"/>
                  </a:lnTo>
                  <a:lnTo>
                    <a:pt x="2860" y="2529"/>
                  </a:lnTo>
                  <a:lnTo>
                    <a:pt x="4145" y="1285"/>
                  </a:lnTo>
                  <a:lnTo>
                    <a:pt x="4683" y="705"/>
                  </a:lnTo>
                  <a:lnTo>
                    <a:pt x="5139" y="166"/>
                  </a:lnTo>
                  <a:lnTo>
                    <a:pt x="5139" y="166"/>
                  </a:lnTo>
                  <a:lnTo>
                    <a:pt x="5347" y="1"/>
                  </a:lnTo>
                  <a:lnTo>
                    <a:pt x="5347" y="1"/>
                  </a:lnTo>
                  <a:lnTo>
                    <a:pt x="53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015;p80"/>
            <p:cNvSpPr/>
            <p:nvPr/>
          </p:nvSpPr>
          <p:spPr>
            <a:xfrm>
              <a:off x="1314600" y="1759750"/>
              <a:ext cx="133675" cy="137825"/>
            </a:xfrm>
            <a:custGeom>
              <a:avLst/>
              <a:gdLst/>
              <a:ahLst/>
              <a:cxnLst/>
              <a:rect l="l" t="t" r="r" b="b"/>
              <a:pathLst>
                <a:path w="5347" h="5513" fill="none" extrusionOk="0">
                  <a:moveTo>
                    <a:pt x="5347" y="1"/>
                  </a:moveTo>
                  <a:lnTo>
                    <a:pt x="5347" y="1"/>
                  </a:lnTo>
                  <a:lnTo>
                    <a:pt x="5139" y="166"/>
                  </a:lnTo>
                  <a:lnTo>
                    <a:pt x="5139" y="166"/>
                  </a:lnTo>
                  <a:lnTo>
                    <a:pt x="4683" y="705"/>
                  </a:lnTo>
                  <a:lnTo>
                    <a:pt x="4145" y="1285"/>
                  </a:lnTo>
                  <a:lnTo>
                    <a:pt x="2860" y="2529"/>
                  </a:lnTo>
                  <a:lnTo>
                    <a:pt x="1451" y="3938"/>
                  </a:lnTo>
                  <a:lnTo>
                    <a:pt x="705" y="4684"/>
                  </a:lnTo>
                  <a:lnTo>
                    <a:pt x="0" y="5513"/>
                  </a:lnTo>
                  <a:lnTo>
                    <a:pt x="0" y="5513"/>
                  </a:lnTo>
                  <a:lnTo>
                    <a:pt x="0" y="5513"/>
                  </a:lnTo>
                  <a:lnTo>
                    <a:pt x="0" y="5513"/>
                  </a:lnTo>
                  <a:lnTo>
                    <a:pt x="705" y="4684"/>
                  </a:lnTo>
                  <a:lnTo>
                    <a:pt x="1451" y="3938"/>
                  </a:lnTo>
                  <a:lnTo>
                    <a:pt x="2860" y="2529"/>
                  </a:lnTo>
                  <a:lnTo>
                    <a:pt x="4145" y="1285"/>
                  </a:lnTo>
                  <a:lnTo>
                    <a:pt x="4683" y="705"/>
                  </a:lnTo>
                  <a:lnTo>
                    <a:pt x="5139" y="166"/>
                  </a:lnTo>
                  <a:lnTo>
                    <a:pt x="5139" y="166"/>
                  </a:lnTo>
                  <a:lnTo>
                    <a:pt x="5347" y="1"/>
                  </a:lnTo>
                  <a:lnTo>
                    <a:pt x="5347" y="1"/>
                  </a:lnTo>
                  <a:lnTo>
                    <a:pt x="534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016;p80"/>
            <p:cNvSpPr/>
            <p:nvPr/>
          </p:nvSpPr>
          <p:spPr>
            <a:xfrm>
              <a:off x="1558075" y="1761825"/>
              <a:ext cx="18675" cy="10375"/>
            </a:xfrm>
            <a:custGeom>
              <a:avLst/>
              <a:gdLst/>
              <a:ahLst/>
              <a:cxnLst/>
              <a:rect l="l" t="t" r="r" b="b"/>
              <a:pathLst>
                <a:path w="747" h="415" extrusionOk="0">
                  <a:moveTo>
                    <a:pt x="0" y="0"/>
                  </a:moveTo>
                  <a:lnTo>
                    <a:pt x="373" y="166"/>
                  </a:lnTo>
                  <a:lnTo>
                    <a:pt x="746" y="415"/>
                  </a:lnTo>
                  <a:lnTo>
                    <a:pt x="746" y="415"/>
                  </a:lnTo>
                  <a:lnTo>
                    <a:pt x="415" y="1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D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017;p80"/>
            <p:cNvSpPr/>
            <p:nvPr/>
          </p:nvSpPr>
          <p:spPr>
            <a:xfrm>
              <a:off x="1558075" y="1761825"/>
              <a:ext cx="42500" cy="65300"/>
            </a:xfrm>
            <a:custGeom>
              <a:avLst/>
              <a:gdLst/>
              <a:ahLst/>
              <a:cxnLst/>
              <a:rect l="l" t="t" r="r" b="b"/>
              <a:pathLst>
                <a:path w="1700" h="261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73" y="166"/>
                  </a:lnTo>
                  <a:lnTo>
                    <a:pt x="746" y="415"/>
                  </a:lnTo>
                  <a:lnTo>
                    <a:pt x="1037" y="705"/>
                  </a:lnTo>
                  <a:lnTo>
                    <a:pt x="1285" y="1037"/>
                  </a:lnTo>
                  <a:lnTo>
                    <a:pt x="1492" y="1410"/>
                  </a:lnTo>
                  <a:lnTo>
                    <a:pt x="1617" y="1783"/>
                  </a:lnTo>
                  <a:lnTo>
                    <a:pt x="1700" y="2197"/>
                  </a:lnTo>
                  <a:lnTo>
                    <a:pt x="1700" y="2611"/>
                  </a:lnTo>
                  <a:lnTo>
                    <a:pt x="1700" y="2611"/>
                  </a:lnTo>
                  <a:lnTo>
                    <a:pt x="1700" y="2611"/>
                  </a:lnTo>
                  <a:lnTo>
                    <a:pt x="1700" y="2611"/>
                  </a:lnTo>
                  <a:lnTo>
                    <a:pt x="1700" y="2197"/>
                  </a:lnTo>
                  <a:lnTo>
                    <a:pt x="1617" y="1783"/>
                  </a:lnTo>
                  <a:lnTo>
                    <a:pt x="1492" y="1410"/>
                  </a:lnTo>
                  <a:lnTo>
                    <a:pt x="1285" y="1037"/>
                  </a:lnTo>
                  <a:lnTo>
                    <a:pt x="1037" y="705"/>
                  </a:lnTo>
                  <a:lnTo>
                    <a:pt x="746" y="415"/>
                  </a:lnTo>
                  <a:lnTo>
                    <a:pt x="415" y="16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018;p80"/>
            <p:cNvSpPr/>
            <p:nvPr/>
          </p:nvSpPr>
          <p:spPr>
            <a:xfrm>
              <a:off x="966475" y="1750425"/>
              <a:ext cx="634100" cy="1427750"/>
            </a:xfrm>
            <a:custGeom>
              <a:avLst/>
              <a:gdLst/>
              <a:ahLst/>
              <a:cxnLst/>
              <a:rect l="l" t="t" r="r" b="b"/>
              <a:pathLst>
                <a:path w="25364" h="57110" extrusionOk="0">
                  <a:moveTo>
                    <a:pt x="3440" y="1866"/>
                  </a:moveTo>
                  <a:lnTo>
                    <a:pt x="3422" y="1912"/>
                  </a:lnTo>
                  <a:lnTo>
                    <a:pt x="3422" y="1912"/>
                  </a:lnTo>
                  <a:lnTo>
                    <a:pt x="3448" y="1870"/>
                  </a:lnTo>
                  <a:lnTo>
                    <a:pt x="3448" y="1870"/>
                  </a:lnTo>
                  <a:lnTo>
                    <a:pt x="3440" y="1866"/>
                  </a:lnTo>
                  <a:close/>
                  <a:moveTo>
                    <a:pt x="3422" y="1912"/>
                  </a:moveTo>
                  <a:lnTo>
                    <a:pt x="3399" y="1948"/>
                  </a:lnTo>
                  <a:lnTo>
                    <a:pt x="3274" y="2280"/>
                  </a:lnTo>
                  <a:lnTo>
                    <a:pt x="3422" y="1912"/>
                  </a:lnTo>
                  <a:close/>
                  <a:moveTo>
                    <a:pt x="8662" y="1"/>
                  </a:moveTo>
                  <a:lnTo>
                    <a:pt x="7792" y="42"/>
                  </a:lnTo>
                  <a:lnTo>
                    <a:pt x="6963" y="84"/>
                  </a:lnTo>
                  <a:lnTo>
                    <a:pt x="6093" y="208"/>
                  </a:lnTo>
                  <a:lnTo>
                    <a:pt x="5305" y="374"/>
                  </a:lnTo>
                  <a:lnTo>
                    <a:pt x="4974" y="498"/>
                  </a:lnTo>
                  <a:lnTo>
                    <a:pt x="4642" y="664"/>
                  </a:lnTo>
                  <a:lnTo>
                    <a:pt x="4352" y="871"/>
                  </a:lnTo>
                  <a:lnTo>
                    <a:pt x="4062" y="1078"/>
                  </a:lnTo>
                  <a:lnTo>
                    <a:pt x="3813" y="1327"/>
                  </a:lnTo>
                  <a:lnTo>
                    <a:pt x="3606" y="1617"/>
                  </a:lnTo>
                  <a:lnTo>
                    <a:pt x="3448" y="1870"/>
                  </a:lnTo>
                  <a:lnTo>
                    <a:pt x="3448" y="1870"/>
                  </a:lnTo>
                  <a:lnTo>
                    <a:pt x="8994" y="4808"/>
                  </a:lnTo>
                  <a:lnTo>
                    <a:pt x="8040" y="6549"/>
                  </a:lnTo>
                  <a:lnTo>
                    <a:pt x="7087" y="8331"/>
                  </a:lnTo>
                  <a:lnTo>
                    <a:pt x="6176" y="10154"/>
                  </a:lnTo>
                  <a:lnTo>
                    <a:pt x="5264" y="11978"/>
                  </a:lnTo>
                  <a:lnTo>
                    <a:pt x="4476" y="13718"/>
                  </a:lnTo>
                  <a:lnTo>
                    <a:pt x="3772" y="15500"/>
                  </a:lnTo>
                  <a:lnTo>
                    <a:pt x="4642" y="16288"/>
                  </a:lnTo>
                  <a:lnTo>
                    <a:pt x="4725" y="15832"/>
                  </a:lnTo>
                  <a:lnTo>
                    <a:pt x="6797" y="16246"/>
                  </a:lnTo>
                  <a:lnTo>
                    <a:pt x="8911" y="16578"/>
                  </a:lnTo>
                  <a:lnTo>
                    <a:pt x="9698" y="16702"/>
                  </a:lnTo>
                  <a:lnTo>
                    <a:pt x="9822" y="13760"/>
                  </a:lnTo>
                  <a:lnTo>
                    <a:pt x="10030" y="13760"/>
                  </a:lnTo>
                  <a:lnTo>
                    <a:pt x="9905" y="16744"/>
                  </a:lnTo>
                  <a:lnTo>
                    <a:pt x="11232" y="16951"/>
                  </a:lnTo>
                  <a:lnTo>
                    <a:pt x="11480" y="16909"/>
                  </a:lnTo>
                  <a:lnTo>
                    <a:pt x="13511" y="16661"/>
                  </a:lnTo>
                  <a:lnTo>
                    <a:pt x="14506" y="16536"/>
                  </a:lnTo>
                  <a:lnTo>
                    <a:pt x="15003" y="16454"/>
                  </a:lnTo>
                  <a:lnTo>
                    <a:pt x="15252" y="16412"/>
                  </a:lnTo>
                  <a:lnTo>
                    <a:pt x="15376" y="16371"/>
                  </a:lnTo>
                  <a:lnTo>
                    <a:pt x="15417" y="16371"/>
                  </a:lnTo>
                  <a:lnTo>
                    <a:pt x="15293" y="16412"/>
                  </a:lnTo>
                  <a:lnTo>
                    <a:pt x="15500" y="17365"/>
                  </a:lnTo>
                  <a:lnTo>
                    <a:pt x="15873" y="17407"/>
                  </a:lnTo>
                  <a:lnTo>
                    <a:pt x="17614" y="15459"/>
                  </a:lnTo>
                  <a:lnTo>
                    <a:pt x="19727" y="14464"/>
                  </a:lnTo>
                  <a:lnTo>
                    <a:pt x="19976" y="14381"/>
                  </a:lnTo>
                  <a:lnTo>
                    <a:pt x="20266" y="14340"/>
                  </a:lnTo>
                  <a:lnTo>
                    <a:pt x="20556" y="14381"/>
                  </a:lnTo>
                  <a:lnTo>
                    <a:pt x="20805" y="14506"/>
                  </a:lnTo>
                  <a:lnTo>
                    <a:pt x="20805" y="13428"/>
                  </a:lnTo>
                  <a:lnTo>
                    <a:pt x="20681" y="12351"/>
                  </a:lnTo>
                  <a:lnTo>
                    <a:pt x="20473" y="10320"/>
                  </a:lnTo>
                  <a:lnTo>
                    <a:pt x="20142" y="8289"/>
                  </a:lnTo>
                  <a:lnTo>
                    <a:pt x="19727" y="6217"/>
                  </a:lnTo>
                  <a:lnTo>
                    <a:pt x="19479" y="5222"/>
                  </a:lnTo>
                  <a:lnTo>
                    <a:pt x="19230" y="4228"/>
                  </a:lnTo>
                  <a:lnTo>
                    <a:pt x="25322" y="2860"/>
                  </a:lnTo>
                  <a:lnTo>
                    <a:pt x="25364" y="3067"/>
                  </a:lnTo>
                  <a:lnTo>
                    <a:pt x="25364" y="2653"/>
                  </a:lnTo>
                  <a:lnTo>
                    <a:pt x="25281" y="2239"/>
                  </a:lnTo>
                  <a:lnTo>
                    <a:pt x="25156" y="1866"/>
                  </a:lnTo>
                  <a:lnTo>
                    <a:pt x="24949" y="1493"/>
                  </a:lnTo>
                  <a:lnTo>
                    <a:pt x="24701" y="1161"/>
                  </a:lnTo>
                  <a:lnTo>
                    <a:pt x="24410" y="871"/>
                  </a:lnTo>
                  <a:lnTo>
                    <a:pt x="24037" y="622"/>
                  </a:lnTo>
                  <a:lnTo>
                    <a:pt x="23664" y="456"/>
                  </a:lnTo>
                  <a:lnTo>
                    <a:pt x="23623" y="415"/>
                  </a:lnTo>
                  <a:lnTo>
                    <a:pt x="23001" y="291"/>
                  </a:lnTo>
                  <a:lnTo>
                    <a:pt x="22338" y="166"/>
                  </a:lnTo>
                  <a:lnTo>
                    <a:pt x="21717" y="125"/>
                  </a:lnTo>
                  <a:lnTo>
                    <a:pt x="21054" y="84"/>
                  </a:lnTo>
                  <a:lnTo>
                    <a:pt x="20432" y="125"/>
                  </a:lnTo>
                  <a:lnTo>
                    <a:pt x="19769" y="166"/>
                  </a:lnTo>
                  <a:lnTo>
                    <a:pt x="19520" y="249"/>
                  </a:lnTo>
                  <a:lnTo>
                    <a:pt x="19313" y="332"/>
                  </a:lnTo>
                  <a:lnTo>
                    <a:pt x="19272" y="374"/>
                  </a:lnTo>
                  <a:lnTo>
                    <a:pt x="19064" y="539"/>
                  </a:lnTo>
                  <a:lnTo>
                    <a:pt x="18608" y="1078"/>
                  </a:lnTo>
                  <a:lnTo>
                    <a:pt x="18070" y="1658"/>
                  </a:lnTo>
                  <a:lnTo>
                    <a:pt x="16785" y="2902"/>
                  </a:lnTo>
                  <a:lnTo>
                    <a:pt x="15376" y="4311"/>
                  </a:lnTo>
                  <a:lnTo>
                    <a:pt x="14630" y="5057"/>
                  </a:lnTo>
                  <a:lnTo>
                    <a:pt x="13925" y="5886"/>
                  </a:lnTo>
                  <a:lnTo>
                    <a:pt x="13304" y="6590"/>
                  </a:lnTo>
                  <a:lnTo>
                    <a:pt x="12724" y="7336"/>
                  </a:lnTo>
                  <a:lnTo>
                    <a:pt x="12185" y="8165"/>
                  </a:lnTo>
                  <a:lnTo>
                    <a:pt x="11646" y="8994"/>
                  </a:lnTo>
                  <a:lnTo>
                    <a:pt x="11149" y="9906"/>
                  </a:lnTo>
                  <a:lnTo>
                    <a:pt x="10734" y="10900"/>
                  </a:lnTo>
                  <a:lnTo>
                    <a:pt x="10361" y="11936"/>
                  </a:lnTo>
                  <a:lnTo>
                    <a:pt x="10030" y="13014"/>
                  </a:lnTo>
                  <a:lnTo>
                    <a:pt x="9822" y="11936"/>
                  </a:lnTo>
                  <a:lnTo>
                    <a:pt x="9657" y="10859"/>
                  </a:lnTo>
                  <a:lnTo>
                    <a:pt x="9532" y="9781"/>
                  </a:lnTo>
                  <a:lnTo>
                    <a:pt x="9491" y="8745"/>
                  </a:lnTo>
                  <a:lnTo>
                    <a:pt x="9450" y="7999"/>
                  </a:lnTo>
                  <a:lnTo>
                    <a:pt x="9491" y="7212"/>
                  </a:lnTo>
                  <a:lnTo>
                    <a:pt x="9532" y="6424"/>
                  </a:lnTo>
                  <a:lnTo>
                    <a:pt x="9657" y="4932"/>
                  </a:lnTo>
                  <a:lnTo>
                    <a:pt x="9822" y="3565"/>
                  </a:lnTo>
                  <a:lnTo>
                    <a:pt x="10030" y="2404"/>
                  </a:lnTo>
                  <a:lnTo>
                    <a:pt x="10237" y="1451"/>
                  </a:lnTo>
                  <a:lnTo>
                    <a:pt x="10444" y="705"/>
                  </a:lnTo>
                  <a:lnTo>
                    <a:pt x="10610" y="84"/>
                  </a:lnTo>
                  <a:lnTo>
                    <a:pt x="9740" y="42"/>
                  </a:lnTo>
                  <a:lnTo>
                    <a:pt x="8662" y="1"/>
                  </a:lnTo>
                  <a:close/>
                  <a:moveTo>
                    <a:pt x="15998" y="32368"/>
                  </a:moveTo>
                  <a:lnTo>
                    <a:pt x="22214" y="36885"/>
                  </a:lnTo>
                  <a:lnTo>
                    <a:pt x="22214" y="37216"/>
                  </a:lnTo>
                  <a:lnTo>
                    <a:pt x="22255" y="38087"/>
                  </a:lnTo>
                  <a:lnTo>
                    <a:pt x="22214" y="38833"/>
                  </a:lnTo>
                  <a:lnTo>
                    <a:pt x="22173" y="39662"/>
                  </a:lnTo>
                  <a:lnTo>
                    <a:pt x="22007" y="40490"/>
                  </a:lnTo>
                  <a:lnTo>
                    <a:pt x="21882" y="40905"/>
                  </a:lnTo>
                  <a:lnTo>
                    <a:pt x="21758" y="41319"/>
                  </a:lnTo>
                  <a:lnTo>
                    <a:pt x="21592" y="41734"/>
                  </a:lnTo>
                  <a:lnTo>
                    <a:pt x="21385" y="42107"/>
                  </a:lnTo>
                  <a:lnTo>
                    <a:pt x="21178" y="42438"/>
                  </a:lnTo>
                  <a:lnTo>
                    <a:pt x="20888" y="42770"/>
                  </a:lnTo>
                  <a:lnTo>
                    <a:pt x="20598" y="43018"/>
                  </a:lnTo>
                  <a:lnTo>
                    <a:pt x="20266" y="43267"/>
                  </a:lnTo>
                  <a:lnTo>
                    <a:pt x="19852" y="43433"/>
                  </a:lnTo>
                  <a:lnTo>
                    <a:pt x="19396" y="43516"/>
                  </a:lnTo>
                  <a:lnTo>
                    <a:pt x="19023" y="43557"/>
                  </a:lnTo>
                  <a:lnTo>
                    <a:pt x="18608" y="43516"/>
                  </a:lnTo>
                  <a:lnTo>
                    <a:pt x="18194" y="43391"/>
                  </a:lnTo>
                  <a:lnTo>
                    <a:pt x="17821" y="43184"/>
                  </a:lnTo>
                  <a:lnTo>
                    <a:pt x="17489" y="42894"/>
                  </a:lnTo>
                  <a:lnTo>
                    <a:pt x="17199" y="42521"/>
                  </a:lnTo>
                  <a:lnTo>
                    <a:pt x="16951" y="42107"/>
                  </a:lnTo>
                  <a:lnTo>
                    <a:pt x="16702" y="41609"/>
                  </a:lnTo>
                  <a:lnTo>
                    <a:pt x="16495" y="41112"/>
                  </a:lnTo>
                  <a:lnTo>
                    <a:pt x="16288" y="40532"/>
                  </a:lnTo>
                  <a:lnTo>
                    <a:pt x="16122" y="39910"/>
                  </a:lnTo>
                  <a:lnTo>
                    <a:pt x="15998" y="39289"/>
                  </a:lnTo>
                  <a:lnTo>
                    <a:pt x="15915" y="38626"/>
                  </a:lnTo>
                  <a:lnTo>
                    <a:pt x="15832" y="37921"/>
                  </a:lnTo>
                  <a:lnTo>
                    <a:pt x="15749" y="37216"/>
                  </a:lnTo>
                  <a:lnTo>
                    <a:pt x="15707" y="35807"/>
                  </a:lnTo>
                  <a:lnTo>
                    <a:pt x="15749" y="34896"/>
                  </a:lnTo>
                  <a:lnTo>
                    <a:pt x="15790" y="34025"/>
                  </a:lnTo>
                  <a:lnTo>
                    <a:pt x="15873" y="33155"/>
                  </a:lnTo>
                  <a:lnTo>
                    <a:pt x="15998" y="32368"/>
                  </a:lnTo>
                  <a:close/>
                  <a:moveTo>
                    <a:pt x="11066" y="22421"/>
                  </a:moveTo>
                  <a:lnTo>
                    <a:pt x="9740" y="22546"/>
                  </a:lnTo>
                  <a:lnTo>
                    <a:pt x="9532" y="30544"/>
                  </a:lnTo>
                  <a:lnTo>
                    <a:pt x="9450" y="34937"/>
                  </a:lnTo>
                  <a:lnTo>
                    <a:pt x="9408" y="39413"/>
                  </a:lnTo>
                  <a:lnTo>
                    <a:pt x="9367" y="43889"/>
                  </a:lnTo>
                  <a:lnTo>
                    <a:pt x="9367" y="48157"/>
                  </a:lnTo>
                  <a:lnTo>
                    <a:pt x="9450" y="52136"/>
                  </a:lnTo>
                  <a:lnTo>
                    <a:pt x="9574" y="55617"/>
                  </a:lnTo>
                  <a:lnTo>
                    <a:pt x="9367" y="55659"/>
                  </a:lnTo>
                  <a:lnTo>
                    <a:pt x="9242" y="52136"/>
                  </a:lnTo>
                  <a:lnTo>
                    <a:pt x="9159" y="48199"/>
                  </a:lnTo>
                  <a:lnTo>
                    <a:pt x="9159" y="43930"/>
                  </a:lnTo>
                  <a:lnTo>
                    <a:pt x="9159" y="39454"/>
                  </a:lnTo>
                  <a:lnTo>
                    <a:pt x="9242" y="34937"/>
                  </a:lnTo>
                  <a:lnTo>
                    <a:pt x="9325" y="30544"/>
                  </a:lnTo>
                  <a:lnTo>
                    <a:pt x="9491" y="22546"/>
                  </a:lnTo>
                  <a:lnTo>
                    <a:pt x="7792" y="22670"/>
                  </a:lnTo>
                  <a:lnTo>
                    <a:pt x="6258" y="22711"/>
                  </a:lnTo>
                  <a:lnTo>
                    <a:pt x="4684" y="22753"/>
                  </a:lnTo>
                  <a:lnTo>
                    <a:pt x="3399" y="22711"/>
                  </a:lnTo>
                  <a:lnTo>
                    <a:pt x="2238" y="22629"/>
                  </a:lnTo>
                  <a:lnTo>
                    <a:pt x="1078" y="22463"/>
                  </a:lnTo>
                  <a:lnTo>
                    <a:pt x="1078" y="23416"/>
                  </a:lnTo>
                  <a:lnTo>
                    <a:pt x="1078" y="26317"/>
                  </a:lnTo>
                  <a:lnTo>
                    <a:pt x="1037" y="29384"/>
                  </a:lnTo>
                  <a:lnTo>
                    <a:pt x="871" y="35766"/>
                  </a:lnTo>
                  <a:lnTo>
                    <a:pt x="871" y="35766"/>
                  </a:lnTo>
                  <a:lnTo>
                    <a:pt x="2570" y="32368"/>
                  </a:lnTo>
                  <a:lnTo>
                    <a:pt x="2487" y="34025"/>
                  </a:lnTo>
                  <a:lnTo>
                    <a:pt x="2363" y="35890"/>
                  </a:lnTo>
                  <a:lnTo>
                    <a:pt x="2197" y="37755"/>
                  </a:lnTo>
                  <a:lnTo>
                    <a:pt x="1948" y="39537"/>
                  </a:lnTo>
                  <a:lnTo>
                    <a:pt x="1700" y="41112"/>
                  </a:lnTo>
                  <a:lnTo>
                    <a:pt x="1534" y="41817"/>
                  </a:lnTo>
                  <a:lnTo>
                    <a:pt x="1410" y="42397"/>
                  </a:lnTo>
                  <a:lnTo>
                    <a:pt x="1244" y="42894"/>
                  </a:lnTo>
                  <a:lnTo>
                    <a:pt x="1078" y="43267"/>
                  </a:lnTo>
                  <a:lnTo>
                    <a:pt x="912" y="43474"/>
                  </a:lnTo>
                  <a:lnTo>
                    <a:pt x="829" y="43557"/>
                  </a:lnTo>
                  <a:lnTo>
                    <a:pt x="705" y="43557"/>
                  </a:lnTo>
                  <a:lnTo>
                    <a:pt x="622" y="43516"/>
                  </a:lnTo>
                  <a:lnTo>
                    <a:pt x="581" y="43516"/>
                  </a:lnTo>
                  <a:lnTo>
                    <a:pt x="166" y="53006"/>
                  </a:lnTo>
                  <a:lnTo>
                    <a:pt x="0" y="56860"/>
                  </a:lnTo>
                  <a:lnTo>
                    <a:pt x="2943" y="56985"/>
                  </a:lnTo>
                  <a:lnTo>
                    <a:pt x="6176" y="57068"/>
                  </a:lnTo>
                  <a:lnTo>
                    <a:pt x="10237" y="57109"/>
                  </a:lnTo>
                  <a:lnTo>
                    <a:pt x="13511" y="57068"/>
                  </a:lnTo>
                  <a:lnTo>
                    <a:pt x="16909" y="56985"/>
                  </a:lnTo>
                  <a:lnTo>
                    <a:pt x="18650" y="56902"/>
                  </a:lnTo>
                  <a:lnTo>
                    <a:pt x="20390" y="56819"/>
                  </a:lnTo>
                  <a:lnTo>
                    <a:pt x="22090" y="56653"/>
                  </a:lnTo>
                  <a:lnTo>
                    <a:pt x="23747" y="56487"/>
                  </a:lnTo>
                  <a:lnTo>
                    <a:pt x="23747" y="56197"/>
                  </a:lnTo>
                  <a:lnTo>
                    <a:pt x="23747" y="54457"/>
                  </a:lnTo>
                  <a:lnTo>
                    <a:pt x="23706" y="52633"/>
                  </a:lnTo>
                  <a:lnTo>
                    <a:pt x="23499" y="48738"/>
                  </a:lnTo>
                  <a:lnTo>
                    <a:pt x="23250" y="44676"/>
                  </a:lnTo>
                  <a:lnTo>
                    <a:pt x="22960" y="40573"/>
                  </a:lnTo>
                  <a:lnTo>
                    <a:pt x="22670" y="36595"/>
                  </a:lnTo>
                  <a:lnTo>
                    <a:pt x="22421" y="32906"/>
                  </a:lnTo>
                  <a:lnTo>
                    <a:pt x="22214" y="29674"/>
                  </a:lnTo>
                  <a:lnTo>
                    <a:pt x="22173" y="28265"/>
                  </a:lnTo>
                  <a:lnTo>
                    <a:pt x="22173" y="27021"/>
                  </a:lnTo>
                  <a:lnTo>
                    <a:pt x="22173" y="25903"/>
                  </a:lnTo>
                  <a:lnTo>
                    <a:pt x="22255" y="24991"/>
                  </a:lnTo>
                  <a:lnTo>
                    <a:pt x="22546" y="22546"/>
                  </a:lnTo>
                  <a:lnTo>
                    <a:pt x="22173" y="22629"/>
                  </a:lnTo>
                  <a:lnTo>
                    <a:pt x="21509" y="22794"/>
                  </a:lnTo>
                  <a:lnTo>
                    <a:pt x="20846" y="22877"/>
                  </a:lnTo>
                  <a:lnTo>
                    <a:pt x="20142" y="22960"/>
                  </a:lnTo>
                  <a:lnTo>
                    <a:pt x="17075" y="22960"/>
                  </a:lnTo>
                  <a:lnTo>
                    <a:pt x="15915" y="22877"/>
                  </a:lnTo>
                  <a:lnTo>
                    <a:pt x="14796" y="22794"/>
                  </a:lnTo>
                  <a:lnTo>
                    <a:pt x="12516" y="22587"/>
                  </a:lnTo>
                  <a:lnTo>
                    <a:pt x="11066" y="2242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019;p80"/>
            <p:cNvSpPr/>
            <p:nvPr/>
          </p:nvSpPr>
          <p:spPr>
            <a:xfrm>
              <a:off x="1359150" y="2559600"/>
              <a:ext cx="163725" cy="279775"/>
            </a:xfrm>
            <a:custGeom>
              <a:avLst/>
              <a:gdLst/>
              <a:ahLst/>
              <a:cxnLst/>
              <a:rect l="l" t="t" r="r" b="b"/>
              <a:pathLst>
                <a:path w="6549" h="11191" fill="none" extrusionOk="0">
                  <a:moveTo>
                    <a:pt x="0" y="3440"/>
                  </a:moveTo>
                  <a:lnTo>
                    <a:pt x="0" y="3440"/>
                  </a:lnTo>
                  <a:lnTo>
                    <a:pt x="42" y="2529"/>
                  </a:lnTo>
                  <a:lnTo>
                    <a:pt x="83" y="1658"/>
                  </a:lnTo>
                  <a:lnTo>
                    <a:pt x="166" y="788"/>
                  </a:lnTo>
                  <a:lnTo>
                    <a:pt x="291" y="1"/>
                  </a:lnTo>
                  <a:lnTo>
                    <a:pt x="6507" y="4518"/>
                  </a:lnTo>
                  <a:lnTo>
                    <a:pt x="6507" y="4518"/>
                  </a:lnTo>
                  <a:lnTo>
                    <a:pt x="6507" y="4849"/>
                  </a:lnTo>
                  <a:lnTo>
                    <a:pt x="6548" y="5720"/>
                  </a:lnTo>
                  <a:lnTo>
                    <a:pt x="6548" y="5720"/>
                  </a:lnTo>
                  <a:lnTo>
                    <a:pt x="6507" y="6466"/>
                  </a:lnTo>
                  <a:lnTo>
                    <a:pt x="6466" y="7295"/>
                  </a:lnTo>
                  <a:lnTo>
                    <a:pt x="6300" y="8123"/>
                  </a:lnTo>
                  <a:lnTo>
                    <a:pt x="6175" y="8538"/>
                  </a:lnTo>
                  <a:lnTo>
                    <a:pt x="6051" y="8952"/>
                  </a:lnTo>
                  <a:lnTo>
                    <a:pt x="5885" y="9367"/>
                  </a:lnTo>
                  <a:lnTo>
                    <a:pt x="5678" y="9740"/>
                  </a:lnTo>
                  <a:lnTo>
                    <a:pt x="5471" y="10071"/>
                  </a:lnTo>
                  <a:lnTo>
                    <a:pt x="5181" y="10403"/>
                  </a:lnTo>
                  <a:lnTo>
                    <a:pt x="4891" y="10651"/>
                  </a:lnTo>
                  <a:lnTo>
                    <a:pt x="4559" y="10900"/>
                  </a:lnTo>
                  <a:lnTo>
                    <a:pt x="4145" y="11066"/>
                  </a:lnTo>
                  <a:lnTo>
                    <a:pt x="3689" y="11149"/>
                  </a:lnTo>
                  <a:lnTo>
                    <a:pt x="3689" y="11149"/>
                  </a:lnTo>
                  <a:lnTo>
                    <a:pt x="3316" y="11190"/>
                  </a:lnTo>
                  <a:lnTo>
                    <a:pt x="3316" y="11190"/>
                  </a:lnTo>
                  <a:lnTo>
                    <a:pt x="2901" y="11149"/>
                  </a:lnTo>
                  <a:lnTo>
                    <a:pt x="2487" y="11024"/>
                  </a:lnTo>
                  <a:lnTo>
                    <a:pt x="2114" y="10817"/>
                  </a:lnTo>
                  <a:lnTo>
                    <a:pt x="1782" y="10527"/>
                  </a:lnTo>
                  <a:lnTo>
                    <a:pt x="1492" y="10154"/>
                  </a:lnTo>
                  <a:lnTo>
                    <a:pt x="1244" y="9740"/>
                  </a:lnTo>
                  <a:lnTo>
                    <a:pt x="995" y="9242"/>
                  </a:lnTo>
                  <a:lnTo>
                    <a:pt x="788" y="8745"/>
                  </a:lnTo>
                  <a:lnTo>
                    <a:pt x="581" y="8165"/>
                  </a:lnTo>
                  <a:lnTo>
                    <a:pt x="415" y="7543"/>
                  </a:lnTo>
                  <a:lnTo>
                    <a:pt x="291" y="6922"/>
                  </a:lnTo>
                  <a:lnTo>
                    <a:pt x="208" y="6259"/>
                  </a:lnTo>
                  <a:lnTo>
                    <a:pt x="125" y="5554"/>
                  </a:lnTo>
                  <a:lnTo>
                    <a:pt x="42" y="4849"/>
                  </a:lnTo>
                  <a:lnTo>
                    <a:pt x="0" y="34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020;p80"/>
            <p:cNvSpPr/>
            <p:nvPr/>
          </p:nvSpPr>
          <p:spPr>
            <a:xfrm>
              <a:off x="966475" y="2310950"/>
              <a:ext cx="593700" cy="867225"/>
            </a:xfrm>
            <a:custGeom>
              <a:avLst/>
              <a:gdLst/>
              <a:ahLst/>
              <a:cxnLst/>
              <a:rect l="l" t="t" r="r" b="b"/>
              <a:pathLst>
                <a:path w="23748" h="34689" fill="none" extrusionOk="0">
                  <a:moveTo>
                    <a:pt x="11066" y="0"/>
                  </a:moveTo>
                  <a:lnTo>
                    <a:pt x="11066" y="0"/>
                  </a:lnTo>
                  <a:lnTo>
                    <a:pt x="9740" y="125"/>
                  </a:lnTo>
                  <a:lnTo>
                    <a:pt x="9740" y="125"/>
                  </a:lnTo>
                  <a:lnTo>
                    <a:pt x="9532" y="8123"/>
                  </a:lnTo>
                  <a:lnTo>
                    <a:pt x="9450" y="12516"/>
                  </a:lnTo>
                  <a:lnTo>
                    <a:pt x="9408" y="16992"/>
                  </a:lnTo>
                  <a:lnTo>
                    <a:pt x="9367" y="21468"/>
                  </a:lnTo>
                  <a:lnTo>
                    <a:pt x="9367" y="25736"/>
                  </a:lnTo>
                  <a:lnTo>
                    <a:pt x="9450" y="29715"/>
                  </a:lnTo>
                  <a:lnTo>
                    <a:pt x="9574" y="33196"/>
                  </a:lnTo>
                  <a:lnTo>
                    <a:pt x="9367" y="33238"/>
                  </a:lnTo>
                  <a:lnTo>
                    <a:pt x="9367" y="33238"/>
                  </a:lnTo>
                  <a:lnTo>
                    <a:pt x="9242" y="29715"/>
                  </a:lnTo>
                  <a:lnTo>
                    <a:pt x="9159" y="25778"/>
                  </a:lnTo>
                  <a:lnTo>
                    <a:pt x="9159" y="21509"/>
                  </a:lnTo>
                  <a:lnTo>
                    <a:pt x="9159" y="17033"/>
                  </a:lnTo>
                  <a:lnTo>
                    <a:pt x="9242" y="12516"/>
                  </a:lnTo>
                  <a:lnTo>
                    <a:pt x="9325" y="8123"/>
                  </a:lnTo>
                  <a:lnTo>
                    <a:pt x="9491" y="125"/>
                  </a:lnTo>
                  <a:lnTo>
                    <a:pt x="9491" y="125"/>
                  </a:lnTo>
                  <a:lnTo>
                    <a:pt x="7792" y="249"/>
                  </a:lnTo>
                  <a:lnTo>
                    <a:pt x="7792" y="249"/>
                  </a:lnTo>
                  <a:lnTo>
                    <a:pt x="6258" y="290"/>
                  </a:lnTo>
                  <a:lnTo>
                    <a:pt x="4684" y="332"/>
                  </a:lnTo>
                  <a:lnTo>
                    <a:pt x="4684" y="332"/>
                  </a:lnTo>
                  <a:lnTo>
                    <a:pt x="3399" y="290"/>
                  </a:lnTo>
                  <a:lnTo>
                    <a:pt x="3399" y="290"/>
                  </a:lnTo>
                  <a:lnTo>
                    <a:pt x="2238" y="208"/>
                  </a:lnTo>
                  <a:lnTo>
                    <a:pt x="1078" y="42"/>
                  </a:lnTo>
                  <a:lnTo>
                    <a:pt x="1078" y="42"/>
                  </a:lnTo>
                  <a:lnTo>
                    <a:pt x="1078" y="995"/>
                  </a:lnTo>
                  <a:lnTo>
                    <a:pt x="1078" y="995"/>
                  </a:lnTo>
                  <a:lnTo>
                    <a:pt x="1078" y="3896"/>
                  </a:lnTo>
                  <a:lnTo>
                    <a:pt x="1037" y="6963"/>
                  </a:lnTo>
                  <a:lnTo>
                    <a:pt x="871" y="13345"/>
                  </a:lnTo>
                  <a:lnTo>
                    <a:pt x="2570" y="9947"/>
                  </a:lnTo>
                  <a:lnTo>
                    <a:pt x="2570" y="9947"/>
                  </a:lnTo>
                  <a:lnTo>
                    <a:pt x="2570" y="9947"/>
                  </a:lnTo>
                  <a:lnTo>
                    <a:pt x="2570" y="9947"/>
                  </a:lnTo>
                  <a:lnTo>
                    <a:pt x="2570" y="9947"/>
                  </a:lnTo>
                  <a:lnTo>
                    <a:pt x="2487" y="11604"/>
                  </a:lnTo>
                  <a:lnTo>
                    <a:pt x="2363" y="13469"/>
                  </a:lnTo>
                  <a:lnTo>
                    <a:pt x="2197" y="15334"/>
                  </a:lnTo>
                  <a:lnTo>
                    <a:pt x="1948" y="17116"/>
                  </a:lnTo>
                  <a:lnTo>
                    <a:pt x="1700" y="18691"/>
                  </a:lnTo>
                  <a:lnTo>
                    <a:pt x="1534" y="19396"/>
                  </a:lnTo>
                  <a:lnTo>
                    <a:pt x="1410" y="19976"/>
                  </a:lnTo>
                  <a:lnTo>
                    <a:pt x="1244" y="20473"/>
                  </a:lnTo>
                  <a:lnTo>
                    <a:pt x="1078" y="20846"/>
                  </a:lnTo>
                  <a:lnTo>
                    <a:pt x="912" y="21053"/>
                  </a:lnTo>
                  <a:lnTo>
                    <a:pt x="829" y="21136"/>
                  </a:lnTo>
                  <a:lnTo>
                    <a:pt x="705" y="21136"/>
                  </a:lnTo>
                  <a:lnTo>
                    <a:pt x="705" y="21136"/>
                  </a:lnTo>
                  <a:lnTo>
                    <a:pt x="622" y="21095"/>
                  </a:lnTo>
                  <a:lnTo>
                    <a:pt x="622" y="21095"/>
                  </a:lnTo>
                  <a:lnTo>
                    <a:pt x="581" y="21095"/>
                  </a:lnTo>
                  <a:lnTo>
                    <a:pt x="581" y="21095"/>
                  </a:lnTo>
                  <a:lnTo>
                    <a:pt x="166" y="30585"/>
                  </a:lnTo>
                  <a:lnTo>
                    <a:pt x="0" y="34439"/>
                  </a:lnTo>
                  <a:lnTo>
                    <a:pt x="0" y="34439"/>
                  </a:lnTo>
                  <a:lnTo>
                    <a:pt x="2943" y="34564"/>
                  </a:lnTo>
                  <a:lnTo>
                    <a:pt x="6176" y="34647"/>
                  </a:lnTo>
                  <a:lnTo>
                    <a:pt x="10237" y="34688"/>
                  </a:lnTo>
                  <a:lnTo>
                    <a:pt x="10237" y="34688"/>
                  </a:lnTo>
                  <a:lnTo>
                    <a:pt x="13511" y="34647"/>
                  </a:lnTo>
                  <a:lnTo>
                    <a:pt x="16909" y="34564"/>
                  </a:lnTo>
                  <a:lnTo>
                    <a:pt x="18650" y="34481"/>
                  </a:lnTo>
                  <a:lnTo>
                    <a:pt x="20390" y="34398"/>
                  </a:lnTo>
                  <a:lnTo>
                    <a:pt x="22090" y="34232"/>
                  </a:lnTo>
                  <a:lnTo>
                    <a:pt x="23747" y="34066"/>
                  </a:lnTo>
                  <a:lnTo>
                    <a:pt x="23747" y="34066"/>
                  </a:lnTo>
                  <a:lnTo>
                    <a:pt x="23747" y="33776"/>
                  </a:lnTo>
                  <a:lnTo>
                    <a:pt x="23747" y="33776"/>
                  </a:lnTo>
                  <a:lnTo>
                    <a:pt x="23747" y="32036"/>
                  </a:lnTo>
                  <a:lnTo>
                    <a:pt x="23706" y="30212"/>
                  </a:lnTo>
                  <a:lnTo>
                    <a:pt x="23499" y="26317"/>
                  </a:lnTo>
                  <a:lnTo>
                    <a:pt x="23250" y="22255"/>
                  </a:lnTo>
                  <a:lnTo>
                    <a:pt x="22960" y="18152"/>
                  </a:lnTo>
                  <a:lnTo>
                    <a:pt x="22670" y="14174"/>
                  </a:lnTo>
                  <a:lnTo>
                    <a:pt x="22421" y="10485"/>
                  </a:lnTo>
                  <a:lnTo>
                    <a:pt x="22214" y="7253"/>
                  </a:lnTo>
                  <a:lnTo>
                    <a:pt x="22173" y="5844"/>
                  </a:lnTo>
                  <a:lnTo>
                    <a:pt x="22173" y="4600"/>
                  </a:lnTo>
                  <a:lnTo>
                    <a:pt x="22173" y="4600"/>
                  </a:lnTo>
                  <a:lnTo>
                    <a:pt x="22173" y="3482"/>
                  </a:lnTo>
                  <a:lnTo>
                    <a:pt x="22255" y="2570"/>
                  </a:lnTo>
                  <a:lnTo>
                    <a:pt x="22255" y="2570"/>
                  </a:lnTo>
                  <a:lnTo>
                    <a:pt x="22546" y="125"/>
                  </a:lnTo>
                  <a:lnTo>
                    <a:pt x="22546" y="125"/>
                  </a:lnTo>
                  <a:lnTo>
                    <a:pt x="22173" y="208"/>
                  </a:lnTo>
                  <a:lnTo>
                    <a:pt x="22173" y="208"/>
                  </a:lnTo>
                  <a:lnTo>
                    <a:pt x="21509" y="373"/>
                  </a:lnTo>
                  <a:lnTo>
                    <a:pt x="20846" y="456"/>
                  </a:lnTo>
                  <a:lnTo>
                    <a:pt x="20142" y="539"/>
                  </a:lnTo>
                  <a:lnTo>
                    <a:pt x="19437" y="539"/>
                  </a:lnTo>
                  <a:lnTo>
                    <a:pt x="19437" y="539"/>
                  </a:lnTo>
                  <a:lnTo>
                    <a:pt x="18733" y="539"/>
                  </a:lnTo>
                  <a:lnTo>
                    <a:pt x="18733" y="539"/>
                  </a:lnTo>
                  <a:lnTo>
                    <a:pt x="17075" y="539"/>
                  </a:lnTo>
                  <a:lnTo>
                    <a:pt x="17075" y="539"/>
                  </a:lnTo>
                  <a:lnTo>
                    <a:pt x="15915" y="456"/>
                  </a:lnTo>
                  <a:lnTo>
                    <a:pt x="14796" y="373"/>
                  </a:lnTo>
                  <a:lnTo>
                    <a:pt x="12516" y="166"/>
                  </a:lnTo>
                  <a:lnTo>
                    <a:pt x="12516" y="166"/>
                  </a:lnTo>
                  <a:lnTo>
                    <a:pt x="110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021;p80"/>
            <p:cNvSpPr/>
            <p:nvPr/>
          </p:nvSpPr>
          <p:spPr>
            <a:xfrm>
              <a:off x="1048325" y="1750425"/>
              <a:ext cx="552250" cy="437250"/>
            </a:xfrm>
            <a:custGeom>
              <a:avLst/>
              <a:gdLst/>
              <a:ahLst/>
              <a:cxnLst/>
              <a:rect l="l" t="t" r="r" b="b"/>
              <a:pathLst>
                <a:path w="22090" h="17490" fill="none" extrusionOk="0">
                  <a:moveTo>
                    <a:pt x="5388" y="1"/>
                  </a:moveTo>
                  <a:lnTo>
                    <a:pt x="5388" y="1"/>
                  </a:lnTo>
                  <a:lnTo>
                    <a:pt x="4518" y="42"/>
                  </a:lnTo>
                  <a:lnTo>
                    <a:pt x="3689" y="84"/>
                  </a:lnTo>
                  <a:lnTo>
                    <a:pt x="2819" y="208"/>
                  </a:lnTo>
                  <a:lnTo>
                    <a:pt x="2031" y="374"/>
                  </a:lnTo>
                  <a:lnTo>
                    <a:pt x="2031" y="374"/>
                  </a:lnTo>
                  <a:lnTo>
                    <a:pt x="1700" y="498"/>
                  </a:lnTo>
                  <a:lnTo>
                    <a:pt x="1368" y="664"/>
                  </a:lnTo>
                  <a:lnTo>
                    <a:pt x="1078" y="871"/>
                  </a:lnTo>
                  <a:lnTo>
                    <a:pt x="788" y="1078"/>
                  </a:lnTo>
                  <a:lnTo>
                    <a:pt x="539" y="1327"/>
                  </a:lnTo>
                  <a:lnTo>
                    <a:pt x="332" y="1617"/>
                  </a:lnTo>
                  <a:lnTo>
                    <a:pt x="125" y="1948"/>
                  </a:lnTo>
                  <a:lnTo>
                    <a:pt x="0" y="2280"/>
                  </a:lnTo>
                  <a:lnTo>
                    <a:pt x="0" y="2280"/>
                  </a:lnTo>
                  <a:lnTo>
                    <a:pt x="166" y="1866"/>
                  </a:lnTo>
                  <a:lnTo>
                    <a:pt x="5720" y="4808"/>
                  </a:lnTo>
                  <a:lnTo>
                    <a:pt x="5720" y="4808"/>
                  </a:lnTo>
                  <a:lnTo>
                    <a:pt x="5720" y="4808"/>
                  </a:lnTo>
                  <a:lnTo>
                    <a:pt x="4766" y="6549"/>
                  </a:lnTo>
                  <a:lnTo>
                    <a:pt x="3813" y="8331"/>
                  </a:lnTo>
                  <a:lnTo>
                    <a:pt x="2902" y="10154"/>
                  </a:lnTo>
                  <a:lnTo>
                    <a:pt x="1990" y="11978"/>
                  </a:lnTo>
                  <a:lnTo>
                    <a:pt x="1990" y="11978"/>
                  </a:lnTo>
                  <a:lnTo>
                    <a:pt x="1202" y="13718"/>
                  </a:lnTo>
                  <a:lnTo>
                    <a:pt x="498" y="15500"/>
                  </a:lnTo>
                  <a:lnTo>
                    <a:pt x="1368" y="16288"/>
                  </a:lnTo>
                  <a:lnTo>
                    <a:pt x="1451" y="15832"/>
                  </a:lnTo>
                  <a:lnTo>
                    <a:pt x="1451" y="15832"/>
                  </a:lnTo>
                  <a:lnTo>
                    <a:pt x="3523" y="16246"/>
                  </a:lnTo>
                  <a:lnTo>
                    <a:pt x="5637" y="16578"/>
                  </a:lnTo>
                  <a:lnTo>
                    <a:pt x="5637" y="16578"/>
                  </a:lnTo>
                  <a:lnTo>
                    <a:pt x="6424" y="16702"/>
                  </a:lnTo>
                  <a:lnTo>
                    <a:pt x="6424" y="16702"/>
                  </a:lnTo>
                  <a:lnTo>
                    <a:pt x="6548" y="13760"/>
                  </a:lnTo>
                  <a:lnTo>
                    <a:pt x="6756" y="13760"/>
                  </a:lnTo>
                  <a:lnTo>
                    <a:pt x="6756" y="13760"/>
                  </a:lnTo>
                  <a:lnTo>
                    <a:pt x="6631" y="16744"/>
                  </a:lnTo>
                  <a:lnTo>
                    <a:pt x="6631" y="16744"/>
                  </a:lnTo>
                  <a:lnTo>
                    <a:pt x="7958" y="16951"/>
                  </a:lnTo>
                  <a:lnTo>
                    <a:pt x="7958" y="16951"/>
                  </a:lnTo>
                  <a:lnTo>
                    <a:pt x="8206" y="16909"/>
                  </a:lnTo>
                  <a:lnTo>
                    <a:pt x="8206" y="16909"/>
                  </a:lnTo>
                  <a:lnTo>
                    <a:pt x="10237" y="16661"/>
                  </a:lnTo>
                  <a:lnTo>
                    <a:pt x="11232" y="16536"/>
                  </a:lnTo>
                  <a:lnTo>
                    <a:pt x="11729" y="16454"/>
                  </a:lnTo>
                  <a:lnTo>
                    <a:pt x="11978" y="16412"/>
                  </a:lnTo>
                  <a:lnTo>
                    <a:pt x="12102" y="16371"/>
                  </a:lnTo>
                  <a:lnTo>
                    <a:pt x="12143" y="16371"/>
                  </a:lnTo>
                  <a:lnTo>
                    <a:pt x="12185" y="16371"/>
                  </a:lnTo>
                  <a:lnTo>
                    <a:pt x="12143" y="16371"/>
                  </a:lnTo>
                  <a:lnTo>
                    <a:pt x="12143" y="16371"/>
                  </a:lnTo>
                  <a:lnTo>
                    <a:pt x="12185" y="16371"/>
                  </a:lnTo>
                  <a:lnTo>
                    <a:pt x="12143" y="16371"/>
                  </a:lnTo>
                  <a:lnTo>
                    <a:pt x="12143" y="16371"/>
                  </a:lnTo>
                  <a:lnTo>
                    <a:pt x="12019" y="16412"/>
                  </a:lnTo>
                  <a:lnTo>
                    <a:pt x="12226" y="17365"/>
                  </a:lnTo>
                  <a:lnTo>
                    <a:pt x="12226" y="17365"/>
                  </a:lnTo>
                  <a:lnTo>
                    <a:pt x="12599" y="17407"/>
                  </a:lnTo>
                  <a:lnTo>
                    <a:pt x="14340" y="15459"/>
                  </a:lnTo>
                  <a:lnTo>
                    <a:pt x="15542" y="17490"/>
                  </a:lnTo>
                  <a:lnTo>
                    <a:pt x="15542" y="17490"/>
                  </a:lnTo>
                  <a:lnTo>
                    <a:pt x="15542" y="17490"/>
                  </a:lnTo>
                  <a:lnTo>
                    <a:pt x="14340" y="15459"/>
                  </a:lnTo>
                  <a:lnTo>
                    <a:pt x="16453" y="14464"/>
                  </a:lnTo>
                  <a:lnTo>
                    <a:pt x="16453" y="14464"/>
                  </a:lnTo>
                  <a:lnTo>
                    <a:pt x="16702" y="14381"/>
                  </a:lnTo>
                  <a:lnTo>
                    <a:pt x="16992" y="14340"/>
                  </a:lnTo>
                  <a:lnTo>
                    <a:pt x="16992" y="14340"/>
                  </a:lnTo>
                  <a:lnTo>
                    <a:pt x="17282" y="14381"/>
                  </a:lnTo>
                  <a:lnTo>
                    <a:pt x="17531" y="14506"/>
                  </a:lnTo>
                  <a:lnTo>
                    <a:pt x="17531" y="14506"/>
                  </a:lnTo>
                  <a:lnTo>
                    <a:pt x="17531" y="13428"/>
                  </a:lnTo>
                  <a:lnTo>
                    <a:pt x="17407" y="12351"/>
                  </a:lnTo>
                  <a:lnTo>
                    <a:pt x="17407" y="12351"/>
                  </a:lnTo>
                  <a:lnTo>
                    <a:pt x="17199" y="10320"/>
                  </a:lnTo>
                  <a:lnTo>
                    <a:pt x="16868" y="8289"/>
                  </a:lnTo>
                  <a:lnTo>
                    <a:pt x="16868" y="8289"/>
                  </a:lnTo>
                  <a:lnTo>
                    <a:pt x="16453" y="6217"/>
                  </a:lnTo>
                  <a:lnTo>
                    <a:pt x="16453" y="6217"/>
                  </a:lnTo>
                  <a:lnTo>
                    <a:pt x="16205" y="5222"/>
                  </a:lnTo>
                  <a:lnTo>
                    <a:pt x="15956" y="4228"/>
                  </a:lnTo>
                  <a:lnTo>
                    <a:pt x="15956" y="4228"/>
                  </a:lnTo>
                  <a:lnTo>
                    <a:pt x="15956" y="4228"/>
                  </a:lnTo>
                  <a:lnTo>
                    <a:pt x="22048" y="2860"/>
                  </a:lnTo>
                  <a:lnTo>
                    <a:pt x="22048" y="2860"/>
                  </a:lnTo>
                  <a:lnTo>
                    <a:pt x="22090" y="3067"/>
                  </a:lnTo>
                  <a:lnTo>
                    <a:pt x="22090" y="3067"/>
                  </a:lnTo>
                  <a:lnTo>
                    <a:pt x="22090" y="2653"/>
                  </a:lnTo>
                  <a:lnTo>
                    <a:pt x="22007" y="2239"/>
                  </a:lnTo>
                  <a:lnTo>
                    <a:pt x="21882" y="1866"/>
                  </a:lnTo>
                  <a:lnTo>
                    <a:pt x="21675" y="1493"/>
                  </a:lnTo>
                  <a:lnTo>
                    <a:pt x="21427" y="1161"/>
                  </a:lnTo>
                  <a:lnTo>
                    <a:pt x="21136" y="871"/>
                  </a:lnTo>
                  <a:lnTo>
                    <a:pt x="20763" y="622"/>
                  </a:lnTo>
                  <a:lnTo>
                    <a:pt x="20390" y="456"/>
                  </a:lnTo>
                  <a:lnTo>
                    <a:pt x="20390" y="456"/>
                  </a:lnTo>
                  <a:lnTo>
                    <a:pt x="20349" y="415"/>
                  </a:lnTo>
                  <a:lnTo>
                    <a:pt x="20349" y="415"/>
                  </a:lnTo>
                  <a:lnTo>
                    <a:pt x="19727" y="291"/>
                  </a:lnTo>
                  <a:lnTo>
                    <a:pt x="19064" y="166"/>
                  </a:lnTo>
                  <a:lnTo>
                    <a:pt x="18443" y="125"/>
                  </a:lnTo>
                  <a:lnTo>
                    <a:pt x="17780" y="84"/>
                  </a:lnTo>
                  <a:lnTo>
                    <a:pt x="17780" y="84"/>
                  </a:lnTo>
                  <a:lnTo>
                    <a:pt x="17158" y="125"/>
                  </a:lnTo>
                  <a:lnTo>
                    <a:pt x="16495" y="166"/>
                  </a:lnTo>
                  <a:lnTo>
                    <a:pt x="16495" y="166"/>
                  </a:lnTo>
                  <a:lnTo>
                    <a:pt x="16246" y="249"/>
                  </a:lnTo>
                  <a:lnTo>
                    <a:pt x="16039" y="332"/>
                  </a:lnTo>
                  <a:lnTo>
                    <a:pt x="16039" y="332"/>
                  </a:lnTo>
                  <a:lnTo>
                    <a:pt x="15998" y="374"/>
                  </a:lnTo>
                  <a:lnTo>
                    <a:pt x="15998" y="374"/>
                  </a:lnTo>
                  <a:lnTo>
                    <a:pt x="15790" y="539"/>
                  </a:lnTo>
                  <a:lnTo>
                    <a:pt x="15790" y="539"/>
                  </a:lnTo>
                  <a:lnTo>
                    <a:pt x="15334" y="1078"/>
                  </a:lnTo>
                  <a:lnTo>
                    <a:pt x="14796" y="1658"/>
                  </a:lnTo>
                  <a:lnTo>
                    <a:pt x="13511" y="2902"/>
                  </a:lnTo>
                  <a:lnTo>
                    <a:pt x="12102" y="4311"/>
                  </a:lnTo>
                  <a:lnTo>
                    <a:pt x="11356" y="5057"/>
                  </a:lnTo>
                  <a:lnTo>
                    <a:pt x="10651" y="5886"/>
                  </a:lnTo>
                  <a:lnTo>
                    <a:pt x="10651" y="5886"/>
                  </a:lnTo>
                  <a:lnTo>
                    <a:pt x="10030" y="6590"/>
                  </a:lnTo>
                  <a:lnTo>
                    <a:pt x="9450" y="7336"/>
                  </a:lnTo>
                  <a:lnTo>
                    <a:pt x="8911" y="8165"/>
                  </a:lnTo>
                  <a:lnTo>
                    <a:pt x="8372" y="8994"/>
                  </a:lnTo>
                  <a:lnTo>
                    <a:pt x="8372" y="8994"/>
                  </a:lnTo>
                  <a:lnTo>
                    <a:pt x="7875" y="9906"/>
                  </a:lnTo>
                  <a:lnTo>
                    <a:pt x="7460" y="10900"/>
                  </a:lnTo>
                  <a:lnTo>
                    <a:pt x="7087" y="11936"/>
                  </a:lnTo>
                  <a:lnTo>
                    <a:pt x="6756" y="13014"/>
                  </a:lnTo>
                  <a:lnTo>
                    <a:pt x="6756" y="13014"/>
                  </a:lnTo>
                  <a:lnTo>
                    <a:pt x="6548" y="11936"/>
                  </a:lnTo>
                  <a:lnTo>
                    <a:pt x="6383" y="10859"/>
                  </a:lnTo>
                  <a:lnTo>
                    <a:pt x="6258" y="9781"/>
                  </a:lnTo>
                  <a:lnTo>
                    <a:pt x="6217" y="8745"/>
                  </a:lnTo>
                  <a:lnTo>
                    <a:pt x="6217" y="8745"/>
                  </a:lnTo>
                  <a:lnTo>
                    <a:pt x="6176" y="7999"/>
                  </a:lnTo>
                  <a:lnTo>
                    <a:pt x="6176" y="7999"/>
                  </a:lnTo>
                  <a:lnTo>
                    <a:pt x="6217" y="7212"/>
                  </a:lnTo>
                  <a:lnTo>
                    <a:pt x="6258" y="6424"/>
                  </a:lnTo>
                  <a:lnTo>
                    <a:pt x="6383" y="4932"/>
                  </a:lnTo>
                  <a:lnTo>
                    <a:pt x="6548" y="3565"/>
                  </a:lnTo>
                  <a:lnTo>
                    <a:pt x="6756" y="2404"/>
                  </a:lnTo>
                  <a:lnTo>
                    <a:pt x="6963" y="1451"/>
                  </a:lnTo>
                  <a:lnTo>
                    <a:pt x="7170" y="705"/>
                  </a:lnTo>
                  <a:lnTo>
                    <a:pt x="7336" y="84"/>
                  </a:lnTo>
                  <a:lnTo>
                    <a:pt x="7336" y="84"/>
                  </a:lnTo>
                  <a:lnTo>
                    <a:pt x="6466" y="42"/>
                  </a:lnTo>
                  <a:lnTo>
                    <a:pt x="6466" y="42"/>
                  </a:lnTo>
                  <a:lnTo>
                    <a:pt x="538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022;p80"/>
            <p:cNvSpPr/>
            <p:nvPr/>
          </p:nvSpPr>
          <p:spPr>
            <a:xfrm>
              <a:off x="1195450" y="2094400"/>
              <a:ext cx="21775" cy="1047500"/>
            </a:xfrm>
            <a:custGeom>
              <a:avLst/>
              <a:gdLst/>
              <a:ahLst/>
              <a:cxnLst/>
              <a:rect l="l" t="t" r="r" b="b"/>
              <a:pathLst>
                <a:path w="871" h="41900" extrusionOk="0">
                  <a:moveTo>
                    <a:pt x="663" y="1"/>
                  </a:moveTo>
                  <a:lnTo>
                    <a:pt x="581" y="1990"/>
                  </a:lnTo>
                  <a:lnTo>
                    <a:pt x="456" y="5761"/>
                  </a:lnTo>
                  <a:lnTo>
                    <a:pt x="291" y="10942"/>
                  </a:lnTo>
                  <a:lnTo>
                    <a:pt x="125" y="17075"/>
                  </a:lnTo>
                  <a:lnTo>
                    <a:pt x="42" y="23665"/>
                  </a:lnTo>
                  <a:lnTo>
                    <a:pt x="0" y="30296"/>
                  </a:lnTo>
                  <a:lnTo>
                    <a:pt x="0" y="33487"/>
                  </a:lnTo>
                  <a:lnTo>
                    <a:pt x="42" y="36512"/>
                  </a:lnTo>
                  <a:lnTo>
                    <a:pt x="83" y="39330"/>
                  </a:lnTo>
                  <a:lnTo>
                    <a:pt x="208" y="41900"/>
                  </a:lnTo>
                  <a:lnTo>
                    <a:pt x="415" y="41858"/>
                  </a:lnTo>
                  <a:lnTo>
                    <a:pt x="332" y="39330"/>
                  </a:lnTo>
                  <a:lnTo>
                    <a:pt x="249" y="36512"/>
                  </a:lnTo>
                  <a:lnTo>
                    <a:pt x="208" y="33445"/>
                  </a:lnTo>
                  <a:lnTo>
                    <a:pt x="208" y="30254"/>
                  </a:lnTo>
                  <a:lnTo>
                    <a:pt x="249" y="23623"/>
                  </a:lnTo>
                  <a:lnTo>
                    <a:pt x="373" y="17034"/>
                  </a:lnTo>
                  <a:lnTo>
                    <a:pt x="498" y="10942"/>
                  </a:lnTo>
                  <a:lnTo>
                    <a:pt x="663" y="5761"/>
                  </a:lnTo>
                  <a:lnTo>
                    <a:pt x="788" y="1990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023;p80"/>
            <p:cNvSpPr/>
            <p:nvPr/>
          </p:nvSpPr>
          <p:spPr>
            <a:xfrm>
              <a:off x="1195450" y="2094400"/>
              <a:ext cx="21775" cy="1047500"/>
            </a:xfrm>
            <a:custGeom>
              <a:avLst/>
              <a:gdLst/>
              <a:ahLst/>
              <a:cxnLst/>
              <a:rect l="l" t="t" r="r" b="b"/>
              <a:pathLst>
                <a:path w="871" h="41900" fill="none" extrusionOk="0">
                  <a:moveTo>
                    <a:pt x="208" y="41900"/>
                  </a:moveTo>
                  <a:lnTo>
                    <a:pt x="208" y="41900"/>
                  </a:lnTo>
                  <a:lnTo>
                    <a:pt x="83" y="39330"/>
                  </a:lnTo>
                  <a:lnTo>
                    <a:pt x="42" y="36512"/>
                  </a:lnTo>
                  <a:lnTo>
                    <a:pt x="0" y="33487"/>
                  </a:lnTo>
                  <a:lnTo>
                    <a:pt x="0" y="30296"/>
                  </a:lnTo>
                  <a:lnTo>
                    <a:pt x="42" y="23665"/>
                  </a:lnTo>
                  <a:lnTo>
                    <a:pt x="125" y="17075"/>
                  </a:lnTo>
                  <a:lnTo>
                    <a:pt x="291" y="10942"/>
                  </a:lnTo>
                  <a:lnTo>
                    <a:pt x="456" y="5761"/>
                  </a:lnTo>
                  <a:lnTo>
                    <a:pt x="581" y="1990"/>
                  </a:lnTo>
                  <a:lnTo>
                    <a:pt x="663" y="1"/>
                  </a:lnTo>
                  <a:lnTo>
                    <a:pt x="871" y="1"/>
                  </a:lnTo>
                  <a:lnTo>
                    <a:pt x="871" y="1"/>
                  </a:lnTo>
                  <a:lnTo>
                    <a:pt x="788" y="1990"/>
                  </a:lnTo>
                  <a:lnTo>
                    <a:pt x="663" y="5761"/>
                  </a:lnTo>
                  <a:lnTo>
                    <a:pt x="498" y="10942"/>
                  </a:lnTo>
                  <a:lnTo>
                    <a:pt x="373" y="17034"/>
                  </a:lnTo>
                  <a:lnTo>
                    <a:pt x="249" y="23623"/>
                  </a:lnTo>
                  <a:lnTo>
                    <a:pt x="208" y="30254"/>
                  </a:lnTo>
                  <a:lnTo>
                    <a:pt x="208" y="33445"/>
                  </a:lnTo>
                  <a:lnTo>
                    <a:pt x="249" y="36512"/>
                  </a:lnTo>
                  <a:lnTo>
                    <a:pt x="332" y="39330"/>
                  </a:lnTo>
                  <a:lnTo>
                    <a:pt x="415" y="41858"/>
                  </a:lnTo>
                  <a:lnTo>
                    <a:pt x="208" y="419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024;p80"/>
            <p:cNvSpPr/>
            <p:nvPr/>
          </p:nvSpPr>
          <p:spPr>
            <a:xfrm>
              <a:off x="897050" y="1797050"/>
              <a:ext cx="481800" cy="522200"/>
            </a:xfrm>
            <a:custGeom>
              <a:avLst/>
              <a:gdLst/>
              <a:ahLst/>
              <a:cxnLst/>
              <a:rect l="l" t="t" r="r" b="b"/>
              <a:pathLst>
                <a:path w="19272" h="20888" extrusionOk="0">
                  <a:moveTo>
                    <a:pt x="6217" y="1"/>
                  </a:moveTo>
                  <a:lnTo>
                    <a:pt x="5306" y="1948"/>
                  </a:lnTo>
                  <a:lnTo>
                    <a:pt x="4435" y="3855"/>
                  </a:lnTo>
                  <a:lnTo>
                    <a:pt x="3565" y="5803"/>
                  </a:lnTo>
                  <a:lnTo>
                    <a:pt x="2736" y="7750"/>
                  </a:lnTo>
                  <a:lnTo>
                    <a:pt x="1949" y="9740"/>
                  </a:lnTo>
                  <a:lnTo>
                    <a:pt x="1161" y="11770"/>
                  </a:lnTo>
                  <a:lnTo>
                    <a:pt x="830" y="12806"/>
                  </a:lnTo>
                  <a:lnTo>
                    <a:pt x="498" y="13925"/>
                  </a:lnTo>
                  <a:lnTo>
                    <a:pt x="332" y="14547"/>
                  </a:lnTo>
                  <a:lnTo>
                    <a:pt x="167" y="15210"/>
                  </a:lnTo>
                  <a:lnTo>
                    <a:pt x="84" y="15832"/>
                  </a:lnTo>
                  <a:lnTo>
                    <a:pt x="1" y="16495"/>
                  </a:lnTo>
                  <a:lnTo>
                    <a:pt x="1" y="16578"/>
                  </a:lnTo>
                  <a:lnTo>
                    <a:pt x="1" y="16868"/>
                  </a:lnTo>
                  <a:lnTo>
                    <a:pt x="1" y="17241"/>
                  </a:lnTo>
                  <a:lnTo>
                    <a:pt x="84" y="17572"/>
                  </a:lnTo>
                  <a:lnTo>
                    <a:pt x="167" y="17904"/>
                  </a:lnTo>
                  <a:lnTo>
                    <a:pt x="291" y="18235"/>
                  </a:lnTo>
                  <a:lnTo>
                    <a:pt x="415" y="18526"/>
                  </a:lnTo>
                  <a:lnTo>
                    <a:pt x="622" y="18816"/>
                  </a:lnTo>
                  <a:lnTo>
                    <a:pt x="871" y="19147"/>
                  </a:lnTo>
                  <a:lnTo>
                    <a:pt x="1203" y="19479"/>
                  </a:lnTo>
                  <a:lnTo>
                    <a:pt x="1534" y="19727"/>
                  </a:lnTo>
                  <a:lnTo>
                    <a:pt x="1907" y="19976"/>
                  </a:lnTo>
                  <a:lnTo>
                    <a:pt x="2363" y="20183"/>
                  </a:lnTo>
                  <a:lnTo>
                    <a:pt x="2777" y="20349"/>
                  </a:lnTo>
                  <a:lnTo>
                    <a:pt x="3192" y="20473"/>
                  </a:lnTo>
                  <a:lnTo>
                    <a:pt x="3648" y="20556"/>
                  </a:lnTo>
                  <a:lnTo>
                    <a:pt x="4269" y="20681"/>
                  </a:lnTo>
                  <a:lnTo>
                    <a:pt x="4891" y="20764"/>
                  </a:lnTo>
                  <a:lnTo>
                    <a:pt x="5513" y="20846"/>
                  </a:lnTo>
                  <a:lnTo>
                    <a:pt x="6176" y="20846"/>
                  </a:lnTo>
                  <a:lnTo>
                    <a:pt x="7295" y="20888"/>
                  </a:lnTo>
                  <a:lnTo>
                    <a:pt x="8414" y="20888"/>
                  </a:lnTo>
                  <a:lnTo>
                    <a:pt x="10569" y="20805"/>
                  </a:lnTo>
                  <a:lnTo>
                    <a:pt x="12724" y="20639"/>
                  </a:lnTo>
                  <a:lnTo>
                    <a:pt x="14837" y="20473"/>
                  </a:lnTo>
                  <a:lnTo>
                    <a:pt x="16951" y="20266"/>
                  </a:lnTo>
                  <a:lnTo>
                    <a:pt x="17987" y="20142"/>
                  </a:lnTo>
                  <a:lnTo>
                    <a:pt x="18526" y="20100"/>
                  </a:lnTo>
                  <a:lnTo>
                    <a:pt x="18775" y="20059"/>
                  </a:lnTo>
                  <a:lnTo>
                    <a:pt x="19272" y="20059"/>
                  </a:lnTo>
                  <a:lnTo>
                    <a:pt x="18070" y="14547"/>
                  </a:lnTo>
                  <a:lnTo>
                    <a:pt x="18194" y="14506"/>
                  </a:lnTo>
                  <a:lnTo>
                    <a:pt x="18153" y="14506"/>
                  </a:lnTo>
                  <a:lnTo>
                    <a:pt x="18029" y="14547"/>
                  </a:lnTo>
                  <a:lnTo>
                    <a:pt x="17780" y="14589"/>
                  </a:lnTo>
                  <a:lnTo>
                    <a:pt x="17283" y="14671"/>
                  </a:lnTo>
                  <a:lnTo>
                    <a:pt x="16288" y="14796"/>
                  </a:lnTo>
                  <a:lnTo>
                    <a:pt x="14257" y="15044"/>
                  </a:lnTo>
                  <a:lnTo>
                    <a:pt x="12268" y="15252"/>
                  </a:lnTo>
                  <a:lnTo>
                    <a:pt x="10279" y="15376"/>
                  </a:lnTo>
                  <a:lnTo>
                    <a:pt x="8331" y="15459"/>
                  </a:lnTo>
                  <a:lnTo>
                    <a:pt x="6424" y="15417"/>
                  </a:lnTo>
                  <a:lnTo>
                    <a:pt x="5922" y="15391"/>
                  </a:lnTo>
                  <a:lnTo>
                    <a:pt x="5922" y="15391"/>
                  </a:lnTo>
                  <a:lnTo>
                    <a:pt x="6176" y="14630"/>
                  </a:lnTo>
                  <a:lnTo>
                    <a:pt x="6507" y="13718"/>
                  </a:lnTo>
                  <a:lnTo>
                    <a:pt x="7253" y="11895"/>
                  </a:lnTo>
                  <a:lnTo>
                    <a:pt x="8041" y="10113"/>
                  </a:lnTo>
                  <a:lnTo>
                    <a:pt x="8953" y="8289"/>
                  </a:lnTo>
                  <a:lnTo>
                    <a:pt x="9864" y="6466"/>
                  </a:lnTo>
                  <a:lnTo>
                    <a:pt x="10817" y="4684"/>
                  </a:lnTo>
                  <a:lnTo>
                    <a:pt x="11771" y="2943"/>
                  </a:lnTo>
                  <a:lnTo>
                    <a:pt x="6217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025;p80"/>
            <p:cNvSpPr/>
            <p:nvPr/>
          </p:nvSpPr>
          <p:spPr>
            <a:xfrm>
              <a:off x="897050" y="1797050"/>
              <a:ext cx="481800" cy="522200"/>
            </a:xfrm>
            <a:custGeom>
              <a:avLst/>
              <a:gdLst/>
              <a:ahLst/>
              <a:cxnLst/>
              <a:rect l="l" t="t" r="r" b="b"/>
              <a:pathLst>
                <a:path w="19272" h="20888" fill="none" extrusionOk="0">
                  <a:moveTo>
                    <a:pt x="11771" y="2943"/>
                  </a:moveTo>
                  <a:lnTo>
                    <a:pt x="11771" y="2943"/>
                  </a:lnTo>
                  <a:lnTo>
                    <a:pt x="10817" y="4684"/>
                  </a:lnTo>
                  <a:lnTo>
                    <a:pt x="9864" y="6466"/>
                  </a:lnTo>
                  <a:lnTo>
                    <a:pt x="8953" y="8289"/>
                  </a:lnTo>
                  <a:lnTo>
                    <a:pt x="8041" y="10113"/>
                  </a:lnTo>
                  <a:lnTo>
                    <a:pt x="8041" y="10113"/>
                  </a:lnTo>
                  <a:lnTo>
                    <a:pt x="7253" y="11895"/>
                  </a:lnTo>
                  <a:lnTo>
                    <a:pt x="6507" y="13718"/>
                  </a:lnTo>
                  <a:lnTo>
                    <a:pt x="6507" y="13718"/>
                  </a:lnTo>
                  <a:lnTo>
                    <a:pt x="6176" y="14630"/>
                  </a:lnTo>
                  <a:lnTo>
                    <a:pt x="5886" y="15500"/>
                  </a:lnTo>
                  <a:lnTo>
                    <a:pt x="5886" y="15500"/>
                  </a:lnTo>
                  <a:lnTo>
                    <a:pt x="5678" y="16246"/>
                  </a:lnTo>
                  <a:lnTo>
                    <a:pt x="5513" y="16992"/>
                  </a:lnTo>
                  <a:lnTo>
                    <a:pt x="5513" y="17034"/>
                  </a:lnTo>
                  <a:lnTo>
                    <a:pt x="5513" y="17034"/>
                  </a:lnTo>
                  <a:lnTo>
                    <a:pt x="5513" y="16826"/>
                  </a:lnTo>
                  <a:lnTo>
                    <a:pt x="5513" y="16826"/>
                  </a:lnTo>
                  <a:lnTo>
                    <a:pt x="5471" y="16453"/>
                  </a:lnTo>
                  <a:lnTo>
                    <a:pt x="5471" y="16453"/>
                  </a:lnTo>
                  <a:lnTo>
                    <a:pt x="5347" y="16039"/>
                  </a:lnTo>
                  <a:lnTo>
                    <a:pt x="5347" y="16039"/>
                  </a:lnTo>
                  <a:lnTo>
                    <a:pt x="5140" y="15666"/>
                  </a:lnTo>
                  <a:lnTo>
                    <a:pt x="5140" y="15666"/>
                  </a:lnTo>
                  <a:lnTo>
                    <a:pt x="4891" y="15417"/>
                  </a:lnTo>
                  <a:lnTo>
                    <a:pt x="4601" y="15169"/>
                  </a:lnTo>
                  <a:lnTo>
                    <a:pt x="4601" y="15169"/>
                  </a:lnTo>
                  <a:lnTo>
                    <a:pt x="4601" y="15169"/>
                  </a:lnTo>
                  <a:lnTo>
                    <a:pt x="4808" y="15252"/>
                  </a:lnTo>
                  <a:lnTo>
                    <a:pt x="4808" y="15252"/>
                  </a:lnTo>
                  <a:lnTo>
                    <a:pt x="5637" y="15376"/>
                  </a:lnTo>
                  <a:lnTo>
                    <a:pt x="6424" y="15417"/>
                  </a:lnTo>
                  <a:lnTo>
                    <a:pt x="6424" y="15417"/>
                  </a:lnTo>
                  <a:lnTo>
                    <a:pt x="8331" y="15459"/>
                  </a:lnTo>
                  <a:lnTo>
                    <a:pt x="10279" y="15376"/>
                  </a:lnTo>
                  <a:lnTo>
                    <a:pt x="10279" y="15376"/>
                  </a:lnTo>
                  <a:lnTo>
                    <a:pt x="12268" y="15252"/>
                  </a:lnTo>
                  <a:lnTo>
                    <a:pt x="14257" y="15044"/>
                  </a:lnTo>
                  <a:lnTo>
                    <a:pt x="14257" y="15044"/>
                  </a:lnTo>
                  <a:lnTo>
                    <a:pt x="16288" y="14796"/>
                  </a:lnTo>
                  <a:lnTo>
                    <a:pt x="17283" y="14671"/>
                  </a:lnTo>
                  <a:lnTo>
                    <a:pt x="17780" y="14589"/>
                  </a:lnTo>
                  <a:lnTo>
                    <a:pt x="18029" y="14547"/>
                  </a:lnTo>
                  <a:lnTo>
                    <a:pt x="18153" y="14506"/>
                  </a:lnTo>
                  <a:lnTo>
                    <a:pt x="18194" y="14506"/>
                  </a:lnTo>
                  <a:lnTo>
                    <a:pt x="18236" y="14506"/>
                  </a:lnTo>
                  <a:lnTo>
                    <a:pt x="18194" y="14506"/>
                  </a:lnTo>
                  <a:lnTo>
                    <a:pt x="18070" y="14547"/>
                  </a:lnTo>
                  <a:lnTo>
                    <a:pt x="19272" y="20059"/>
                  </a:lnTo>
                  <a:lnTo>
                    <a:pt x="19106" y="20059"/>
                  </a:lnTo>
                  <a:lnTo>
                    <a:pt x="19023" y="20059"/>
                  </a:lnTo>
                  <a:lnTo>
                    <a:pt x="18982" y="20059"/>
                  </a:lnTo>
                  <a:lnTo>
                    <a:pt x="18899" y="20059"/>
                  </a:lnTo>
                  <a:lnTo>
                    <a:pt x="18775" y="20059"/>
                  </a:lnTo>
                  <a:lnTo>
                    <a:pt x="18526" y="20100"/>
                  </a:lnTo>
                  <a:lnTo>
                    <a:pt x="17987" y="20142"/>
                  </a:lnTo>
                  <a:lnTo>
                    <a:pt x="16951" y="20266"/>
                  </a:lnTo>
                  <a:lnTo>
                    <a:pt x="14837" y="20473"/>
                  </a:lnTo>
                  <a:lnTo>
                    <a:pt x="14837" y="20473"/>
                  </a:lnTo>
                  <a:lnTo>
                    <a:pt x="12724" y="20639"/>
                  </a:lnTo>
                  <a:lnTo>
                    <a:pt x="10569" y="20805"/>
                  </a:lnTo>
                  <a:lnTo>
                    <a:pt x="10569" y="20805"/>
                  </a:lnTo>
                  <a:lnTo>
                    <a:pt x="8414" y="20888"/>
                  </a:lnTo>
                  <a:lnTo>
                    <a:pt x="7295" y="20888"/>
                  </a:lnTo>
                  <a:lnTo>
                    <a:pt x="6176" y="20846"/>
                  </a:lnTo>
                  <a:lnTo>
                    <a:pt x="6176" y="20846"/>
                  </a:lnTo>
                  <a:lnTo>
                    <a:pt x="5513" y="20846"/>
                  </a:lnTo>
                  <a:lnTo>
                    <a:pt x="4891" y="20764"/>
                  </a:lnTo>
                  <a:lnTo>
                    <a:pt x="4269" y="20681"/>
                  </a:lnTo>
                  <a:lnTo>
                    <a:pt x="3648" y="20556"/>
                  </a:lnTo>
                  <a:lnTo>
                    <a:pt x="3648" y="20556"/>
                  </a:lnTo>
                  <a:lnTo>
                    <a:pt x="3192" y="20473"/>
                  </a:lnTo>
                  <a:lnTo>
                    <a:pt x="2777" y="20349"/>
                  </a:lnTo>
                  <a:lnTo>
                    <a:pt x="2363" y="20183"/>
                  </a:lnTo>
                  <a:lnTo>
                    <a:pt x="1907" y="19976"/>
                  </a:lnTo>
                  <a:lnTo>
                    <a:pt x="1907" y="19976"/>
                  </a:lnTo>
                  <a:lnTo>
                    <a:pt x="1534" y="19727"/>
                  </a:lnTo>
                  <a:lnTo>
                    <a:pt x="1203" y="19479"/>
                  </a:lnTo>
                  <a:lnTo>
                    <a:pt x="871" y="19147"/>
                  </a:lnTo>
                  <a:lnTo>
                    <a:pt x="622" y="18816"/>
                  </a:lnTo>
                  <a:lnTo>
                    <a:pt x="622" y="18816"/>
                  </a:lnTo>
                  <a:lnTo>
                    <a:pt x="415" y="18526"/>
                  </a:lnTo>
                  <a:lnTo>
                    <a:pt x="291" y="18235"/>
                  </a:lnTo>
                  <a:lnTo>
                    <a:pt x="167" y="17904"/>
                  </a:lnTo>
                  <a:lnTo>
                    <a:pt x="84" y="17572"/>
                  </a:lnTo>
                  <a:lnTo>
                    <a:pt x="84" y="17572"/>
                  </a:lnTo>
                  <a:lnTo>
                    <a:pt x="1" y="17241"/>
                  </a:lnTo>
                  <a:lnTo>
                    <a:pt x="1" y="16868"/>
                  </a:lnTo>
                  <a:lnTo>
                    <a:pt x="1" y="16868"/>
                  </a:lnTo>
                  <a:lnTo>
                    <a:pt x="1" y="16578"/>
                  </a:lnTo>
                  <a:lnTo>
                    <a:pt x="1" y="16495"/>
                  </a:lnTo>
                  <a:lnTo>
                    <a:pt x="1" y="16495"/>
                  </a:lnTo>
                  <a:lnTo>
                    <a:pt x="84" y="15832"/>
                  </a:lnTo>
                  <a:lnTo>
                    <a:pt x="167" y="15210"/>
                  </a:lnTo>
                  <a:lnTo>
                    <a:pt x="332" y="14547"/>
                  </a:lnTo>
                  <a:lnTo>
                    <a:pt x="498" y="13925"/>
                  </a:lnTo>
                  <a:lnTo>
                    <a:pt x="498" y="13925"/>
                  </a:lnTo>
                  <a:lnTo>
                    <a:pt x="830" y="12806"/>
                  </a:lnTo>
                  <a:lnTo>
                    <a:pt x="1161" y="11770"/>
                  </a:lnTo>
                  <a:lnTo>
                    <a:pt x="1161" y="11770"/>
                  </a:lnTo>
                  <a:lnTo>
                    <a:pt x="1949" y="9740"/>
                  </a:lnTo>
                  <a:lnTo>
                    <a:pt x="2736" y="7750"/>
                  </a:lnTo>
                  <a:lnTo>
                    <a:pt x="2736" y="7750"/>
                  </a:lnTo>
                  <a:lnTo>
                    <a:pt x="3565" y="5803"/>
                  </a:lnTo>
                  <a:lnTo>
                    <a:pt x="4435" y="3855"/>
                  </a:lnTo>
                  <a:lnTo>
                    <a:pt x="4435" y="3855"/>
                  </a:lnTo>
                  <a:lnTo>
                    <a:pt x="5306" y="1948"/>
                  </a:lnTo>
                  <a:lnTo>
                    <a:pt x="6217" y="1"/>
                  </a:lnTo>
                  <a:lnTo>
                    <a:pt x="11771" y="29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026;p80"/>
            <p:cNvSpPr/>
            <p:nvPr/>
          </p:nvSpPr>
          <p:spPr>
            <a:xfrm>
              <a:off x="897050" y="1797050"/>
              <a:ext cx="346075" cy="522200"/>
            </a:xfrm>
            <a:custGeom>
              <a:avLst/>
              <a:gdLst/>
              <a:ahLst/>
              <a:cxnLst/>
              <a:rect l="l" t="t" r="r" b="b"/>
              <a:pathLst>
                <a:path w="13843" h="20888" extrusionOk="0">
                  <a:moveTo>
                    <a:pt x="6217" y="1"/>
                  </a:moveTo>
                  <a:lnTo>
                    <a:pt x="5306" y="1948"/>
                  </a:lnTo>
                  <a:lnTo>
                    <a:pt x="4435" y="3855"/>
                  </a:lnTo>
                  <a:lnTo>
                    <a:pt x="3565" y="5803"/>
                  </a:lnTo>
                  <a:lnTo>
                    <a:pt x="2736" y="7750"/>
                  </a:lnTo>
                  <a:lnTo>
                    <a:pt x="1949" y="9740"/>
                  </a:lnTo>
                  <a:lnTo>
                    <a:pt x="1161" y="11770"/>
                  </a:lnTo>
                  <a:lnTo>
                    <a:pt x="830" y="12806"/>
                  </a:lnTo>
                  <a:lnTo>
                    <a:pt x="498" y="13925"/>
                  </a:lnTo>
                  <a:lnTo>
                    <a:pt x="332" y="14547"/>
                  </a:lnTo>
                  <a:lnTo>
                    <a:pt x="167" y="15210"/>
                  </a:lnTo>
                  <a:lnTo>
                    <a:pt x="84" y="15832"/>
                  </a:lnTo>
                  <a:lnTo>
                    <a:pt x="1" y="16495"/>
                  </a:lnTo>
                  <a:lnTo>
                    <a:pt x="1" y="16578"/>
                  </a:lnTo>
                  <a:lnTo>
                    <a:pt x="1" y="16868"/>
                  </a:lnTo>
                  <a:lnTo>
                    <a:pt x="1" y="17241"/>
                  </a:lnTo>
                  <a:lnTo>
                    <a:pt x="84" y="17572"/>
                  </a:lnTo>
                  <a:lnTo>
                    <a:pt x="167" y="17904"/>
                  </a:lnTo>
                  <a:lnTo>
                    <a:pt x="291" y="18235"/>
                  </a:lnTo>
                  <a:lnTo>
                    <a:pt x="415" y="18526"/>
                  </a:lnTo>
                  <a:lnTo>
                    <a:pt x="622" y="18816"/>
                  </a:lnTo>
                  <a:lnTo>
                    <a:pt x="871" y="19147"/>
                  </a:lnTo>
                  <a:lnTo>
                    <a:pt x="1203" y="19479"/>
                  </a:lnTo>
                  <a:lnTo>
                    <a:pt x="1534" y="19727"/>
                  </a:lnTo>
                  <a:lnTo>
                    <a:pt x="1907" y="19976"/>
                  </a:lnTo>
                  <a:lnTo>
                    <a:pt x="2363" y="20183"/>
                  </a:lnTo>
                  <a:lnTo>
                    <a:pt x="2777" y="20349"/>
                  </a:lnTo>
                  <a:lnTo>
                    <a:pt x="3192" y="20473"/>
                  </a:lnTo>
                  <a:lnTo>
                    <a:pt x="3648" y="20556"/>
                  </a:lnTo>
                  <a:lnTo>
                    <a:pt x="4269" y="20681"/>
                  </a:lnTo>
                  <a:lnTo>
                    <a:pt x="4891" y="20764"/>
                  </a:lnTo>
                  <a:lnTo>
                    <a:pt x="5513" y="20846"/>
                  </a:lnTo>
                  <a:lnTo>
                    <a:pt x="6176" y="20846"/>
                  </a:lnTo>
                  <a:lnTo>
                    <a:pt x="7461" y="20888"/>
                  </a:lnTo>
                  <a:lnTo>
                    <a:pt x="9035" y="20846"/>
                  </a:lnTo>
                  <a:lnTo>
                    <a:pt x="10569" y="20805"/>
                  </a:lnTo>
                  <a:lnTo>
                    <a:pt x="12227" y="20681"/>
                  </a:lnTo>
                  <a:lnTo>
                    <a:pt x="13843" y="20556"/>
                  </a:lnTo>
                  <a:lnTo>
                    <a:pt x="10859" y="20183"/>
                  </a:lnTo>
                  <a:lnTo>
                    <a:pt x="6466" y="19520"/>
                  </a:lnTo>
                  <a:lnTo>
                    <a:pt x="6839" y="17490"/>
                  </a:lnTo>
                  <a:lnTo>
                    <a:pt x="6839" y="17490"/>
                  </a:lnTo>
                  <a:lnTo>
                    <a:pt x="6632" y="17531"/>
                  </a:lnTo>
                  <a:lnTo>
                    <a:pt x="6176" y="17531"/>
                  </a:lnTo>
                  <a:lnTo>
                    <a:pt x="5927" y="17490"/>
                  </a:lnTo>
                  <a:lnTo>
                    <a:pt x="5430" y="17365"/>
                  </a:lnTo>
                  <a:lnTo>
                    <a:pt x="4933" y="17158"/>
                  </a:lnTo>
                  <a:lnTo>
                    <a:pt x="4477" y="16951"/>
                  </a:lnTo>
                  <a:lnTo>
                    <a:pt x="3772" y="16495"/>
                  </a:lnTo>
                  <a:lnTo>
                    <a:pt x="3523" y="16329"/>
                  </a:lnTo>
                  <a:lnTo>
                    <a:pt x="5347" y="12475"/>
                  </a:lnTo>
                  <a:lnTo>
                    <a:pt x="6549" y="13635"/>
                  </a:lnTo>
                  <a:lnTo>
                    <a:pt x="7253" y="11853"/>
                  </a:lnTo>
                  <a:lnTo>
                    <a:pt x="8041" y="10113"/>
                  </a:lnTo>
                  <a:lnTo>
                    <a:pt x="8953" y="8289"/>
                  </a:lnTo>
                  <a:lnTo>
                    <a:pt x="9864" y="6466"/>
                  </a:lnTo>
                  <a:lnTo>
                    <a:pt x="10817" y="4684"/>
                  </a:lnTo>
                  <a:lnTo>
                    <a:pt x="11771" y="2943"/>
                  </a:lnTo>
                  <a:lnTo>
                    <a:pt x="6217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027;p80"/>
            <p:cNvSpPr/>
            <p:nvPr/>
          </p:nvSpPr>
          <p:spPr>
            <a:xfrm>
              <a:off x="897050" y="1797050"/>
              <a:ext cx="346075" cy="522200"/>
            </a:xfrm>
            <a:custGeom>
              <a:avLst/>
              <a:gdLst/>
              <a:ahLst/>
              <a:cxnLst/>
              <a:rect l="l" t="t" r="r" b="b"/>
              <a:pathLst>
                <a:path w="13843" h="20888" fill="none" extrusionOk="0">
                  <a:moveTo>
                    <a:pt x="6217" y="1"/>
                  </a:moveTo>
                  <a:lnTo>
                    <a:pt x="6217" y="1"/>
                  </a:lnTo>
                  <a:lnTo>
                    <a:pt x="5306" y="1948"/>
                  </a:lnTo>
                  <a:lnTo>
                    <a:pt x="4435" y="3855"/>
                  </a:lnTo>
                  <a:lnTo>
                    <a:pt x="4435" y="3855"/>
                  </a:lnTo>
                  <a:lnTo>
                    <a:pt x="3565" y="5803"/>
                  </a:lnTo>
                  <a:lnTo>
                    <a:pt x="2736" y="7750"/>
                  </a:lnTo>
                  <a:lnTo>
                    <a:pt x="2736" y="7750"/>
                  </a:lnTo>
                  <a:lnTo>
                    <a:pt x="1949" y="9740"/>
                  </a:lnTo>
                  <a:lnTo>
                    <a:pt x="1161" y="11770"/>
                  </a:lnTo>
                  <a:lnTo>
                    <a:pt x="1161" y="11770"/>
                  </a:lnTo>
                  <a:lnTo>
                    <a:pt x="830" y="12806"/>
                  </a:lnTo>
                  <a:lnTo>
                    <a:pt x="498" y="13925"/>
                  </a:lnTo>
                  <a:lnTo>
                    <a:pt x="498" y="13925"/>
                  </a:lnTo>
                  <a:lnTo>
                    <a:pt x="332" y="14547"/>
                  </a:lnTo>
                  <a:lnTo>
                    <a:pt x="167" y="15210"/>
                  </a:lnTo>
                  <a:lnTo>
                    <a:pt x="84" y="15832"/>
                  </a:lnTo>
                  <a:lnTo>
                    <a:pt x="1" y="16495"/>
                  </a:lnTo>
                  <a:lnTo>
                    <a:pt x="1" y="16578"/>
                  </a:lnTo>
                  <a:lnTo>
                    <a:pt x="1" y="16578"/>
                  </a:lnTo>
                  <a:lnTo>
                    <a:pt x="1" y="16868"/>
                  </a:lnTo>
                  <a:lnTo>
                    <a:pt x="1" y="16868"/>
                  </a:lnTo>
                  <a:lnTo>
                    <a:pt x="1" y="17241"/>
                  </a:lnTo>
                  <a:lnTo>
                    <a:pt x="84" y="17572"/>
                  </a:lnTo>
                  <a:lnTo>
                    <a:pt x="84" y="17572"/>
                  </a:lnTo>
                  <a:lnTo>
                    <a:pt x="167" y="17904"/>
                  </a:lnTo>
                  <a:lnTo>
                    <a:pt x="291" y="18235"/>
                  </a:lnTo>
                  <a:lnTo>
                    <a:pt x="415" y="18526"/>
                  </a:lnTo>
                  <a:lnTo>
                    <a:pt x="622" y="18816"/>
                  </a:lnTo>
                  <a:lnTo>
                    <a:pt x="622" y="18816"/>
                  </a:lnTo>
                  <a:lnTo>
                    <a:pt x="871" y="19147"/>
                  </a:lnTo>
                  <a:lnTo>
                    <a:pt x="1203" y="19479"/>
                  </a:lnTo>
                  <a:lnTo>
                    <a:pt x="1534" y="19727"/>
                  </a:lnTo>
                  <a:lnTo>
                    <a:pt x="1907" y="19976"/>
                  </a:lnTo>
                  <a:lnTo>
                    <a:pt x="1907" y="19976"/>
                  </a:lnTo>
                  <a:lnTo>
                    <a:pt x="2363" y="20183"/>
                  </a:lnTo>
                  <a:lnTo>
                    <a:pt x="2777" y="20349"/>
                  </a:lnTo>
                  <a:lnTo>
                    <a:pt x="3192" y="20473"/>
                  </a:lnTo>
                  <a:lnTo>
                    <a:pt x="3648" y="20556"/>
                  </a:lnTo>
                  <a:lnTo>
                    <a:pt x="3648" y="20556"/>
                  </a:lnTo>
                  <a:lnTo>
                    <a:pt x="4269" y="20681"/>
                  </a:lnTo>
                  <a:lnTo>
                    <a:pt x="4891" y="20764"/>
                  </a:lnTo>
                  <a:lnTo>
                    <a:pt x="5513" y="20846"/>
                  </a:lnTo>
                  <a:lnTo>
                    <a:pt x="6176" y="20846"/>
                  </a:lnTo>
                  <a:lnTo>
                    <a:pt x="6176" y="20846"/>
                  </a:lnTo>
                  <a:lnTo>
                    <a:pt x="7461" y="20888"/>
                  </a:lnTo>
                  <a:lnTo>
                    <a:pt x="7461" y="20888"/>
                  </a:lnTo>
                  <a:lnTo>
                    <a:pt x="9035" y="20846"/>
                  </a:lnTo>
                  <a:lnTo>
                    <a:pt x="10569" y="20805"/>
                  </a:lnTo>
                  <a:lnTo>
                    <a:pt x="10569" y="20805"/>
                  </a:lnTo>
                  <a:lnTo>
                    <a:pt x="12227" y="20681"/>
                  </a:lnTo>
                  <a:lnTo>
                    <a:pt x="13843" y="20556"/>
                  </a:lnTo>
                  <a:lnTo>
                    <a:pt x="13843" y="20556"/>
                  </a:lnTo>
                  <a:lnTo>
                    <a:pt x="10859" y="20183"/>
                  </a:lnTo>
                  <a:lnTo>
                    <a:pt x="10859" y="20183"/>
                  </a:lnTo>
                  <a:lnTo>
                    <a:pt x="6466" y="19520"/>
                  </a:lnTo>
                  <a:lnTo>
                    <a:pt x="6466" y="19520"/>
                  </a:lnTo>
                  <a:lnTo>
                    <a:pt x="6466" y="19520"/>
                  </a:lnTo>
                  <a:lnTo>
                    <a:pt x="6839" y="17490"/>
                  </a:lnTo>
                  <a:lnTo>
                    <a:pt x="6839" y="17490"/>
                  </a:lnTo>
                  <a:lnTo>
                    <a:pt x="6632" y="17531"/>
                  </a:lnTo>
                  <a:lnTo>
                    <a:pt x="6424" y="17531"/>
                  </a:lnTo>
                  <a:lnTo>
                    <a:pt x="6424" y="17531"/>
                  </a:lnTo>
                  <a:lnTo>
                    <a:pt x="6176" y="17531"/>
                  </a:lnTo>
                  <a:lnTo>
                    <a:pt x="5927" y="17490"/>
                  </a:lnTo>
                  <a:lnTo>
                    <a:pt x="5430" y="17365"/>
                  </a:lnTo>
                  <a:lnTo>
                    <a:pt x="4933" y="17158"/>
                  </a:lnTo>
                  <a:lnTo>
                    <a:pt x="4477" y="16951"/>
                  </a:lnTo>
                  <a:lnTo>
                    <a:pt x="3772" y="16495"/>
                  </a:lnTo>
                  <a:lnTo>
                    <a:pt x="3523" y="16329"/>
                  </a:lnTo>
                  <a:lnTo>
                    <a:pt x="5347" y="12475"/>
                  </a:lnTo>
                  <a:lnTo>
                    <a:pt x="6549" y="13635"/>
                  </a:lnTo>
                  <a:lnTo>
                    <a:pt x="6549" y="13635"/>
                  </a:lnTo>
                  <a:lnTo>
                    <a:pt x="7253" y="11853"/>
                  </a:lnTo>
                  <a:lnTo>
                    <a:pt x="8041" y="10113"/>
                  </a:lnTo>
                  <a:lnTo>
                    <a:pt x="8041" y="10113"/>
                  </a:lnTo>
                  <a:lnTo>
                    <a:pt x="8953" y="8289"/>
                  </a:lnTo>
                  <a:lnTo>
                    <a:pt x="9864" y="6466"/>
                  </a:lnTo>
                  <a:lnTo>
                    <a:pt x="10817" y="4684"/>
                  </a:lnTo>
                  <a:lnTo>
                    <a:pt x="11771" y="2943"/>
                  </a:lnTo>
                  <a:lnTo>
                    <a:pt x="621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028;p80"/>
            <p:cNvSpPr/>
            <p:nvPr/>
          </p:nvSpPr>
          <p:spPr>
            <a:xfrm>
              <a:off x="1351900" y="2159675"/>
              <a:ext cx="1050" cy="25"/>
            </a:xfrm>
            <a:custGeom>
              <a:avLst/>
              <a:gdLst/>
              <a:ahLst/>
              <a:cxnLst/>
              <a:rect l="l" t="t" r="r" b="b"/>
              <a:pathLst>
                <a:path w="42" h="1" extrusionOk="0">
                  <a:moveTo>
                    <a:pt x="42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F5F9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029;p80"/>
            <p:cNvSpPr/>
            <p:nvPr/>
          </p:nvSpPr>
          <p:spPr>
            <a:xfrm>
              <a:off x="1351900" y="2159675"/>
              <a:ext cx="1050" cy="25"/>
            </a:xfrm>
            <a:custGeom>
              <a:avLst/>
              <a:gdLst/>
              <a:ahLst/>
              <a:cxnLst/>
              <a:rect l="l" t="t" r="r" b="b"/>
              <a:pathLst>
                <a:path w="42" h="1" fill="none" extrusionOk="0">
                  <a:moveTo>
                    <a:pt x="42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4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030;p80"/>
            <p:cNvSpPr/>
            <p:nvPr/>
          </p:nvSpPr>
          <p:spPr>
            <a:xfrm>
              <a:off x="1247250" y="2159675"/>
              <a:ext cx="106750" cy="24900"/>
            </a:xfrm>
            <a:custGeom>
              <a:avLst/>
              <a:gdLst/>
              <a:ahLst/>
              <a:cxnLst/>
              <a:rect l="l" t="t" r="r" b="b"/>
              <a:pathLst>
                <a:path w="4270" h="996" extrusionOk="0">
                  <a:moveTo>
                    <a:pt x="4145" y="1"/>
                  </a:moveTo>
                  <a:lnTo>
                    <a:pt x="4021" y="42"/>
                  </a:lnTo>
                  <a:lnTo>
                    <a:pt x="3772" y="84"/>
                  </a:lnTo>
                  <a:lnTo>
                    <a:pt x="3275" y="166"/>
                  </a:lnTo>
                  <a:lnTo>
                    <a:pt x="2280" y="291"/>
                  </a:lnTo>
                  <a:lnTo>
                    <a:pt x="249" y="539"/>
                  </a:lnTo>
                  <a:lnTo>
                    <a:pt x="1" y="581"/>
                  </a:lnTo>
                  <a:lnTo>
                    <a:pt x="1865" y="788"/>
                  </a:lnTo>
                  <a:lnTo>
                    <a:pt x="4269" y="995"/>
                  </a:lnTo>
                  <a:lnTo>
                    <a:pt x="4062" y="42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031;p80"/>
            <p:cNvSpPr/>
            <p:nvPr/>
          </p:nvSpPr>
          <p:spPr>
            <a:xfrm>
              <a:off x="1247250" y="2159675"/>
              <a:ext cx="106750" cy="24900"/>
            </a:xfrm>
            <a:custGeom>
              <a:avLst/>
              <a:gdLst/>
              <a:ahLst/>
              <a:cxnLst/>
              <a:rect l="l" t="t" r="r" b="b"/>
              <a:pathLst>
                <a:path w="4270" h="996" fill="none" extrusionOk="0">
                  <a:moveTo>
                    <a:pt x="4186" y="1"/>
                  </a:moveTo>
                  <a:lnTo>
                    <a:pt x="4145" y="1"/>
                  </a:lnTo>
                  <a:lnTo>
                    <a:pt x="4021" y="42"/>
                  </a:lnTo>
                  <a:lnTo>
                    <a:pt x="3772" y="84"/>
                  </a:lnTo>
                  <a:lnTo>
                    <a:pt x="3275" y="166"/>
                  </a:lnTo>
                  <a:lnTo>
                    <a:pt x="2280" y="291"/>
                  </a:lnTo>
                  <a:lnTo>
                    <a:pt x="2280" y="291"/>
                  </a:lnTo>
                  <a:lnTo>
                    <a:pt x="249" y="539"/>
                  </a:lnTo>
                  <a:lnTo>
                    <a:pt x="249" y="539"/>
                  </a:lnTo>
                  <a:lnTo>
                    <a:pt x="1" y="581"/>
                  </a:lnTo>
                  <a:lnTo>
                    <a:pt x="1" y="581"/>
                  </a:lnTo>
                  <a:lnTo>
                    <a:pt x="1865" y="788"/>
                  </a:lnTo>
                  <a:lnTo>
                    <a:pt x="1865" y="788"/>
                  </a:lnTo>
                  <a:lnTo>
                    <a:pt x="4269" y="995"/>
                  </a:lnTo>
                  <a:lnTo>
                    <a:pt x="4062" y="42"/>
                  </a:lnTo>
                  <a:lnTo>
                    <a:pt x="418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032;p80"/>
            <p:cNvSpPr/>
            <p:nvPr/>
          </p:nvSpPr>
          <p:spPr>
            <a:xfrm>
              <a:off x="985125" y="2108900"/>
              <a:ext cx="112950" cy="126425"/>
            </a:xfrm>
            <a:custGeom>
              <a:avLst/>
              <a:gdLst/>
              <a:ahLst/>
              <a:cxnLst/>
              <a:rect l="l" t="t" r="r" b="b"/>
              <a:pathLst>
                <a:path w="4518" h="5057" extrusionOk="0">
                  <a:moveTo>
                    <a:pt x="1824" y="1"/>
                  </a:moveTo>
                  <a:lnTo>
                    <a:pt x="0" y="3855"/>
                  </a:lnTo>
                  <a:lnTo>
                    <a:pt x="456" y="4145"/>
                  </a:lnTo>
                  <a:lnTo>
                    <a:pt x="912" y="4435"/>
                  </a:lnTo>
                  <a:lnTo>
                    <a:pt x="1492" y="4725"/>
                  </a:lnTo>
                  <a:lnTo>
                    <a:pt x="1824" y="4850"/>
                  </a:lnTo>
                  <a:lnTo>
                    <a:pt x="2155" y="4974"/>
                  </a:lnTo>
                  <a:lnTo>
                    <a:pt x="2487" y="5016"/>
                  </a:lnTo>
                  <a:lnTo>
                    <a:pt x="2777" y="5057"/>
                  </a:lnTo>
                  <a:lnTo>
                    <a:pt x="3109" y="5057"/>
                  </a:lnTo>
                  <a:lnTo>
                    <a:pt x="3399" y="5016"/>
                  </a:lnTo>
                  <a:lnTo>
                    <a:pt x="3689" y="4850"/>
                  </a:lnTo>
                  <a:lnTo>
                    <a:pt x="3938" y="4684"/>
                  </a:lnTo>
                  <a:lnTo>
                    <a:pt x="4518" y="2612"/>
                  </a:lnTo>
                  <a:lnTo>
                    <a:pt x="1824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033;p80"/>
            <p:cNvSpPr/>
            <p:nvPr/>
          </p:nvSpPr>
          <p:spPr>
            <a:xfrm>
              <a:off x="985125" y="2108900"/>
              <a:ext cx="112950" cy="126425"/>
            </a:xfrm>
            <a:custGeom>
              <a:avLst/>
              <a:gdLst/>
              <a:ahLst/>
              <a:cxnLst/>
              <a:rect l="l" t="t" r="r" b="b"/>
              <a:pathLst>
                <a:path w="4518" h="5057" fill="none" extrusionOk="0">
                  <a:moveTo>
                    <a:pt x="4518" y="2612"/>
                  </a:moveTo>
                  <a:lnTo>
                    <a:pt x="1824" y="1"/>
                  </a:lnTo>
                  <a:lnTo>
                    <a:pt x="0" y="3855"/>
                  </a:lnTo>
                  <a:lnTo>
                    <a:pt x="0" y="3855"/>
                  </a:lnTo>
                  <a:lnTo>
                    <a:pt x="456" y="4145"/>
                  </a:lnTo>
                  <a:lnTo>
                    <a:pt x="912" y="4435"/>
                  </a:lnTo>
                  <a:lnTo>
                    <a:pt x="1492" y="4725"/>
                  </a:lnTo>
                  <a:lnTo>
                    <a:pt x="1824" y="4850"/>
                  </a:lnTo>
                  <a:lnTo>
                    <a:pt x="2155" y="4974"/>
                  </a:lnTo>
                  <a:lnTo>
                    <a:pt x="2487" y="5016"/>
                  </a:lnTo>
                  <a:lnTo>
                    <a:pt x="2777" y="5057"/>
                  </a:lnTo>
                  <a:lnTo>
                    <a:pt x="3109" y="5057"/>
                  </a:lnTo>
                  <a:lnTo>
                    <a:pt x="3399" y="5016"/>
                  </a:lnTo>
                  <a:lnTo>
                    <a:pt x="3689" y="4850"/>
                  </a:lnTo>
                  <a:lnTo>
                    <a:pt x="3938" y="4684"/>
                  </a:lnTo>
                  <a:lnTo>
                    <a:pt x="4518" y="261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034;p80"/>
            <p:cNvSpPr/>
            <p:nvPr/>
          </p:nvSpPr>
          <p:spPr>
            <a:xfrm>
              <a:off x="1344650" y="2136875"/>
              <a:ext cx="116050" cy="128500"/>
            </a:xfrm>
            <a:custGeom>
              <a:avLst/>
              <a:gdLst/>
              <a:ahLst/>
              <a:cxnLst/>
              <a:rect l="l" t="t" r="r" b="b"/>
              <a:pathLst>
                <a:path w="4642" h="5140" extrusionOk="0">
                  <a:moveTo>
                    <a:pt x="2487" y="1"/>
                  </a:moveTo>
                  <a:lnTo>
                    <a:pt x="0" y="2778"/>
                  </a:lnTo>
                  <a:lnTo>
                    <a:pt x="788" y="4808"/>
                  </a:lnTo>
                  <a:lnTo>
                    <a:pt x="1078" y="5015"/>
                  </a:lnTo>
                  <a:lnTo>
                    <a:pt x="1326" y="5098"/>
                  </a:lnTo>
                  <a:lnTo>
                    <a:pt x="1658" y="5140"/>
                  </a:lnTo>
                  <a:lnTo>
                    <a:pt x="1948" y="5098"/>
                  </a:lnTo>
                  <a:lnTo>
                    <a:pt x="2280" y="5057"/>
                  </a:lnTo>
                  <a:lnTo>
                    <a:pt x="2611" y="4933"/>
                  </a:lnTo>
                  <a:lnTo>
                    <a:pt x="2901" y="4808"/>
                  </a:lnTo>
                  <a:lnTo>
                    <a:pt x="3233" y="4684"/>
                  </a:lnTo>
                  <a:lnTo>
                    <a:pt x="3772" y="4311"/>
                  </a:lnTo>
                  <a:lnTo>
                    <a:pt x="4227" y="4021"/>
                  </a:lnTo>
                  <a:lnTo>
                    <a:pt x="4642" y="3648"/>
                  </a:lnTo>
                  <a:lnTo>
                    <a:pt x="2487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035;p80"/>
            <p:cNvSpPr/>
            <p:nvPr/>
          </p:nvSpPr>
          <p:spPr>
            <a:xfrm>
              <a:off x="1344650" y="2136875"/>
              <a:ext cx="116050" cy="128500"/>
            </a:xfrm>
            <a:custGeom>
              <a:avLst/>
              <a:gdLst/>
              <a:ahLst/>
              <a:cxnLst/>
              <a:rect l="l" t="t" r="r" b="b"/>
              <a:pathLst>
                <a:path w="4642" h="5140" fill="none" extrusionOk="0">
                  <a:moveTo>
                    <a:pt x="0" y="2778"/>
                  </a:moveTo>
                  <a:lnTo>
                    <a:pt x="2487" y="1"/>
                  </a:lnTo>
                  <a:lnTo>
                    <a:pt x="4642" y="3648"/>
                  </a:lnTo>
                  <a:lnTo>
                    <a:pt x="4642" y="3648"/>
                  </a:lnTo>
                  <a:lnTo>
                    <a:pt x="4227" y="4021"/>
                  </a:lnTo>
                  <a:lnTo>
                    <a:pt x="3772" y="4311"/>
                  </a:lnTo>
                  <a:lnTo>
                    <a:pt x="3233" y="4684"/>
                  </a:lnTo>
                  <a:lnTo>
                    <a:pt x="2901" y="4808"/>
                  </a:lnTo>
                  <a:lnTo>
                    <a:pt x="2611" y="4933"/>
                  </a:lnTo>
                  <a:lnTo>
                    <a:pt x="2280" y="5057"/>
                  </a:lnTo>
                  <a:lnTo>
                    <a:pt x="1948" y="5098"/>
                  </a:lnTo>
                  <a:lnTo>
                    <a:pt x="1658" y="5140"/>
                  </a:lnTo>
                  <a:lnTo>
                    <a:pt x="1326" y="5098"/>
                  </a:lnTo>
                  <a:lnTo>
                    <a:pt x="1078" y="5015"/>
                  </a:lnTo>
                  <a:lnTo>
                    <a:pt x="788" y="4808"/>
                  </a:lnTo>
                  <a:lnTo>
                    <a:pt x="0" y="27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036;p80"/>
            <p:cNvSpPr/>
            <p:nvPr/>
          </p:nvSpPr>
          <p:spPr>
            <a:xfrm>
              <a:off x="1406800" y="2108900"/>
              <a:ext cx="108825" cy="119175"/>
            </a:xfrm>
            <a:custGeom>
              <a:avLst/>
              <a:gdLst/>
              <a:ahLst/>
              <a:cxnLst/>
              <a:rect l="l" t="t" r="r" b="b"/>
              <a:pathLst>
                <a:path w="4353" h="4767" extrusionOk="0">
                  <a:moveTo>
                    <a:pt x="2570" y="1"/>
                  </a:moveTo>
                  <a:lnTo>
                    <a:pt x="2322" y="42"/>
                  </a:lnTo>
                  <a:lnTo>
                    <a:pt x="2114" y="125"/>
                  </a:lnTo>
                  <a:lnTo>
                    <a:pt x="1" y="1120"/>
                  </a:lnTo>
                  <a:lnTo>
                    <a:pt x="2156" y="4767"/>
                  </a:lnTo>
                  <a:lnTo>
                    <a:pt x="3731" y="3772"/>
                  </a:lnTo>
                  <a:lnTo>
                    <a:pt x="3896" y="3648"/>
                  </a:lnTo>
                  <a:lnTo>
                    <a:pt x="4062" y="3482"/>
                  </a:lnTo>
                  <a:lnTo>
                    <a:pt x="4187" y="3275"/>
                  </a:lnTo>
                  <a:lnTo>
                    <a:pt x="4269" y="3109"/>
                  </a:lnTo>
                  <a:lnTo>
                    <a:pt x="4311" y="2860"/>
                  </a:lnTo>
                  <a:lnTo>
                    <a:pt x="4352" y="2653"/>
                  </a:lnTo>
                  <a:lnTo>
                    <a:pt x="4311" y="2446"/>
                  </a:lnTo>
                  <a:lnTo>
                    <a:pt x="4269" y="2197"/>
                  </a:lnTo>
                  <a:lnTo>
                    <a:pt x="3731" y="788"/>
                  </a:lnTo>
                  <a:lnTo>
                    <a:pt x="3689" y="664"/>
                  </a:lnTo>
                  <a:lnTo>
                    <a:pt x="3565" y="457"/>
                  </a:lnTo>
                  <a:lnTo>
                    <a:pt x="3399" y="291"/>
                  </a:lnTo>
                  <a:lnTo>
                    <a:pt x="3192" y="167"/>
                  </a:lnTo>
                  <a:lnTo>
                    <a:pt x="2985" y="84"/>
                  </a:lnTo>
                  <a:lnTo>
                    <a:pt x="2777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037;p80"/>
            <p:cNvSpPr/>
            <p:nvPr/>
          </p:nvSpPr>
          <p:spPr>
            <a:xfrm>
              <a:off x="1406800" y="2108900"/>
              <a:ext cx="108825" cy="119175"/>
            </a:xfrm>
            <a:custGeom>
              <a:avLst/>
              <a:gdLst/>
              <a:ahLst/>
              <a:cxnLst/>
              <a:rect l="l" t="t" r="r" b="b"/>
              <a:pathLst>
                <a:path w="4353" h="4767" fill="none" extrusionOk="0">
                  <a:moveTo>
                    <a:pt x="3731" y="788"/>
                  </a:moveTo>
                  <a:lnTo>
                    <a:pt x="4269" y="2197"/>
                  </a:lnTo>
                  <a:lnTo>
                    <a:pt x="4269" y="2197"/>
                  </a:lnTo>
                  <a:lnTo>
                    <a:pt x="4311" y="2446"/>
                  </a:lnTo>
                  <a:lnTo>
                    <a:pt x="4352" y="2653"/>
                  </a:lnTo>
                  <a:lnTo>
                    <a:pt x="4311" y="2860"/>
                  </a:lnTo>
                  <a:lnTo>
                    <a:pt x="4269" y="3109"/>
                  </a:lnTo>
                  <a:lnTo>
                    <a:pt x="4187" y="3275"/>
                  </a:lnTo>
                  <a:lnTo>
                    <a:pt x="4062" y="3482"/>
                  </a:lnTo>
                  <a:lnTo>
                    <a:pt x="3896" y="3648"/>
                  </a:lnTo>
                  <a:lnTo>
                    <a:pt x="3731" y="3772"/>
                  </a:lnTo>
                  <a:lnTo>
                    <a:pt x="2156" y="4767"/>
                  </a:lnTo>
                  <a:lnTo>
                    <a:pt x="1" y="1120"/>
                  </a:lnTo>
                  <a:lnTo>
                    <a:pt x="2114" y="125"/>
                  </a:lnTo>
                  <a:lnTo>
                    <a:pt x="2114" y="125"/>
                  </a:lnTo>
                  <a:lnTo>
                    <a:pt x="2322" y="42"/>
                  </a:lnTo>
                  <a:lnTo>
                    <a:pt x="2570" y="1"/>
                  </a:lnTo>
                  <a:lnTo>
                    <a:pt x="2777" y="1"/>
                  </a:lnTo>
                  <a:lnTo>
                    <a:pt x="2985" y="84"/>
                  </a:lnTo>
                  <a:lnTo>
                    <a:pt x="3192" y="167"/>
                  </a:lnTo>
                  <a:lnTo>
                    <a:pt x="3399" y="291"/>
                  </a:lnTo>
                  <a:lnTo>
                    <a:pt x="3565" y="457"/>
                  </a:lnTo>
                  <a:lnTo>
                    <a:pt x="3689" y="664"/>
                  </a:lnTo>
                  <a:lnTo>
                    <a:pt x="3689" y="664"/>
                  </a:lnTo>
                  <a:lnTo>
                    <a:pt x="3731" y="7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038;p80"/>
            <p:cNvSpPr/>
            <p:nvPr/>
          </p:nvSpPr>
          <p:spPr>
            <a:xfrm>
              <a:off x="926075" y="2086125"/>
              <a:ext cx="105700" cy="119175"/>
            </a:xfrm>
            <a:custGeom>
              <a:avLst/>
              <a:gdLst/>
              <a:ahLst/>
              <a:cxnLst/>
              <a:rect l="l" t="t" r="r" b="b"/>
              <a:pathLst>
                <a:path w="4228" h="4767" extrusionOk="0">
                  <a:moveTo>
                    <a:pt x="1575" y="0"/>
                  </a:moveTo>
                  <a:lnTo>
                    <a:pt x="1368" y="42"/>
                  </a:lnTo>
                  <a:lnTo>
                    <a:pt x="1161" y="124"/>
                  </a:lnTo>
                  <a:lnTo>
                    <a:pt x="953" y="207"/>
                  </a:lnTo>
                  <a:lnTo>
                    <a:pt x="788" y="332"/>
                  </a:lnTo>
                  <a:lnTo>
                    <a:pt x="622" y="539"/>
                  </a:lnTo>
                  <a:lnTo>
                    <a:pt x="498" y="746"/>
                  </a:lnTo>
                  <a:lnTo>
                    <a:pt x="456" y="870"/>
                  </a:lnTo>
                  <a:lnTo>
                    <a:pt x="42" y="2362"/>
                  </a:lnTo>
                  <a:lnTo>
                    <a:pt x="0" y="2570"/>
                  </a:lnTo>
                  <a:lnTo>
                    <a:pt x="0" y="2818"/>
                  </a:lnTo>
                  <a:lnTo>
                    <a:pt x="42" y="3026"/>
                  </a:lnTo>
                  <a:lnTo>
                    <a:pt x="125" y="3233"/>
                  </a:lnTo>
                  <a:lnTo>
                    <a:pt x="207" y="3440"/>
                  </a:lnTo>
                  <a:lnTo>
                    <a:pt x="373" y="3606"/>
                  </a:lnTo>
                  <a:lnTo>
                    <a:pt x="539" y="3771"/>
                  </a:lnTo>
                  <a:lnTo>
                    <a:pt x="746" y="3854"/>
                  </a:lnTo>
                  <a:lnTo>
                    <a:pt x="2362" y="4766"/>
                  </a:lnTo>
                  <a:lnTo>
                    <a:pt x="4227" y="912"/>
                  </a:lnTo>
                  <a:lnTo>
                    <a:pt x="2031" y="124"/>
                  </a:lnTo>
                  <a:lnTo>
                    <a:pt x="1824" y="42"/>
                  </a:lnTo>
                  <a:lnTo>
                    <a:pt x="1575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039;p80"/>
            <p:cNvSpPr/>
            <p:nvPr/>
          </p:nvSpPr>
          <p:spPr>
            <a:xfrm>
              <a:off x="1058675" y="1821925"/>
              <a:ext cx="570925" cy="502525"/>
            </a:xfrm>
            <a:custGeom>
              <a:avLst/>
              <a:gdLst/>
              <a:ahLst/>
              <a:cxnLst/>
              <a:rect l="l" t="t" r="r" b="b"/>
              <a:pathLst>
                <a:path w="22837" h="20101" extrusionOk="0">
                  <a:moveTo>
                    <a:pt x="17241" y="14381"/>
                  </a:moveTo>
                  <a:lnTo>
                    <a:pt x="17241" y="14422"/>
                  </a:lnTo>
                  <a:lnTo>
                    <a:pt x="17158" y="14422"/>
                  </a:lnTo>
                  <a:lnTo>
                    <a:pt x="17241" y="14381"/>
                  </a:lnTo>
                  <a:close/>
                  <a:moveTo>
                    <a:pt x="21634" y="0"/>
                  </a:moveTo>
                  <a:lnTo>
                    <a:pt x="15542" y="1368"/>
                  </a:lnTo>
                  <a:lnTo>
                    <a:pt x="15791" y="2362"/>
                  </a:lnTo>
                  <a:lnTo>
                    <a:pt x="16039" y="3357"/>
                  </a:lnTo>
                  <a:lnTo>
                    <a:pt x="16454" y="5429"/>
                  </a:lnTo>
                  <a:lnTo>
                    <a:pt x="16785" y="7460"/>
                  </a:lnTo>
                  <a:lnTo>
                    <a:pt x="16993" y="9491"/>
                  </a:lnTo>
                  <a:lnTo>
                    <a:pt x="17075" y="10444"/>
                  </a:lnTo>
                  <a:lnTo>
                    <a:pt x="17117" y="11397"/>
                  </a:lnTo>
                  <a:lnTo>
                    <a:pt x="17117" y="12350"/>
                  </a:lnTo>
                  <a:lnTo>
                    <a:pt x="17075" y="13303"/>
                  </a:lnTo>
                  <a:lnTo>
                    <a:pt x="16993" y="14008"/>
                  </a:lnTo>
                  <a:lnTo>
                    <a:pt x="16845" y="14480"/>
                  </a:lnTo>
                  <a:lnTo>
                    <a:pt x="16845" y="14480"/>
                  </a:lnTo>
                  <a:lnTo>
                    <a:pt x="16329" y="14588"/>
                  </a:lnTo>
                  <a:lnTo>
                    <a:pt x="15542" y="14630"/>
                  </a:lnTo>
                  <a:lnTo>
                    <a:pt x="13594" y="14630"/>
                  </a:lnTo>
                  <a:lnTo>
                    <a:pt x="11522" y="14505"/>
                  </a:lnTo>
                  <a:lnTo>
                    <a:pt x="9408" y="14298"/>
                  </a:lnTo>
                  <a:lnTo>
                    <a:pt x="7336" y="14049"/>
                  </a:lnTo>
                  <a:lnTo>
                    <a:pt x="5223" y="13718"/>
                  </a:lnTo>
                  <a:lnTo>
                    <a:pt x="3109" y="13386"/>
                  </a:lnTo>
                  <a:lnTo>
                    <a:pt x="1037" y="12972"/>
                  </a:lnTo>
                  <a:lnTo>
                    <a:pt x="1" y="18525"/>
                  </a:lnTo>
                  <a:lnTo>
                    <a:pt x="4394" y="19188"/>
                  </a:lnTo>
                  <a:lnTo>
                    <a:pt x="6590" y="19478"/>
                  </a:lnTo>
                  <a:lnTo>
                    <a:pt x="8828" y="19727"/>
                  </a:lnTo>
                  <a:lnTo>
                    <a:pt x="11108" y="19934"/>
                  </a:lnTo>
                  <a:lnTo>
                    <a:pt x="12227" y="20017"/>
                  </a:lnTo>
                  <a:lnTo>
                    <a:pt x="13387" y="20100"/>
                  </a:lnTo>
                  <a:lnTo>
                    <a:pt x="16454" y="20100"/>
                  </a:lnTo>
                  <a:lnTo>
                    <a:pt x="17158" y="20017"/>
                  </a:lnTo>
                  <a:lnTo>
                    <a:pt x="17821" y="19934"/>
                  </a:lnTo>
                  <a:lnTo>
                    <a:pt x="18485" y="19769"/>
                  </a:lnTo>
                  <a:lnTo>
                    <a:pt x="18982" y="19644"/>
                  </a:lnTo>
                  <a:lnTo>
                    <a:pt x="19438" y="19478"/>
                  </a:lnTo>
                  <a:lnTo>
                    <a:pt x="19769" y="19354"/>
                  </a:lnTo>
                  <a:lnTo>
                    <a:pt x="20059" y="19147"/>
                  </a:lnTo>
                  <a:lnTo>
                    <a:pt x="20391" y="18981"/>
                  </a:lnTo>
                  <a:lnTo>
                    <a:pt x="20681" y="18732"/>
                  </a:lnTo>
                  <a:lnTo>
                    <a:pt x="21013" y="18359"/>
                  </a:lnTo>
                  <a:lnTo>
                    <a:pt x="21137" y="18235"/>
                  </a:lnTo>
                  <a:lnTo>
                    <a:pt x="21220" y="18111"/>
                  </a:lnTo>
                  <a:lnTo>
                    <a:pt x="21551" y="17696"/>
                  </a:lnTo>
                  <a:lnTo>
                    <a:pt x="21759" y="17282"/>
                  </a:lnTo>
                  <a:lnTo>
                    <a:pt x="21966" y="16868"/>
                  </a:lnTo>
                  <a:lnTo>
                    <a:pt x="22214" y="16163"/>
                  </a:lnTo>
                  <a:lnTo>
                    <a:pt x="22422" y="15417"/>
                  </a:lnTo>
                  <a:lnTo>
                    <a:pt x="22587" y="14712"/>
                  </a:lnTo>
                  <a:lnTo>
                    <a:pt x="22670" y="13966"/>
                  </a:lnTo>
                  <a:lnTo>
                    <a:pt x="22795" y="12723"/>
                  </a:lnTo>
                  <a:lnTo>
                    <a:pt x="22836" y="11521"/>
                  </a:lnTo>
                  <a:lnTo>
                    <a:pt x="22836" y="10320"/>
                  </a:lnTo>
                  <a:lnTo>
                    <a:pt x="22795" y="9076"/>
                  </a:lnTo>
                  <a:lnTo>
                    <a:pt x="22712" y="7916"/>
                  </a:lnTo>
                  <a:lnTo>
                    <a:pt x="22587" y="6755"/>
                  </a:lnTo>
                  <a:lnTo>
                    <a:pt x="22339" y="4517"/>
                  </a:lnTo>
                  <a:lnTo>
                    <a:pt x="22049" y="2280"/>
                  </a:lnTo>
                  <a:lnTo>
                    <a:pt x="2163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040;p80"/>
            <p:cNvSpPr/>
            <p:nvPr/>
          </p:nvSpPr>
          <p:spPr>
            <a:xfrm>
              <a:off x="1058675" y="1821925"/>
              <a:ext cx="570925" cy="502525"/>
            </a:xfrm>
            <a:custGeom>
              <a:avLst/>
              <a:gdLst/>
              <a:ahLst/>
              <a:cxnLst/>
              <a:rect l="l" t="t" r="r" b="b"/>
              <a:pathLst>
                <a:path w="22837" h="20101" fill="none" extrusionOk="0">
                  <a:moveTo>
                    <a:pt x="21634" y="0"/>
                  </a:moveTo>
                  <a:lnTo>
                    <a:pt x="21634" y="0"/>
                  </a:lnTo>
                  <a:lnTo>
                    <a:pt x="22049" y="2280"/>
                  </a:lnTo>
                  <a:lnTo>
                    <a:pt x="22049" y="2280"/>
                  </a:lnTo>
                  <a:lnTo>
                    <a:pt x="22339" y="4517"/>
                  </a:lnTo>
                  <a:lnTo>
                    <a:pt x="22339" y="4517"/>
                  </a:lnTo>
                  <a:lnTo>
                    <a:pt x="22587" y="6755"/>
                  </a:lnTo>
                  <a:lnTo>
                    <a:pt x="22712" y="7916"/>
                  </a:lnTo>
                  <a:lnTo>
                    <a:pt x="22795" y="9076"/>
                  </a:lnTo>
                  <a:lnTo>
                    <a:pt x="22795" y="9076"/>
                  </a:lnTo>
                  <a:lnTo>
                    <a:pt x="22836" y="10320"/>
                  </a:lnTo>
                  <a:lnTo>
                    <a:pt x="22836" y="11521"/>
                  </a:lnTo>
                  <a:lnTo>
                    <a:pt x="22795" y="12723"/>
                  </a:lnTo>
                  <a:lnTo>
                    <a:pt x="22670" y="13966"/>
                  </a:lnTo>
                  <a:lnTo>
                    <a:pt x="22670" y="13966"/>
                  </a:lnTo>
                  <a:lnTo>
                    <a:pt x="22587" y="14712"/>
                  </a:lnTo>
                  <a:lnTo>
                    <a:pt x="22422" y="15417"/>
                  </a:lnTo>
                  <a:lnTo>
                    <a:pt x="22214" y="16163"/>
                  </a:lnTo>
                  <a:lnTo>
                    <a:pt x="21966" y="16868"/>
                  </a:lnTo>
                  <a:lnTo>
                    <a:pt x="21966" y="16868"/>
                  </a:lnTo>
                  <a:lnTo>
                    <a:pt x="21759" y="17282"/>
                  </a:lnTo>
                  <a:lnTo>
                    <a:pt x="21551" y="17696"/>
                  </a:lnTo>
                  <a:lnTo>
                    <a:pt x="21551" y="17696"/>
                  </a:lnTo>
                  <a:lnTo>
                    <a:pt x="21220" y="18111"/>
                  </a:lnTo>
                  <a:lnTo>
                    <a:pt x="21137" y="18235"/>
                  </a:lnTo>
                  <a:lnTo>
                    <a:pt x="21137" y="18235"/>
                  </a:lnTo>
                  <a:lnTo>
                    <a:pt x="21013" y="18359"/>
                  </a:lnTo>
                  <a:lnTo>
                    <a:pt x="21013" y="18359"/>
                  </a:lnTo>
                  <a:lnTo>
                    <a:pt x="20681" y="18732"/>
                  </a:lnTo>
                  <a:lnTo>
                    <a:pt x="20681" y="18732"/>
                  </a:lnTo>
                  <a:lnTo>
                    <a:pt x="20391" y="18981"/>
                  </a:lnTo>
                  <a:lnTo>
                    <a:pt x="20059" y="19147"/>
                  </a:lnTo>
                  <a:lnTo>
                    <a:pt x="19769" y="19354"/>
                  </a:lnTo>
                  <a:lnTo>
                    <a:pt x="19438" y="19478"/>
                  </a:lnTo>
                  <a:lnTo>
                    <a:pt x="19438" y="19478"/>
                  </a:lnTo>
                  <a:lnTo>
                    <a:pt x="18982" y="19644"/>
                  </a:lnTo>
                  <a:lnTo>
                    <a:pt x="18485" y="19769"/>
                  </a:lnTo>
                  <a:lnTo>
                    <a:pt x="18485" y="19769"/>
                  </a:lnTo>
                  <a:lnTo>
                    <a:pt x="17821" y="19934"/>
                  </a:lnTo>
                  <a:lnTo>
                    <a:pt x="17158" y="20017"/>
                  </a:lnTo>
                  <a:lnTo>
                    <a:pt x="16454" y="20100"/>
                  </a:lnTo>
                  <a:lnTo>
                    <a:pt x="15749" y="20100"/>
                  </a:lnTo>
                  <a:lnTo>
                    <a:pt x="15749" y="20100"/>
                  </a:lnTo>
                  <a:lnTo>
                    <a:pt x="14547" y="20100"/>
                  </a:lnTo>
                  <a:lnTo>
                    <a:pt x="13387" y="20100"/>
                  </a:lnTo>
                  <a:lnTo>
                    <a:pt x="13387" y="20100"/>
                  </a:lnTo>
                  <a:lnTo>
                    <a:pt x="12227" y="20017"/>
                  </a:lnTo>
                  <a:lnTo>
                    <a:pt x="11108" y="19934"/>
                  </a:lnTo>
                  <a:lnTo>
                    <a:pt x="8828" y="19727"/>
                  </a:lnTo>
                  <a:lnTo>
                    <a:pt x="8828" y="19727"/>
                  </a:lnTo>
                  <a:lnTo>
                    <a:pt x="6590" y="19478"/>
                  </a:lnTo>
                  <a:lnTo>
                    <a:pt x="4394" y="19188"/>
                  </a:lnTo>
                  <a:lnTo>
                    <a:pt x="4394" y="19188"/>
                  </a:lnTo>
                  <a:lnTo>
                    <a:pt x="1" y="18525"/>
                  </a:lnTo>
                  <a:lnTo>
                    <a:pt x="1037" y="12972"/>
                  </a:lnTo>
                  <a:lnTo>
                    <a:pt x="1037" y="12972"/>
                  </a:lnTo>
                  <a:lnTo>
                    <a:pt x="3109" y="13386"/>
                  </a:lnTo>
                  <a:lnTo>
                    <a:pt x="5223" y="13718"/>
                  </a:lnTo>
                  <a:lnTo>
                    <a:pt x="5223" y="13718"/>
                  </a:lnTo>
                  <a:lnTo>
                    <a:pt x="7336" y="14049"/>
                  </a:lnTo>
                  <a:lnTo>
                    <a:pt x="9408" y="14298"/>
                  </a:lnTo>
                  <a:lnTo>
                    <a:pt x="9408" y="14298"/>
                  </a:lnTo>
                  <a:lnTo>
                    <a:pt x="11522" y="14505"/>
                  </a:lnTo>
                  <a:lnTo>
                    <a:pt x="13594" y="14630"/>
                  </a:lnTo>
                  <a:lnTo>
                    <a:pt x="13594" y="14630"/>
                  </a:lnTo>
                  <a:lnTo>
                    <a:pt x="14589" y="14630"/>
                  </a:lnTo>
                  <a:lnTo>
                    <a:pt x="15542" y="14630"/>
                  </a:lnTo>
                  <a:lnTo>
                    <a:pt x="15542" y="14630"/>
                  </a:lnTo>
                  <a:lnTo>
                    <a:pt x="16329" y="14588"/>
                  </a:lnTo>
                  <a:lnTo>
                    <a:pt x="17117" y="14422"/>
                  </a:lnTo>
                  <a:lnTo>
                    <a:pt x="17117" y="14422"/>
                  </a:lnTo>
                  <a:lnTo>
                    <a:pt x="17241" y="14422"/>
                  </a:lnTo>
                  <a:lnTo>
                    <a:pt x="17241" y="14381"/>
                  </a:lnTo>
                  <a:lnTo>
                    <a:pt x="17241" y="14381"/>
                  </a:lnTo>
                  <a:lnTo>
                    <a:pt x="17075" y="14464"/>
                  </a:lnTo>
                  <a:lnTo>
                    <a:pt x="16951" y="14588"/>
                  </a:lnTo>
                  <a:lnTo>
                    <a:pt x="16951" y="14588"/>
                  </a:lnTo>
                  <a:lnTo>
                    <a:pt x="16785" y="14754"/>
                  </a:lnTo>
                  <a:lnTo>
                    <a:pt x="16785" y="14754"/>
                  </a:lnTo>
                  <a:lnTo>
                    <a:pt x="16744" y="14795"/>
                  </a:lnTo>
                  <a:lnTo>
                    <a:pt x="16744" y="14795"/>
                  </a:lnTo>
                  <a:lnTo>
                    <a:pt x="16744" y="14795"/>
                  </a:lnTo>
                  <a:lnTo>
                    <a:pt x="16744" y="14795"/>
                  </a:lnTo>
                  <a:lnTo>
                    <a:pt x="16785" y="14671"/>
                  </a:lnTo>
                  <a:lnTo>
                    <a:pt x="16785" y="14671"/>
                  </a:lnTo>
                  <a:lnTo>
                    <a:pt x="16993" y="14008"/>
                  </a:lnTo>
                  <a:lnTo>
                    <a:pt x="17075" y="13303"/>
                  </a:lnTo>
                  <a:lnTo>
                    <a:pt x="17075" y="13303"/>
                  </a:lnTo>
                  <a:lnTo>
                    <a:pt x="17117" y="12350"/>
                  </a:lnTo>
                  <a:lnTo>
                    <a:pt x="17117" y="11397"/>
                  </a:lnTo>
                  <a:lnTo>
                    <a:pt x="17075" y="10444"/>
                  </a:lnTo>
                  <a:lnTo>
                    <a:pt x="16993" y="9491"/>
                  </a:lnTo>
                  <a:lnTo>
                    <a:pt x="16993" y="9491"/>
                  </a:lnTo>
                  <a:lnTo>
                    <a:pt x="16785" y="7460"/>
                  </a:lnTo>
                  <a:lnTo>
                    <a:pt x="16454" y="5429"/>
                  </a:lnTo>
                  <a:lnTo>
                    <a:pt x="16454" y="5429"/>
                  </a:lnTo>
                  <a:lnTo>
                    <a:pt x="16039" y="3357"/>
                  </a:lnTo>
                  <a:lnTo>
                    <a:pt x="16039" y="3357"/>
                  </a:lnTo>
                  <a:lnTo>
                    <a:pt x="15791" y="2362"/>
                  </a:lnTo>
                  <a:lnTo>
                    <a:pt x="15542" y="1368"/>
                  </a:lnTo>
                  <a:lnTo>
                    <a:pt x="216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041;p80"/>
            <p:cNvSpPr/>
            <p:nvPr/>
          </p:nvSpPr>
          <p:spPr>
            <a:xfrm>
              <a:off x="1058675" y="1821925"/>
              <a:ext cx="570925" cy="502525"/>
            </a:xfrm>
            <a:custGeom>
              <a:avLst/>
              <a:gdLst/>
              <a:ahLst/>
              <a:cxnLst/>
              <a:rect l="l" t="t" r="r" b="b"/>
              <a:pathLst>
                <a:path w="22837" h="20101" extrusionOk="0">
                  <a:moveTo>
                    <a:pt x="21634" y="0"/>
                  </a:moveTo>
                  <a:lnTo>
                    <a:pt x="15542" y="1368"/>
                  </a:lnTo>
                  <a:lnTo>
                    <a:pt x="15791" y="2362"/>
                  </a:lnTo>
                  <a:lnTo>
                    <a:pt x="16039" y="3357"/>
                  </a:lnTo>
                  <a:lnTo>
                    <a:pt x="16454" y="5429"/>
                  </a:lnTo>
                  <a:lnTo>
                    <a:pt x="16785" y="7460"/>
                  </a:lnTo>
                  <a:lnTo>
                    <a:pt x="16993" y="9491"/>
                  </a:lnTo>
                  <a:lnTo>
                    <a:pt x="17117" y="10610"/>
                  </a:lnTo>
                  <a:lnTo>
                    <a:pt x="17117" y="11729"/>
                  </a:lnTo>
                  <a:lnTo>
                    <a:pt x="17117" y="12516"/>
                  </a:lnTo>
                  <a:lnTo>
                    <a:pt x="17075" y="13303"/>
                  </a:lnTo>
                  <a:lnTo>
                    <a:pt x="16993" y="13925"/>
                  </a:lnTo>
                  <a:lnTo>
                    <a:pt x="16868" y="14505"/>
                  </a:lnTo>
                  <a:lnTo>
                    <a:pt x="16205" y="14588"/>
                  </a:lnTo>
                  <a:lnTo>
                    <a:pt x="15542" y="14630"/>
                  </a:lnTo>
                  <a:lnTo>
                    <a:pt x="13594" y="14630"/>
                  </a:lnTo>
                  <a:lnTo>
                    <a:pt x="12185" y="14547"/>
                  </a:lnTo>
                  <a:lnTo>
                    <a:pt x="11812" y="14505"/>
                  </a:lnTo>
                  <a:lnTo>
                    <a:pt x="9408" y="14298"/>
                  </a:lnTo>
                  <a:lnTo>
                    <a:pt x="7544" y="14091"/>
                  </a:lnTo>
                  <a:lnTo>
                    <a:pt x="6217" y="13884"/>
                  </a:lnTo>
                  <a:lnTo>
                    <a:pt x="6010" y="13842"/>
                  </a:lnTo>
                  <a:lnTo>
                    <a:pt x="5223" y="13718"/>
                  </a:lnTo>
                  <a:lnTo>
                    <a:pt x="3109" y="13386"/>
                  </a:lnTo>
                  <a:lnTo>
                    <a:pt x="1037" y="12972"/>
                  </a:lnTo>
                  <a:lnTo>
                    <a:pt x="954" y="13428"/>
                  </a:lnTo>
                  <a:lnTo>
                    <a:pt x="374" y="16495"/>
                  </a:lnTo>
                  <a:lnTo>
                    <a:pt x="1" y="18525"/>
                  </a:lnTo>
                  <a:lnTo>
                    <a:pt x="4394" y="19188"/>
                  </a:lnTo>
                  <a:lnTo>
                    <a:pt x="6590" y="19478"/>
                  </a:lnTo>
                  <a:lnTo>
                    <a:pt x="8828" y="19727"/>
                  </a:lnTo>
                  <a:lnTo>
                    <a:pt x="11108" y="19934"/>
                  </a:lnTo>
                  <a:lnTo>
                    <a:pt x="12227" y="20017"/>
                  </a:lnTo>
                  <a:lnTo>
                    <a:pt x="13387" y="20100"/>
                  </a:lnTo>
                  <a:lnTo>
                    <a:pt x="16454" y="20100"/>
                  </a:lnTo>
                  <a:lnTo>
                    <a:pt x="17158" y="20017"/>
                  </a:lnTo>
                  <a:lnTo>
                    <a:pt x="17821" y="19934"/>
                  </a:lnTo>
                  <a:lnTo>
                    <a:pt x="18485" y="19769"/>
                  </a:lnTo>
                  <a:lnTo>
                    <a:pt x="18982" y="19644"/>
                  </a:lnTo>
                  <a:lnTo>
                    <a:pt x="19438" y="19478"/>
                  </a:lnTo>
                  <a:lnTo>
                    <a:pt x="19769" y="19354"/>
                  </a:lnTo>
                  <a:lnTo>
                    <a:pt x="20059" y="19147"/>
                  </a:lnTo>
                  <a:lnTo>
                    <a:pt x="20391" y="18981"/>
                  </a:lnTo>
                  <a:lnTo>
                    <a:pt x="20681" y="18732"/>
                  </a:lnTo>
                  <a:lnTo>
                    <a:pt x="21013" y="18359"/>
                  </a:lnTo>
                  <a:lnTo>
                    <a:pt x="21137" y="18235"/>
                  </a:lnTo>
                  <a:lnTo>
                    <a:pt x="21220" y="18111"/>
                  </a:lnTo>
                  <a:lnTo>
                    <a:pt x="21551" y="17696"/>
                  </a:lnTo>
                  <a:lnTo>
                    <a:pt x="21759" y="17282"/>
                  </a:lnTo>
                  <a:lnTo>
                    <a:pt x="21966" y="16868"/>
                  </a:lnTo>
                  <a:lnTo>
                    <a:pt x="22214" y="16163"/>
                  </a:lnTo>
                  <a:lnTo>
                    <a:pt x="22422" y="15417"/>
                  </a:lnTo>
                  <a:lnTo>
                    <a:pt x="22587" y="14712"/>
                  </a:lnTo>
                  <a:lnTo>
                    <a:pt x="22670" y="13966"/>
                  </a:lnTo>
                  <a:lnTo>
                    <a:pt x="22795" y="12433"/>
                  </a:lnTo>
                  <a:lnTo>
                    <a:pt x="22836" y="10900"/>
                  </a:lnTo>
                  <a:lnTo>
                    <a:pt x="22836" y="9988"/>
                  </a:lnTo>
                  <a:lnTo>
                    <a:pt x="22795" y="9076"/>
                  </a:lnTo>
                  <a:lnTo>
                    <a:pt x="22712" y="7916"/>
                  </a:lnTo>
                  <a:lnTo>
                    <a:pt x="22587" y="6755"/>
                  </a:lnTo>
                  <a:lnTo>
                    <a:pt x="22339" y="4517"/>
                  </a:lnTo>
                  <a:lnTo>
                    <a:pt x="22049" y="2280"/>
                  </a:lnTo>
                  <a:lnTo>
                    <a:pt x="21634" y="0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042;p80"/>
            <p:cNvSpPr/>
            <p:nvPr/>
          </p:nvSpPr>
          <p:spPr>
            <a:xfrm>
              <a:off x="1477250" y="2191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043;p80"/>
            <p:cNvSpPr/>
            <p:nvPr/>
          </p:nvSpPr>
          <p:spPr>
            <a:xfrm>
              <a:off x="1487625" y="2181425"/>
              <a:ext cx="2100" cy="1075"/>
            </a:xfrm>
            <a:custGeom>
              <a:avLst/>
              <a:gdLst/>
              <a:ahLst/>
              <a:cxnLst/>
              <a:rect l="l" t="t" r="r" b="b"/>
              <a:pathLst>
                <a:path w="84" h="43" fill="none" extrusionOk="0">
                  <a:moveTo>
                    <a:pt x="0" y="42"/>
                  </a:moveTo>
                  <a:lnTo>
                    <a:pt x="0" y="42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044;p80"/>
            <p:cNvSpPr/>
            <p:nvPr/>
          </p:nvSpPr>
          <p:spPr>
            <a:xfrm>
              <a:off x="1058675" y="1821925"/>
              <a:ext cx="570925" cy="502525"/>
            </a:xfrm>
            <a:custGeom>
              <a:avLst/>
              <a:gdLst/>
              <a:ahLst/>
              <a:cxnLst/>
              <a:rect l="l" t="t" r="r" b="b"/>
              <a:pathLst>
                <a:path w="22837" h="20101" fill="none" extrusionOk="0">
                  <a:moveTo>
                    <a:pt x="21634" y="0"/>
                  </a:moveTo>
                  <a:lnTo>
                    <a:pt x="15542" y="1368"/>
                  </a:lnTo>
                  <a:lnTo>
                    <a:pt x="15542" y="1368"/>
                  </a:lnTo>
                  <a:lnTo>
                    <a:pt x="15791" y="2362"/>
                  </a:lnTo>
                  <a:lnTo>
                    <a:pt x="16039" y="3357"/>
                  </a:lnTo>
                  <a:lnTo>
                    <a:pt x="16039" y="3357"/>
                  </a:lnTo>
                  <a:lnTo>
                    <a:pt x="16454" y="5429"/>
                  </a:lnTo>
                  <a:lnTo>
                    <a:pt x="16454" y="5429"/>
                  </a:lnTo>
                  <a:lnTo>
                    <a:pt x="16785" y="7460"/>
                  </a:lnTo>
                  <a:lnTo>
                    <a:pt x="16993" y="9491"/>
                  </a:lnTo>
                  <a:lnTo>
                    <a:pt x="16993" y="9491"/>
                  </a:lnTo>
                  <a:lnTo>
                    <a:pt x="17117" y="10610"/>
                  </a:lnTo>
                  <a:lnTo>
                    <a:pt x="17117" y="11729"/>
                  </a:lnTo>
                  <a:lnTo>
                    <a:pt x="17117" y="11729"/>
                  </a:lnTo>
                  <a:lnTo>
                    <a:pt x="17117" y="12516"/>
                  </a:lnTo>
                  <a:lnTo>
                    <a:pt x="17075" y="13303"/>
                  </a:lnTo>
                  <a:lnTo>
                    <a:pt x="17075" y="13303"/>
                  </a:lnTo>
                  <a:lnTo>
                    <a:pt x="16993" y="13925"/>
                  </a:lnTo>
                  <a:lnTo>
                    <a:pt x="16868" y="14505"/>
                  </a:lnTo>
                  <a:lnTo>
                    <a:pt x="16868" y="14505"/>
                  </a:lnTo>
                  <a:lnTo>
                    <a:pt x="16205" y="14588"/>
                  </a:lnTo>
                  <a:lnTo>
                    <a:pt x="15542" y="14630"/>
                  </a:lnTo>
                  <a:lnTo>
                    <a:pt x="15542" y="14630"/>
                  </a:lnTo>
                  <a:lnTo>
                    <a:pt x="15128" y="14630"/>
                  </a:lnTo>
                  <a:lnTo>
                    <a:pt x="15128" y="14630"/>
                  </a:lnTo>
                  <a:lnTo>
                    <a:pt x="15128" y="14630"/>
                  </a:lnTo>
                  <a:lnTo>
                    <a:pt x="15128" y="14630"/>
                  </a:lnTo>
                  <a:lnTo>
                    <a:pt x="14672" y="14630"/>
                  </a:lnTo>
                  <a:lnTo>
                    <a:pt x="14672" y="14630"/>
                  </a:lnTo>
                  <a:lnTo>
                    <a:pt x="13594" y="14630"/>
                  </a:lnTo>
                  <a:lnTo>
                    <a:pt x="13594" y="14630"/>
                  </a:lnTo>
                  <a:lnTo>
                    <a:pt x="12185" y="14547"/>
                  </a:lnTo>
                  <a:lnTo>
                    <a:pt x="12185" y="14547"/>
                  </a:lnTo>
                  <a:lnTo>
                    <a:pt x="11812" y="14505"/>
                  </a:lnTo>
                  <a:lnTo>
                    <a:pt x="11812" y="14505"/>
                  </a:lnTo>
                  <a:lnTo>
                    <a:pt x="9408" y="14298"/>
                  </a:lnTo>
                  <a:lnTo>
                    <a:pt x="9408" y="14298"/>
                  </a:lnTo>
                  <a:lnTo>
                    <a:pt x="7544" y="14091"/>
                  </a:lnTo>
                  <a:lnTo>
                    <a:pt x="7544" y="14091"/>
                  </a:lnTo>
                  <a:lnTo>
                    <a:pt x="6217" y="13884"/>
                  </a:lnTo>
                  <a:lnTo>
                    <a:pt x="6217" y="13884"/>
                  </a:lnTo>
                  <a:lnTo>
                    <a:pt x="6010" y="13842"/>
                  </a:lnTo>
                  <a:lnTo>
                    <a:pt x="6010" y="13842"/>
                  </a:lnTo>
                  <a:lnTo>
                    <a:pt x="5223" y="13718"/>
                  </a:lnTo>
                  <a:lnTo>
                    <a:pt x="5223" y="13718"/>
                  </a:lnTo>
                  <a:lnTo>
                    <a:pt x="3109" y="13386"/>
                  </a:lnTo>
                  <a:lnTo>
                    <a:pt x="1037" y="12972"/>
                  </a:lnTo>
                  <a:lnTo>
                    <a:pt x="954" y="13428"/>
                  </a:lnTo>
                  <a:lnTo>
                    <a:pt x="374" y="16495"/>
                  </a:lnTo>
                  <a:lnTo>
                    <a:pt x="1" y="18525"/>
                  </a:lnTo>
                  <a:lnTo>
                    <a:pt x="1" y="18525"/>
                  </a:lnTo>
                  <a:lnTo>
                    <a:pt x="4394" y="19188"/>
                  </a:lnTo>
                  <a:lnTo>
                    <a:pt x="4394" y="19188"/>
                  </a:lnTo>
                  <a:lnTo>
                    <a:pt x="6590" y="19478"/>
                  </a:lnTo>
                  <a:lnTo>
                    <a:pt x="8828" y="19727"/>
                  </a:lnTo>
                  <a:lnTo>
                    <a:pt x="8828" y="19727"/>
                  </a:lnTo>
                  <a:lnTo>
                    <a:pt x="11108" y="19934"/>
                  </a:lnTo>
                  <a:lnTo>
                    <a:pt x="12227" y="20017"/>
                  </a:lnTo>
                  <a:lnTo>
                    <a:pt x="13387" y="20100"/>
                  </a:lnTo>
                  <a:lnTo>
                    <a:pt x="13387" y="20100"/>
                  </a:lnTo>
                  <a:lnTo>
                    <a:pt x="15045" y="20100"/>
                  </a:lnTo>
                  <a:lnTo>
                    <a:pt x="15045" y="20100"/>
                  </a:lnTo>
                  <a:lnTo>
                    <a:pt x="15749" y="20100"/>
                  </a:lnTo>
                  <a:lnTo>
                    <a:pt x="15749" y="20100"/>
                  </a:lnTo>
                  <a:lnTo>
                    <a:pt x="16454" y="20100"/>
                  </a:lnTo>
                  <a:lnTo>
                    <a:pt x="17158" y="20017"/>
                  </a:lnTo>
                  <a:lnTo>
                    <a:pt x="17821" y="19934"/>
                  </a:lnTo>
                  <a:lnTo>
                    <a:pt x="18485" y="19769"/>
                  </a:lnTo>
                  <a:lnTo>
                    <a:pt x="18485" y="19769"/>
                  </a:lnTo>
                  <a:lnTo>
                    <a:pt x="18982" y="19644"/>
                  </a:lnTo>
                  <a:lnTo>
                    <a:pt x="19438" y="19478"/>
                  </a:lnTo>
                  <a:lnTo>
                    <a:pt x="19438" y="19478"/>
                  </a:lnTo>
                  <a:lnTo>
                    <a:pt x="19769" y="19354"/>
                  </a:lnTo>
                  <a:lnTo>
                    <a:pt x="20059" y="19147"/>
                  </a:lnTo>
                  <a:lnTo>
                    <a:pt x="20391" y="18981"/>
                  </a:lnTo>
                  <a:lnTo>
                    <a:pt x="20681" y="18732"/>
                  </a:lnTo>
                  <a:lnTo>
                    <a:pt x="20681" y="18732"/>
                  </a:lnTo>
                  <a:lnTo>
                    <a:pt x="21013" y="18359"/>
                  </a:lnTo>
                  <a:lnTo>
                    <a:pt x="21013" y="18359"/>
                  </a:lnTo>
                  <a:lnTo>
                    <a:pt x="21137" y="18235"/>
                  </a:lnTo>
                  <a:lnTo>
                    <a:pt x="21220" y="18111"/>
                  </a:lnTo>
                  <a:lnTo>
                    <a:pt x="21220" y="18111"/>
                  </a:lnTo>
                  <a:lnTo>
                    <a:pt x="21551" y="17696"/>
                  </a:lnTo>
                  <a:lnTo>
                    <a:pt x="21551" y="17696"/>
                  </a:lnTo>
                  <a:lnTo>
                    <a:pt x="21759" y="17282"/>
                  </a:lnTo>
                  <a:lnTo>
                    <a:pt x="21966" y="16868"/>
                  </a:lnTo>
                  <a:lnTo>
                    <a:pt x="21966" y="16868"/>
                  </a:lnTo>
                  <a:lnTo>
                    <a:pt x="22214" y="16163"/>
                  </a:lnTo>
                  <a:lnTo>
                    <a:pt x="22422" y="15417"/>
                  </a:lnTo>
                  <a:lnTo>
                    <a:pt x="22587" y="14712"/>
                  </a:lnTo>
                  <a:lnTo>
                    <a:pt x="22670" y="13966"/>
                  </a:lnTo>
                  <a:lnTo>
                    <a:pt x="22670" y="13966"/>
                  </a:lnTo>
                  <a:lnTo>
                    <a:pt x="22795" y="12433"/>
                  </a:lnTo>
                  <a:lnTo>
                    <a:pt x="22836" y="10900"/>
                  </a:lnTo>
                  <a:lnTo>
                    <a:pt x="22836" y="10900"/>
                  </a:lnTo>
                  <a:lnTo>
                    <a:pt x="22836" y="9988"/>
                  </a:lnTo>
                  <a:lnTo>
                    <a:pt x="22795" y="9076"/>
                  </a:lnTo>
                  <a:lnTo>
                    <a:pt x="22795" y="9076"/>
                  </a:lnTo>
                  <a:lnTo>
                    <a:pt x="22712" y="7916"/>
                  </a:lnTo>
                  <a:lnTo>
                    <a:pt x="22587" y="6755"/>
                  </a:lnTo>
                  <a:lnTo>
                    <a:pt x="22339" y="4517"/>
                  </a:lnTo>
                  <a:lnTo>
                    <a:pt x="22339" y="4517"/>
                  </a:lnTo>
                  <a:lnTo>
                    <a:pt x="22049" y="2280"/>
                  </a:lnTo>
                  <a:lnTo>
                    <a:pt x="22049" y="2280"/>
                  </a:lnTo>
                  <a:lnTo>
                    <a:pt x="216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045;p80"/>
            <p:cNvSpPr/>
            <p:nvPr/>
          </p:nvSpPr>
          <p:spPr>
            <a:xfrm>
              <a:off x="1359150" y="2559600"/>
              <a:ext cx="163725" cy="279775"/>
            </a:xfrm>
            <a:custGeom>
              <a:avLst/>
              <a:gdLst/>
              <a:ahLst/>
              <a:cxnLst/>
              <a:rect l="l" t="t" r="r" b="b"/>
              <a:pathLst>
                <a:path w="6549" h="11191" extrusionOk="0">
                  <a:moveTo>
                    <a:pt x="291" y="1"/>
                  </a:moveTo>
                  <a:lnTo>
                    <a:pt x="166" y="829"/>
                  </a:lnTo>
                  <a:lnTo>
                    <a:pt x="83" y="1741"/>
                  </a:lnTo>
                  <a:lnTo>
                    <a:pt x="42" y="2694"/>
                  </a:lnTo>
                  <a:lnTo>
                    <a:pt x="0" y="3648"/>
                  </a:lnTo>
                  <a:lnTo>
                    <a:pt x="42" y="4642"/>
                  </a:lnTo>
                  <a:lnTo>
                    <a:pt x="125" y="5595"/>
                  </a:lnTo>
                  <a:lnTo>
                    <a:pt x="249" y="6549"/>
                  </a:lnTo>
                  <a:lnTo>
                    <a:pt x="415" y="7419"/>
                  </a:lnTo>
                  <a:lnTo>
                    <a:pt x="622" y="8289"/>
                  </a:lnTo>
                  <a:lnTo>
                    <a:pt x="912" y="9035"/>
                  </a:lnTo>
                  <a:lnTo>
                    <a:pt x="1202" y="9698"/>
                  </a:lnTo>
                  <a:lnTo>
                    <a:pt x="1409" y="10030"/>
                  </a:lnTo>
                  <a:lnTo>
                    <a:pt x="1617" y="10279"/>
                  </a:lnTo>
                  <a:lnTo>
                    <a:pt x="1824" y="10527"/>
                  </a:lnTo>
                  <a:lnTo>
                    <a:pt x="2031" y="10734"/>
                  </a:lnTo>
                  <a:lnTo>
                    <a:pt x="2280" y="10900"/>
                  </a:lnTo>
                  <a:lnTo>
                    <a:pt x="2528" y="11024"/>
                  </a:lnTo>
                  <a:lnTo>
                    <a:pt x="2819" y="11149"/>
                  </a:lnTo>
                  <a:lnTo>
                    <a:pt x="3067" y="11190"/>
                  </a:lnTo>
                  <a:lnTo>
                    <a:pt x="3399" y="11190"/>
                  </a:lnTo>
                  <a:lnTo>
                    <a:pt x="3689" y="11149"/>
                  </a:lnTo>
                  <a:lnTo>
                    <a:pt x="4020" y="11107"/>
                  </a:lnTo>
                  <a:lnTo>
                    <a:pt x="4310" y="10983"/>
                  </a:lnTo>
                  <a:lnTo>
                    <a:pt x="4601" y="10859"/>
                  </a:lnTo>
                  <a:lnTo>
                    <a:pt x="4808" y="10693"/>
                  </a:lnTo>
                  <a:lnTo>
                    <a:pt x="5056" y="10527"/>
                  </a:lnTo>
                  <a:lnTo>
                    <a:pt x="5264" y="10320"/>
                  </a:lnTo>
                  <a:lnTo>
                    <a:pt x="5429" y="10113"/>
                  </a:lnTo>
                  <a:lnTo>
                    <a:pt x="5595" y="9864"/>
                  </a:lnTo>
                  <a:lnTo>
                    <a:pt x="5885" y="9367"/>
                  </a:lnTo>
                  <a:lnTo>
                    <a:pt x="6134" y="8787"/>
                  </a:lnTo>
                  <a:lnTo>
                    <a:pt x="6300" y="8206"/>
                  </a:lnTo>
                  <a:lnTo>
                    <a:pt x="6424" y="7626"/>
                  </a:lnTo>
                  <a:lnTo>
                    <a:pt x="6466" y="7005"/>
                  </a:lnTo>
                  <a:lnTo>
                    <a:pt x="6507" y="6466"/>
                  </a:lnTo>
                  <a:lnTo>
                    <a:pt x="6548" y="5471"/>
                  </a:lnTo>
                  <a:lnTo>
                    <a:pt x="6507" y="4767"/>
                  </a:lnTo>
                  <a:lnTo>
                    <a:pt x="6507" y="4518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046;p80"/>
            <p:cNvSpPr/>
            <p:nvPr/>
          </p:nvSpPr>
          <p:spPr>
            <a:xfrm>
              <a:off x="1359150" y="2559600"/>
              <a:ext cx="163725" cy="279775"/>
            </a:xfrm>
            <a:custGeom>
              <a:avLst/>
              <a:gdLst/>
              <a:ahLst/>
              <a:cxnLst/>
              <a:rect l="l" t="t" r="r" b="b"/>
              <a:pathLst>
                <a:path w="6549" h="11191" fill="none" extrusionOk="0">
                  <a:moveTo>
                    <a:pt x="291" y="1"/>
                  </a:moveTo>
                  <a:lnTo>
                    <a:pt x="6507" y="4518"/>
                  </a:lnTo>
                  <a:lnTo>
                    <a:pt x="6507" y="4518"/>
                  </a:lnTo>
                  <a:lnTo>
                    <a:pt x="6507" y="4767"/>
                  </a:lnTo>
                  <a:lnTo>
                    <a:pt x="6548" y="5471"/>
                  </a:lnTo>
                  <a:lnTo>
                    <a:pt x="6507" y="6466"/>
                  </a:lnTo>
                  <a:lnTo>
                    <a:pt x="6466" y="7005"/>
                  </a:lnTo>
                  <a:lnTo>
                    <a:pt x="6424" y="7626"/>
                  </a:lnTo>
                  <a:lnTo>
                    <a:pt x="6300" y="8206"/>
                  </a:lnTo>
                  <a:lnTo>
                    <a:pt x="6134" y="8787"/>
                  </a:lnTo>
                  <a:lnTo>
                    <a:pt x="5885" y="9367"/>
                  </a:lnTo>
                  <a:lnTo>
                    <a:pt x="5595" y="9864"/>
                  </a:lnTo>
                  <a:lnTo>
                    <a:pt x="5429" y="10113"/>
                  </a:lnTo>
                  <a:lnTo>
                    <a:pt x="5264" y="10320"/>
                  </a:lnTo>
                  <a:lnTo>
                    <a:pt x="5056" y="10527"/>
                  </a:lnTo>
                  <a:lnTo>
                    <a:pt x="4808" y="10693"/>
                  </a:lnTo>
                  <a:lnTo>
                    <a:pt x="4601" y="10859"/>
                  </a:lnTo>
                  <a:lnTo>
                    <a:pt x="4310" y="10983"/>
                  </a:lnTo>
                  <a:lnTo>
                    <a:pt x="4020" y="11107"/>
                  </a:lnTo>
                  <a:lnTo>
                    <a:pt x="3689" y="11149"/>
                  </a:lnTo>
                  <a:lnTo>
                    <a:pt x="3689" y="11149"/>
                  </a:lnTo>
                  <a:lnTo>
                    <a:pt x="3399" y="11190"/>
                  </a:lnTo>
                  <a:lnTo>
                    <a:pt x="3067" y="11190"/>
                  </a:lnTo>
                  <a:lnTo>
                    <a:pt x="2819" y="11149"/>
                  </a:lnTo>
                  <a:lnTo>
                    <a:pt x="2528" y="11024"/>
                  </a:lnTo>
                  <a:lnTo>
                    <a:pt x="2280" y="10900"/>
                  </a:lnTo>
                  <a:lnTo>
                    <a:pt x="2031" y="10734"/>
                  </a:lnTo>
                  <a:lnTo>
                    <a:pt x="1824" y="10527"/>
                  </a:lnTo>
                  <a:lnTo>
                    <a:pt x="1617" y="10279"/>
                  </a:lnTo>
                  <a:lnTo>
                    <a:pt x="1409" y="10030"/>
                  </a:lnTo>
                  <a:lnTo>
                    <a:pt x="1202" y="9698"/>
                  </a:lnTo>
                  <a:lnTo>
                    <a:pt x="912" y="9035"/>
                  </a:lnTo>
                  <a:lnTo>
                    <a:pt x="622" y="8289"/>
                  </a:lnTo>
                  <a:lnTo>
                    <a:pt x="415" y="7419"/>
                  </a:lnTo>
                  <a:lnTo>
                    <a:pt x="249" y="6549"/>
                  </a:lnTo>
                  <a:lnTo>
                    <a:pt x="125" y="5595"/>
                  </a:lnTo>
                  <a:lnTo>
                    <a:pt x="42" y="4642"/>
                  </a:lnTo>
                  <a:lnTo>
                    <a:pt x="0" y="3648"/>
                  </a:lnTo>
                  <a:lnTo>
                    <a:pt x="42" y="2694"/>
                  </a:lnTo>
                  <a:lnTo>
                    <a:pt x="83" y="1741"/>
                  </a:lnTo>
                  <a:lnTo>
                    <a:pt x="166" y="829"/>
                  </a:lnTo>
                  <a:lnTo>
                    <a:pt x="29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047;p80"/>
            <p:cNvSpPr/>
            <p:nvPr/>
          </p:nvSpPr>
          <p:spPr>
            <a:xfrm>
              <a:off x="1359150" y="2559600"/>
              <a:ext cx="163725" cy="279775"/>
            </a:xfrm>
            <a:custGeom>
              <a:avLst/>
              <a:gdLst/>
              <a:ahLst/>
              <a:cxnLst/>
              <a:rect l="l" t="t" r="r" b="b"/>
              <a:pathLst>
                <a:path w="6549" h="11191" extrusionOk="0">
                  <a:moveTo>
                    <a:pt x="291" y="1"/>
                  </a:moveTo>
                  <a:lnTo>
                    <a:pt x="166" y="788"/>
                  </a:lnTo>
                  <a:lnTo>
                    <a:pt x="83" y="1658"/>
                  </a:lnTo>
                  <a:lnTo>
                    <a:pt x="42" y="2529"/>
                  </a:lnTo>
                  <a:lnTo>
                    <a:pt x="0" y="3440"/>
                  </a:lnTo>
                  <a:lnTo>
                    <a:pt x="42" y="4849"/>
                  </a:lnTo>
                  <a:lnTo>
                    <a:pt x="125" y="5554"/>
                  </a:lnTo>
                  <a:lnTo>
                    <a:pt x="208" y="6259"/>
                  </a:lnTo>
                  <a:lnTo>
                    <a:pt x="291" y="6922"/>
                  </a:lnTo>
                  <a:lnTo>
                    <a:pt x="415" y="7543"/>
                  </a:lnTo>
                  <a:lnTo>
                    <a:pt x="581" y="8165"/>
                  </a:lnTo>
                  <a:lnTo>
                    <a:pt x="788" y="8745"/>
                  </a:lnTo>
                  <a:lnTo>
                    <a:pt x="995" y="9242"/>
                  </a:lnTo>
                  <a:lnTo>
                    <a:pt x="1244" y="9740"/>
                  </a:lnTo>
                  <a:lnTo>
                    <a:pt x="1492" y="10154"/>
                  </a:lnTo>
                  <a:lnTo>
                    <a:pt x="1782" y="10527"/>
                  </a:lnTo>
                  <a:lnTo>
                    <a:pt x="2114" y="10817"/>
                  </a:lnTo>
                  <a:lnTo>
                    <a:pt x="2487" y="11024"/>
                  </a:lnTo>
                  <a:lnTo>
                    <a:pt x="2901" y="11149"/>
                  </a:lnTo>
                  <a:lnTo>
                    <a:pt x="3316" y="11190"/>
                  </a:lnTo>
                  <a:lnTo>
                    <a:pt x="3689" y="11149"/>
                  </a:lnTo>
                  <a:lnTo>
                    <a:pt x="4145" y="11066"/>
                  </a:lnTo>
                  <a:lnTo>
                    <a:pt x="4559" y="10900"/>
                  </a:lnTo>
                  <a:lnTo>
                    <a:pt x="4891" y="10651"/>
                  </a:lnTo>
                  <a:lnTo>
                    <a:pt x="5181" y="10403"/>
                  </a:lnTo>
                  <a:lnTo>
                    <a:pt x="5471" y="10071"/>
                  </a:lnTo>
                  <a:lnTo>
                    <a:pt x="5678" y="9740"/>
                  </a:lnTo>
                  <a:lnTo>
                    <a:pt x="5885" y="9367"/>
                  </a:lnTo>
                  <a:lnTo>
                    <a:pt x="6051" y="8952"/>
                  </a:lnTo>
                  <a:lnTo>
                    <a:pt x="6175" y="8538"/>
                  </a:lnTo>
                  <a:lnTo>
                    <a:pt x="6300" y="8123"/>
                  </a:lnTo>
                  <a:lnTo>
                    <a:pt x="6466" y="7295"/>
                  </a:lnTo>
                  <a:lnTo>
                    <a:pt x="6507" y="6466"/>
                  </a:lnTo>
                  <a:lnTo>
                    <a:pt x="6548" y="5720"/>
                  </a:lnTo>
                  <a:lnTo>
                    <a:pt x="6507" y="4849"/>
                  </a:lnTo>
                  <a:lnTo>
                    <a:pt x="6507" y="4518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rgbClr val="C8D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048;p80"/>
            <p:cNvSpPr/>
            <p:nvPr/>
          </p:nvSpPr>
          <p:spPr>
            <a:xfrm>
              <a:off x="1359150" y="2559600"/>
              <a:ext cx="163725" cy="279775"/>
            </a:xfrm>
            <a:custGeom>
              <a:avLst/>
              <a:gdLst/>
              <a:ahLst/>
              <a:cxnLst/>
              <a:rect l="l" t="t" r="r" b="b"/>
              <a:pathLst>
                <a:path w="6549" h="11191" fill="none" extrusionOk="0">
                  <a:moveTo>
                    <a:pt x="291" y="1"/>
                  </a:moveTo>
                  <a:lnTo>
                    <a:pt x="291" y="1"/>
                  </a:lnTo>
                  <a:lnTo>
                    <a:pt x="166" y="788"/>
                  </a:lnTo>
                  <a:lnTo>
                    <a:pt x="83" y="1658"/>
                  </a:lnTo>
                  <a:lnTo>
                    <a:pt x="42" y="2529"/>
                  </a:lnTo>
                  <a:lnTo>
                    <a:pt x="0" y="3440"/>
                  </a:lnTo>
                  <a:lnTo>
                    <a:pt x="0" y="3440"/>
                  </a:lnTo>
                  <a:lnTo>
                    <a:pt x="42" y="4849"/>
                  </a:lnTo>
                  <a:lnTo>
                    <a:pt x="125" y="5554"/>
                  </a:lnTo>
                  <a:lnTo>
                    <a:pt x="208" y="6259"/>
                  </a:lnTo>
                  <a:lnTo>
                    <a:pt x="291" y="6922"/>
                  </a:lnTo>
                  <a:lnTo>
                    <a:pt x="415" y="7543"/>
                  </a:lnTo>
                  <a:lnTo>
                    <a:pt x="581" y="8165"/>
                  </a:lnTo>
                  <a:lnTo>
                    <a:pt x="788" y="8745"/>
                  </a:lnTo>
                  <a:lnTo>
                    <a:pt x="995" y="9242"/>
                  </a:lnTo>
                  <a:lnTo>
                    <a:pt x="1244" y="9740"/>
                  </a:lnTo>
                  <a:lnTo>
                    <a:pt x="1492" y="10154"/>
                  </a:lnTo>
                  <a:lnTo>
                    <a:pt x="1782" y="10527"/>
                  </a:lnTo>
                  <a:lnTo>
                    <a:pt x="2114" y="10817"/>
                  </a:lnTo>
                  <a:lnTo>
                    <a:pt x="2487" y="11024"/>
                  </a:lnTo>
                  <a:lnTo>
                    <a:pt x="2901" y="11149"/>
                  </a:lnTo>
                  <a:lnTo>
                    <a:pt x="3316" y="11190"/>
                  </a:lnTo>
                  <a:lnTo>
                    <a:pt x="3316" y="11190"/>
                  </a:lnTo>
                  <a:lnTo>
                    <a:pt x="3689" y="11149"/>
                  </a:lnTo>
                  <a:lnTo>
                    <a:pt x="3689" y="11149"/>
                  </a:lnTo>
                  <a:lnTo>
                    <a:pt x="4145" y="11066"/>
                  </a:lnTo>
                  <a:lnTo>
                    <a:pt x="4559" y="10900"/>
                  </a:lnTo>
                  <a:lnTo>
                    <a:pt x="4891" y="10651"/>
                  </a:lnTo>
                  <a:lnTo>
                    <a:pt x="5181" y="10403"/>
                  </a:lnTo>
                  <a:lnTo>
                    <a:pt x="5471" y="10071"/>
                  </a:lnTo>
                  <a:lnTo>
                    <a:pt x="5678" y="9740"/>
                  </a:lnTo>
                  <a:lnTo>
                    <a:pt x="5885" y="9367"/>
                  </a:lnTo>
                  <a:lnTo>
                    <a:pt x="6051" y="8952"/>
                  </a:lnTo>
                  <a:lnTo>
                    <a:pt x="6175" y="8538"/>
                  </a:lnTo>
                  <a:lnTo>
                    <a:pt x="6300" y="8123"/>
                  </a:lnTo>
                  <a:lnTo>
                    <a:pt x="6466" y="7295"/>
                  </a:lnTo>
                  <a:lnTo>
                    <a:pt x="6507" y="6466"/>
                  </a:lnTo>
                  <a:lnTo>
                    <a:pt x="6548" y="5720"/>
                  </a:lnTo>
                  <a:lnTo>
                    <a:pt x="6548" y="5720"/>
                  </a:lnTo>
                  <a:lnTo>
                    <a:pt x="6507" y="4849"/>
                  </a:lnTo>
                  <a:lnTo>
                    <a:pt x="6507" y="4518"/>
                  </a:lnTo>
                  <a:lnTo>
                    <a:pt x="29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049;p80"/>
            <p:cNvSpPr/>
            <p:nvPr/>
          </p:nvSpPr>
          <p:spPr>
            <a:xfrm>
              <a:off x="968550" y="2559600"/>
              <a:ext cx="62175" cy="279775"/>
            </a:xfrm>
            <a:custGeom>
              <a:avLst/>
              <a:gdLst/>
              <a:ahLst/>
              <a:cxnLst/>
              <a:rect l="l" t="t" r="r" b="b"/>
              <a:pathLst>
                <a:path w="2487" h="11191" extrusionOk="0">
                  <a:moveTo>
                    <a:pt x="2487" y="1"/>
                  </a:moveTo>
                  <a:lnTo>
                    <a:pt x="249" y="4518"/>
                  </a:lnTo>
                  <a:lnTo>
                    <a:pt x="125" y="5471"/>
                  </a:lnTo>
                  <a:lnTo>
                    <a:pt x="42" y="6466"/>
                  </a:lnTo>
                  <a:lnTo>
                    <a:pt x="0" y="7626"/>
                  </a:lnTo>
                  <a:lnTo>
                    <a:pt x="0" y="8787"/>
                  </a:lnTo>
                  <a:lnTo>
                    <a:pt x="0" y="9367"/>
                  </a:lnTo>
                  <a:lnTo>
                    <a:pt x="42" y="9864"/>
                  </a:lnTo>
                  <a:lnTo>
                    <a:pt x="125" y="10320"/>
                  </a:lnTo>
                  <a:lnTo>
                    <a:pt x="208" y="10693"/>
                  </a:lnTo>
                  <a:lnTo>
                    <a:pt x="332" y="10983"/>
                  </a:lnTo>
                  <a:lnTo>
                    <a:pt x="415" y="11107"/>
                  </a:lnTo>
                  <a:lnTo>
                    <a:pt x="539" y="11149"/>
                  </a:lnTo>
                  <a:lnTo>
                    <a:pt x="622" y="11190"/>
                  </a:lnTo>
                  <a:lnTo>
                    <a:pt x="705" y="11190"/>
                  </a:lnTo>
                  <a:lnTo>
                    <a:pt x="788" y="11149"/>
                  </a:lnTo>
                  <a:lnTo>
                    <a:pt x="912" y="11024"/>
                  </a:lnTo>
                  <a:lnTo>
                    <a:pt x="1078" y="10734"/>
                  </a:lnTo>
                  <a:lnTo>
                    <a:pt x="1244" y="10279"/>
                  </a:lnTo>
                  <a:lnTo>
                    <a:pt x="1409" y="9698"/>
                  </a:lnTo>
                  <a:lnTo>
                    <a:pt x="1575" y="9035"/>
                  </a:lnTo>
                  <a:lnTo>
                    <a:pt x="1824" y="7419"/>
                  </a:lnTo>
                  <a:lnTo>
                    <a:pt x="2073" y="5595"/>
                  </a:lnTo>
                  <a:lnTo>
                    <a:pt x="2280" y="3648"/>
                  </a:lnTo>
                  <a:lnTo>
                    <a:pt x="2404" y="1741"/>
                  </a:lnTo>
                  <a:lnTo>
                    <a:pt x="2487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050;p80"/>
            <p:cNvSpPr/>
            <p:nvPr/>
          </p:nvSpPr>
          <p:spPr>
            <a:xfrm>
              <a:off x="968550" y="2559600"/>
              <a:ext cx="62175" cy="279775"/>
            </a:xfrm>
            <a:custGeom>
              <a:avLst/>
              <a:gdLst/>
              <a:ahLst/>
              <a:cxnLst/>
              <a:rect l="l" t="t" r="r" b="b"/>
              <a:pathLst>
                <a:path w="2487" h="11191" fill="none" extrusionOk="0">
                  <a:moveTo>
                    <a:pt x="2487" y="1"/>
                  </a:moveTo>
                  <a:lnTo>
                    <a:pt x="249" y="4518"/>
                  </a:lnTo>
                  <a:lnTo>
                    <a:pt x="249" y="4518"/>
                  </a:lnTo>
                  <a:lnTo>
                    <a:pt x="125" y="5471"/>
                  </a:lnTo>
                  <a:lnTo>
                    <a:pt x="42" y="6466"/>
                  </a:lnTo>
                  <a:lnTo>
                    <a:pt x="0" y="7626"/>
                  </a:lnTo>
                  <a:lnTo>
                    <a:pt x="0" y="8787"/>
                  </a:lnTo>
                  <a:lnTo>
                    <a:pt x="0" y="9367"/>
                  </a:lnTo>
                  <a:lnTo>
                    <a:pt x="42" y="9864"/>
                  </a:lnTo>
                  <a:lnTo>
                    <a:pt x="125" y="10320"/>
                  </a:lnTo>
                  <a:lnTo>
                    <a:pt x="208" y="10693"/>
                  </a:lnTo>
                  <a:lnTo>
                    <a:pt x="332" y="10983"/>
                  </a:lnTo>
                  <a:lnTo>
                    <a:pt x="415" y="11107"/>
                  </a:lnTo>
                  <a:lnTo>
                    <a:pt x="539" y="11149"/>
                  </a:lnTo>
                  <a:lnTo>
                    <a:pt x="539" y="11149"/>
                  </a:lnTo>
                  <a:lnTo>
                    <a:pt x="622" y="11190"/>
                  </a:lnTo>
                  <a:lnTo>
                    <a:pt x="705" y="11190"/>
                  </a:lnTo>
                  <a:lnTo>
                    <a:pt x="788" y="11149"/>
                  </a:lnTo>
                  <a:lnTo>
                    <a:pt x="912" y="11024"/>
                  </a:lnTo>
                  <a:lnTo>
                    <a:pt x="1078" y="10734"/>
                  </a:lnTo>
                  <a:lnTo>
                    <a:pt x="1244" y="10279"/>
                  </a:lnTo>
                  <a:lnTo>
                    <a:pt x="1409" y="9698"/>
                  </a:lnTo>
                  <a:lnTo>
                    <a:pt x="1575" y="9035"/>
                  </a:lnTo>
                  <a:lnTo>
                    <a:pt x="1824" y="7419"/>
                  </a:lnTo>
                  <a:lnTo>
                    <a:pt x="2073" y="5595"/>
                  </a:lnTo>
                  <a:lnTo>
                    <a:pt x="2280" y="3648"/>
                  </a:lnTo>
                  <a:lnTo>
                    <a:pt x="2404" y="1741"/>
                  </a:lnTo>
                  <a:lnTo>
                    <a:pt x="24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051;p80"/>
            <p:cNvSpPr/>
            <p:nvPr/>
          </p:nvSpPr>
          <p:spPr>
            <a:xfrm>
              <a:off x="968550" y="2559600"/>
              <a:ext cx="62175" cy="279775"/>
            </a:xfrm>
            <a:custGeom>
              <a:avLst/>
              <a:gdLst/>
              <a:ahLst/>
              <a:cxnLst/>
              <a:rect l="l" t="t" r="r" b="b"/>
              <a:pathLst>
                <a:path w="2487" h="11191" extrusionOk="0">
                  <a:moveTo>
                    <a:pt x="2487" y="1"/>
                  </a:moveTo>
                  <a:lnTo>
                    <a:pt x="249" y="4518"/>
                  </a:lnTo>
                  <a:lnTo>
                    <a:pt x="125" y="5761"/>
                  </a:lnTo>
                  <a:lnTo>
                    <a:pt x="0" y="7046"/>
                  </a:lnTo>
                  <a:lnTo>
                    <a:pt x="0" y="8455"/>
                  </a:lnTo>
                  <a:lnTo>
                    <a:pt x="0" y="9367"/>
                  </a:lnTo>
                  <a:lnTo>
                    <a:pt x="83" y="10196"/>
                  </a:lnTo>
                  <a:lnTo>
                    <a:pt x="166" y="10527"/>
                  </a:lnTo>
                  <a:lnTo>
                    <a:pt x="249" y="10817"/>
                  </a:lnTo>
                  <a:lnTo>
                    <a:pt x="373" y="11024"/>
                  </a:lnTo>
                  <a:lnTo>
                    <a:pt x="539" y="11149"/>
                  </a:lnTo>
                  <a:lnTo>
                    <a:pt x="622" y="11190"/>
                  </a:lnTo>
                  <a:lnTo>
                    <a:pt x="746" y="11190"/>
                  </a:lnTo>
                  <a:lnTo>
                    <a:pt x="829" y="11107"/>
                  </a:lnTo>
                  <a:lnTo>
                    <a:pt x="995" y="10900"/>
                  </a:lnTo>
                  <a:lnTo>
                    <a:pt x="1161" y="10527"/>
                  </a:lnTo>
                  <a:lnTo>
                    <a:pt x="1327" y="10030"/>
                  </a:lnTo>
                  <a:lnTo>
                    <a:pt x="1451" y="9450"/>
                  </a:lnTo>
                  <a:lnTo>
                    <a:pt x="1617" y="8745"/>
                  </a:lnTo>
                  <a:lnTo>
                    <a:pt x="1865" y="7170"/>
                  </a:lnTo>
                  <a:lnTo>
                    <a:pt x="2114" y="5388"/>
                  </a:lnTo>
                  <a:lnTo>
                    <a:pt x="2280" y="3523"/>
                  </a:lnTo>
                  <a:lnTo>
                    <a:pt x="2404" y="1658"/>
                  </a:lnTo>
                  <a:lnTo>
                    <a:pt x="2487" y="1"/>
                  </a:lnTo>
                  <a:close/>
                </a:path>
              </a:pathLst>
            </a:custGeom>
            <a:solidFill>
              <a:srgbClr val="C8D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052;p80"/>
            <p:cNvSpPr/>
            <p:nvPr/>
          </p:nvSpPr>
          <p:spPr>
            <a:xfrm>
              <a:off x="968550" y="2559600"/>
              <a:ext cx="62175" cy="279775"/>
            </a:xfrm>
            <a:custGeom>
              <a:avLst/>
              <a:gdLst/>
              <a:ahLst/>
              <a:cxnLst/>
              <a:rect l="l" t="t" r="r" b="b"/>
              <a:pathLst>
                <a:path w="2487" h="11191" fill="none" extrusionOk="0">
                  <a:moveTo>
                    <a:pt x="2487" y="1"/>
                  </a:moveTo>
                  <a:lnTo>
                    <a:pt x="249" y="4518"/>
                  </a:lnTo>
                  <a:lnTo>
                    <a:pt x="249" y="4518"/>
                  </a:lnTo>
                  <a:lnTo>
                    <a:pt x="125" y="5761"/>
                  </a:lnTo>
                  <a:lnTo>
                    <a:pt x="0" y="7046"/>
                  </a:lnTo>
                  <a:lnTo>
                    <a:pt x="0" y="8455"/>
                  </a:lnTo>
                  <a:lnTo>
                    <a:pt x="0" y="8455"/>
                  </a:lnTo>
                  <a:lnTo>
                    <a:pt x="0" y="9367"/>
                  </a:lnTo>
                  <a:lnTo>
                    <a:pt x="83" y="10196"/>
                  </a:lnTo>
                  <a:lnTo>
                    <a:pt x="166" y="10527"/>
                  </a:lnTo>
                  <a:lnTo>
                    <a:pt x="249" y="10817"/>
                  </a:lnTo>
                  <a:lnTo>
                    <a:pt x="373" y="11024"/>
                  </a:lnTo>
                  <a:lnTo>
                    <a:pt x="539" y="11149"/>
                  </a:lnTo>
                  <a:lnTo>
                    <a:pt x="539" y="11149"/>
                  </a:lnTo>
                  <a:lnTo>
                    <a:pt x="622" y="11190"/>
                  </a:lnTo>
                  <a:lnTo>
                    <a:pt x="622" y="11190"/>
                  </a:lnTo>
                  <a:lnTo>
                    <a:pt x="746" y="11190"/>
                  </a:lnTo>
                  <a:lnTo>
                    <a:pt x="829" y="11107"/>
                  </a:lnTo>
                  <a:lnTo>
                    <a:pt x="995" y="10900"/>
                  </a:lnTo>
                  <a:lnTo>
                    <a:pt x="1161" y="10527"/>
                  </a:lnTo>
                  <a:lnTo>
                    <a:pt x="1327" y="10030"/>
                  </a:lnTo>
                  <a:lnTo>
                    <a:pt x="1451" y="9450"/>
                  </a:lnTo>
                  <a:lnTo>
                    <a:pt x="1617" y="8745"/>
                  </a:lnTo>
                  <a:lnTo>
                    <a:pt x="1865" y="7170"/>
                  </a:lnTo>
                  <a:lnTo>
                    <a:pt x="2114" y="5388"/>
                  </a:lnTo>
                  <a:lnTo>
                    <a:pt x="2280" y="3523"/>
                  </a:lnTo>
                  <a:lnTo>
                    <a:pt x="2404" y="1658"/>
                  </a:lnTo>
                  <a:lnTo>
                    <a:pt x="24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053;p80"/>
            <p:cNvSpPr/>
            <p:nvPr/>
          </p:nvSpPr>
          <p:spPr>
            <a:xfrm>
              <a:off x="1223425" y="1361900"/>
              <a:ext cx="84975" cy="121250"/>
            </a:xfrm>
            <a:custGeom>
              <a:avLst/>
              <a:gdLst/>
              <a:ahLst/>
              <a:cxnLst/>
              <a:rect l="l" t="t" r="r" b="b"/>
              <a:pathLst>
                <a:path w="3399" h="4850" extrusionOk="0">
                  <a:moveTo>
                    <a:pt x="2238" y="83"/>
                  </a:moveTo>
                  <a:lnTo>
                    <a:pt x="2404" y="125"/>
                  </a:lnTo>
                  <a:lnTo>
                    <a:pt x="2611" y="208"/>
                  </a:lnTo>
                  <a:lnTo>
                    <a:pt x="2777" y="291"/>
                  </a:lnTo>
                  <a:lnTo>
                    <a:pt x="2901" y="456"/>
                  </a:lnTo>
                  <a:lnTo>
                    <a:pt x="3026" y="622"/>
                  </a:lnTo>
                  <a:lnTo>
                    <a:pt x="3109" y="871"/>
                  </a:lnTo>
                  <a:lnTo>
                    <a:pt x="3191" y="1119"/>
                  </a:lnTo>
                  <a:lnTo>
                    <a:pt x="3233" y="1410"/>
                  </a:lnTo>
                  <a:lnTo>
                    <a:pt x="3274" y="1658"/>
                  </a:lnTo>
                  <a:lnTo>
                    <a:pt x="3274" y="1948"/>
                  </a:lnTo>
                  <a:lnTo>
                    <a:pt x="3233" y="2197"/>
                  </a:lnTo>
                  <a:lnTo>
                    <a:pt x="3150" y="2487"/>
                  </a:lnTo>
                  <a:lnTo>
                    <a:pt x="3067" y="2736"/>
                  </a:lnTo>
                  <a:lnTo>
                    <a:pt x="2901" y="3192"/>
                  </a:lnTo>
                  <a:lnTo>
                    <a:pt x="2694" y="3606"/>
                  </a:lnTo>
                  <a:lnTo>
                    <a:pt x="2404" y="3979"/>
                  </a:lnTo>
                  <a:lnTo>
                    <a:pt x="2155" y="4269"/>
                  </a:lnTo>
                  <a:lnTo>
                    <a:pt x="1865" y="4518"/>
                  </a:lnTo>
                  <a:lnTo>
                    <a:pt x="1534" y="4642"/>
                  </a:lnTo>
                  <a:lnTo>
                    <a:pt x="1244" y="4725"/>
                  </a:lnTo>
                  <a:lnTo>
                    <a:pt x="912" y="4725"/>
                  </a:lnTo>
                  <a:lnTo>
                    <a:pt x="746" y="4642"/>
                  </a:lnTo>
                  <a:lnTo>
                    <a:pt x="581" y="4518"/>
                  </a:lnTo>
                  <a:lnTo>
                    <a:pt x="415" y="4393"/>
                  </a:lnTo>
                  <a:lnTo>
                    <a:pt x="332" y="4228"/>
                  </a:lnTo>
                  <a:lnTo>
                    <a:pt x="208" y="3979"/>
                  </a:lnTo>
                  <a:lnTo>
                    <a:pt x="166" y="3689"/>
                  </a:lnTo>
                  <a:lnTo>
                    <a:pt x="125" y="3440"/>
                  </a:lnTo>
                  <a:lnTo>
                    <a:pt x="83" y="3150"/>
                  </a:lnTo>
                  <a:lnTo>
                    <a:pt x="83" y="2901"/>
                  </a:lnTo>
                  <a:lnTo>
                    <a:pt x="125" y="2611"/>
                  </a:lnTo>
                  <a:lnTo>
                    <a:pt x="208" y="2363"/>
                  </a:lnTo>
                  <a:lnTo>
                    <a:pt x="290" y="2073"/>
                  </a:lnTo>
                  <a:lnTo>
                    <a:pt x="456" y="1658"/>
                  </a:lnTo>
                  <a:lnTo>
                    <a:pt x="663" y="1285"/>
                  </a:lnTo>
                  <a:lnTo>
                    <a:pt x="871" y="954"/>
                  </a:lnTo>
                  <a:lnTo>
                    <a:pt x="1119" y="664"/>
                  </a:lnTo>
                  <a:lnTo>
                    <a:pt x="1409" y="415"/>
                  </a:lnTo>
                  <a:lnTo>
                    <a:pt x="1658" y="249"/>
                  </a:lnTo>
                  <a:lnTo>
                    <a:pt x="1948" y="125"/>
                  </a:lnTo>
                  <a:lnTo>
                    <a:pt x="2238" y="83"/>
                  </a:lnTo>
                  <a:close/>
                  <a:moveTo>
                    <a:pt x="2155" y="0"/>
                  </a:moveTo>
                  <a:lnTo>
                    <a:pt x="1824" y="83"/>
                  </a:lnTo>
                  <a:lnTo>
                    <a:pt x="1492" y="249"/>
                  </a:lnTo>
                  <a:lnTo>
                    <a:pt x="1161" y="498"/>
                  </a:lnTo>
                  <a:lnTo>
                    <a:pt x="871" y="788"/>
                  </a:lnTo>
                  <a:lnTo>
                    <a:pt x="622" y="1161"/>
                  </a:lnTo>
                  <a:lnTo>
                    <a:pt x="373" y="1575"/>
                  </a:lnTo>
                  <a:lnTo>
                    <a:pt x="208" y="2073"/>
                  </a:lnTo>
                  <a:lnTo>
                    <a:pt x="83" y="2321"/>
                  </a:lnTo>
                  <a:lnTo>
                    <a:pt x="42" y="2611"/>
                  </a:lnTo>
                  <a:lnTo>
                    <a:pt x="0" y="2901"/>
                  </a:lnTo>
                  <a:lnTo>
                    <a:pt x="0" y="3192"/>
                  </a:lnTo>
                  <a:lnTo>
                    <a:pt x="0" y="3440"/>
                  </a:lnTo>
                  <a:lnTo>
                    <a:pt x="83" y="3730"/>
                  </a:lnTo>
                  <a:lnTo>
                    <a:pt x="125" y="4020"/>
                  </a:lnTo>
                  <a:lnTo>
                    <a:pt x="249" y="4269"/>
                  </a:lnTo>
                  <a:lnTo>
                    <a:pt x="373" y="4476"/>
                  </a:lnTo>
                  <a:lnTo>
                    <a:pt x="539" y="4601"/>
                  </a:lnTo>
                  <a:lnTo>
                    <a:pt x="705" y="4725"/>
                  </a:lnTo>
                  <a:lnTo>
                    <a:pt x="912" y="4808"/>
                  </a:lnTo>
                  <a:lnTo>
                    <a:pt x="1161" y="4849"/>
                  </a:lnTo>
                  <a:lnTo>
                    <a:pt x="1451" y="4808"/>
                  </a:lnTo>
                  <a:lnTo>
                    <a:pt x="1741" y="4684"/>
                  </a:lnTo>
                  <a:lnTo>
                    <a:pt x="2031" y="4476"/>
                  </a:lnTo>
                  <a:lnTo>
                    <a:pt x="2321" y="4228"/>
                  </a:lnTo>
                  <a:lnTo>
                    <a:pt x="2570" y="3938"/>
                  </a:lnTo>
                  <a:lnTo>
                    <a:pt x="2818" y="3606"/>
                  </a:lnTo>
                  <a:lnTo>
                    <a:pt x="3026" y="3192"/>
                  </a:lnTo>
                  <a:lnTo>
                    <a:pt x="3191" y="2736"/>
                  </a:lnTo>
                  <a:lnTo>
                    <a:pt x="3274" y="2487"/>
                  </a:lnTo>
                  <a:lnTo>
                    <a:pt x="3357" y="2197"/>
                  </a:lnTo>
                  <a:lnTo>
                    <a:pt x="3399" y="1907"/>
                  </a:lnTo>
                  <a:lnTo>
                    <a:pt x="3399" y="1617"/>
                  </a:lnTo>
                  <a:lnTo>
                    <a:pt x="3357" y="1368"/>
                  </a:lnTo>
                  <a:lnTo>
                    <a:pt x="3316" y="1078"/>
                  </a:lnTo>
                  <a:lnTo>
                    <a:pt x="3233" y="788"/>
                  </a:lnTo>
                  <a:lnTo>
                    <a:pt x="3150" y="539"/>
                  </a:lnTo>
                  <a:lnTo>
                    <a:pt x="3026" y="332"/>
                  </a:lnTo>
                  <a:lnTo>
                    <a:pt x="2860" y="208"/>
                  </a:lnTo>
                  <a:lnTo>
                    <a:pt x="2653" y="83"/>
                  </a:lnTo>
                  <a:lnTo>
                    <a:pt x="24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054;p80"/>
            <p:cNvSpPr/>
            <p:nvPr/>
          </p:nvSpPr>
          <p:spPr>
            <a:xfrm>
              <a:off x="1320825" y="1383650"/>
              <a:ext cx="94300" cy="123325"/>
            </a:xfrm>
            <a:custGeom>
              <a:avLst/>
              <a:gdLst/>
              <a:ahLst/>
              <a:cxnLst/>
              <a:rect l="l" t="t" r="r" b="b"/>
              <a:pathLst>
                <a:path w="3772" h="4933" extrusionOk="0">
                  <a:moveTo>
                    <a:pt x="2114" y="125"/>
                  </a:moveTo>
                  <a:lnTo>
                    <a:pt x="2404" y="167"/>
                  </a:lnTo>
                  <a:lnTo>
                    <a:pt x="2777" y="291"/>
                  </a:lnTo>
                  <a:lnTo>
                    <a:pt x="3067" y="498"/>
                  </a:lnTo>
                  <a:lnTo>
                    <a:pt x="3274" y="788"/>
                  </a:lnTo>
                  <a:lnTo>
                    <a:pt x="3440" y="1078"/>
                  </a:lnTo>
                  <a:lnTo>
                    <a:pt x="3606" y="1534"/>
                  </a:lnTo>
                  <a:lnTo>
                    <a:pt x="3647" y="1949"/>
                  </a:lnTo>
                  <a:lnTo>
                    <a:pt x="3647" y="2404"/>
                  </a:lnTo>
                  <a:lnTo>
                    <a:pt x="3606" y="2860"/>
                  </a:lnTo>
                  <a:lnTo>
                    <a:pt x="3440" y="3316"/>
                  </a:lnTo>
                  <a:lnTo>
                    <a:pt x="3233" y="3731"/>
                  </a:lnTo>
                  <a:lnTo>
                    <a:pt x="2984" y="4062"/>
                  </a:lnTo>
                  <a:lnTo>
                    <a:pt x="2735" y="4394"/>
                  </a:lnTo>
                  <a:lnTo>
                    <a:pt x="2404" y="4601"/>
                  </a:lnTo>
                  <a:lnTo>
                    <a:pt x="2072" y="4767"/>
                  </a:lnTo>
                  <a:lnTo>
                    <a:pt x="1699" y="4808"/>
                  </a:lnTo>
                  <a:lnTo>
                    <a:pt x="1368" y="4767"/>
                  </a:lnTo>
                  <a:lnTo>
                    <a:pt x="1036" y="4642"/>
                  </a:lnTo>
                  <a:lnTo>
                    <a:pt x="746" y="4435"/>
                  </a:lnTo>
                  <a:lnTo>
                    <a:pt x="497" y="4145"/>
                  </a:lnTo>
                  <a:lnTo>
                    <a:pt x="332" y="3855"/>
                  </a:lnTo>
                  <a:lnTo>
                    <a:pt x="207" y="3399"/>
                  </a:lnTo>
                  <a:lnTo>
                    <a:pt x="124" y="2985"/>
                  </a:lnTo>
                  <a:lnTo>
                    <a:pt x="124" y="2529"/>
                  </a:lnTo>
                  <a:lnTo>
                    <a:pt x="207" y="2073"/>
                  </a:lnTo>
                  <a:lnTo>
                    <a:pt x="332" y="1659"/>
                  </a:lnTo>
                  <a:lnTo>
                    <a:pt x="497" y="1286"/>
                  </a:lnTo>
                  <a:lnTo>
                    <a:pt x="705" y="954"/>
                  </a:lnTo>
                  <a:lnTo>
                    <a:pt x="953" y="664"/>
                  </a:lnTo>
                  <a:lnTo>
                    <a:pt x="1243" y="457"/>
                  </a:lnTo>
                  <a:lnTo>
                    <a:pt x="1533" y="249"/>
                  </a:lnTo>
                  <a:lnTo>
                    <a:pt x="1824" y="167"/>
                  </a:lnTo>
                  <a:lnTo>
                    <a:pt x="2114" y="125"/>
                  </a:lnTo>
                  <a:close/>
                  <a:moveTo>
                    <a:pt x="2072" y="1"/>
                  </a:moveTo>
                  <a:lnTo>
                    <a:pt x="1699" y="84"/>
                  </a:lnTo>
                  <a:lnTo>
                    <a:pt x="1326" y="249"/>
                  </a:lnTo>
                  <a:lnTo>
                    <a:pt x="995" y="457"/>
                  </a:lnTo>
                  <a:lnTo>
                    <a:pt x="705" y="788"/>
                  </a:lnTo>
                  <a:lnTo>
                    <a:pt x="456" y="1161"/>
                  </a:lnTo>
                  <a:lnTo>
                    <a:pt x="249" y="1576"/>
                  </a:lnTo>
                  <a:lnTo>
                    <a:pt x="83" y="2073"/>
                  </a:lnTo>
                  <a:lnTo>
                    <a:pt x="0" y="2529"/>
                  </a:lnTo>
                  <a:lnTo>
                    <a:pt x="0" y="2985"/>
                  </a:lnTo>
                  <a:lnTo>
                    <a:pt x="83" y="3441"/>
                  </a:lnTo>
                  <a:lnTo>
                    <a:pt x="249" y="3896"/>
                  </a:lnTo>
                  <a:lnTo>
                    <a:pt x="414" y="4228"/>
                  </a:lnTo>
                  <a:lnTo>
                    <a:pt x="663" y="4518"/>
                  </a:lnTo>
                  <a:lnTo>
                    <a:pt x="995" y="4725"/>
                  </a:lnTo>
                  <a:lnTo>
                    <a:pt x="1326" y="4891"/>
                  </a:lnTo>
                  <a:lnTo>
                    <a:pt x="1658" y="4933"/>
                  </a:lnTo>
                  <a:lnTo>
                    <a:pt x="1989" y="4891"/>
                  </a:lnTo>
                  <a:lnTo>
                    <a:pt x="2321" y="4767"/>
                  </a:lnTo>
                  <a:lnTo>
                    <a:pt x="2611" y="4601"/>
                  </a:lnTo>
                  <a:lnTo>
                    <a:pt x="2901" y="4352"/>
                  </a:lnTo>
                  <a:lnTo>
                    <a:pt x="3150" y="4062"/>
                  </a:lnTo>
                  <a:lnTo>
                    <a:pt x="3398" y="3689"/>
                  </a:lnTo>
                  <a:lnTo>
                    <a:pt x="3564" y="3316"/>
                  </a:lnTo>
                  <a:lnTo>
                    <a:pt x="3688" y="2860"/>
                  </a:lnTo>
                  <a:lnTo>
                    <a:pt x="3771" y="2404"/>
                  </a:lnTo>
                  <a:lnTo>
                    <a:pt x="3771" y="1949"/>
                  </a:lnTo>
                  <a:lnTo>
                    <a:pt x="3688" y="1493"/>
                  </a:lnTo>
                  <a:lnTo>
                    <a:pt x="3564" y="1037"/>
                  </a:lnTo>
                  <a:lnTo>
                    <a:pt x="3357" y="705"/>
                  </a:lnTo>
                  <a:lnTo>
                    <a:pt x="3108" y="415"/>
                  </a:lnTo>
                  <a:lnTo>
                    <a:pt x="2818" y="208"/>
                  </a:lnTo>
                  <a:lnTo>
                    <a:pt x="2445" y="42"/>
                  </a:lnTo>
                  <a:lnTo>
                    <a:pt x="2238" y="42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055;p80"/>
            <p:cNvSpPr/>
            <p:nvPr/>
          </p:nvSpPr>
          <p:spPr>
            <a:xfrm>
              <a:off x="1295950" y="1437525"/>
              <a:ext cx="29025" cy="13500"/>
            </a:xfrm>
            <a:custGeom>
              <a:avLst/>
              <a:gdLst/>
              <a:ahLst/>
              <a:cxnLst/>
              <a:rect l="l" t="t" r="r" b="b"/>
              <a:pathLst>
                <a:path w="1161" h="540" extrusionOk="0">
                  <a:moveTo>
                    <a:pt x="83" y="1"/>
                  </a:moveTo>
                  <a:lnTo>
                    <a:pt x="0" y="42"/>
                  </a:lnTo>
                  <a:lnTo>
                    <a:pt x="0" y="125"/>
                  </a:lnTo>
                  <a:lnTo>
                    <a:pt x="42" y="167"/>
                  </a:lnTo>
                  <a:lnTo>
                    <a:pt x="125" y="208"/>
                  </a:lnTo>
                  <a:lnTo>
                    <a:pt x="373" y="208"/>
                  </a:lnTo>
                  <a:lnTo>
                    <a:pt x="581" y="249"/>
                  </a:lnTo>
                  <a:lnTo>
                    <a:pt x="829" y="374"/>
                  </a:lnTo>
                  <a:lnTo>
                    <a:pt x="995" y="498"/>
                  </a:lnTo>
                  <a:lnTo>
                    <a:pt x="1078" y="540"/>
                  </a:lnTo>
                  <a:lnTo>
                    <a:pt x="1119" y="498"/>
                  </a:lnTo>
                  <a:lnTo>
                    <a:pt x="1161" y="415"/>
                  </a:lnTo>
                  <a:lnTo>
                    <a:pt x="1119" y="332"/>
                  </a:lnTo>
                  <a:lnTo>
                    <a:pt x="912" y="167"/>
                  </a:lnTo>
                  <a:lnTo>
                    <a:pt x="663" y="42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056;p80"/>
            <p:cNvSpPr/>
            <p:nvPr/>
          </p:nvSpPr>
          <p:spPr>
            <a:xfrm>
              <a:off x="1267975" y="1906875"/>
              <a:ext cx="230025" cy="211375"/>
            </a:xfrm>
            <a:custGeom>
              <a:avLst/>
              <a:gdLst/>
              <a:ahLst/>
              <a:cxnLst/>
              <a:rect l="l" t="t" r="r" b="b"/>
              <a:pathLst>
                <a:path w="9201" h="8455" extrusionOk="0">
                  <a:moveTo>
                    <a:pt x="6714" y="1"/>
                  </a:moveTo>
                  <a:lnTo>
                    <a:pt x="6010" y="42"/>
                  </a:lnTo>
                  <a:lnTo>
                    <a:pt x="5347" y="166"/>
                  </a:lnTo>
                  <a:lnTo>
                    <a:pt x="4725" y="374"/>
                  </a:lnTo>
                  <a:lnTo>
                    <a:pt x="4186" y="664"/>
                  </a:lnTo>
                  <a:lnTo>
                    <a:pt x="3647" y="1037"/>
                  </a:lnTo>
                  <a:lnTo>
                    <a:pt x="3192" y="1410"/>
                  </a:lnTo>
                  <a:lnTo>
                    <a:pt x="2777" y="1865"/>
                  </a:lnTo>
                  <a:lnTo>
                    <a:pt x="2404" y="2363"/>
                  </a:lnTo>
                  <a:lnTo>
                    <a:pt x="2073" y="2902"/>
                  </a:lnTo>
                  <a:lnTo>
                    <a:pt x="1741" y="3440"/>
                  </a:lnTo>
                  <a:lnTo>
                    <a:pt x="1451" y="4020"/>
                  </a:lnTo>
                  <a:lnTo>
                    <a:pt x="1202" y="4601"/>
                  </a:lnTo>
                  <a:lnTo>
                    <a:pt x="746" y="5761"/>
                  </a:lnTo>
                  <a:lnTo>
                    <a:pt x="373" y="6880"/>
                  </a:lnTo>
                  <a:lnTo>
                    <a:pt x="0" y="7916"/>
                  </a:lnTo>
                  <a:lnTo>
                    <a:pt x="539" y="8123"/>
                  </a:lnTo>
                  <a:lnTo>
                    <a:pt x="912" y="7046"/>
                  </a:lnTo>
                  <a:lnTo>
                    <a:pt x="1285" y="5968"/>
                  </a:lnTo>
                  <a:lnTo>
                    <a:pt x="1700" y="4849"/>
                  </a:lnTo>
                  <a:lnTo>
                    <a:pt x="1948" y="4269"/>
                  </a:lnTo>
                  <a:lnTo>
                    <a:pt x="2197" y="3730"/>
                  </a:lnTo>
                  <a:lnTo>
                    <a:pt x="2487" y="3233"/>
                  </a:lnTo>
                  <a:lnTo>
                    <a:pt x="2819" y="2736"/>
                  </a:lnTo>
                  <a:lnTo>
                    <a:pt x="3150" y="2280"/>
                  </a:lnTo>
                  <a:lnTo>
                    <a:pt x="3523" y="1865"/>
                  </a:lnTo>
                  <a:lnTo>
                    <a:pt x="3938" y="1492"/>
                  </a:lnTo>
                  <a:lnTo>
                    <a:pt x="4435" y="1161"/>
                  </a:lnTo>
                  <a:lnTo>
                    <a:pt x="4932" y="912"/>
                  </a:lnTo>
                  <a:lnTo>
                    <a:pt x="5471" y="705"/>
                  </a:lnTo>
                  <a:lnTo>
                    <a:pt x="6051" y="581"/>
                  </a:lnTo>
                  <a:lnTo>
                    <a:pt x="6714" y="539"/>
                  </a:lnTo>
                  <a:lnTo>
                    <a:pt x="7004" y="539"/>
                  </a:lnTo>
                  <a:lnTo>
                    <a:pt x="7294" y="581"/>
                  </a:lnTo>
                  <a:lnTo>
                    <a:pt x="7585" y="622"/>
                  </a:lnTo>
                  <a:lnTo>
                    <a:pt x="7875" y="746"/>
                  </a:lnTo>
                  <a:lnTo>
                    <a:pt x="8123" y="871"/>
                  </a:lnTo>
                  <a:lnTo>
                    <a:pt x="8330" y="1078"/>
                  </a:lnTo>
                  <a:lnTo>
                    <a:pt x="8496" y="1285"/>
                  </a:lnTo>
                  <a:lnTo>
                    <a:pt x="8579" y="1617"/>
                  </a:lnTo>
                  <a:lnTo>
                    <a:pt x="8621" y="1907"/>
                  </a:lnTo>
                  <a:lnTo>
                    <a:pt x="8621" y="2280"/>
                  </a:lnTo>
                  <a:lnTo>
                    <a:pt x="8538" y="2653"/>
                  </a:lnTo>
                  <a:lnTo>
                    <a:pt x="8372" y="3067"/>
                  </a:lnTo>
                  <a:lnTo>
                    <a:pt x="8206" y="3482"/>
                  </a:lnTo>
                  <a:lnTo>
                    <a:pt x="7957" y="3938"/>
                  </a:lnTo>
                  <a:lnTo>
                    <a:pt x="7667" y="4393"/>
                  </a:lnTo>
                  <a:lnTo>
                    <a:pt x="7294" y="4808"/>
                  </a:lnTo>
                  <a:lnTo>
                    <a:pt x="6921" y="5264"/>
                  </a:lnTo>
                  <a:lnTo>
                    <a:pt x="6507" y="5720"/>
                  </a:lnTo>
                  <a:lnTo>
                    <a:pt x="6010" y="6134"/>
                  </a:lnTo>
                  <a:lnTo>
                    <a:pt x="5512" y="6549"/>
                  </a:lnTo>
                  <a:lnTo>
                    <a:pt x="4974" y="6922"/>
                  </a:lnTo>
                  <a:lnTo>
                    <a:pt x="4393" y="7294"/>
                  </a:lnTo>
                  <a:lnTo>
                    <a:pt x="3772" y="7667"/>
                  </a:lnTo>
                  <a:lnTo>
                    <a:pt x="3109" y="7958"/>
                  </a:lnTo>
                  <a:lnTo>
                    <a:pt x="3357" y="8455"/>
                  </a:lnTo>
                  <a:lnTo>
                    <a:pt x="4062" y="8123"/>
                  </a:lnTo>
                  <a:lnTo>
                    <a:pt x="4725" y="7750"/>
                  </a:lnTo>
                  <a:lnTo>
                    <a:pt x="5347" y="7336"/>
                  </a:lnTo>
                  <a:lnTo>
                    <a:pt x="5927" y="6922"/>
                  </a:lnTo>
                  <a:lnTo>
                    <a:pt x="6466" y="6466"/>
                  </a:lnTo>
                  <a:lnTo>
                    <a:pt x="6963" y="6010"/>
                  </a:lnTo>
                  <a:lnTo>
                    <a:pt x="7419" y="5512"/>
                  </a:lnTo>
                  <a:lnTo>
                    <a:pt x="7833" y="5057"/>
                  </a:lnTo>
                  <a:lnTo>
                    <a:pt x="8165" y="4559"/>
                  </a:lnTo>
                  <a:lnTo>
                    <a:pt x="8496" y="4062"/>
                  </a:lnTo>
                  <a:lnTo>
                    <a:pt x="8745" y="3606"/>
                  </a:lnTo>
                  <a:lnTo>
                    <a:pt x="8952" y="3109"/>
                  </a:lnTo>
                  <a:lnTo>
                    <a:pt x="9076" y="2694"/>
                  </a:lnTo>
                  <a:lnTo>
                    <a:pt x="9159" y="2238"/>
                  </a:lnTo>
                  <a:lnTo>
                    <a:pt x="9201" y="1865"/>
                  </a:lnTo>
                  <a:lnTo>
                    <a:pt x="9159" y="1492"/>
                  </a:lnTo>
                  <a:lnTo>
                    <a:pt x="9076" y="1244"/>
                  </a:lnTo>
                  <a:lnTo>
                    <a:pt x="8952" y="995"/>
                  </a:lnTo>
                  <a:lnTo>
                    <a:pt x="8786" y="746"/>
                  </a:lnTo>
                  <a:lnTo>
                    <a:pt x="8579" y="539"/>
                  </a:lnTo>
                  <a:lnTo>
                    <a:pt x="8289" y="332"/>
                  </a:lnTo>
                  <a:lnTo>
                    <a:pt x="7875" y="125"/>
                  </a:lnTo>
                  <a:lnTo>
                    <a:pt x="7377" y="42"/>
                  </a:lnTo>
                  <a:lnTo>
                    <a:pt x="67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057;p80"/>
            <p:cNvSpPr/>
            <p:nvPr/>
          </p:nvSpPr>
          <p:spPr>
            <a:xfrm>
              <a:off x="1326000" y="2083000"/>
              <a:ext cx="45600" cy="58050"/>
            </a:xfrm>
            <a:custGeom>
              <a:avLst/>
              <a:gdLst/>
              <a:ahLst/>
              <a:cxnLst/>
              <a:rect l="l" t="t" r="r" b="b"/>
              <a:pathLst>
                <a:path w="1824" h="2322" extrusionOk="0">
                  <a:moveTo>
                    <a:pt x="1078" y="1"/>
                  </a:moveTo>
                  <a:lnTo>
                    <a:pt x="912" y="42"/>
                  </a:lnTo>
                  <a:lnTo>
                    <a:pt x="746" y="125"/>
                  </a:lnTo>
                  <a:lnTo>
                    <a:pt x="580" y="249"/>
                  </a:lnTo>
                  <a:lnTo>
                    <a:pt x="415" y="415"/>
                  </a:lnTo>
                  <a:lnTo>
                    <a:pt x="249" y="581"/>
                  </a:lnTo>
                  <a:lnTo>
                    <a:pt x="166" y="788"/>
                  </a:lnTo>
                  <a:lnTo>
                    <a:pt x="83" y="1037"/>
                  </a:lnTo>
                  <a:lnTo>
                    <a:pt x="0" y="1244"/>
                  </a:lnTo>
                  <a:lnTo>
                    <a:pt x="0" y="1493"/>
                  </a:lnTo>
                  <a:lnTo>
                    <a:pt x="0" y="1700"/>
                  </a:lnTo>
                  <a:lnTo>
                    <a:pt x="83" y="1866"/>
                  </a:lnTo>
                  <a:lnTo>
                    <a:pt x="166" y="2032"/>
                  </a:lnTo>
                  <a:lnTo>
                    <a:pt x="249" y="2156"/>
                  </a:lnTo>
                  <a:lnTo>
                    <a:pt x="415" y="2239"/>
                  </a:lnTo>
                  <a:lnTo>
                    <a:pt x="580" y="2322"/>
                  </a:lnTo>
                  <a:lnTo>
                    <a:pt x="746" y="2322"/>
                  </a:lnTo>
                  <a:lnTo>
                    <a:pt x="912" y="2280"/>
                  </a:lnTo>
                  <a:lnTo>
                    <a:pt x="1078" y="2156"/>
                  </a:lnTo>
                  <a:lnTo>
                    <a:pt x="1244" y="2073"/>
                  </a:lnTo>
                  <a:lnTo>
                    <a:pt x="1409" y="1907"/>
                  </a:lnTo>
                  <a:lnTo>
                    <a:pt x="1534" y="1700"/>
                  </a:lnTo>
                  <a:lnTo>
                    <a:pt x="1658" y="1493"/>
                  </a:lnTo>
                  <a:lnTo>
                    <a:pt x="1741" y="1286"/>
                  </a:lnTo>
                  <a:lnTo>
                    <a:pt x="1824" y="1037"/>
                  </a:lnTo>
                  <a:lnTo>
                    <a:pt x="1824" y="830"/>
                  </a:lnTo>
                  <a:lnTo>
                    <a:pt x="1824" y="622"/>
                  </a:lnTo>
                  <a:lnTo>
                    <a:pt x="1741" y="415"/>
                  </a:lnTo>
                  <a:lnTo>
                    <a:pt x="1658" y="249"/>
                  </a:lnTo>
                  <a:lnTo>
                    <a:pt x="1575" y="125"/>
                  </a:lnTo>
                  <a:lnTo>
                    <a:pt x="1409" y="42"/>
                  </a:lnTo>
                  <a:lnTo>
                    <a:pt x="124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058;p80"/>
            <p:cNvSpPr/>
            <p:nvPr/>
          </p:nvSpPr>
          <p:spPr>
            <a:xfrm>
              <a:off x="1247250" y="2083000"/>
              <a:ext cx="45625" cy="58050"/>
            </a:xfrm>
            <a:custGeom>
              <a:avLst/>
              <a:gdLst/>
              <a:ahLst/>
              <a:cxnLst/>
              <a:rect l="l" t="t" r="r" b="b"/>
              <a:pathLst>
                <a:path w="1825" h="2322" extrusionOk="0">
                  <a:moveTo>
                    <a:pt x="1078" y="1"/>
                  </a:moveTo>
                  <a:lnTo>
                    <a:pt x="912" y="42"/>
                  </a:lnTo>
                  <a:lnTo>
                    <a:pt x="747" y="125"/>
                  </a:lnTo>
                  <a:lnTo>
                    <a:pt x="581" y="249"/>
                  </a:lnTo>
                  <a:lnTo>
                    <a:pt x="415" y="415"/>
                  </a:lnTo>
                  <a:lnTo>
                    <a:pt x="291" y="581"/>
                  </a:lnTo>
                  <a:lnTo>
                    <a:pt x="166" y="788"/>
                  </a:lnTo>
                  <a:lnTo>
                    <a:pt x="83" y="1037"/>
                  </a:lnTo>
                  <a:lnTo>
                    <a:pt x="1" y="1244"/>
                  </a:lnTo>
                  <a:lnTo>
                    <a:pt x="1" y="1493"/>
                  </a:lnTo>
                  <a:lnTo>
                    <a:pt x="42" y="1700"/>
                  </a:lnTo>
                  <a:lnTo>
                    <a:pt x="83" y="1866"/>
                  </a:lnTo>
                  <a:lnTo>
                    <a:pt x="166" y="2032"/>
                  </a:lnTo>
                  <a:lnTo>
                    <a:pt x="249" y="2156"/>
                  </a:lnTo>
                  <a:lnTo>
                    <a:pt x="415" y="2239"/>
                  </a:lnTo>
                  <a:lnTo>
                    <a:pt x="581" y="2322"/>
                  </a:lnTo>
                  <a:lnTo>
                    <a:pt x="747" y="2322"/>
                  </a:lnTo>
                  <a:lnTo>
                    <a:pt x="912" y="2280"/>
                  </a:lnTo>
                  <a:lnTo>
                    <a:pt x="1078" y="2156"/>
                  </a:lnTo>
                  <a:lnTo>
                    <a:pt x="1244" y="2073"/>
                  </a:lnTo>
                  <a:lnTo>
                    <a:pt x="1410" y="1907"/>
                  </a:lnTo>
                  <a:lnTo>
                    <a:pt x="1575" y="1700"/>
                  </a:lnTo>
                  <a:lnTo>
                    <a:pt x="1658" y="1493"/>
                  </a:lnTo>
                  <a:lnTo>
                    <a:pt x="1741" y="1286"/>
                  </a:lnTo>
                  <a:lnTo>
                    <a:pt x="1824" y="1037"/>
                  </a:lnTo>
                  <a:lnTo>
                    <a:pt x="1824" y="830"/>
                  </a:lnTo>
                  <a:lnTo>
                    <a:pt x="1824" y="622"/>
                  </a:lnTo>
                  <a:lnTo>
                    <a:pt x="1741" y="415"/>
                  </a:lnTo>
                  <a:lnTo>
                    <a:pt x="1658" y="249"/>
                  </a:lnTo>
                  <a:lnTo>
                    <a:pt x="1575" y="125"/>
                  </a:lnTo>
                  <a:lnTo>
                    <a:pt x="1410" y="42"/>
                  </a:lnTo>
                  <a:lnTo>
                    <a:pt x="124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059;p80"/>
            <p:cNvSpPr/>
            <p:nvPr/>
          </p:nvSpPr>
          <p:spPr>
            <a:xfrm>
              <a:off x="1052475" y="1913100"/>
              <a:ext cx="68400" cy="70475"/>
            </a:xfrm>
            <a:custGeom>
              <a:avLst/>
              <a:gdLst/>
              <a:ahLst/>
              <a:cxnLst/>
              <a:rect l="l" t="t" r="r" b="b"/>
              <a:pathLst>
                <a:path w="2736" h="2819" extrusionOk="0">
                  <a:moveTo>
                    <a:pt x="1202" y="0"/>
                  </a:moveTo>
                  <a:lnTo>
                    <a:pt x="953" y="83"/>
                  </a:lnTo>
                  <a:lnTo>
                    <a:pt x="705" y="166"/>
                  </a:lnTo>
                  <a:lnTo>
                    <a:pt x="498" y="332"/>
                  </a:lnTo>
                  <a:lnTo>
                    <a:pt x="290" y="539"/>
                  </a:lnTo>
                  <a:lnTo>
                    <a:pt x="125" y="746"/>
                  </a:lnTo>
                  <a:lnTo>
                    <a:pt x="42" y="995"/>
                  </a:lnTo>
                  <a:lnTo>
                    <a:pt x="0" y="1285"/>
                  </a:lnTo>
                  <a:lnTo>
                    <a:pt x="0" y="1575"/>
                  </a:lnTo>
                  <a:lnTo>
                    <a:pt x="42" y="1824"/>
                  </a:lnTo>
                  <a:lnTo>
                    <a:pt x="125" y="2072"/>
                  </a:lnTo>
                  <a:lnTo>
                    <a:pt x="290" y="2321"/>
                  </a:lnTo>
                  <a:lnTo>
                    <a:pt x="498" y="2487"/>
                  </a:lnTo>
                  <a:lnTo>
                    <a:pt x="705" y="2653"/>
                  </a:lnTo>
                  <a:lnTo>
                    <a:pt x="953" y="2777"/>
                  </a:lnTo>
                  <a:lnTo>
                    <a:pt x="1202" y="2818"/>
                  </a:lnTo>
                  <a:lnTo>
                    <a:pt x="1492" y="2818"/>
                  </a:lnTo>
                  <a:lnTo>
                    <a:pt x="1782" y="2735"/>
                  </a:lnTo>
                  <a:lnTo>
                    <a:pt x="1990" y="2653"/>
                  </a:lnTo>
                  <a:lnTo>
                    <a:pt x="2238" y="2487"/>
                  </a:lnTo>
                  <a:lnTo>
                    <a:pt x="2404" y="2321"/>
                  </a:lnTo>
                  <a:lnTo>
                    <a:pt x="2570" y="2072"/>
                  </a:lnTo>
                  <a:lnTo>
                    <a:pt x="2653" y="1824"/>
                  </a:lnTo>
                  <a:lnTo>
                    <a:pt x="2736" y="1534"/>
                  </a:lnTo>
                  <a:lnTo>
                    <a:pt x="2736" y="1243"/>
                  </a:lnTo>
                  <a:lnTo>
                    <a:pt x="2653" y="995"/>
                  </a:lnTo>
                  <a:lnTo>
                    <a:pt x="2570" y="746"/>
                  </a:lnTo>
                  <a:lnTo>
                    <a:pt x="2404" y="497"/>
                  </a:lnTo>
                  <a:lnTo>
                    <a:pt x="2238" y="332"/>
                  </a:lnTo>
                  <a:lnTo>
                    <a:pt x="1990" y="166"/>
                  </a:lnTo>
                  <a:lnTo>
                    <a:pt x="1741" y="83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060;p80"/>
            <p:cNvSpPr/>
            <p:nvPr/>
          </p:nvSpPr>
          <p:spPr>
            <a:xfrm>
              <a:off x="1423375" y="1752500"/>
              <a:ext cx="33200" cy="167875"/>
            </a:xfrm>
            <a:custGeom>
              <a:avLst/>
              <a:gdLst/>
              <a:ahLst/>
              <a:cxnLst/>
              <a:rect l="l" t="t" r="r" b="b"/>
              <a:pathLst>
                <a:path w="1328" h="6715" extrusionOk="0">
                  <a:moveTo>
                    <a:pt x="167" y="1"/>
                  </a:moveTo>
                  <a:lnTo>
                    <a:pt x="84" y="83"/>
                  </a:lnTo>
                  <a:lnTo>
                    <a:pt x="1" y="166"/>
                  </a:lnTo>
                  <a:lnTo>
                    <a:pt x="1" y="249"/>
                  </a:lnTo>
                  <a:lnTo>
                    <a:pt x="1" y="373"/>
                  </a:lnTo>
                  <a:lnTo>
                    <a:pt x="250" y="1037"/>
                  </a:lnTo>
                  <a:lnTo>
                    <a:pt x="415" y="1658"/>
                  </a:lnTo>
                  <a:lnTo>
                    <a:pt x="581" y="2238"/>
                  </a:lnTo>
                  <a:lnTo>
                    <a:pt x="664" y="2819"/>
                  </a:lnTo>
                  <a:lnTo>
                    <a:pt x="747" y="3357"/>
                  </a:lnTo>
                  <a:lnTo>
                    <a:pt x="788" y="3813"/>
                  </a:lnTo>
                  <a:lnTo>
                    <a:pt x="788" y="4684"/>
                  </a:lnTo>
                  <a:lnTo>
                    <a:pt x="705" y="5388"/>
                  </a:lnTo>
                  <a:lnTo>
                    <a:pt x="623" y="5927"/>
                  </a:lnTo>
                  <a:lnTo>
                    <a:pt x="498" y="6341"/>
                  </a:lnTo>
                  <a:lnTo>
                    <a:pt x="498" y="6466"/>
                  </a:lnTo>
                  <a:lnTo>
                    <a:pt x="540" y="6590"/>
                  </a:lnTo>
                  <a:lnTo>
                    <a:pt x="581" y="6673"/>
                  </a:lnTo>
                  <a:lnTo>
                    <a:pt x="664" y="6714"/>
                  </a:lnTo>
                  <a:lnTo>
                    <a:pt x="788" y="6714"/>
                  </a:lnTo>
                  <a:lnTo>
                    <a:pt x="913" y="6673"/>
                  </a:lnTo>
                  <a:lnTo>
                    <a:pt x="1037" y="6549"/>
                  </a:lnTo>
                  <a:lnTo>
                    <a:pt x="1078" y="6424"/>
                  </a:lnTo>
                  <a:lnTo>
                    <a:pt x="1161" y="6051"/>
                  </a:lnTo>
                  <a:lnTo>
                    <a:pt x="1286" y="5471"/>
                  </a:lnTo>
                  <a:lnTo>
                    <a:pt x="1327" y="4725"/>
                  </a:lnTo>
                  <a:lnTo>
                    <a:pt x="1327" y="3813"/>
                  </a:lnTo>
                  <a:lnTo>
                    <a:pt x="1286" y="3316"/>
                  </a:lnTo>
                  <a:lnTo>
                    <a:pt x="1244" y="2736"/>
                  </a:lnTo>
                  <a:lnTo>
                    <a:pt x="1120" y="2156"/>
                  </a:lnTo>
                  <a:lnTo>
                    <a:pt x="954" y="1534"/>
                  </a:lnTo>
                  <a:lnTo>
                    <a:pt x="788" y="871"/>
                  </a:lnTo>
                  <a:lnTo>
                    <a:pt x="540" y="166"/>
                  </a:lnTo>
                  <a:lnTo>
                    <a:pt x="457" y="83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061;p80"/>
            <p:cNvSpPr/>
            <p:nvPr/>
          </p:nvSpPr>
          <p:spPr>
            <a:xfrm>
              <a:off x="1065950" y="1745250"/>
              <a:ext cx="172000" cy="199975"/>
            </a:xfrm>
            <a:custGeom>
              <a:avLst/>
              <a:gdLst/>
              <a:ahLst/>
              <a:cxnLst/>
              <a:rect l="l" t="t" r="r" b="b"/>
              <a:pathLst>
                <a:path w="6880" h="7999" extrusionOk="0">
                  <a:moveTo>
                    <a:pt x="6672" y="0"/>
                  </a:moveTo>
                  <a:lnTo>
                    <a:pt x="6548" y="42"/>
                  </a:lnTo>
                  <a:lnTo>
                    <a:pt x="6092" y="166"/>
                  </a:lnTo>
                  <a:lnTo>
                    <a:pt x="5636" y="291"/>
                  </a:lnTo>
                  <a:lnTo>
                    <a:pt x="5222" y="498"/>
                  </a:lnTo>
                  <a:lnTo>
                    <a:pt x="4807" y="705"/>
                  </a:lnTo>
                  <a:lnTo>
                    <a:pt x="4393" y="912"/>
                  </a:lnTo>
                  <a:lnTo>
                    <a:pt x="4061" y="1161"/>
                  </a:lnTo>
                  <a:lnTo>
                    <a:pt x="3357" y="1700"/>
                  </a:lnTo>
                  <a:lnTo>
                    <a:pt x="2777" y="2280"/>
                  </a:lnTo>
                  <a:lnTo>
                    <a:pt x="2238" y="2901"/>
                  </a:lnTo>
                  <a:lnTo>
                    <a:pt x="1782" y="3565"/>
                  </a:lnTo>
                  <a:lnTo>
                    <a:pt x="1368" y="4186"/>
                  </a:lnTo>
                  <a:lnTo>
                    <a:pt x="1036" y="4849"/>
                  </a:lnTo>
                  <a:lnTo>
                    <a:pt x="746" y="5429"/>
                  </a:lnTo>
                  <a:lnTo>
                    <a:pt x="497" y="6010"/>
                  </a:lnTo>
                  <a:lnTo>
                    <a:pt x="332" y="6507"/>
                  </a:lnTo>
                  <a:lnTo>
                    <a:pt x="83" y="7294"/>
                  </a:lnTo>
                  <a:lnTo>
                    <a:pt x="0" y="7667"/>
                  </a:lnTo>
                  <a:lnTo>
                    <a:pt x="0" y="7750"/>
                  </a:lnTo>
                  <a:lnTo>
                    <a:pt x="41" y="7875"/>
                  </a:lnTo>
                  <a:lnTo>
                    <a:pt x="124" y="7957"/>
                  </a:lnTo>
                  <a:lnTo>
                    <a:pt x="207" y="7999"/>
                  </a:lnTo>
                  <a:lnTo>
                    <a:pt x="290" y="7999"/>
                  </a:lnTo>
                  <a:lnTo>
                    <a:pt x="373" y="7957"/>
                  </a:lnTo>
                  <a:lnTo>
                    <a:pt x="456" y="7916"/>
                  </a:lnTo>
                  <a:lnTo>
                    <a:pt x="497" y="7833"/>
                  </a:lnTo>
                  <a:lnTo>
                    <a:pt x="539" y="7750"/>
                  </a:lnTo>
                  <a:lnTo>
                    <a:pt x="622" y="7502"/>
                  </a:lnTo>
                  <a:lnTo>
                    <a:pt x="829" y="6756"/>
                  </a:lnTo>
                  <a:lnTo>
                    <a:pt x="1243" y="5761"/>
                  </a:lnTo>
                  <a:lnTo>
                    <a:pt x="1492" y="5181"/>
                  </a:lnTo>
                  <a:lnTo>
                    <a:pt x="1824" y="4559"/>
                  </a:lnTo>
                  <a:lnTo>
                    <a:pt x="2197" y="3937"/>
                  </a:lnTo>
                  <a:lnTo>
                    <a:pt x="2611" y="3316"/>
                  </a:lnTo>
                  <a:lnTo>
                    <a:pt x="3150" y="2736"/>
                  </a:lnTo>
                  <a:lnTo>
                    <a:pt x="3688" y="2155"/>
                  </a:lnTo>
                  <a:lnTo>
                    <a:pt x="4352" y="1658"/>
                  </a:lnTo>
                  <a:lnTo>
                    <a:pt x="4683" y="1409"/>
                  </a:lnTo>
                  <a:lnTo>
                    <a:pt x="5056" y="1202"/>
                  </a:lnTo>
                  <a:lnTo>
                    <a:pt x="5429" y="995"/>
                  </a:lnTo>
                  <a:lnTo>
                    <a:pt x="5843" y="829"/>
                  </a:lnTo>
                  <a:lnTo>
                    <a:pt x="6258" y="705"/>
                  </a:lnTo>
                  <a:lnTo>
                    <a:pt x="6672" y="581"/>
                  </a:lnTo>
                  <a:lnTo>
                    <a:pt x="6797" y="539"/>
                  </a:lnTo>
                  <a:lnTo>
                    <a:pt x="6880" y="456"/>
                  </a:lnTo>
                  <a:lnTo>
                    <a:pt x="6880" y="332"/>
                  </a:lnTo>
                  <a:lnTo>
                    <a:pt x="6880" y="249"/>
                  </a:lnTo>
                  <a:lnTo>
                    <a:pt x="6838" y="125"/>
                  </a:lnTo>
                  <a:lnTo>
                    <a:pt x="6755" y="42"/>
                  </a:lnTo>
                  <a:lnTo>
                    <a:pt x="66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4263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838199" y="1485417"/>
            <a:ext cx="10395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Geral: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Desenvolver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aplicação web para optimizar o processo de aquisição de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medicamentos;</a:t>
            </a:r>
            <a:endParaRPr lang="pt-PT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838199" y="2850232"/>
            <a:ext cx="10059956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12725" lv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pt-PT" b="1" dirty="0" smtClean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Específicos: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Implementar um sistema eficiente de aquisição baseando-se na geolocalização actual do usuário;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uma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de usuário intuitiva e responsiva para garantir o fácil uso da aplicação;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boas práticas de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segurança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aplicações Web;</a:t>
            </a:r>
            <a:endParaRPr lang="pt-PT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212725" lvl="1" indent="-28575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pt-PT" b="1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38199" y="591916"/>
            <a:ext cx="34709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OBJECTIVOS</a:t>
            </a:r>
            <a:endParaRPr lang="pt-PT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279;p45"/>
          <p:cNvSpPr/>
          <p:nvPr/>
        </p:nvSpPr>
        <p:spPr>
          <a:xfrm>
            <a:off x="11050681" y="5912328"/>
            <a:ext cx="1275583" cy="124068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80;p45"/>
          <p:cNvSpPr/>
          <p:nvPr/>
        </p:nvSpPr>
        <p:spPr>
          <a:xfrm>
            <a:off x="10440556" y="5926387"/>
            <a:ext cx="1587000" cy="1587000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04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FUNDAMENTAÇÃO TEÓRICA </a:t>
            </a:r>
            <a:endParaRPr lang="pt-PT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Google Shape;280;p45"/>
          <p:cNvSpPr/>
          <p:nvPr/>
        </p:nvSpPr>
        <p:spPr>
          <a:xfrm>
            <a:off x="172615" y="-185699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279;p45"/>
          <p:cNvSpPr/>
          <p:nvPr/>
        </p:nvSpPr>
        <p:spPr>
          <a:xfrm>
            <a:off x="-217771" y="-257279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280;p45"/>
          <p:cNvSpPr/>
          <p:nvPr/>
        </p:nvSpPr>
        <p:spPr>
          <a:xfrm>
            <a:off x="10758196" y="5931866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279;p45"/>
          <p:cNvSpPr/>
          <p:nvPr/>
        </p:nvSpPr>
        <p:spPr>
          <a:xfrm>
            <a:off x="11263604" y="6188456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518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2885" y="457391"/>
            <a:ext cx="10515600" cy="1325563"/>
          </a:xfrm>
        </p:spPr>
        <p:txBody>
          <a:bodyPr>
            <a:normAutofit/>
          </a:bodyPr>
          <a:lstStyle/>
          <a:p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APLICAÇÃO WEB</a:t>
            </a:r>
            <a:endParaRPr lang="pt-PT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80;p45"/>
          <p:cNvSpPr/>
          <p:nvPr/>
        </p:nvSpPr>
        <p:spPr>
          <a:xfrm>
            <a:off x="10758196" y="5931866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79;p45"/>
          <p:cNvSpPr/>
          <p:nvPr/>
        </p:nvSpPr>
        <p:spPr>
          <a:xfrm>
            <a:off x="11263604" y="6188456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aixaDeTexto 2"/>
          <p:cNvSpPr txBox="1"/>
          <p:nvPr/>
        </p:nvSpPr>
        <p:spPr>
          <a:xfrm>
            <a:off x="888224" y="1782954"/>
            <a:ext cx="962919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aplicação web é um software que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acessado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executado através de um navegador. Ou seja, diferente dos programas tradicionais que precisam ser instalados para serem utilizados, a aplicação web roda diretamente em navegadores, como Firefox, Google Chrome e Safari. Dessa forma, mesmo possuindo todos os requisitos de uma aplicação, com funcionalidades completas, a aplicação web caracteriza-se  pelo fato de ser projetada para funcionar de forma nativa na internet (King Host, 2024).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2456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1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DE UMA APLICAÇÃO WEB</a:t>
            </a:r>
            <a:endParaRPr lang="pt-PT" sz="18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280;p45"/>
          <p:cNvSpPr/>
          <p:nvPr/>
        </p:nvSpPr>
        <p:spPr>
          <a:xfrm>
            <a:off x="10758196" y="5931866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79;p45"/>
          <p:cNvSpPr/>
          <p:nvPr/>
        </p:nvSpPr>
        <p:spPr>
          <a:xfrm>
            <a:off x="11263604" y="6188456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CaixaDeTexto 4"/>
          <p:cNvSpPr txBox="1"/>
          <p:nvPr/>
        </p:nvSpPr>
        <p:spPr>
          <a:xfrm>
            <a:off x="1003412" y="1537487"/>
            <a:ext cx="102601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aplicação Web, é desenvolvida em torno de várias tecnologias utilizam-se tecnologias como: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Linguagens de Programação</a:t>
            </a:r>
          </a:p>
          <a:p>
            <a:pPr marL="1200150" lvl="2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 linguagem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conjunto estruturado de instruções usadas na construção de softwares possibilitando uma comunicação com o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computador. (Willrich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2020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E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Armazenamento de dados (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de Dados</a:t>
            </a:r>
            <a:r>
              <a:rPr lang="en-AE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PT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ase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dados,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de dados é um conjunto organizado de informações estruturadas ou de dados geralmente armazenados eletronicamente num sistema informático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(Oracle, s.d).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E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ção entre sistemas de terceiros (API)</a:t>
            </a:r>
          </a:p>
          <a:p>
            <a:pPr marL="1200150" lvl="2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APIs simplificam e aceleram o desenvolvimento de aplicativos e software, permitindo que os desenvolvedores integrem dados, serviços e recursos de outros aplicativos, em vez de desenvolvê-los do zero. (Goodwin, 2024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pt-PT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PT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47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5101</TotalTime>
  <Words>1217</Words>
  <Application>Microsoft Office PowerPoint</Application>
  <PresentationFormat>Widescreen</PresentationFormat>
  <Paragraphs>91</Paragraphs>
  <Slides>21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OCR A Extended</vt:lpstr>
      <vt:lpstr>Times New Roman</vt:lpstr>
      <vt:lpstr>Wingdings</vt:lpstr>
      <vt:lpstr>Tema do Office</vt:lpstr>
      <vt:lpstr>Apresentação do PowerPoint</vt:lpstr>
      <vt:lpstr>SUMÁRIO </vt:lpstr>
      <vt:lpstr>INTRODUÇÃO</vt:lpstr>
      <vt:lpstr>PROBLEMÁTICA </vt:lpstr>
      <vt:lpstr>JUSTIFICATIVA</vt:lpstr>
      <vt:lpstr>Apresentação do PowerPoint</vt:lpstr>
      <vt:lpstr>FUNDAMENTAÇÃO TEÓRICA </vt:lpstr>
      <vt:lpstr>APLICAÇÃO WEB</vt:lpstr>
      <vt:lpstr>DESENVOLVIMENTO DE UMA APLICAÇÃO WEB</vt:lpstr>
      <vt:lpstr>METODLOGIAS DE ESTUDO</vt:lpstr>
      <vt:lpstr>METODOLOGIA DE INVESTIGAÇÃO CIENTÍFICA </vt:lpstr>
      <vt:lpstr>METODOLOGIA DE DESENVOLVIMENTO </vt:lpstr>
      <vt:lpstr>APRESENTAÇÃO, ANÁLISE E DISCUSSÃO DOS RESULTADOS OBTIDOS</vt:lpstr>
      <vt:lpstr>REQUISITOS FUNCIONAIS E NÃO FUNCIONAIS</vt:lpstr>
      <vt:lpstr>DIAGRAMAS DE CASO DE USO</vt:lpstr>
      <vt:lpstr>MODELO ENTIDADE RELACIONAL</vt:lpstr>
      <vt:lpstr>TECNOLOGIA UTILIZADAS EM DESENVOLVIMENTO </vt:lpstr>
      <vt:lpstr>APRESENTAÇÃO DA APLICAÇÃO “ MEDMAP ”</vt:lpstr>
      <vt:lpstr>CONCLUSÃO </vt:lpstr>
      <vt:lpstr>RECOMENDAÇÕES </vt:lpstr>
      <vt:lpstr>Console.log(“MUITO OBRIGADO!!!”)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Aplicação Web para optimizar a aquisição de medicamentos</dc:title>
  <dc:creator>emaricar programmer</dc:creator>
  <cp:lastModifiedBy>emaricar programmer</cp:lastModifiedBy>
  <cp:revision>106</cp:revision>
  <dcterms:created xsi:type="dcterms:W3CDTF">2025-01-22T09:40:55Z</dcterms:created>
  <dcterms:modified xsi:type="dcterms:W3CDTF">2025-02-25T07:27:48Z</dcterms:modified>
</cp:coreProperties>
</file>