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6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1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3FF2-10AF-4E80-BF55-10190384F866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BF8DB-FD4C-45EE-BF5D-E1E3C6F17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3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45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3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3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5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5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7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5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7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98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56A3-79BE-48C3-90F2-CCA1103D4E71}" type="datetimeFigureOut">
              <a:rPr lang="pt-PT" smtClean="0"/>
              <a:t>13/02/2025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8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161" y="2326572"/>
            <a:ext cx="9144000" cy="828686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DOM DAMIÃO FRANKLIN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 8028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 DO CURSO DE INFORMATICA</a:t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TECNICO DE INFORMÁTICA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660" y="3457373"/>
            <a:ext cx="9144000" cy="1165906"/>
          </a:xfrm>
        </p:spPr>
        <p:txBody>
          <a:bodyPr anchor="b">
            <a:noAutofit/>
          </a:bodyPr>
          <a:lstStyle/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</a:t>
            </a: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PARA OPTIMIZAR A AQUISIÇÃO DE MEDICAMENTOS.</a:t>
            </a:r>
          </a:p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estudo (Farmácias e Depósitos)</a:t>
            </a:r>
            <a:endParaRPr lang="pt-PT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234473" y="3698454"/>
            <a:ext cx="5592147" cy="742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33" y="172977"/>
            <a:ext cx="1349828" cy="134982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51787" y="4905829"/>
            <a:ext cx="84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Elaborado por: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Armando António, Emanuel António, Edmar Vieira, João Cabonde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251787" y="5363171"/>
            <a:ext cx="54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 por: Prof.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Luís Domingos Marquês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51103" y="6288833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LUANDA, 2025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79;p45"/>
          <p:cNvSpPr/>
          <p:nvPr/>
        </p:nvSpPr>
        <p:spPr>
          <a:xfrm>
            <a:off x="11187406" y="6051811"/>
            <a:ext cx="1345320" cy="14087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80;p45"/>
          <p:cNvSpPr/>
          <p:nvPr/>
        </p:nvSpPr>
        <p:spPr>
          <a:xfrm>
            <a:off x="10826620" y="5691708"/>
            <a:ext cx="1594138" cy="1563581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279;p45"/>
          <p:cNvSpPr/>
          <p:nvPr/>
        </p:nvSpPr>
        <p:spPr>
          <a:xfrm>
            <a:off x="-457200" y="-97933"/>
            <a:ext cx="1586204" cy="1587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280;p45"/>
          <p:cNvSpPr/>
          <p:nvPr/>
        </p:nvSpPr>
        <p:spPr>
          <a:xfrm>
            <a:off x="-44340" y="17297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6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ESTUDO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CIENTÍFICA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investigação científica é a ciência que estuda como se conduz cientificamente a investigação e a vida de solução sistemáticas dos problemas de investigação. (Norgueira e Isabel, 2023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elaboração do projecto, foram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usados os métodos qualitativos e quantitativos. 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200" y="1567543"/>
            <a:ext cx="106664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metodologias de desenvolvimento de software consistem, basicamente, no conjunto de abordagens que podem ser utilizadas para a criação de sistemas de processamento de dados. O sucesso de qualquer projeto voltado à elaboração de software depende diretamente da escolha da metodologia mais adequada, sendo assim, foi escolhido o modelo cascata no processo de desenvolvimento.</a:t>
            </a: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OBTIDOS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-15552" y="102638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-261257" y="-144625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913705" y="5853405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10668000" y="5606142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CASO DE </a:t>
            </a:r>
            <a:r>
              <a:rPr lang="pt-BR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 descr="C:\Users\emari\OneDrive\Desktop\Projecto-final\PAP-files\PT\Casos de Uso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09" y="1483568"/>
            <a:ext cx="7004956" cy="5299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ENTIDADE RELACIONAL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64" y="1690690"/>
            <a:ext cx="8209019" cy="4933060"/>
          </a:xfrm>
        </p:spPr>
      </p:pic>
    </p:spTree>
    <p:extLst>
      <p:ext uri="{BB962C8B-B14F-4D97-AF65-F5344CB8AC3E}">
        <p14:creationId xmlns:p14="http://schemas.microsoft.com/office/powerpoint/2010/main" val="25224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sz="22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”</a:t>
            </a:r>
            <a:endParaRPr lang="pt-PT" sz="22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2" y="3991218"/>
            <a:ext cx="1306285" cy="1178143"/>
          </a:xfrm>
          <a:prstGeom prst="rect">
            <a:avLst/>
          </a:prstGeom>
        </p:spPr>
      </p:pic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927" y="253160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280" y="1578723"/>
            <a:ext cx="1117962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a questão levantada, chegamos a conclusão que com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aplicação, farmácias poderão realizar a aquisição de seus medicamentos de forma instantânea, otimizada 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organizada. Acreditamos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este projeto não apenas resolve um problema crítico, mas também serve como um modelo para futuras inovações tecnológicas voltadas para o setor da farmacêutico em Angola. </a:t>
            </a:r>
            <a:endParaRPr lang="pt-PT" sz="2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essa proposta inspire outras iniciativas e contribua para a modernização do setor farmacêutico no país.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8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961053" y="1690690"/>
            <a:ext cx="1024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software ao longo do seu ciclo de vida, carece de melhorias, analisámos e destacamos às seguintes recomendações: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aumento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requisições, uma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melhoria seria hospedar a nossa aplicação em um serviço de hospedagem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utra melhoria, para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melhor performance em geolocalização a aplicação poderia utilizar serviços de geolocalização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 como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Google Maps.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27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spLocks noGrp="1"/>
          </p:cNvSpPr>
          <p:nvPr>
            <p:ph type="ctrTitle"/>
          </p:nvPr>
        </p:nvSpPr>
        <p:spPr>
          <a:xfrm>
            <a:off x="569168" y="2090056"/>
            <a:ext cx="11103428" cy="1698172"/>
          </a:xfrm>
        </p:spPr>
        <p:txBody>
          <a:bodyPr>
            <a:noAutofit/>
          </a:bodyPr>
          <a:lstStyle/>
          <a:p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Console.log(“</a:t>
            </a:r>
            <a:r>
              <a:rPr lang="pt-PT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MUITO OBRIGADO!!!”)</a:t>
            </a:r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/>
            </a:r>
            <a:b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</a:br>
            <a:endParaRPr lang="pt-PT" sz="3600" b="1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941;p80"/>
          <p:cNvGrpSpPr/>
          <p:nvPr/>
        </p:nvGrpSpPr>
        <p:grpSpPr>
          <a:xfrm>
            <a:off x="5490289" y="3949530"/>
            <a:ext cx="698584" cy="2816620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159;p80"/>
          <p:cNvGrpSpPr/>
          <p:nvPr/>
        </p:nvGrpSpPr>
        <p:grpSpPr>
          <a:xfrm>
            <a:off x="9550350" y="3870933"/>
            <a:ext cx="2202335" cy="2987067"/>
            <a:chOff x="793200" y="946075"/>
            <a:chExt cx="2707900" cy="3673225"/>
          </a:xfrm>
        </p:grpSpPr>
        <p:sp>
          <p:nvSpPr>
            <p:cNvPr id="128" name="Google Shape;2160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extrusionOk="0">
                  <a:moveTo>
                    <a:pt x="7482" y="0"/>
                  </a:moveTo>
                  <a:lnTo>
                    <a:pt x="6661" y="97"/>
                  </a:lnTo>
                  <a:lnTo>
                    <a:pt x="5889" y="241"/>
                  </a:lnTo>
                  <a:lnTo>
                    <a:pt x="5165" y="483"/>
                  </a:lnTo>
                  <a:lnTo>
                    <a:pt x="4441" y="772"/>
                  </a:lnTo>
                  <a:lnTo>
                    <a:pt x="3765" y="1158"/>
                  </a:lnTo>
                  <a:lnTo>
                    <a:pt x="3138" y="1593"/>
                  </a:lnTo>
                  <a:lnTo>
                    <a:pt x="2558" y="2076"/>
                  </a:lnTo>
                  <a:lnTo>
                    <a:pt x="2027" y="2606"/>
                  </a:lnTo>
                  <a:lnTo>
                    <a:pt x="1545" y="3186"/>
                  </a:lnTo>
                  <a:lnTo>
                    <a:pt x="1110" y="3813"/>
                  </a:lnTo>
                  <a:lnTo>
                    <a:pt x="772" y="4489"/>
                  </a:lnTo>
                  <a:lnTo>
                    <a:pt x="483" y="5165"/>
                  </a:lnTo>
                  <a:lnTo>
                    <a:pt x="241" y="5889"/>
                  </a:lnTo>
                  <a:lnTo>
                    <a:pt x="97" y="6661"/>
                  </a:lnTo>
                  <a:lnTo>
                    <a:pt x="0" y="7433"/>
                  </a:lnTo>
                  <a:lnTo>
                    <a:pt x="0" y="8254"/>
                  </a:lnTo>
                  <a:lnTo>
                    <a:pt x="97" y="9074"/>
                  </a:lnTo>
                  <a:lnTo>
                    <a:pt x="241" y="9847"/>
                  </a:lnTo>
                  <a:lnTo>
                    <a:pt x="483" y="10571"/>
                  </a:lnTo>
                  <a:lnTo>
                    <a:pt x="772" y="11295"/>
                  </a:lnTo>
                  <a:lnTo>
                    <a:pt x="1110" y="11971"/>
                  </a:lnTo>
                  <a:lnTo>
                    <a:pt x="1545" y="12598"/>
                  </a:lnTo>
                  <a:lnTo>
                    <a:pt x="2027" y="13177"/>
                  </a:lnTo>
                  <a:lnTo>
                    <a:pt x="2558" y="13708"/>
                  </a:lnTo>
                  <a:lnTo>
                    <a:pt x="3138" y="14191"/>
                  </a:lnTo>
                  <a:lnTo>
                    <a:pt x="3765" y="14625"/>
                  </a:lnTo>
                  <a:lnTo>
                    <a:pt x="4441" y="14963"/>
                  </a:lnTo>
                  <a:lnTo>
                    <a:pt x="5165" y="15253"/>
                  </a:lnTo>
                  <a:lnTo>
                    <a:pt x="5889" y="15494"/>
                  </a:lnTo>
                  <a:lnTo>
                    <a:pt x="6661" y="15639"/>
                  </a:lnTo>
                  <a:lnTo>
                    <a:pt x="7433" y="15735"/>
                  </a:lnTo>
                  <a:lnTo>
                    <a:pt x="8254" y="15735"/>
                  </a:lnTo>
                  <a:lnTo>
                    <a:pt x="9026" y="15639"/>
                  </a:lnTo>
                  <a:lnTo>
                    <a:pt x="9799" y="15494"/>
                  </a:lnTo>
                  <a:lnTo>
                    <a:pt x="10571" y="15253"/>
                  </a:lnTo>
                  <a:lnTo>
                    <a:pt x="11295" y="14963"/>
                  </a:lnTo>
                  <a:lnTo>
                    <a:pt x="11922" y="14577"/>
                  </a:lnTo>
                  <a:lnTo>
                    <a:pt x="12550" y="14143"/>
                  </a:lnTo>
                  <a:lnTo>
                    <a:pt x="13177" y="13660"/>
                  </a:lnTo>
                  <a:lnTo>
                    <a:pt x="13708" y="13129"/>
                  </a:lnTo>
                  <a:lnTo>
                    <a:pt x="14191" y="12550"/>
                  </a:lnTo>
                  <a:lnTo>
                    <a:pt x="14577" y="11922"/>
                  </a:lnTo>
                  <a:lnTo>
                    <a:pt x="14963" y="11247"/>
                  </a:lnTo>
                  <a:lnTo>
                    <a:pt x="15253" y="10571"/>
                  </a:lnTo>
                  <a:lnTo>
                    <a:pt x="15494" y="9847"/>
                  </a:lnTo>
                  <a:lnTo>
                    <a:pt x="15639" y="9074"/>
                  </a:lnTo>
                  <a:lnTo>
                    <a:pt x="15736" y="8302"/>
                  </a:lnTo>
                  <a:lnTo>
                    <a:pt x="15736" y="7482"/>
                  </a:lnTo>
                  <a:lnTo>
                    <a:pt x="15639" y="6661"/>
                  </a:lnTo>
                  <a:lnTo>
                    <a:pt x="15494" y="5889"/>
                  </a:lnTo>
                  <a:lnTo>
                    <a:pt x="15253" y="5165"/>
                  </a:lnTo>
                  <a:lnTo>
                    <a:pt x="14963" y="4441"/>
                  </a:lnTo>
                  <a:lnTo>
                    <a:pt x="14577" y="3765"/>
                  </a:lnTo>
                  <a:lnTo>
                    <a:pt x="14143" y="3137"/>
                  </a:lnTo>
                  <a:lnTo>
                    <a:pt x="13660" y="2558"/>
                  </a:lnTo>
                  <a:lnTo>
                    <a:pt x="13129" y="2027"/>
                  </a:lnTo>
                  <a:lnTo>
                    <a:pt x="12550" y="1545"/>
                  </a:lnTo>
                  <a:lnTo>
                    <a:pt x="11922" y="1110"/>
                  </a:lnTo>
                  <a:lnTo>
                    <a:pt x="11247" y="772"/>
                  </a:lnTo>
                  <a:lnTo>
                    <a:pt x="10571" y="483"/>
                  </a:lnTo>
                  <a:lnTo>
                    <a:pt x="9799" y="241"/>
                  </a:lnTo>
                  <a:lnTo>
                    <a:pt x="9075" y="9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61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8254" y="0"/>
                  </a:lnTo>
                  <a:lnTo>
                    <a:pt x="9075" y="97"/>
                  </a:lnTo>
                  <a:lnTo>
                    <a:pt x="9799" y="241"/>
                  </a:lnTo>
                  <a:lnTo>
                    <a:pt x="10571" y="483"/>
                  </a:lnTo>
                  <a:lnTo>
                    <a:pt x="11247" y="772"/>
                  </a:lnTo>
                  <a:lnTo>
                    <a:pt x="11922" y="1110"/>
                  </a:lnTo>
                  <a:lnTo>
                    <a:pt x="12550" y="1545"/>
                  </a:lnTo>
                  <a:lnTo>
                    <a:pt x="13129" y="2027"/>
                  </a:lnTo>
                  <a:lnTo>
                    <a:pt x="13660" y="2558"/>
                  </a:lnTo>
                  <a:lnTo>
                    <a:pt x="14143" y="3137"/>
                  </a:lnTo>
                  <a:lnTo>
                    <a:pt x="14577" y="3765"/>
                  </a:lnTo>
                  <a:lnTo>
                    <a:pt x="14963" y="4441"/>
                  </a:lnTo>
                  <a:lnTo>
                    <a:pt x="15253" y="5165"/>
                  </a:lnTo>
                  <a:lnTo>
                    <a:pt x="15494" y="5889"/>
                  </a:lnTo>
                  <a:lnTo>
                    <a:pt x="15639" y="6661"/>
                  </a:lnTo>
                  <a:lnTo>
                    <a:pt x="15736" y="7482"/>
                  </a:lnTo>
                  <a:lnTo>
                    <a:pt x="15736" y="7482"/>
                  </a:lnTo>
                  <a:lnTo>
                    <a:pt x="15736" y="8302"/>
                  </a:lnTo>
                  <a:lnTo>
                    <a:pt x="15639" y="9074"/>
                  </a:lnTo>
                  <a:lnTo>
                    <a:pt x="15494" y="9847"/>
                  </a:lnTo>
                  <a:lnTo>
                    <a:pt x="15253" y="10571"/>
                  </a:lnTo>
                  <a:lnTo>
                    <a:pt x="14963" y="11247"/>
                  </a:lnTo>
                  <a:lnTo>
                    <a:pt x="14577" y="11922"/>
                  </a:lnTo>
                  <a:lnTo>
                    <a:pt x="14191" y="12550"/>
                  </a:lnTo>
                  <a:lnTo>
                    <a:pt x="13708" y="13129"/>
                  </a:lnTo>
                  <a:lnTo>
                    <a:pt x="13177" y="13660"/>
                  </a:lnTo>
                  <a:lnTo>
                    <a:pt x="12550" y="14143"/>
                  </a:lnTo>
                  <a:lnTo>
                    <a:pt x="11922" y="14577"/>
                  </a:lnTo>
                  <a:lnTo>
                    <a:pt x="11295" y="14963"/>
                  </a:lnTo>
                  <a:lnTo>
                    <a:pt x="10571" y="15253"/>
                  </a:lnTo>
                  <a:lnTo>
                    <a:pt x="9799" y="15494"/>
                  </a:lnTo>
                  <a:lnTo>
                    <a:pt x="9026" y="15639"/>
                  </a:lnTo>
                  <a:lnTo>
                    <a:pt x="8254" y="15735"/>
                  </a:lnTo>
                  <a:lnTo>
                    <a:pt x="8254" y="15735"/>
                  </a:lnTo>
                  <a:lnTo>
                    <a:pt x="7433" y="15735"/>
                  </a:lnTo>
                  <a:lnTo>
                    <a:pt x="6661" y="15639"/>
                  </a:lnTo>
                  <a:lnTo>
                    <a:pt x="5889" y="15494"/>
                  </a:lnTo>
                  <a:lnTo>
                    <a:pt x="5165" y="15253"/>
                  </a:lnTo>
                  <a:lnTo>
                    <a:pt x="4441" y="14963"/>
                  </a:lnTo>
                  <a:lnTo>
                    <a:pt x="3765" y="14625"/>
                  </a:lnTo>
                  <a:lnTo>
                    <a:pt x="3138" y="14191"/>
                  </a:lnTo>
                  <a:lnTo>
                    <a:pt x="2558" y="13708"/>
                  </a:lnTo>
                  <a:lnTo>
                    <a:pt x="2027" y="13177"/>
                  </a:lnTo>
                  <a:lnTo>
                    <a:pt x="1545" y="12598"/>
                  </a:lnTo>
                  <a:lnTo>
                    <a:pt x="1110" y="11971"/>
                  </a:lnTo>
                  <a:lnTo>
                    <a:pt x="772" y="11295"/>
                  </a:lnTo>
                  <a:lnTo>
                    <a:pt x="483" y="10571"/>
                  </a:lnTo>
                  <a:lnTo>
                    <a:pt x="241" y="9847"/>
                  </a:lnTo>
                  <a:lnTo>
                    <a:pt x="97" y="9074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0" y="7433"/>
                  </a:lnTo>
                  <a:lnTo>
                    <a:pt x="97" y="6661"/>
                  </a:lnTo>
                  <a:lnTo>
                    <a:pt x="241" y="5889"/>
                  </a:lnTo>
                  <a:lnTo>
                    <a:pt x="483" y="5165"/>
                  </a:lnTo>
                  <a:lnTo>
                    <a:pt x="772" y="4489"/>
                  </a:lnTo>
                  <a:lnTo>
                    <a:pt x="1110" y="3813"/>
                  </a:lnTo>
                  <a:lnTo>
                    <a:pt x="1545" y="3186"/>
                  </a:lnTo>
                  <a:lnTo>
                    <a:pt x="2027" y="2606"/>
                  </a:lnTo>
                  <a:lnTo>
                    <a:pt x="2558" y="2076"/>
                  </a:lnTo>
                  <a:lnTo>
                    <a:pt x="3138" y="1593"/>
                  </a:lnTo>
                  <a:lnTo>
                    <a:pt x="3765" y="1158"/>
                  </a:lnTo>
                  <a:lnTo>
                    <a:pt x="4441" y="772"/>
                  </a:lnTo>
                  <a:lnTo>
                    <a:pt x="5165" y="483"/>
                  </a:lnTo>
                  <a:lnTo>
                    <a:pt x="5889" y="241"/>
                  </a:lnTo>
                  <a:lnTo>
                    <a:pt x="6661" y="97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62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extrusionOk="0">
                  <a:moveTo>
                    <a:pt x="725" y="1"/>
                  </a:moveTo>
                  <a:lnTo>
                    <a:pt x="1" y="1063"/>
                  </a:lnTo>
                  <a:lnTo>
                    <a:pt x="1690" y="4393"/>
                  </a:lnTo>
                  <a:lnTo>
                    <a:pt x="3621" y="3428"/>
                  </a:lnTo>
                  <a:lnTo>
                    <a:pt x="1980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63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fill="none" extrusionOk="0">
                  <a:moveTo>
                    <a:pt x="3621" y="3428"/>
                  </a:moveTo>
                  <a:lnTo>
                    <a:pt x="1690" y="4393"/>
                  </a:lnTo>
                  <a:lnTo>
                    <a:pt x="1" y="1063"/>
                  </a:lnTo>
                  <a:lnTo>
                    <a:pt x="725" y="1"/>
                  </a:lnTo>
                  <a:lnTo>
                    <a:pt x="1980" y="97"/>
                  </a:lnTo>
                  <a:lnTo>
                    <a:pt x="3621" y="3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64;p80"/>
            <p:cNvSpPr/>
            <p:nvPr/>
          </p:nvSpPr>
          <p:spPr>
            <a:xfrm>
              <a:off x="2024050" y="999150"/>
              <a:ext cx="38650" cy="68825"/>
            </a:xfrm>
            <a:custGeom>
              <a:avLst/>
              <a:gdLst/>
              <a:ahLst/>
              <a:cxnLst/>
              <a:rect l="l" t="t" r="r" b="b"/>
              <a:pathLst>
                <a:path w="1546" h="2753" extrusionOk="0">
                  <a:moveTo>
                    <a:pt x="97" y="1"/>
                  </a:moveTo>
                  <a:lnTo>
                    <a:pt x="49" y="49"/>
                  </a:lnTo>
                  <a:lnTo>
                    <a:pt x="1" y="146"/>
                  </a:lnTo>
                  <a:lnTo>
                    <a:pt x="1" y="194"/>
                  </a:lnTo>
                  <a:lnTo>
                    <a:pt x="49" y="290"/>
                  </a:lnTo>
                  <a:lnTo>
                    <a:pt x="1159" y="2656"/>
                  </a:lnTo>
                  <a:lnTo>
                    <a:pt x="1255" y="2704"/>
                  </a:lnTo>
                  <a:lnTo>
                    <a:pt x="1352" y="2752"/>
                  </a:lnTo>
                  <a:lnTo>
                    <a:pt x="1449" y="2704"/>
                  </a:lnTo>
                  <a:lnTo>
                    <a:pt x="1497" y="2656"/>
                  </a:lnTo>
                  <a:lnTo>
                    <a:pt x="1545" y="2607"/>
                  </a:lnTo>
                  <a:lnTo>
                    <a:pt x="1545" y="2559"/>
                  </a:lnTo>
                  <a:lnTo>
                    <a:pt x="1497" y="2462"/>
                  </a:lnTo>
                  <a:lnTo>
                    <a:pt x="387" y="97"/>
                  </a:lnTo>
                  <a:lnTo>
                    <a:pt x="338" y="4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65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66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fill="none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67;p80"/>
            <p:cNvSpPr/>
            <p:nvPr/>
          </p:nvSpPr>
          <p:spPr>
            <a:xfrm>
              <a:off x="2091625" y="1150000"/>
              <a:ext cx="84500" cy="121900"/>
            </a:xfrm>
            <a:custGeom>
              <a:avLst/>
              <a:gdLst/>
              <a:ahLst/>
              <a:cxnLst/>
              <a:rect l="l" t="t" r="r" b="b"/>
              <a:pathLst>
                <a:path w="3380" h="4876" extrusionOk="0">
                  <a:moveTo>
                    <a:pt x="966" y="0"/>
                  </a:moveTo>
                  <a:lnTo>
                    <a:pt x="1" y="435"/>
                  </a:lnTo>
                  <a:lnTo>
                    <a:pt x="1980" y="4441"/>
                  </a:lnTo>
                  <a:lnTo>
                    <a:pt x="1642" y="4586"/>
                  </a:lnTo>
                  <a:lnTo>
                    <a:pt x="1786" y="4875"/>
                  </a:lnTo>
                  <a:lnTo>
                    <a:pt x="3379" y="4103"/>
                  </a:lnTo>
                  <a:lnTo>
                    <a:pt x="3235" y="3814"/>
                  </a:lnTo>
                  <a:lnTo>
                    <a:pt x="2945" y="395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68;p80"/>
            <p:cNvSpPr/>
            <p:nvPr/>
          </p:nvSpPr>
          <p:spPr>
            <a:xfrm>
              <a:off x="2670850" y="1182575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386" y="1"/>
                  </a:moveTo>
                  <a:lnTo>
                    <a:pt x="6613" y="97"/>
                  </a:lnTo>
                  <a:lnTo>
                    <a:pt x="5889" y="242"/>
                  </a:lnTo>
                  <a:lnTo>
                    <a:pt x="5165" y="483"/>
                  </a:lnTo>
                  <a:lnTo>
                    <a:pt x="4441" y="773"/>
                  </a:lnTo>
                  <a:lnTo>
                    <a:pt x="3765" y="1111"/>
                  </a:lnTo>
                  <a:lnTo>
                    <a:pt x="3138" y="1545"/>
                  </a:lnTo>
                  <a:lnTo>
                    <a:pt x="2559" y="2076"/>
                  </a:lnTo>
                  <a:lnTo>
                    <a:pt x="1979" y="2607"/>
                  </a:lnTo>
                  <a:lnTo>
                    <a:pt x="1497" y="3235"/>
                  </a:lnTo>
                  <a:lnTo>
                    <a:pt x="1062" y="3910"/>
                  </a:lnTo>
                  <a:lnTo>
                    <a:pt x="676" y="4634"/>
                  </a:lnTo>
                  <a:lnTo>
                    <a:pt x="387" y="5358"/>
                  </a:lnTo>
                  <a:lnTo>
                    <a:pt x="194" y="6082"/>
                  </a:lnTo>
                  <a:lnTo>
                    <a:pt x="49" y="6855"/>
                  </a:lnTo>
                  <a:lnTo>
                    <a:pt x="0" y="7579"/>
                  </a:lnTo>
                  <a:lnTo>
                    <a:pt x="0" y="8351"/>
                  </a:lnTo>
                  <a:lnTo>
                    <a:pt x="97" y="9123"/>
                  </a:lnTo>
                  <a:lnTo>
                    <a:pt x="242" y="9847"/>
                  </a:lnTo>
                  <a:lnTo>
                    <a:pt x="483" y="10571"/>
                  </a:lnTo>
                  <a:lnTo>
                    <a:pt x="773" y="11247"/>
                  </a:lnTo>
                  <a:lnTo>
                    <a:pt x="1111" y="11923"/>
                  </a:lnTo>
                  <a:lnTo>
                    <a:pt x="1545" y="12599"/>
                  </a:lnTo>
                  <a:lnTo>
                    <a:pt x="2028" y="13178"/>
                  </a:lnTo>
                  <a:lnTo>
                    <a:pt x="2607" y="13709"/>
                  </a:lnTo>
                  <a:lnTo>
                    <a:pt x="3234" y="14240"/>
                  </a:lnTo>
                  <a:lnTo>
                    <a:pt x="3910" y="14674"/>
                  </a:lnTo>
                  <a:lnTo>
                    <a:pt x="4634" y="15060"/>
                  </a:lnTo>
                  <a:lnTo>
                    <a:pt x="5358" y="15302"/>
                  </a:lnTo>
                  <a:lnTo>
                    <a:pt x="6082" y="15543"/>
                  </a:lnTo>
                  <a:lnTo>
                    <a:pt x="6855" y="15688"/>
                  </a:lnTo>
                  <a:lnTo>
                    <a:pt x="7579" y="15736"/>
                  </a:lnTo>
                  <a:lnTo>
                    <a:pt x="8351" y="15736"/>
                  </a:lnTo>
                  <a:lnTo>
                    <a:pt x="9075" y="15640"/>
                  </a:lnTo>
                  <a:lnTo>
                    <a:pt x="9847" y="15495"/>
                  </a:lnTo>
                  <a:lnTo>
                    <a:pt x="10571" y="15253"/>
                  </a:lnTo>
                  <a:lnTo>
                    <a:pt x="11247" y="14964"/>
                  </a:lnTo>
                  <a:lnTo>
                    <a:pt x="11923" y="14578"/>
                  </a:lnTo>
                  <a:lnTo>
                    <a:pt x="12550" y="14191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240" y="12502"/>
                  </a:lnTo>
                  <a:lnTo>
                    <a:pt x="14674" y="11826"/>
                  </a:lnTo>
                  <a:lnTo>
                    <a:pt x="15012" y="11102"/>
                  </a:lnTo>
                  <a:lnTo>
                    <a:pt x="15302" y="10378"/>
                  </a:lnTo>
                  <a:lnTo>
                    <a:pt x="15543" y="9654"/>
                  </a:lnTo>
                  <a:lnTo>
                    <a:pt x="15639" y="8882"/>
                  </a:lnTo>
                  <a:lnTo>
                    <a:pt x="15736" y="8110"/>
                  </a:lnTo>
                  <a:lnTo>
                    <a:pt x="15688" y="7386"/>
                  </a:lnTo>
                  <a:lnTo>
                    <a:pt x="15639" y="6613"/>
                  </a:lnTo>
                  <a:lnTo>
                    <a:pt x="15446" y="5889"/>
                  </a:lnTo>
                  <a:lnTo>
                    <a:pt x="15253" y="5165"/>
                  </a:lnTo>
                  <a:lnTo>
                    <a:pt x="14964" y="4441"/>
                  </a:lnTo>
                  <a:lnTo>
                    <a:pt x="14578" y="3814"/>
                  </a:lnTo>
                  <a:lnTo>
                    <a:pt x="14143" y="3138"/>
                  </a:lnTo>
                  <a:lnTo>
                    <a:pt x="13660" y="2559"/>
                  </a:lnTo>
                  <a:lnTo>
                    <a:pt x="13081" y="1980"/>
                  </a:lnTo>
                  <a:lnTo>
                    <a:pt x="12454" y="1497"/>
                  </a:lnTo>
                  <a:lnTo>
                    <a:pt x="11778" y="1062"/>
                  </a:lnTo>
                  <a:lnTo>
                    <a:pt x="11102" y="676"/>
                  </a:lnTo>
                  <a:lnTo>
                    <a:pt x="10378" y="387"/>
                  </a:lnTo>
                  <a:lnTo>
                    <a:pt x="9606" y="194"/>
                  </a:lnTo>
                  <a:lnTo>
                    <a:pt x="8882" y="49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9;p80"/>
            <p:cNvSpPr/>
            <p:nvPr/>
          </p:nvSpPr>
          <p:spPr>
            <a:xfrm>
              <a:off x="2891675" y="1276700"/>
              <a:ext cx="42275" cy="53125"/>
            </a:xfrm>
            <a:custGeom>
              <a:avLst/>
              <a:gdLst/>
              <a:ahLst/>
              <a:cxnLst/>
              <a:rect l="l" t="t" r="r" b="b"/>
              <a:pathLst>
                <a:path w="1691" h="2125" extrusionOk="0">
                  <a:moveTo>
                    <a:pt x="1593" y="1"/>
                  </a:moveTo>
                  <a:lnTo>
                    <a:pt x="966" y="387"/>
                  </a:lnTo>
                  <a:lnTo>
                    <a:pt x="532" y="725"/>
                  </a:lnTo>
                  <a:lnTo>
                    <a:pt x="242" y="1062"/>
                  </a:lnTo>
                  <a:lnTo>
                    <a:pt x="97" y="1352"/>
                  </a:lnTo>
                  <a:lnTo>
                    <a:pt x="1" y="1593"/>
                  </a:lnTo>
                  <a:lnTo>
                    <a:pt x="1" y="1835"/>
                  </a:lnTo>
                  <a:lnTo>
                    <a:pt x="49" y="1980"/>
                  </a:lnTo>
                  <a:lnTo>
                    <a:pt x="97" y="2124"/>
                  </a:lnTo>
                  <a:lnTo>
                    <a:pt x="194" y="2124"/>
                  </a:lnTo>
                  <a:lnTo>
                    <a:pt x="1690" y="97"/>
                  </a:lnTo>
                  <a:lnTo>
                    <a:pt x="1690" y="49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70;p80"/>
            <p:cNvSpPr/>
            <p:nvPr/>
          </p:nvSpPr>
          <p:spPr>
            <a:xfrm>
              <a:off x="2828925" y="1316525"/>
              <a:ext cx="84500" cy="164125"/>
            </a:xfrm>
            <a:custGeom>
              <a:avLst/>
              <a:gdLst/>
              <a:ahLst/>
              <a:cxnLst/>
              <a:rect l="l" t="t" r="r" b="b"/>
              <a:pathLst>
                <a:path w="3380" h="6565" extrusionOk="0">
                  <a:moveTo>
                    <a:pt x="2800" y="0"/>
                  </a:moveTo>
                  <a:lnTo>
                    <a:pt x="2704" y="49"/>
                  </a:lnTo>
                  <a:lnTo>
                    <a:pt x="2655" y="97"/>
                  </a:lnTo>
                  <a:lnTo>
                    <a:pt x="2655" y="145"/>
                  </a:lnTo>
                  <a:lnTo>
                    <a:pt x="2655" y="242"/>
                  </a:lnTo>
                  <a:lnTo>
                    <a:pt x="2655" y="290"/>
                  </a:lnTo>
                  <a:lnTo>
                    <a:pt x="2945" y="676"/>
                  </a:lnTo>
                  <a:lnTo>
                    <a:pt x="2993" y="869"/>
                  </a:lnTo>
                  <a:lnTo>
                    <a:pt x="2945" y="1062"/>
                  </a:lnTo>
                  <a:lnTo>
                    <a:pt x="49" y="6275"/>
                  </a:lnTo>
                  <a:lnTo>
                    <a:pt x="1" y="6372"/>
                  </a:lnTo>
                  <a:lnTo>
                    <a:pt x="1" y="6420"/>
                  </a:lnTo>
                  <a:lnTo>
                    <a:pt x="49" y="6468"/>
                  </a:lnTo>
                  <a:lnTo>
                    <a:pt x="97" y="6517"/>
                  </a:lnTo>
                  <a:lnTo>
                    <a:pt x="194" y="6565"/>
                  </a:lnTo>
                  <a:lnTo>
                    <a:pt x="290" y="6517"/>
                  </a:lnTo>
                  <a:lnTo>
                    <a:pt x="387" y="6468"/>
                  </a:lnTo>
                  <a:lnTo>
                    <a:pt x="3283" y="1255"/>
                  </a:lnTo>
                  <a:lnTo>
                    <a:pt x="3379" y="1062"/>
                  </a:lnTo>
                  <a:lnTo>
                    <a:pt x="3379" y="869"/>
                  </a:lnTo>
                  <a:lnTo>
                    <a:pt x="3331" y="676"/>
                  </a:lnTo>
                  <a:lnTo>
                    <a:pt x="3235" y="483"/>
                  </a:lnTo>
                  <a:lnTo>
                    <a:pt x="2993" y="97"/>
                  </a:lnTo>
                  <a:lnTo>
                    <a:pt x="2945" y="49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71;p80"/>
            <p:cNvSpPr/>
            <p:nvPr/>
          </p:nvSpPr>
          <p:spPr>
            <a:xfrm>
              <a:off x="2826525" y="1460125"/>
              <a:ext cx="57925" cy="59150"/>
            </a:xfrm>
            <a:custGeom>
              <a:avLst/>
              <a:gdLst/>
              <a:ahLst/>
              <a:cxnLst/>
              <a:rect l="l" t="t" r="r" b="b"/>
              <a:pathLst>
                <a:path w="2317" h="2366" extrusionOk="0">
                  <a:moveTo>
                    <a:pt x="1062" y="386"/>
                  </a:moveTo>
                  <a:lnTo>
                    <a:pt x="1352" y="435"/>
                  </a:lnTo>
                  <a:lnTo>
                    <a:pt x="1545" y="580"/>
                  </a:lnTo>
                  <a:lnTo>
                    <a:pt x="1690" y="676"/>
                  </a:lnTo>
                  <a:lnTo>
                    <a:pt x="1738" y="773"/>
                  </a:lnTo>
                  <a:lnTo>
                    <a:pt x="1834" y="1062"/>
                  </a:lnTo>
                  <a:lnTo>
                    <a:pt x="1834" y="1352"/>
                  </a:lnTo>
                  <a:lnTo>
                    <a:pt x="1786" y="1497"/>
                  </a:lnTo>
                  <a:lnTo>
                    <a:pt x="1690" y="1641"/>
                  </a:lnTo>
                  <a:lnTo>
                    <a:pt x="1593" y="1786"/>
                  </a:lnTo>
                  <a:lnTo>
                    <a:pt x="1448" y="1883"/>
                  </a:lnTo>
                  <a:lnTo>
                    <a:pt x="1159" y="1931"/>
                  </a:lnTo>
                  <a:lnTo>
                    <a:pt x="869" y="1931"/>
                  </a:lnTo>
                  <a:lnTo>
                    <a:pt x="724" y="1883"/>
                  </a:lnTo>
                  <a:lnTo>
                    <a:pt x="628" y="1786"/>
                  </a:lnTo>
                  <a:lnTo>
                    <a:pt x="579" y="1786"/>
                  </a:lnTo>
                  <a:lnTo>
                    <a:pt x="483" y="1690"/>
                  </a:lnTo>
                  <a:lnTo>
                    <a:pt x="386" y="1593"/>
                  </a:lnTo>
                  <a:lnTo>
                    <a:pt x="290" y="1304"/>
                  </a:lnTo>
                  <a:lnTo>
                    <a:pt x="290" y="1014"/>
                  </a:lnTo>
                  <a:lnTo>
                    <a:pt x="386" y="869"/>
                  </a:lnTo>
                  <a:lnTo>
                    <a:pt x="435" y="724"/>
                  </a:lnTo>
                  <a:lnTo>
                    <a:pt x="531" y="628"/>
                  </a:lnTo>
                  <a:lnTo>
                    <a:pt x="676" y="531"/>
                  </a:lnTo>
                  <a:lnTo>
                    <a:pt x="821" y="435"/>
                  </a:lnTo>
                  <a:lnTo>
                    <a:pt x="1062" y="435"/>
                  </a:lnTo>
                  <a:lnTo>
                    <a:pt x="1062" y="386"/>
                  </a:lnTo>
                  <a:close/>
                  <a:moveTo>
                    <a:pt x="1014" y="0"/>
                  </a:moveTo>
                  <a:lnTo>
                    <a:pt x="772" y="49"/>
                  </a:lnTo>
                  <a:lnTo>
                    <a:pt x="579" y="145"/>
                  </a:lnTo>
                  <a:lnTo>
                    <a:pt x="386" y="290"/>
                  </a:lnTo>
                  <a:lnTo>
                    <a:pt x="241" y="435"/>
                  </a:lnTo>
                  <a:lnTo>
                    <a:pt x="145" y="628"/>
                  </a:lnTo>
                  <a:lnTo>
                    <a:pt x="48" y="869"/>
                  </a:lnTo>
                  <a:lnTo>
                    <a:pt x="0" y="1062"/>
                  </a:lnTo>
                  <a:lnTo>
                    <a:pt x="0" y="1304"/>
                  </a:lnTo>
                  <a:lnTo>
                    <a:pt x="48" y="1545"/>
                  </a:lnTo>
                  <a:lnTo>
                    <a:pt x="145" y="1738"/>
                  </a:lnTo>
                  <a:lnTo>
                    <a:pt x="290" y="1931"/>
                  </a:lnTo>
                  <a:lnTo>
                    <a:pt x="435" y="2076"/>
                  </a:lnTo>
                  <a:lnTo>
                    <a:pt x="628" y="2221"/>
                  </a:lnTo>
                  <a:lnTo>
                    <a:pt x="821" y="2317"/>
                  </a:lnTo>
                  <a:lnTo>
                    <a:pt x="1062" y="2365"/>
                  </a:lnTo>
                  <a:lnTo>
                    <a:pt x="1255" y="2365"/>
                  </a:lnTo>
                  <a:lnTo>
                    <a:pt x="1448" y="2317"/>
                  </a:lnTo>
                  <a:lnTo>
                    <a:pt x="1641" y="2221"/>
                  </a:lnTo>
                  <a:lnTo>
                    <a:pt x="1834" y="2124"/>
                  </a:lnTo>
                  <a:lnTo>
                    <a:pt x="1979" y="2028"/>
                  </a:lnTo>
                  <a:lnTo>
                    <a:pt x="2124" y="1834"/>
                  </a:lnTo>
                  <a:lnTo>
                    <a:pt x="2220" y="1690"/>
                  </a:lnTo>
                  <a:lnTo>
                    <a:pt x="2317" y="1497"/>
                  </a:lnTo>
                  <a:lnTo>
                    <a:pt x="2317" y="1255"/>
                  </a:lnTo>
                  <a:lnTo>
                    <a:pt x="2317" y="1014"/>
                  </a:lnTo>
                  <a:lnTo>
                    <a:pt x="2269" y="821"/>
                  </a:lnTo>
                  <a:lnTo>
                    <a:pt x="2172" y="580"/>
                  </a:lnTo>
                  <a:lnTo>
                    <a:pt x="2076" y="435"/>
                  </a:lnTo>
                  <a:lnTo>
                    <a:pt x="1883" y="242"/>
                  </a:lnTo>
                  <a:lnTo>
                    <a:pt x="1690" y="145"/>
                  </a:lnTo>
                  <a:lnTo>
                    <a:pt x="1496" y="4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72;p80"/>
            <p:cNvSpPr/>
            <p:nvPr/>
          </p:nvSpPr>
          <p:spPr>
            <a:xfrm>
              <a:off x="2904950" y="1283950"/>
              <a:ext cx="39850" cy="54325"/>
            </a:xfrm>
            <a:custGeom>
              <a:avLst/>
              <a:gdLst/>
              <a:ahLst/>
              <a:cxnLst/>
              <a:rect l="l" t="t" r="r" b="b"/>
              <a:pathLst>
                <a:path w="1594" h="2173" extrusionOk="0">
                  <a:moveTo>
                    <a:pt x="1497" y="0"/>
                  </a:moveTo>
                  <a:lnTo>
                    <a:pt x="1497" y="48"/>
                  </a:lnTo>
                  <a:lnTo>
                    <a:pt x="1" y="2076"/>
                  </a:lnTo>
                  <a:lnTo>
                    <a:pt x="1" y="2124"/>
                  </a:lnTo>
                  <a:lnTo>
                    <a:pt x="49" y="2124"/>
                  </a:lnTo>
                  <a:lnTo>
                    <a:pt x="49" y="2172"/>
                  </a:lnTo>
                  <a:lnTo>
                    <a:pt x="387" y="2172"/>
                  </a:lnTo>
                  <a:lnTo>
                    <a:pt x="580" y="2076"/>
                  </a:lnTo>
                  <a:lnTo>
                    <a:pt x="821" y="1931"/>
                  </a:lnTo>
                  <a:lnTo>
                    <a:pt x="1014" y="1690"/>
                  </a:lnTo>
                  <a:lnTo>
                    <a:pt x="1256" y="1303"/>
                  </a:lnTo>
                  <a:lnTo>
                    <a:pt x="1449" y="772"/>
                  </a:lnTo>
                  <a:lnTo>
                    <a:pt x="1593" y="48"/>
                  </a:lnTo>
                  <a:lnTo>
                    <a:pt x="1545" y="48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73;p80"/>
            <p:cNvSpPr/>
            <p:nvPr/>
          </p:nvSpPr>
          <p:spPr>
            <a:xfrm>
              <a:off x="2781875" y="1322550"/>
              <a:ext cx="135175" cy="123125"/>
            </a:xfrm>
            <a:custGeom>
              <a:avLst/>
              <a:gdLst/>
              <a:ahLst/>
              <a:cxnLst/>
              <a:rect l="l" t="t" r="r" b="b"/>
              <a:pathLst>
                <a:path w="5407" h="4925" extrusionOk="0">
                  <a:moveTo>
                    <a:pt x="4441" y="1"/>
                  </a:moveTo>
                  <a:lnTo>
                    <a:pt x="4296" y="97"/>
                  </a:lnTo>
                  <a:lnTo>
                    <a:pt x="4103" y="242"/>
                  </a:lnTo>
                  <a:lnTo>
                    <a:pt x="48" y="4634"/>
                  </a:lnTo>
                  <a:lnTo>
                    <a:pt x="0" y="4683"/>
                  </a:lnTo>
                  <a:lnTo>
                    <a:pt x="0" y="4731"/>
                  </a:lnTo>
                  <a:lnTo>
                    <a:pt x="0" y="4828"/>
                  </a:lnTo>
                  <a:lnTo>
                    <a:pt x="48" y="4876"/>
                  </a:lnTo>
                  <a:lnTo>
                    <a:pt x="193" y="4924"/>
                  </a:lnTo>
                  <a:lnTo>
                    <a:pt x="290" y="4876"/>
                  </a:lnTo>
                  <a:lnTo>
                    <a:pt x="4393" y="483"/>
                  </a:lnTo>
                  <a:lnTo>
                    <a:pt x="4537" y="387"/>
                  </a:lnTo>
                  <a:lnTo>
                    <a:pt x="4730" y="387"/>
                  </a:lnTo>
                  <a:lnTo>
                    <a:pt x="5165" y="532"/>
                  </a:lnTo>
                  <a:lnTo>
                    <a:pt x="5261" y="532"/>
                  </a:lnTo>
                  <a:lnTo>
                    <a:pt x="5310" y="483"/>
                  </a:lnTo>
                  <a:lnTo>
                    <a:pt x="5406" y="483"/>
                  </a:lnTo>
                  <a:lnTo>
                    <a:pt x="5406" y="387"/>
                  </a:lnTo>
                  <a:lnTo>
                    <a:pt x="5406" y="290"/>
                  </a:lnTo>
                  <a:lnTo>
                    <a:pt x="5406" y="242"/>
                  </a:lnTo>
                  <a:lnTo>
                    <a:pt x="5358" y="194"/>
                  </a:lnTo>
                  <a:lnTo>
                    <a:pt x="5310" y="146"/>
                  </a:lnTo>
                  <a:lnTo>
                    <a:pt x="4827" y="4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74;p80"/>
            <p:cNvSpPr/>
            <p:nvPr/>
          </p:nvSpPr>
          <p:spPr>
            <a:xfrm>
              <a:off x="2737225" y="1397375"/>
              <a:ext cx="59150" cy="59150"/>
            </a:xfrm>
            <a:custGeom>
              <a:avLst/>
              <a:gdLst/>
              <a:ahLst/>
              <a:cxnLst/>
              <a:rect l="l" t="t" r="r" b="b"/>
              <a:pathLst>
                <a:path w="2366" h="2366" extrusionOk="0">
                  <a:moveTo>
                    <a:pt x="1159" y="386"/>
                  </a:moveTo>
                  <a:lnTo>
                    <a:pt x="1400" y="435"/>
                  </a:lnTo>
                  <a:lnTo>
                    <a:pt x="1641" y="531"/>
                  </a:lnTo>
                  <a:lnTo>
                    <a:pt x="1738" y="676"/>
                  </a:lnTo>
                  <a:lnTo>
                    <a:pt x="1834" y="773"/>
                  </a:lnTo>
                  <a:lnTo>
                    <a:pt x="1931" y="1062"/>
                  </a:lnTo>
                  <a:lnTo>
                    <a:pt x="1931" y="1352"/>
                  </a:lnTo>
                  <a:lnTo>
                    <a:pt x="1883" y="1448"/>
                  </a:lnTo>
                  <a:lnTo>
                    <a:pt x="1786" y="1593"/>
                  </a:lnTo>
                  <a:lnTo>
                    <a:pt x="1690" y="1738"/>
                  </a:lnTo>
                  <a:lnTo>
                    <a:pt x="1593" y="1835"/>
                  </a:lnTo>
                  <a:lnTo>
                    <a:pt x="1303" y="1931"/>
                  </a:lnTo>
                  <a:lnTo>
                    <a:pt x="1014" y="1931"/>
                  </a:lnTo>
                  <a:lnTo>
                    <a:pt x="869" y="1883"/>
                  </a:lnTo>
                  <a:lnTo>
                    <a:pt x="724" y="1786"/>
                  </a:lnTo>
                  <a:lnTo>
                    <a:pt x="628" y="1690"/>
                  </a:lnTo>
                  <a:lnTo>
                    <a:pt x="531" y="1593"/>
                  </a:lnTo>
                  <a:lnTo>
                    <a:pt x="435" y="1304"/>
                  </a:lnTo>
                  <a:lnTo>
                    <a:pt x="435" y="1014"/>
                  </a:lnTo>
                  <a:lnTo>
                    <a:pt x="483" y="869"/>
                  </a:lnTo>
                  <a:lnTo>
                    <a:pt x="531" y="724"/>
                  </a:lnTo>
                  <a:lnTo>
                    <a:pt x="628" y="628"/>
                  </a:lnTo>
                  <a:lnTo>
                    <a:pt x="773" y="531"/>
                  </a:lnTo>
                  <a:lnTo>
                    <a:pt x="917" y="435"/>
                  </a:lnTo>
                  <a:lnTo>
                    <a:pt x="1062" y="386"/>
                  </a:lnTo>
                  <a:close/>
                  <a:moveTo>
                    <a:pt x="1207" y="0"/>
                  </a:moveTo>
                  <a:lnTo>
                    <a:pt x="1014" y="49"/>
                  </a:lnTo>
                  <a:lnTo>
                    <a:pt x="773" y="97"/>
                  </a:lnTo>
                  <a:lnTo>
                    <a:pt x="579" y="193"/>
                  </a:lnTo>
                  <a:lnTo>
                    <a:pt x="386" y="338"/>
                  </a:lnTo>
                  <a:lnTo>
                    <a:pt x="242" y="483"/>
                  </a:lnTo>
                  <a:lnTo>
                    <a:pt x="193" y="531"/>
                  </a:lnTo>
                  <a:lnTo>
                    <a:pt x="97" y="724"/>
                  </a:lnTo>
                  <a:lnTo>
                    <a:pt x="49" y="917"/>
                  </a:lnTo>
                  <a:lnTo>
                    <a:pt x="0" y="1159"/>
                  </a:lnTo>
                  <a:lnTo>
                    <a:pt x="0" y="1400"/>
                  </a:lnTo>
                  <a:lnTo>
                    <a:pt x="97" y="1593"/>
                  </a:lnTo>
                  <a:lnTo>
                    <a:pt x="193" y="1786"/>
                  </a:lnTo>
                  <a:lnTo>
                    <a:pt x="338" y="1979"/>
                  </a:lnTo>
                  <a:lnTo>
                    <a:pt x="483" y="2124"/>
                  </a:lnTo>
                  <a:lnTo>
                    <a:pt x="821" y="2269"/>
                  </a:lnTo>
                  <a:lnTo>
                    <a:pt x="1159" y="2365"/>
                  </a:lnTo>
                  <a:lnTo>
                    <a:pt x="1352" y="2317"/>
                  </a:lnTo>
                  <a:lnTo>
                    <a:pt x="1593" y="2269"/>
                  </a:lnTo>
                  <a:lnTo>
                    <a:pt x="1834" y="2172"/>
                  </a:lnTo>
                  <a:lnTo>
                    <a:pt x="1979" y="2028"/>
                  </a:lnTo>
                  <a:lnTo>
                    <a:pt x="2172" y="1835"/>
                  </a:lnTo>
                  <a:lnTo>
                    <a:pt x="2269" y="1641"/>
                  </a:lnTo>
                  <a:lnTo>
                    <a:pt x="2317" y="1400"/>
                  </a:lnTo>
                  <a:lnTo>
                    <a:pt x="2365" y="1207"/>
                  </a:lnTo>
                  <a:lnTo>
                    <a:pt x="2317" y="966"/>
                  </a:lnTo>
                  <a:lnTo>
                    <a:pt x="2269" y="773"/>
                  </a:lnTo>
                  <a:lnTo>
                    <a:pt x="2172" y="580"/>
                  </a:lnTo>
                  <a:lnTo>
                    <a:pt x="2028" y="386"/>
                  </a:lnTo>
                  <a:lnTo>
                    <a:pt x="1834" y="242"/>
                  </a:lnTo>
                  <a:lnTo>
                    <a:pt x="1641" y="145"/>
                  </a:lnTo>
                  <a:lnTo>
                    <a:pt x="1448" y="49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75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extrusionOk="0">
                  <a:moveTo>
                    <a:pt x="7483" y="1"/>
                  </a:moveTo>
                  <a:lnTo>
                    <a:pt x="6710" y="97"/>
                  </a:lnTo>
                  <a:lnTo>
                    <a:pt x="5938" y="242"/>
                  </a:lnTo>
                  <a:lnTo>
                    <a:pt x="5166" y="484"/>
                  </a:lnTo>
                  <a:lnTo>
                    <a:pt x="4442" y="773"/>
                  </a:lnTo>
                  <a:lnTo>
                    <a:pt x="3766" y="1159"/>
                  </a:lnTo>
                  <a:lnTo>
                    <a:pt x="3090" y="1594"/>
                  </a:lnTo>
                  <a:lnTo>
                    <a:pt x="2511" y="2076"/>
                  </a:lnTo>
                  <a:lnTo>
                    <a:pt x="1980" y="2607"/>
                  </a:lnTo>
                  <a:lnTo>
                    <a:pt x="1497" y="3187"/>
                  </a:lnTo>
                  <a:lnTo>
                    <a:pt x="1111" y="3814"/>
                  </a:lnTo>
                  <a:lnTo>
                    <a:pt x="725" y="4490"/>
                  </a:lnTo>
                  <a:lnTo>
                    <a:pt x="435" y="5214"/>
                  </a:lnTo>
                  <a:lnTo>
                    <a:pt x="242" y="5938"/>
                  </a:lnTo>
                  <a:lnTo>
                    <a:pt x="49" y="6662"/>
                  </a:lnTo>
                  <a:lnTo>
                    <a:pt x="1" y="7434"/>
                  </a:lnTo>
                  <a:lnTo>
                    <a:pt x="1" y="8206"/>
                  </a:lnTo>
                  <a:lnTo>
                    <a:pt x="49" y="8979"/>
                  </a:lnTo>
                  <a:lnTo>
                    <a:pt x="242" y="9799"/>
                  </a:lnTo>
                  <a:lnTo>
                    <a:pt x="435" y="10572"/>
                  </a:lnTo>
                  <a:lnTo>
                    <a:pt x="773" y="11296"/>
                  </a:lnTo>
                  <a:lnTo>
                    <a:pt x="1111" y="11971"/>
                  </a:lnTo>
                  <a:lnTo>
                    <a:pt x="1546" y="12599"/>
                  </a:lnTo>
                  <a:lnTo>
                    <a:pt x="2077" y="13178"/>
                  </a:lnTo>
                  <a:lnTo>
                    <a:pt x="2607" y="13709"/>
                  </a:lnTo>
                  <a:lnTo>
                    <a:pt x="3187" y="14192"/>
                  </a:lnTo>
                  <a:lnTo>
                    <a:pt x="3814" y="14626"/>
                  </a:lnTo>
                  <a:lnTo>
                    <a:pt x="4490" y="14964"/>
                  </a:lnTo>
                  <a:lnTo>
                    <a:pt x="5166" y="15254"/>
                  </a:lnTo>
                  <a:lnTo>
                    <a:pt x="5890" y="15495"/>
                  </a:lnTo>
                  <a:lnTo>
                    <a:pt x="6662" y="15640"/>
                  </a:lnTo>
                  <a:lnTo>
                    <a:pt x="7434" y="15736"/>
                  </a:lnTo>
                  <a:lnTo>
                    <a:pt x="8207" y="15736"/>
                  </a:lnTo>
                  <a:lnTo>
                    <a:pt x="8979" y="15640"/>
                  </a:lnTo>
                  <a:lnTo>
                    <a:pt x="9751" y="15495"/>
                  </a:lnTo>
                  <a:lnTo>
                    <a:pt x="10524" y="15254"/>
                  </a:lnTo>
                  <a:lnTo>
                    <a:pt x="11248" y="14964"/>
                  </a:lnTo>
                  <a:lnTo>
                    <a:pt x="11972" y="14578"/>
                  </a:lnTo>
                  <a:lnTo>
                    <a:pt x="12599" y="14143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192" y="12551"/>
                  </a:lnTo>
                  <a:lnTo>
                    <a:pt x="14578" y="11923"/>
                  </a:lnTo>
                  <a:lnTo>
                    <a:pt x="14964" y="11247"/>
                  </a:lnTo>
                  <a:lnTo>
                    <a:pt x="15254" y="10523"/>
                  </a:lnTo>
                  <a:lnTo>
                    <a:pt x="15495" y="9799"/>
                  </a:lnTo>
                  <a:lnTo>
                    <a:pt x="15640" y="9075"/>
                  </a:lnTo>
                  <a:lnTo>
                    <a:pt x="15688" y="8303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38"/>
                  </a:lnTo>
                  <a:lnTo>
                    <a:pt x="15254" y="5166"/>
                  </a:lnTo>
                  <a:lnTo>
                    <a:pt x="14916" y="4442"/>
                  </a:lnTo>
                  <a:lnTo>
                    <a:pt x="14578" y="3766"/>
                  </a:lnTo>
                  <a:lnTo>
                    <a:pt x="14144" y="3138"/>
                  </a:lnTo>
                  <a:lnTo>
                    <a:pt x="13661" y="2559"/>
                  </a:lnTo>
                  <a:lnTo>
                    <a:pt x="13082" y="2028"/>
                  </a:lnTo>
                  <a:lnTo>
                    <a:pt x="12503" y="1545"/>
                  </a:lnTo>
                  <a:lnTo>
                    <a:pt x="11875" y="1111"/>
                  </a:lnTo>
                  <a:lnTo>
                    <a:pt x="11199" y="773"/>
                  </a:lnTo>
                  <a:lnTo>
                    <a:pt x="10524" y="484"/>
                  </a:lnTo>
                  <a:lnTo>
                    <a:pt x="9799" y="242"/>
                  </a:lnTo>
                  <a:lnTo>
                    <a:pt x="9027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76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fill="none" extrusionOk="0">
                  <a:moveTo>
                    <a:pt x="5938" y="242"/>
                  </a:moveTo>
                  <a:lnTo>
                    <a:pt x="5938" y="242"/>
                  </a:lnTo>
                  <a:lnTo>
                    <a:pt x="6710" y="97"/>
                  </a:lnTo>
                  <a:lnTo>
                    <a:pt x="7483" y="1"/>
                  </a:lnTo>
                  <a:lnTo>
                    <a:pt x="8303" y="1"/>
                  </a:lnTo>
                  <a:lnTo>
                    <a:pt x="9027" y="97"/>
                  </a:lnTo>
                  <a:lnTo>
                    <a:pt x="9799" y="242"/>
                  </a:lnTo>
                  <a:lnTo>
                    <a:pt x="10524" y="484"/>
                  </a:lnTo>
                  <a:lnTo>
                    <a:pt x="11199" y="773"/>
                  </a:lnTo>
                  <a:lnTo>
                    <a:pt x="11875" y="1111"/>
                  </a:lnTo>
                  <a:lnTo>
                    <a:pt x="12503" y="1545"/>
                  </a:lnTo>
                  <a:lnTo>
                    <a:pt x="13082" y="2028"/>
                  </a:lnTo>
                  <a:lnTo>
                    <a:pt x="13661" y="2559"/>
                  </a:lnTo>
                  <a:lnTo>
                    <a:pt x="14144" y="3138"/>
                  </a:lnTo>
                  <a:lnTo>
                    <a:pt x="14578" y="3766"/>
                  </a:lnTo>
                  <a:lnTo>
                    <a:pt x="14916" y="4442"/>
                  </a:lnTo>
                  <a:lnTo>
                    <a:pt x="15254" y="5166"/>
                  </a:lnTo>
                  <a:lnTo>
                    <a:pt x="15495" y="5938"/>
                  </a:lnTo>
                  <a:lnTo>
                    <a:pt x="15495" y="5938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03"/>
                  </a:lnTo>
                  <a:lnTo>
                    <a:pt x="15640" y="9075"/>
                  </a:lnTo>
                  <a:lnTo>
                    <a:pt x="15495" y="9799"/>
                  </a:lnTo>
                  <a:lnTo>
                    <a:pt x="15254" y="10523"/>
                  </a:lnTo>
                  <a:lnTo>
                    <a:pt x="14964" y="11247"/>
                  </a:lnTo>
                  <a:lnTo>
                    <a:pt x="14578" y="11923"/>
                  </a:lnTo>
                  <a:lnTo>
                    <a:pt x="14192" y="12551"/>
                  </a:lnTo>
                  <a:lnTo>
                    <a:pt x="13709" y="13130"/>
                  </a:lnTo>
                  <a:lnTo>
                    <a:pt x="13178" y="13661"/>
                  </a:lnTo>
                  <a:lnTo>
                    <a:pt x="12599" y="14143"/>
                  </a:lnTo>
                  <a:lnTo>
                    <a:pt x="11972" y="14578"/>
                  </a:lnTo>
                  <a:lnTo>
                    <a:pt x="11248" y="14964"/>
                  </a:lnTo>
                  <a:lnTo>
                    <a:pt x="10524" y="15254"/>
                  </a:lnTo>
                  <a:lnTo>
                    <a:pt x="9751" y="15495"/>
                  </a:lnTo>
                  <a:lnTo>
                    <a:pt x="9751" y="15495"/>
                  </a:lnTo>
                  <a:lnTo>
                    <a:pt x="8979" y="15640"/>
                  </a:lnTo>
                  <a:lnTo>
                    <a:pt x="8207" y="15736"/>
                  </a:lnTo>
                  <a:lnTo>
                    <a:pt x="7434" y="15736"/>
                  </a:lnTo>
                  <a:lnTo>
                    <a:pt x="6662" y="15640"/>
                  </a:lnTo>
                  <a:lnTo>
                    <a:pt x="5890" y="15495"/>
                  </a:lnTo>
                  <a:lnTo>
                    <a:pt x="5166" y="15254"/>
                  </a:lnTo>
                  <a:lnTo>
                    <a:pt x="4490" y="14964"/>
                  </a:lnTo>
                  <a:lnTo>
                    <a:pt x="3814" y="14626"/>
                  </a:lnTo>
                  <a:lnTo>
                    <a:pt x="3187" y="14192"/>
                  </a:lnTo>
                  <a:lnTo>
                    <a:pt x="2607" y="13709"/>
                  </a:lnTo>
                  <a:lnTo>
                    <a:pt x="2077" y="13178"/>
                  </a:lnTo>
                  <a:lnTo>
                    <a:pt x="1546" y="12599"/>
                  </a:lnTo>
                  <a:lnTo>
                    <a:pt x="1111" y="11971"/>
                  </a:lnTo>
                  <a:lnTo>
                    <a:pt x="773" y="11296"/>
                  </a:lnTo>
                  <a:lnTo>
                    <a:pt x="435" y="10572"/>
                  </a:lnTo>
                  <a:lnTo>
                    <a:pt x="242" y="9799"/>
                  </a:lnTo>
                  <a:lnTo>
                    <a:pt x="242" y="9799"/>
                  </a:lnTo>
                  <a:lnTo>
                    <a:pt x="49" y="8979"/>
                  </a:lnTo>
                  <a:lnTo>
                    <a:pt x="1" y="8206"/>
                  </a:lnTo>
                  <a:lnTo>
                    <a:pt x="1" y="7434"/>
                  </a:lnTo>
                  <a:lnTo>
                    <a:pt x="49" y="6662"/>
                  </a:lnTo>
                  <a:lnTo>
                    <a:pt x="242" y="5938"/>
                  </a:lnTo>
                  <a:lnTo>
                    <a:pt x="435" y="5214"/>
                  </a:lnTo>
                  <a:lnTo>
                    <a:pt x="725" y="4490"/>
                  </a:lnTo>
                  <a:lnTo>
                    <a:pt x="1111" y="3814"/>
                  </a:lnTo>
                  <a:lnTo>
                    <a:pt x="1497" y="3187"/>
                  </a:lnTo>
                  <a:lnTo>
                    <a:pt x="1980" y="2607"/>
                  </a:lnTo>
                  <a:lnTo>
                    <a:pt x="2511" y="2076"/>
                  </a:lnTo>
                  <a:lnTo>
                    <a:pt x="3090" y="1594"/>
                  </a:lnTo>
                  <a:lnTo>
                    <a:pt x="3766" y="1159"/>
                  </a:lnTo>
                  <a:lnTo>
                    <a:pt x="4442" y="773"/>
                  </a:lnTo>
                  <a:lnTo>
                    <a:pt x="5166" y="484"/>
                  </a:lnTo>
                  <a:lnTo>
                    <a:pt x="5938" y="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77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extrusionOk="0">
                  <a:moveTo>
                    <a:pt x="3187" y="1"/>
                  </a:move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78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fill="none" extrusionOk="0">
                  <a:moveTo>
                    <a:pt x="3187" y="1"/>
                  </a:moveTo>
                  <a:lnTo>
                    <a:pt x="3187" y="1"/>
                  </a:ln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8979" y="4007"/>
                  </a:lnTo>
                  <a:lnTo>
                    <a:pt x="8834" y="3862"/>
                  </a:lnTo>
                  <a:lnTo>
                    <a:pt x="8689" y="3717"/>
                  </a:lnTo>
                  <a:lnTo>
                    <a:pt x="8689" y="3717"/>
                  </a:lnTo>
                  <a:lnTo>
                    <a:pt x="8834" y="3862"/>
                  </a:lnTo>
                  <a:lnTo>
                    <a:pt x="8979" y="4007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531" y="10041"/>
                  </a:lnTo>
                  <a:lnTo>
                    <a:pt x="7531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187" y="677"/>
                  </a:lnTo>
                  <a:lnTo>
                    <a:pt x="3187" y="677"/>
                  </a:lnTo>
                  <a:lnTo>
                    <a:pt x="3331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525" y="97"/>
                  </a:lnTo>
                  <a:lnTo>
                    <a:pt x="31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9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80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fill="none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81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extrusionOk="0">
                  <a:moveTo>
                    <a:pt x="2993" y="2559"/>
                  </a:moveTo>
                  <a:lnTo>
                    <a:pt x="3090" y="2655"/>
                  </a:lnTo>
                  <a:lnTo>
                    <a:pt x="3186" y="2752"/>
                  </a:lnTo>
                  <a:lnTo>
                    <a:pt x="3186" y="2848"/>
                  </a:lnTo>
                  <a:lnTo>
                    <a:pt x="3186" y="2993"/>
                  </a:lnTo>
                  <a:lnTo>
                    <a:pt x="3138" y="3090"/>
                  </a:lnTo>
                  <a:lnTo>
                    <a:pt x="3090" y="3186"/>
                  </a:lnTo>
                  <a:lnTo>
                    <a:pt x="2993" y="3186"/>
                  </a:lnTo>
                  <a:lnTo>
                    <a:pt x="2897" y="3235"/>
                  </a:lnTo>
                  <a:lnTo>
                    <a:pt x="2752" y="3186"/>
                  </a:lnTo>
                  <a:lnTo>
                    <a:pt x="2655" y="3138"/>
                  </a:lnTo>
                  <a:lnTo>
                    <a:pt x="2559" y="3041"/>
                  </a:lnTo>
                  <a:lnTo>
                    <a:pt x="2559" y="2897"/>
                  </a:lnTo>
                  <a:lnTo>
                    <a:pt x="2559" y="2800"/>
                  </a:lnTo>
                  <a:lnTo>
                    <a:pt x="2607" y="2704"/>
                  </a:lnTo>
                  <a:lnTo>
                    <a:pt x="2655" y="2607"/>
                  </a:lnTo>
                  <a:lnTo>
                    <a:pt x="2752" y="2559"/>
                  </a:lnTo>
                  <a:close/>
                  <a:moveTo>
                    <a:pt x="4055" y="2897"/>
                  </a:moveTo>
                  <a:lnTo>
                    <a:pt x="4152" y="2993"/>
                  </a:lnTo>
                  <a:lnTo>
                    <a:pt x="4248" y="3090"/>
                  </a:lnTo>
                  <a:lnTo>
                    <a:pt x="4296" y="3186"/>
                  </a:lnTo>
                  <a:lnTo>
                    <a:pt x="4296" y="3331"/>
                  </a:lnTo>
                  <a:lnTo>
                    <a:pt x="4248" y="3428"/>
                  </a:lnTo>
                  <a:lnTo>
                    <a:pt x="4152" y="3524"/>
                  </a:lnTo>
                  <a:lnTo>
                    <a:pt x="4055" y="3572"/>
                  </a:lnTo>
                  <a:lnTo>
                    <a:pt x="3862" y="3572"/>
                  </a:lnTo>
                  <a:lnTo>
                    <a:pt x="3717" y="3476"/>
                  </a:lnTo>
                  <a:lnTo>
                    <a:pt x="3669" y="3379"/>
                  </a:lnTo>
                  <a:lnTo>
                    <a:pt x="3621" y="3283"/>
                  </a:lnTo>
                  <a:lnTo>
                    <a:pt x="3621" y="3138"/>
                  </a:lnTo>
                  <a:lnTo>
                    <a:pt x="3669" y="3041"/>
                  </a:lnTo>
                  <a:lnTo>
                    <a:pt x="3765" y="2945"/>
                  </a:lnTo>
                  <a:lnTo>
                    <a:pt x="3862" y="2897"/>
                  </a:lnTo>
                  <a:close/>
                  <a:moveTo>
                    <a:pt x="5069" y="3235"/>
                  </a:moveTo>
                  <a:lnTo>
                    <a:pt x="5165" y="3283"/>
                  </a:lnTo>
                  <a:lnTo>
                    <a:pt x="5262" y="3331"/>
                  </a:lnTo>
                  <a:lnTo>
                    <a:pt x="5358" y="3428"/>
                  </a:lnTo>
                  <a:lnTo>
                    <a:pt x="5407" y="3572"/>
                  </a:lnTo>
                  <a:lnTo>
                    <a:pt x="5358" y="3669"/>
                  </a:lnTo>
                  <a:lnTo>
                    <a:pt x="5310" y="3765"/>
                  </a:lnTo>
                  <a:lnTo>
                    <a:pt x="5262" y="3862"/>
                  </a:lnTo>
                  <a:lnTo>
                    <a:pt x="5165" y="3910"/>
                  </a:lnTo>
                  <a:lnTo>
                    <a:pt x="4972" y="3910"/>
                  </a:lnTo>
                  <a:lnTo>
                    <a:pt x="4827" y="3862"/>
                  </a:lnTo>
                  <a:lnTo>
                    <a:pt x="4779" y="3717"/>
                  </a:lnTo>
                  <a:lnTo>
                    <a:pt x="4731" y="3621"/>
                  </a:lnTo>
                  <a:lnTo>
                    <a:pt x="4731" y="3476"/>
                  </a:lnTo>
                  <a:lnTo>
                    <a:pt x="4779" y="3379"/>
                  </a:lnTo>
                  <a:lnTo>
                    <a:pt x="4876" y="3331"/>
                  </a:lnTo>
                  <a:lnTo>
                    <a:pt x="4972" y="3283"/>
                  </a:lnTo>
                  <a:lnTo>
                    <a:pt x="5069" y="3235"/>
                  </a:lnTo>
                  <a:close/>
                  <a:moveTo>
                    <a:pt x="6131" y="3621"/>
                  </a:moveTo>
                  <a:lnTo>
                    <a:pt x="6275" y="3669"/>
                  </a:lnTo>
                  <a:lnTo>
                    <a:pt x="6372" y="3717"/>
                  </a:lnTo>
                  <a:lnTo>
                    <a:pt x="6468" y="3814"/>
                  </a:lnTo>
                  <a:lnTo>
                    <a:pt x="6468" y="3910"/>
                  </a:lnTo>
                  <a:lnTo>
                    <a:pt x="6468" y="4055"/>
                  </a:lnTo>
                  <a:lnTo>
                    <a:pt x="6420" y="4152"/>
                  </a:lnTo>
                  <a:lnTo>
                    <a:pt x="6372" y="4200"/>
                  </a:lnTo>
                  <a:lnTo>
                    <a:pt x="6275" y="4248"/>
                  </a:lnTo>
                  <a:lnTo>
                    <a:pt x="6082" y="4248"/>
                  </a:lnTo>
                  <a:lnTo>
                    <a:pt x="5937" y="4200"/>
                  </a:lnTo>
                  <a:lnTo>
                    <a:pt x="5841" y="4103"/>
                  </a:lnTo>
                  <a:lnTo>
                    <a:pt x="5841" y="3959"/>
                  </a:lnTo>
                  <a:lnTo>
                    <a:pt x="5841" y="3814"/>
                  </a:lnTo>
                  <a:lnTo>
                    <a:pt x="5889" y="3765"/>
                  </a:lnTo>
                  <a:lnTo>
                    <a:pt x="5986" y="3669"/>
                  </a:lnTo>
                  <a:lnTo>
                    <a:pt x="6131" y="3621"/>
                  </a:lnTo>
                  <a:close/>
                  <a:moveTo>
                    <a:pt x="2510" y="3669"/>
                  </a:moveTo>
                  <a:lnTo>
                    <a:pt x="2655" y="3717"/>
                  </a:lnTo>
                  <a:lnTo>
                    <a:pt x="2752" y="3765"/>
                  </a:lnTo>
                  <a:lnTo>
                    <a:pt x="2800" y="3862"/>
                  </a:lnTo>
                  <a:lnTo>
                    <a:pt x="2848" y="3959"/>
                  </a:lnTo>
                  <a:lnTo>
                    <a:pt x="2848" y="4103"/>
                  </a:lnTo>
                  <a:lnTo>
                    <a:pt x="2800" y="4200"/>
                  </a:lnTo>
                  <a:lnTo>
                    <a:pt x="2703" y="4248"/>
                  </a:lnTo>
                  <a:lnTo>
                    <a:pt x="2607" y="4296"/>
                  </a:lnTo>
                  <a:lnTo>
                    <a:pt x="2510" y="4345"/>
                  </a:lnTo>
                  <a:lnTo>
                    <a:pt x="2414" y="4296"/>
                  </a:lnTo>
                  <a:lnTo>
                    <a:pt x="2269" y="4248"/>
                  </a:lnTo>
                  <a:lnTo>
                    <a:pt x="2221" y="4152"/>
                  </a:lnTo>
                  <a:lnTo>
                    <a:pt x="2173" y="4007"/>
                  </a:lnTo>
                  <a:lnTo>
                    <a:pt x="2173" y="3910"/>
                  </a:lnTo>
                  <a:lnTo>
                    <a:pt x="2221" y="3814"/>
                  </a:lnTo>
                  <a:lnTo>
                    <a:pt x="2317" y="3717"/>
                  </a:lnTo>
                  <a:lnTo>
                    <a:pt x="2510" y="3669"/>
                  </a:lnTo>
                  <a:close/>
                  <a:moveTo>
                    <a:pt x="7386" y="3959"/>
                  </a:moveTo>
                  <a:lnTo>
                    <a:pt x="7482" y="4007"/>
                  </a:lnTo>
                  <a:lnTo>
                    <a:pt x="7579" y="4103"/>
                  </a:lnTo>
                  <a:lnTo>
                    <a:pt x="7579" y="4248"/>
                  </a:lnTo>
                  <a:lnTo>
                    <a:pt x="7579" y="4393"/>
                  </a:lnTo>
                  <a:lnTo>
                    <a:pt x="7530" y="4490"/>
                  </a:lnTo>
                  <a:lnTo>
                    <a:pt x="7482" y="4538"/>
                  </a:lnTo>
                  <a:lnTo>
                    <a:pt x="7386" y="4586"/>
                  </a:lnTo>
                  <a:lnTo>
                    <a:pt x="7289" y="4634"/>
                  </a:lnTo>
                  <a:lnTo>
                    <a:pt x="7144" y="4586"/>
                  </a:lnTo>
                  <a:lnTo>
                    <a:pt x="7048" y="4538"/>
                  </a:lnTo>
                  <a:lnTo>
                    <a:pt x="6951" y="4441"/>
                  </a:lnTo>
                  <a:lnTo>
                    <a:pt x="6951" y="4296"/>
                  </a:lnTo>
                  <a:lnTo>
                    <a:pt x="6951" y="4200"/>
                  </a:lnTo>
                  <a:lnTo>
                    <a:pt x="6999" y="4055"/>
                  </a:lnTo>
                  <a:lnTo>
                    <a:pt x="7048" y="4007"/>
                  </a:lnTo>
                  <a:lnTo>
                    <a:pt x="7144" y="3959"/>
                  </a:lnTo>
                  <a:close/>
                  <a:moveTo>
                    <a:pt x="3717" y="4007"/>
                  </a:moveTo>
                  <a:lnTo>
                    <a:pt x="3814" y="4103"/>
                  </a:lnTo>
                  <a:lnTo>
                    <a:pt x="3910" y="4200"/>
                  </a:lnTo>
                  <a:lnTo>
                    <a:pt x="3958" y="4296"/>
                  </a:lnTo>
                  <a:lnTo>
                    <a:pt x="3910" y="4441"/>
                  </a:lnTo>
                  <a:lnTo>
                    <a:pt x="3862" y="4538"/>
                  </a:lnTo>
                  <a:lnTo>
                    <a:pt x="3814" y="4634"/>
                  </a:lnTo>
                  <a:lnTo>
                    <a:pt x="3717" y="4683"/>
                  </a:lnTo>
                  <a:lnTo>
                    <a:pt x="3524" y="4683"/>
                  </a:lnTo>
                  <a:lnTo>
                    <a:pt x="3379" y="4586"/>
                  </a:lnTo>
                  <a:lnTo>
                    <a:pt x="3331" y="4490"/>
                  </a:lnTo>
                  <a:lnTo>
                    <a:pt x="3283" y="4393"/>
                  </a:lnTo>
                  <a:lnTo>
                    <a:pt x="3283" y="4248"/>
                  </a:lnTo>
                  <a:lnTo>
                    <a:pt x="3331" y="4152"/>
                  </a:lnTo>
                  <a:lnTo>
                    <a:pt x="3427" y="4055"/>
                  </a:lnTo>
                  <a:lnTo>
                    <a:pt x="3524" y="4007"/>
                  </a:lnTo>
                  <a:close/>
                  <a:moveTo>
                    <a:pt x="4827" y="4345"/>
                  </a:moveTo>
                  <a:lnTo>
                    <a:pt x="4924" y="4441"/>
                  </a:lnTo>
                  <a:lnTo>
                    <a:pt x="5020" y="4538"/>
                  </a:lnTo>
                  <a:lnTo>
                    <a:pt x="5069" y="4634"/>
                  </a:lnTo>
                  <a:lnTo>
                    <a:pt x="5020" y="4779"/>
                  </a:lnTo>
                  <a:lnTo>
                    <a:pt x="4972" y="4876"/>
                  </a:lnTo>
                  <a:lnTo>
                    <a:pt x="4924" y="4972"/>
                  </a:lnTo>
                  <a:lnTo>
                    <a:pt x="4827" y="5020"/>
                  </a:lnTo>
                  <a:lnTo>
                    <a:pt x="4586" y="5020"/>
                  </a:lnTo>
                  <a:lnTo>
                    <a:pt x="4489" y="4924"/>
                  </a:lnTo>
                  <a:lnTo>
                    <a:pt x="4393" y="4827"/>
                  </a:lnTo>
                  <a:lnTo>
                    <a:pt x="4393" y="4731"/>
                  </a:lnTo>
                  <a:lnTo>
                    <a:pt x="4393" y="4586"/>
                  </a:lnTo>
                  <a:lnTo>
                    <a:pt x="4441" y="4490"/>
                  </a:lnTo>
                  <a:lnTo>
                    <a:pt x="4538" y="4393"/>
                  </a:lnTo>
                  <a:lnTo>
                    <a:pt x="4586" y="4345"/>
                  </a:lnTo>
                  <a:close/>
                  <a:moveTo>
                    <a:pt x="5793" y="4683"/>
                  </a:moveTo>
                  <a:lnTo>
                    <a:pt x="5937" y="4731"/>
                  </a:lnTo>
                  <a:lnTo>
                    <a:pt x="6034" y="4779"/>
                  </a:lnTo>
                  <a:lnTo>
                    <a:pt x="6131" y="4876"/>
                  </a:lnTo>
                  <a:lnTo>
                    <a:pt x="6131" y="5020"/>
                  </a:lnTo>
                  <a:lnTo>
                    <a:pt x="6131" y="5117"/>
                  </a:lnTo>
                  <a:lnTo>
                    <a:pt x="6082" y="5214"/>
                  </a:lnTo>
                  <a:lnTo>
                    <a:pt x="6034" y="5310"/>
                  </a:lnTo>
                  <a:lnTo>
                    <a:pt x="5937" y="5358"/>
                  </a:lnTo>
                  <a:lnTo>
                    <a:pt x="5696" y="5358"/>
                  </a:lnTo>
                  <a:lnTo>
                    <a:pt x="5600" y="5310"/>
                  </a:lnTo>
                  <a:lnTo>
                    <a:pt x="5503" y="5214"/>
                  </a:lnTo>
                  <a:lnTo>
                    <a:pt x="5503" y="5069"/>
                  </a:lnTo>
                  <a:lnTo>
                    <a:pt x="5503" y="4924"/>
                  </a:lnTo>
                  <a:lnTo>
                    <a:pt x="5551" y="4827"/>
                  </a:lnTo>
                  <a:lnTo>
                    <a:pt x="5600" y="4779"/>
                  </a:lnTo>
                  <a:lnTo>
                    <a:pt x="5696" y="4731"/>
                  </a:lnTo>
                  <a:lnTo>
                    <a:pt x="5793" y="4683"/>
                  </a:lnTo>
                  <a:close/>
                  <a:moveTo>
                    <a:pt x="2269" y="4779"/>
                  </a:moveTo>
                  <a:lnTo>
                    <a:pt x="2366" y="4827"/>
                  </a:lnTo>
                  <a:lnTo>
                    <a:pt x="2462" y="4924"/>
                  </a:lnTo>
                  <a:lnTo>
                    <a:pt x="2510" y="5069"/>
                  </a:lnTo>
                  <a:lnTo>
                    <a:pt x="2462" y="5214"/>
                  </a:lnTo>
                  <a:lnTo>
                    <a:pt x="2414" y="5310"/>
                  </a:lnTo>
                  <a:lnTo>
                    <a:pt x="2366" y="5358"/>
                  </a:lnTo>
                  <a:lnTo>
                    <a:pt x="2269" y="5407"/>
                  </a:lnTo>
                  <a:lnTo>
                    <a:pt x="2173" y="5455"/>
                  </a:lnTo>
                  <a:lnTo>
                    <a:pt x="2076" y="5407"/>
                  </a:lnTo>
                  <a:lnTo>
                    <a:pt x="1931" y="5358"/>
                  </a:lnTo>
                  <a:lnTo>
                    <a:pt x="1883" y="5262"/>
                  </a:lnTo>
                  <a:lnTo>
                    <a:pt x="1835" y="5117"/>
                  </a:lnTo>
                  <a:lnTo>
                    <a:pt x="1835" y="4972"/>
                  </a:lnTo>
                  <a:lnTo>
                    <a:pt x="1883" y="4876"/>
                  </a:lnTo>
                  <a:lnTo>
                    <a:pt x="1979" y="4827"/>
                  </a:lnTo>
                  <a:lnTo>
                    <a:pt x="2076" y="4779"/>
                  </a:lnTo>
                  <a:close/>
                  <a:moveTo>
                    <a:pt x="6999" y="5020"/>
                  </a:moveTo>
                  <a:lnTo>
                    <a:pt x="7144" y="5117"/>
                  </a:lnTo>
                  <a:lnTo>
                    <a:pt x="7192" y="5214"/>
                  </a:lnTo>
                  <a:lnTo>
                    <a:pt x="7241" y="5310"/>
                  </a:lnTo>
                  <a:lnTo>
                    <a:pt x="7241" y="5455"/>
                  </a:lnTo>
                  <a:lnTo>
                    <a:pt x="7192" y="5551"/>
                  </a:lnTo>
                  <a:lnTo>
                    <a:pt x="7096" y="5648"/>
                  </a:lnTo>
                  <a:lnTo>
                    <a:pt x="6999" y="5696"/>
                  </a:lnTo>
                  <a:lnTo>
                    <a:pt x="6806" y="5696"/>
                  </a:lnTo>
                  <a:lnTo>
                    <a:pt x="6710" y="5600"/>
                  </a:lnTo>
                  <a:lnTo>
                    <a:pt x="6613" y="5503"/>
                  </a:lnTo>
                  <a:lnTo>
                    <a:pt x="6565" y="5407"/>
                  </a:lnTo>
                  <a:lnTo>
                    <a:pt x="6613" y="5262"/>
                  </a:lnTo>
                  <a:lnTo>
                    <a:pt x="6661" y="5165"/>
                  </a:lnTo>
                  <a:lnTo>
                    <a:pt x="6710" y="5117"/>
                  </a:lnTo>
                  <a:lnTo>
                    <a:pt x="6806" y="5069"/>
                  </a:lnTo>
                  <a:lnTo>
                    <a:pt x="6903" y="5020"/>
                  </a:lnTo>
                  <a:close/>
                  <a:moveTo>
                    <a:pt x="3379" y="5117"/>
                  </a:moveTo>
                  <a:lnTo>
                    <a:pt x="3476" y="5165"/>
                  </a:lnTo>
                  <a:lnTo>
                    <a:pt x="3572" y="5310"/>
                  </a:lnTo>
                  <a:lnTo>
                    <a:pt x="3572" y="5407"/>
                  </a:lnTo>
                  <a:lnTo>
                    <a:pt x="3572" y="5551"/>
                  </a:lnTo>
                  <a:lnTo>
                    <a:pt x="3524" y="5648"/>
                  </a:lnTo>
                  <a:lnTo>
                    <a:pt x="3476" y="5696"/>
                  </a:lnTo>
                  <a:lnTo>
                    <a:pt x="3379" y="5744"/>
                  </a:lnTo>
                  <a:lnTo>
                    <a:pt x="3234" y="5793"/>
                  </a:lnTo>
                  <a:lnTo>
                    <a:pt x="3138" y="5744"/>
                  </a:lnTo>
                  <a:lnTo>
                    <a:pt x="3041" y="5696"/>
                  </a:lnTo>
                  <a:lnTo>
                    <a:pt x="2945" y="5600"/>
                  </a:lnTo>
                  <a:lnTo>
                    <a:pt x="2945" y="5455"/>
                  </a:lnTo>
                  <a:lnTo>
                    <a:pt x="2945" y="5358"/>
                  </a:lnTo>
                  <a:lnTo>
                    <a:pt x="2993" y="5262"/>
                  </a:lnTo>
                  <a:lnTo>
                    <a:pt x="3041" y="5165"/>
                  </a:lnTo>
                  <a:lnTo>
                    <a:pt x="3138" y="5117"/>
                  </a:lnTo>
                  <a:close/>
                  <a:moveTo>
                    <a:pt x="4489" y="5503"/>
                  </a:moveTo>
                  <a:lnTo>
                    <a:pt x="4586" y="5551"/>
                  </a:lnTo>
                  <a:lnTo>
                    <a:pt x="4634" y="5648"/>
                  </a:lnTo>
                  <a:lnTo>
                    <a:pt x="4682" y="5793"/>
                  </a:lnTo>
                  <a:lnTo>
                    <a:pt x="4682" y="5889"/>
                  </a:lnTo>
                  <a:lnTo>
                    <a:pt x="4634" y="5986"/>
                  </a:lnTo>
                  <a:lnTo>
                    <a:pt x="4586" y="6082"/>
                  </a:lnTo>
                  <a:lnTo>
                    <a:pt x="4489" y="6131"/>
                  </a:lnTo>
                  <a:lnTo>
                    <a:pt x="4248" y="6131"/>
                  </a:lnTo>
                  <a:lnTo>
                    <a:pt x="4152" y="6034"/>
                  </a:lnTo>
                  <a:lnTo>
                    <a:pt x="4055" y="5938"/>
                  </a:lnTo>
                  <a:lnTo>
                    <a:pt x="4007" y="5841"/>
                  </a:lnTo>
                  <a:lnTo>
                    <a:pt x="4055" y="5696"/>
                  </a:lnTo>
                  <a:lnTo>
                    <a:pt x="4103" y="5600"/>
                  </a:lnTo>
                  <a:lnTo>
                    <a:pt x="4152" y="5551"/>
                  </a:lnTo>
                  <a:lnTo>
                    <a:pt x="4345" y="5503"/>
                  </a:lnTo>
                  <a:close/>
                  <a:moveTo>
                    <a:pt x="5455" y="5793"/>
                  </a:moveTo>
                  <a:lnTo>
                    <a:pt x="5551" y="5841"/>
                  </a:lnTo>
                  <a:lnTo>
                    <a:pt x="5696" y="5889"/>
                  </a:lnTo>
                  <a:lnTo>
                    <a:pt x="5744" y="5986"/>
                  </a:lnTo>
                  <a:lnTo>
                    <a:pt x="5793" y="6131"/>
                  </a:lnTo>
                  <a:lnTo>
                    <a:pt x="5793" y="6227"/>
                  </a:lnTo>
                  <a:lnTo>
                    <a:pt x="5744" y="6324"/>
                  </a:lnTo>
                  <a:lnTo>
                    <a:pt x="5648" y="6420"/>
                  </a:lnTo>
                  <a:lnTo>
                    <a:pt x="5551" y="6469"/>
                  </a:lnTo>
                  <a:lnTo>
                    <a:pt x="5358" y="6469"/>
                  </a:lnTo>
                  <a:lnTo>
                    <a:pt x="5262" y="6420"/>
                  </a:lnTo>
                  <a:lnTo>
                    <a:pt x="5165" y="6275"/>
                  </a:lnTo>
                  <a:lnTo>
                    <a:pt x="5117" y="6179"/>
                  </a:lnTo>
                  <a:lnTo>
                    <a:pt x="5165" y="6034"/>
                  </a:lnTo>
                  <a:lnTo>
                    <a:pt x="5213" y="5938"/>
                  </a:lnTo>
                  <a:lnTo>
                    <a:pt x="5262" y="5889"/>
                  </a:lnTo>
                  <a:lnTo>
                    <a:pt x="5358" y="5841"/>
                  </a:lnTo>
                  <a:lnTo>
                    <a:pt x="5455" y="5793"/>
                  </a:lnTo>
                  <a:close/>
                  <a:moveTo>
                    <a:pt x="6565" y="6131"/>
                  </a:moveTo>
                  <a:lnTo>
                    <a:pt x="6661" y="6179"/>
                  </a:lnTo>
                  <a:lnTo>
                    <a:pt x="6806" y="6227"/>
                  </a:lnTo>
                  <a:lnTo>
                    <a:pt x="6855" y="6324"/>
                  </a:lnTo>
                  <a:lnTo>
                    <a:pt x="6903" y="6469"/>
                  </a:lnTo>
                  <a:lnTo>
                    <a:pt x="6903" y="6565"/>
                  </a:lnTo>
                  <a:lnTo>
                    <a:pt x="6855" y="6662"/>
                  </a:lnTo>
                  <a:lnTo>
                    <a:pt x="6758" y="6758"/>
                  </a:lnTo>
                  <a:lnTo>
                    <a:pt x="6661" y="6806"/>
                  </a:lnTo>
                  <a:lnTo>
                    <a:pt x="6468" y="6806"/>
                  </a:lnTo>
                  <a:lnTo>
                    <a:pt x="6372" y="6758"/>
                  </a:lnTo>
                  <a:lnTo>
                    <a:pt x="6275" y="6613"/>
                  </a:lnTo>
                  <a:lnTo>
                    <a:pt x="6227" y="6517"/>
                  </a:lnTo>
                  <a:lnTo>
                    <a:pt x="6227" y="6372"/>
                  </a:lnTo>
                  <a:lnTo>
                    <a:pt x="6324" y="6275"/>
                  </a:lnTo>
                  <a:lnTo>
                    <a:pt x="6372" y="6227"/>
                  </a:lnTo>
                  <a:lnTo>
                    <a:pt x="6468" y="6179"/>
                  </a:lnTo>
                  <a:lnTo>
                    <a:pt x="6565" y="6131"/>
                  </a:lnTo>
                  <a:close/>
                  <a:moveTo>
                    <a:pt x="2414" y="1"/>
                  </a:move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E4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8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145" y="628"/>
                  </a:lnTo>
                  <a:lnTo>
                    <a:pt x="48" y="483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97" y="145"/>
                  </a:lnTo>
                  <a:lnTo>
                    <a:pt x="145" y="97"/>
                  </a:lnTo>
                  <a:lnTo>
                    <a:pt x="241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79" y="97"/>
                  </a:lnTo>
                  <a:lnTo>
                    <a:pt x="628" y="194"/>
                  </a:lnTo>
                  <a:lnTo>
                    <a:pt x="676" y="339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83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146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6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339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84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146" y="531"/>
                  </a:lnTo>
                  <a:lnTo>
                    <a:pt x="49" y="435"/>
                  </a:lnTo>
                  <a:lnTo>
                    <a:pt x="1" y="338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97" y="97"/>
                  </a:lnTo>
                  <a:lnTo>
                    <a:pt x="146" y="48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80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28" y="483"/>
                  </a:lnTo>
                  <a:lnTo>
                    <a:pt x="580" y="579"/>
                  </a:lnTo>
                  <a:lnTo>
                    <a:pt x="483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85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677"/>
                  </a:moveTo>
                  <a:lnTo>
                    <a:pt x="290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49"/>
                  </a:lnTo>
                  <a:lnTo>
                    <a:pt x="628" y="194"/>
                  </a:lnTo>
                  <a:lnTo>
                    <a:pt x="628" y="29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290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6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146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87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79"/>
                  </a:lnTo>
                  <a:lnTo>
                    <a:pt x="49" y="483"/>
                  </a:lnTo>
                  <a:lnTo>
                    <a:pt x="1" y="338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49" y="97"/>
                  </a:lnTo>
                  <a:lnTo>
                    <a:pt x="145" y="48"/>
                  </a:lnTo>
                  <a:lnTo>
                    <a:pt x="242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32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579"/>
                  </a:lnTo>
                  <a:lnTo>
                    <a:pt x="435" y="628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88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97" y="628"/>
                  </a:lnTo>
                  <a:lnTo>
                    <a:pt x="0" y="532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145"/>
                  </a:lnTo>
                  <a:lnTo>
                    <a:pt x="97" y="97"/>
                  </a:lnTo>
                  <a:lnTo>
                    <a:pt x="193" y="49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31" y="97"/>
                  </a:lnTo>
                  <a:lnTo>
                    <a:pt x="628" y="194"/>
                  </a:lnTo>
                  <a:lnTo>
                    <a:pt x="628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6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90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91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97" y="580"/>
                  </a:lnTo>
                  <a:lnTo>
                    <a:pt x="0" y="483"/>
                  </a:lnTo>
                  <a:lnTo>
                    <a:pt x="0" y="3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97"/>
                  </a:lnTo>
                  <a:lnTo>
                    <a:pt x="97" y="49"/>
                  </a:lnTo>
                  <a:lnTo>
                    <a:pt x="193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1" y="49"/>
                  </a:lnTo>
                  <a:lnTo>
                    <a:pt x="628" y="145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9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7"/>
                  </a:moveTo>
                  <a:lnTo>
                    <a:pt x="338" y="677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6" y="291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93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49" y="145"/>
                  </a:lnTo>
                  <a:lnTo>
                    <a:pt x="146" y="49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4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95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9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28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97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fill="none" extrusionOk="0">
                  <a:moveTo>
                    <a:pt x="2559" y="1"/>
                  </a:moveTo>
                  <a:lnTo>
                    <a:pt x="2559" y="1"/>
                  </a:lnTo>
                  <a:lnTo>
                    <a:pt x="2414" y="1"/>
                  </a:ln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6710" y="9365"/>
                  </a:lnTo>
                  <a:lnTo>
                    <a:pt x="6903" y="9365"/>
                  </a:lnTo>
                  <a:lnTo>
                    <a:pt x="6903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5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98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94" y="1"/>
                  </a:move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9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00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extrusionOk="0">
                  <a:moveTo>
                    <a:pt x="339" y="0"/>
                  </a:move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01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02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03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04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290" y="1"/>
                  </a:move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05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06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07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08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291" y="1"/>
                  </a:move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09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10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11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1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13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14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193" y="1"/>
                  </a:move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15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93" y="1"/>
                  </a:ln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16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17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18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19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20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21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2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23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24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242" y="0"/>
                  </a:move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25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0"/>
                  </a:ln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2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27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28;p80"/>
            <p:cNvSpPr/>
            <p:nvPr/>
          </p:nvSpPr>
          <p:spPr>
            <a:xfrm>
              <a:off x="3385225" y="1965725"/>
              <a:ext cx="44675" cy="68825"/>
            </a:xfrm>
            <a:custGeom>
              <a:avLst/>
              <a:gdLst/>
              <a:ahLst/>
              <a:cxnLst/>
              <a:rect l="l" t="t" r="r" b="b"/>
              <a:pathLst>
                <a:path w="1787" h="2753" extrusionOk="0">
                  <a:moveTo>
                    <a:pt x="338" y="1"/>
                  </a:moveTo>
                  <a:lnTo>
                    <a:pt x="49" y="966"/>
                  </a:lnTo>
                  <a:lnTo>
                    <a:pt x="0" y="1207"/>
                  </a:lnTo>
                  <a:lnTo>
                    <a:pt x="0" y="1401"/>
                  </a:lnTo>
                  <a:lnTo>
                    <a:pt x="0" y="1642"/>
                  </a:lnTo>
                  <a:lnTo>
                    <a:pt x="97" y="1835"/>
                  </a:lnTo>
                  <a:lnTo>
                    <a:pt x="242" y="2028"/>
                  </a:lnTo>
                  <a:lnTo>
                    <a:pt x="387" y="2221"/>
                  </a:lnTo>
                  <a:lnTo>
                    <a:pt x="580" y="2318"/>
                  </a:lnTo>
                  <a:lnTo>
                    <a:pt x="773" y="2414"/>
                  </a:lnTo>
                  <a:lnTo>
                    <a:pt x="1786" y="27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29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917" y="1"/>
                  </a:moveTo>
                  <a:lnTo>
                    <a:pt x="7145" y="49"/>
                  </a:lnTo>
                  <a:lnTo>
                    <a:pt x="6372" y="146"/>
                  </a:lnTo>
                  <a:lnTo>
                    <a:pt x="5600" y="339"/>
                  </a:lnTo>
                  <a:lnTo>
                    <a:pt x="4876" y="628"/>
                  </a:lnTo>
                  <a:lnTo>
                    <a:pt x="4152" y="966"/>
                  </a:lnTo>
                  <a:lnTo>
                    <a:pt x="3476" y="1352"/>
                  </a:lnTo>
                  <a:lnTo>
                    <a:pt x="2849" y="1835"/>
                  </a:lnTo>
                  <a:lnTo>
                    <a:pt x="2270" y="2366"/>
                  </a:lnTo>
                  <a:lnTo>
                    <a:pt x="1739" y="2897"/>
                  </a:lnTo>
                  <a:lnTo>
                    <a:pt x="1304" y="3524"/>
                  </a:lnTo>
                  <a:lnTo>
                    <a:pt x="918" y="4200"/>
                  </a:lnTo>
                  <a:lnTo>
                    <a:pt x="580" y="4876"/>
                  </a:lnTo>
                  <a:lnTo>
                    <a:pt x="339" y="5552"/>
                  </a:lnTo>
                  <a:lnTo>
                    <a:pt x="146" y="6324"/>
                  </a:lnTo>
                  <a:lnTo>
                    <a:pt x="49" y="7048"/>
                  </a:lnTo>
                  <a:lnTo>
                    <a:pt x="1" y="7820"/>
                  </a:lnTo>
                  <a:lnTo>
                    <a:pt x="49" y="8593"/>
                  </a:lnTo>
                  <a:lnTo>
                    <a:pt x="146" y="9365"/>
                  </a:lnTo>
                  <a:lnTo>
                    <a:pt x="339" y="10137"/>
                  </a:lnTo>
                  <a:lnTo>
                    <a:pt x="580" y="10861"/>
                  </a:lnTo>
                  <a:lnTo>
                    <a:pt x="966" y="11633"/>
                  </a:lnTo>
                  <a:lnTo>
                    <a:pt x="1352" y="12309"/>
                  </a:lnTo>
                  <a:lnTo>
                    <a:pt x="1835" y="12888"/>
                  </a:lnTo>
                  <a:lnTo>
                    <a:pt x="2366" y="13468"/>
                  </a:lnTo>
                  <a:lnTo>
                    <a:pt x="2897" y="13999"/>
                  </a:lnTo>
                  <a:lnTo>
                    <a:pt x="3525" y="14433"/>
                  </a:lnTo>
                  <a:lnTo>
                    <a:pt x="4200" y="14819"/>
                  </a:lnTo>
                  <a:lnTo>
                    <a:pt x="4876" y="15157"/>
                  </a:lnTo>
                  <a:lnTo>
                    <a:pt x="5552" y="15398"/>
                  </a:lnTo>
                  <a:lnTo>
                    <a:pt x="6324" y="15591"/>
                  </a:lnTo>
                  <a:lnTo>
                    <a:pt x="7048" y="15688"/>
                  </a:lnTo>
                  <a:lnTo>
                    <a:pt x="7820" y="15736"/>
                  </a:lnTo>
                  <a:lnTo>
                    <a:pt x="8593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634" y="14819"/>
                  </a:lnTo>
                  <a:lnTo>
                    <a:pt x="12309" y="14385"/>
                  </a:lnTo>
                  <a:lnTo>
                    <a:pt x="12889" y="13902"/>
                  </a:lnTo>
                  <a:lnTo>
                    <a:pt x="13468" y="13419"/>
                  </a:lnTo>
                  <a:lnTo>
                    <a:pt x="13999" y="12840"/>
                  </a:lnTo>
                  <a:lnTo>
                    <a:pt x="14433" y="12213"/>
                  </a:lnTo>
                  <a:lnTo>
                    <a:pt x="14819" y="11585"/>
                  </a:lnTo>
                  <a:lnTo>
                    <a:pt x="15157" y="10861"/>
                  </a:lnTo>
                  <a:lnTo>
                    <a:pt x="15399" y="10185"/>
                  </a:lnTo>
                  <a:lnTo>
                    <a:pt x="15592" y="9461"/>
                  </a:lnTo>
                  <a:lnTo>
                    <a:pt x="15688" y="8689"/>
                  </a:lnTo>
                  <a:lnTo>
                    <a:pt x="15736" y="7917"/>
                  </a:lnTo>
                  <a:lnTo>
                    <a:pt x="15688" y="7144"/>
                  </a:lnTo>
                  <a:lnTo>
                    <a:pt x="15592" y="6372"/>
                  </a:lnTo>
                  <a:lnTo>
                    <a:pt x="15399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420" y="2269"/>
                  </a:lnTo>
                  <a:lnTo>
                    <a:pt x="12840" y="1738"/>
                  </a:lnTo>
                  <a:lnTo>
                    <a:pt x="12213" y="1304"/>
                  </a:lnTo>
                  <a:lnTo>
                    <a:pt x="11585" y="918"/>
                  </a:lnTo>
                  <a:lnTo>
                    <a:pt x="10861" y="628"/>
                  </a:lnTo>
                  <a:lnTo>
                    <a:pt x="10186" y="339"/>
                  </a:lnTo>
                  <a:lnTo>
                    <a:pt x="9462" y="146"/>
                  </a:lnTo>
                  <a:lnTo>
                    <a:pt x="8689" y="49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30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4876" y="628"/>
                  </a:moveTo>
                  <a:lnTo>
                    <a:pt x="4876" y="628"/>
                  </a:lnTo>
                  <a:lnTo>
                    <a:pt x="5600" y="339"/>
                  </a:lnTo>
                  <a:lnTo>
                    <a:pt x="6372" y="146"/>
                  </a:lnTo>
                  <a:lnTo>
                    <a:pt x="7145" y="49"/>
                  </a:lnTo>
                  <a:lnTo>
                    <a:pt x="7917" y="1"/>
                  </a:lnTo>
                  <a:lnTo>
                    <a:pt x="8689" y="49"/>
                  </a:lnTo>
                  <a:lnTo>
                    <a:pt x="9462" y="146"/>
                  </a:lnTo>
                  <a:lnTo>
                    <a:pt x="10186" y="339"/>
                  </a:lnTo>
                  <a:lnTo>
                    <a:pt x="10861" y="628"/>
                  </a:lnTo>
                  <a:lnTo>
                    <a:pt x="11585" y="918"/>
                  </a:lnTo>
                  <a:lnTo>
                    <a:pt x="12213" y="1304"/>
                  </a:lnTo>
                  <a:lnTo>
                    <a:pt x="12840" y="1738"/>
                  </a:lnTo>
                  <a:lnTo>
                    <a:pt x="13420" y="226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157" y="4876"/>
                  </a:lnTo>
                  <a:lnTo>
                    <a:pt x="15399" y="5600"/>
                  </a:lnTo>
                  <a:lnTo>
                    <a:pt x="15592" y="6372"/>
                  </a:lnTo>
                  <a:lnTo>
                    <a:pt x="15688" y="7144"/>
                  </a:lnTo>
                  <a:lnTo>
                    <a:pt x="15736" y="7917"/>
                  </a:lnTo>
                  <a:lnTo>
                    <a:pt x="15688" y="8689"/>
                  </a:lnTo>
                  <a:lnTo>
                    <a:pt x="15592" y="9461"/>
                  </a:lnTo>
                  <a:lnTo>
                    <a:pt x="15399" y="10185"/>
                  </a:lnTo>
                  <a:lnTo>
                    <a:pt x="15157" y="10861"/>
                  </a:lnTo>
                  <a:lnTo>
                    <a:pt x="14819" y="11585"/>
                  </a:lnTo>
                  <a:lnTo>
                    <a:pt x="14433" y="12213"/>
                  </a:lnTo>
                  <a:lnTo>
                    <a:pt x="13999" y="12840"/>
                  </a:lnTo>
                  <a:lnTo>
                    <a:pt x="13468" y="13419"/>
                  </a:lnTo>
                  <a:lnTo>
                    <a:pt x="12889" y="13902"/>
                  </a:lnTo>
                  <a:lnTo>
                    <a:pt x="12309" y="14385"/>
                  </a:lnTo>
                  <a:lnTo>
                    <a:pt x="11634" y="14819"/>
                  </a:lnTo>
                  <a:lnTo>
                    <a:pt x="10861" y="15157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593" y="15688"/>
                  </a:lnTo>
                  <a:lnTo>
                    <a:pt x="7820" y="15736"/>
                  </a:lnTo>
                  <a:lnTo>
                    <a:pt x="7048" y="15688"/>
                  </a:lnTo>
                  <a:lnTo>
                    <a:pt x="6324" y="15591"/>
                  </a:lnTo>
                  <a:lnTo>
                    <a:pt x="5552" y="15398"/>
                  </a:lnTo>
                  <a:lnTo>
                    <a:pt x="4876" y="15157"/>
                  </a:lnTo>
                  <a:lnTo>
                    <a:pt x="4200" y="14819"/>
                  </a:lnTo>
                  <a:lnTo>
                    <a:pt x="3525" y="14433"/>
                  </a:lnTo>
                  <a:lnTo>
                    <a:pt x="2897" y="13999"/>
                  </a:lnTo>
                  <a:lnTo>
                    <a:pt x="2366" y="13468"/>
                  </a:lnTo>
                  <a:lnTo>
                    <a:pt x="1835" y="12888"/>
                  </a:lnTo>
                  <a:lnTo>
                    <a:pt x="1352" y="12309"/>
                  </a:lnTo>
                  <a:lnTo>
                    <a:pt x="966" y="11633"/>
                  </a:lnTo>
                  <a:lnTo>
                    <a:pt x="580" y="10861"/>
                  </a:lnTo>
                  <a:lnTo>
                    <a:pt x="580" y="10861"/>
                  </a:lnTo>
                  <a:lnTo>
                    <a:pt x="339" y="10137"/>
                  </a:lnTo>
                  <a:lnTo>
                    <a:pt x="146" y="9365"/>
                  </a:lnTo>
                  <a:lnTo>
                    <a:pt x="49" y="8593"/>
                  </a:lnTo>
                  <a:lnTo>
                    <a:pt x="1" y="7820"/>
                  </a:lnTo>
                  <a:lnTo>
                    <a:pt x="49" y="7048"/>
                  </a:lnTo>
                  <a:lnTo>
                    <a:pt x="146" y="6324"/>
                  </a:lnTo>
                  <a:lnTo>
                    <a:pt x="339" y="5552"/>
                  </a:lnTo>
                  <a:lnTo>
                    <a:pt x="580" y="4876"/>
                  </a:lnTo>
                  <a:lnTo>
                    <a:pt x="918" y="4200"/>
                  </a:lnTo>
                  <a:lnTo>
                    <a:pt x="1304" y="3524"/>
                  </a:lnTo>
                  <a:lnTo>
                    <a:pt x="1739" y="2897"/>
                  </a:lnTo>
                  <a:lnTo>
                    <a:pt x="2270" y="2366"/>
                  </a:lnTo>
                  <a:lnTo>
                    <a:pt x="2849" y="1835"/>
                  </a:lnTo>
                  <a:lnTo>
                    <a:pt x="3476" y="1352"/>
                  </a:lnTo>
                  <a:lnTo>
                    <a:pt x="4152" y="966"/>
                  </a:lnTo>
                  <a:lnTo>
                    <a:pt x="48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31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extrusionOk="0">
                  <a:moveTo>
                    <a:pt x="1400" y="6420"/>
                  </a:moveTo>
                  <a:lnTo>
                    <a:pt x="1545" y="6806"/>
                  </a:lnTo>
                  <a:lnTo>
                    <a:pt x="1690" y="7144"/>
                  </a:lnTo>
                  <a:lnTo>
                    <a:pt x="1545" y="6758"/>
                  </a:lnTo>
                  <a:lnTo>
                    <a:pt x="1400" y="6420"/>
                  </a:lnTo>
                  <a:close/>
                  <a:moveTo>
                    <a:pt x="1690" y="7144"/>
                  </a:moveTo>
                  <a:lnTo>
                    <a:pt x="1931" y="7482"/>
                  </a:lnTo>
                  <a:lnTo>
                    <a:pt x="2125" y="7772"/>
                  </a:lnTo>
                  <a:lnTo>
                    <a:pt x="1931" y="7434"/>
                  </a:lnTo>
                  <a:lnTo>
                    <a:pt x="1690" y="7144"/>
                  </a:lnTo>
                  <a:close/>
                  <a:moveTo>
                    <a:pt x="2125" y="7772"/>
                  </a:moveTo>
                  <a:lnTo>
                    <a:pt x="2414" y="8061"/>
                  </a:lnTo>
                  <a:lnTo>
                    <a:pt x="2704" y="8303"/>
                  </a:lnTo>
                  <a:lnTo>
                    <a:pt x="2414" y="8013"/>
                  </a:lnTo>
                  <a:lnTo>
                    <a:pt x="2125" y="7772"/>
                  </a:lnTo>
                  <a:close/>
                  <a:moveTo>
                    <a:pt x="5648" y="918"/>
                  </a:moveTo>
                  <a:lnTo>
                    <a:pt x="6083" y="966"/>
                  </a:lnTo>
                  <a:lnTo>
                    <a:pt x="6517" y="1111"/>
                  </a:lnTo>
                  <a:lnTo>
                    <a:pt x="6903" y="1255"/>
                  </a:lnTo>
                  <a:lnTo>
                    <a:pt x="7289" y="1400"/>
                  </a:lnTo>
                  <a:lnTo>
                    <a:pt x="7627" y="1642"/>
                  </a:lnTo>
                  <a:lnTo>
                    <a:pt x="7965" y="1883"/>
                  </a:lnTo>
                  <a:lnTo>
                    <a:pt x="8303" y="2173"/>
                  </a:lnTo>
                  <a:lnTo>
                    <a:pt x="8544" y="2462"/>
                  </a:lnTo>
                  <a:lnTo>
                    <a:pt x="8834" y="2800"/>
                  </a:lnTo>
                  <a:lnTo>
                    <a:pt x="9027" y="3186"/>
                  </a:lnTo>
                  <a:lnTo>
                    <a:pt x="9220" y="3524"/>
                  </a:lnTo>
                  <a:lnTo>
                    <a:pt x="9365" y="3959"/>
                  </a:lnTo>
                  <a:lnTo>
                    <a:pt x="9461" y="4345"/>
                  </a:lnTo>
                  <a:lnTo>
                    <a:pt x="9558" y="4779"/>
                  </a:lnTo>
                  <a:lnTo>
                    <a:pt x="9558" y="5213"/>
                  </a:lnTo>
                  <a:lnTo>
                    <a:pt x="9558" y="5696"/>
                  </a:lnTo>
                  <a:lnTo>
                    <a:pt x="9461" y="6082"/>
                  </a:lnTo>
                  <a:lnTo>
                    <a:pt x="9365" y="6517"/>
                  </a:lnTo>
                  <a:lnTo>
                    <a:pt x="9220" y="6903"/>
                  </a:lnTo>
                  <a:lnTo>
                    <a:pt x="9027" y="7289"/>
                  </a:lnTo>
                  <a:lnTo>
                    <a:pt x="8834" y="7675"/>
                  </a:lnTo>
                  <a:lnTo>
                    <a:pt x="8544" y="8013"/>
                  </a:lnTo>
                  <a:lnTo>
                    <a:pt x="8303" y="8303"/>
                  </a:lnTo>
                  <a:lnTo>
                    <a:pt x="7965" y="8592"/>
                  </a:lnTo>
                  <a:lnTo>
                    <a:pt x="7627" y="8834"/>
                  </a:lnTo>
                  <a:lnTo>
                    <a:pt x="7289" y="9027"/>
                  </a:lnTo>
                  <a:lnTo>
                    <a:pt x="6903" y="9220"/>
                  </a:lnTo>
                  <a:lnTo>
                    <a:pt x="6517" y="9365"/>
                  </a:lnTo>
                  <a:lnTo>
                    <a:pt x="6083" y="9461"/>
                  </a:lnTo>
                  <a:lnTo>
                    <a:pt x="5648" y="9558"/>
                  </a:lnTo>
                  <a:lnTo>
                    <a:pt x="4779" y="9558"/>
                  </a:lnTo>
                  <a:lnTo>
                    <a:pt x="4345" y="9461"/>
                  </a:lnTo>
                  <a:lnTo>
                    <a:pt x="3910" y="9365"/>
                  </a:lnTo>
                  <a:lnTo>
                    <a:pt x="3524" y="9220"/>
                  </a:lnTo>
                  <a:lnTo>
                    <a:pt x="3138" y="9027"/>
                  </a:lnTo>
                  <a:lnTo>
                    <a:pt x="2800" y="8834"/>
                  </a:lnTo>
                  <a:lnTo>
                    <a:pt x="2462" y="8592"/>
                  </a:lnTo>
                  <a:lnTo>
                    <a:pt x="2173" y="8303"/>
                  </a:lnTo>
                  <a:lnTo>
                    <a:pt x="1883" y="8013"/>
                  </a:lnTo>
                  <a:lnTo>
                    <a:pt x="1642" y="7675"/>
                  </a:lnTo>
                  <a:lnTo>
                    <a:pt x="1400" y="7289"/>
                  </a:lnTo>
                  <a:lnTo>
                    <a:pt x="1207" y="6903"/>
                  </a:lnTo>
                  <a:lnTo>
                    <a:pt x="1063" y="6517"/>
                  </a:lnTo>
                  <a:lnTo>
                    <a:pt x="966" y="6082"/>
                  </a:lnTo>
                  <a:lnTo>
                    <a:pt x="918" y="5696"/>
                  </a:lnTo>
                  <a:lnTo>
                    <a:pt x="870" y="5213"/>
                  </a:lnTo>
                  <a:lnTo>
                    <a:pt x="918" y="4779"/>
                  </a:lnTo>
                  <a:lnTo>
                    <a:pt x="966" y="4345"/>
                  </a:lnTo>
                  <a:lnTo>
                    <a:pt x="1063" y="3959"/>
                  </a:lnTo>
                  <a:lnTo>
                    <a:pt x="1207" y="3524"/>
                  </a:lnTo>
                  <a:lnTo>
                    <a:pt x="1400" y="3186"/>
                  </a:lnTo>
                  <a:lnTo>
                    <a:pt x="1642" y="2800"/>
                  </a:lnTo>
                  <a:lnTo>
                    <a:pt x="1883" y="2462"/>
                  </a:lnTo>
                  <a:lnTo>
                    <a:pt x="2173" y="2173"/>
                  </a:lnTo>
                  <a:lnTo>
                    <a:pt x="2462" y="1883"/>
                  </a:lnTo>
                  <a:lnTo>
                    <a:pt x="2800" y="1642"/>
                  </a:lnTo>
                  <a:lnTo>
                    <a:pt x="3138" y="1400"/>
                  </a:lnTo>
                  <a:lnTo>
                    <a:pt x="3524" y="1255"/>
                  </a:lnTo>
                  <a:lnTo>
                    <a:pt x="3910" y="1111"/>
                  </a:lnTo>
                  <a:lnTo>
                    <a:pt x="4345" y="966"/>
                  </a:lnTo>
                  <a:lnTo>
                    <a:pt x="4779" y="918"/>
                  </a:lnTo>
                  <a:close/>
                  <a:moveTo>
                    <a:pt x="4683" y="1"/>
                  </a:move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32;p80"/>
            <p:cNvSpPr/>
            <p:nvPr/>
          </p:nvSpPr>
          <p:spPr>
            <a:xfrm>
              <a:off x="1255375" y="1456500"/>
              <a:ext cx="100175" cy="100175"/>
            </a:xfrm>
            <a:custGeom>
              <a:avLst/>
              <a:gdLst/>
              <a:ahLst/>
              <a:cxnLst/>
              <a:rect l="l" t="t" r="r" b="b"/>
              <a:pathLst>
                <a:path w="4007" h="400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435"/>
                  </a:lnTo>
                  <a:lnTo>
                    <a:pt x="97" y="821"/>
                  </a:lnTo>
                  <a:lnTo>
                    <a:pt x="193" y="1207"/>
                  </a:lnTo>
                  <a:lnTo>
                    <a:pt x="338" y="1593"/>
                  </a:lnTo>
                  <a:lnTo>
                    <a:pt x="483" y="1931"/>
                  </a:lnTo>
                  <a:lnTo>
                    <a:pt x="724" y="2269"/>
                  </a:lnTo>
                  <a:lnTo>
                    <a:pt x="918" y="2559"/>
                  </a:lnTo>
                  <a:lnTo>
                    <a:pt x="1207" y="2848"/>
                  </a:lnTo>
                  <a:lnTo>
                    <a:pt x="1497" y="3090"/>
                  </a:lnTo>
                  <a:lnTo>
                    <a:pt x="1786" y="3331"/>
                  </a:lnTo>
                  <a:lnTo>
                    <a:pt x="2124" y="3524"/>
                  </a:lnTo>
                  <a:lnTo>
                    <a:pt x="2462" y="3669"/>
                  </a:lnTo>
                  <a:lnTo>
                    <a:pt x="2800" y="3814"/>
                  </a:lnTo>
                  <a:lnTo>
                    <a:pt x="3186" y="3910"/>
                  </a:lnTo>
                  <a:lnTo>
                    <a:pt x="3621" y="3958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3621" y="3958"/>
                  </a:lnTo>
                  <a:lnTo>
                    <a:pt x="3186" y="3910"/>
                  </a:lnTo>
                  <a:lnTo>
                    <a:pt x="2800" y="3814"/>
                  </a:lnTo>
                  <a:lnTo>
                    <a:pt x="2462" y="3669"/>
                  </a:lnTo>
                  <a:lnTo>
                    <a:pt x="2124" y="3524"/>
                  </a:lnTo>
                  <a:lnTo>
                    <a:pt x="1786" y="3331"/>
                  </a:lnTo>
                  <a:lnTo>
                    <a:pt x="1497" y="3090"/>
                  </a:lnTo>
                  <a:lnTo>
                    <a:pt x="1207" y="2800"/>
                  </a:lnTo>
                  <a:lnTo>
                    <a:pt x="918" y="2559"/>
                  </a:lnTo>
                  <a:lnTo>
                    <a:pt x="724" y="2221"/>
                  </a:lnTo>
                  <a:lnTo>
                    <a:pt x="483" y="1931"/>
                  </a:lnTo>
                  <a:lnTo>
                    <a:pt x="338" y="1545"/>
                  </a:lnTo>
                  <a:lnTo>
                    <a:pt x="193" y="1207"/>
                  </a:lnTo>
                  <a:lnTo>
                    <a:pt x="97" y="821"/>
                  </a:lnTo>
                  <a:lnTo>
                    <a:pt x="49" y="4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33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8641"/>
                  </a:moveTo>
                  <a:lnTo>
                    <a:pt x="4345" y="8641"/>
                  </a:lnTo>
                  <a:lnTo>
                    <a:pt x="3910" y="8641"/>
                  </a:lnTo>
                  <a:lnTo>
                    <a:pt x="3476" y="8544"/>
                  </a:lnTo>
                  <a:lnTo>
                    <a:pt x="3041" y="8448"/>
                  </a:lnTo>
                  <a:lnTo>
                    <a:pt x="2655" y="8303"/>
                  </a:lnTo>
                  <a:lnTo>
                    <a:pt x="2269" y="8110"/>
                  </a:lnTo>
                  <a:lnTo>
                    <a:pt x="1931" y="7917"/>
                  </a:lnTo>
                  <a:lnTo>
                    <a:pt x="1593" y="7675"/>
                  </a:lnTo>
                  <a:lnTo>
                    <a:pt x="1304" y="7386"/>
                  </a:lnTo>
                  <a:lnTo>
                    <a:pt x="1014" y="7096"/>
                  </a:lnTo>
                  <a:lnTo>
                    <a:pt x="773" y="6758"/>
                  </a:lnTo>
                  <a:lnTo>
                    <a:pt x="531" y="6372"/>
                  </a:lnTo>
                  <a:lnTo>
                    <a:pt x="338" y="5986"/>
                  </a:lnTo>
                  <a:lnTo>
                    <a:pt x="194" y="5600"/>
                  </a:lnTo>
                  <a:lnTo>
                    <a:pt x="97" y="5165"/>
                  </a:lnTo>
                  <a:lnTo>
                    <a:pt x="49" y="4779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3862"/>
                  </a:lnTo>
                  <a:lnTo>
                    <a:pt x="97" y="3428"/>
                  </a:lnTo>
                  <a:lnTo>
                    <a:pt x="194" y="3042"/>
                  </a:lnTo>
                  <a:lnTo>
                    <a:pt x="338" y="2607"/>
                  </a:lnTo>
                  <a:lnTo>
                    <a:pt x="531" y="2269"/>
                  </a:lnTo>
                  <a:lnTo>
                    <a:pt x="773" y="1883"/>
                  </a:lnTo>
                  <a:lnTo>
                    <a:pt x="1014" y="1545"/>
                  </a:lnTo>
                  <a:lnTo>
                    <a:pt x="1304" y="1256"/>
                  </a:lnTo>
                  <a:lnTo>
                    <a:pt x="1593" y="966"/>
                  </a:lnTo>
                  <a:lnTo>
                    <a:pt x="1931" y="725"/>
                  </a:lnTo>
                  <a:lnTo>
                    <a:pt x="2269" y="483"/>
                  </a:lnTo>
                  <a:lnTo>
                    <a:pt x="2655" y="338"/>
                  </a:lnTo>
                  <a:lnTo>
                    <a:pt x="3041" y="194"/>
                  </a:lnTo>
                  <a:lnTo>
                    <a:pt x="3476" y="49"/>
                  </a:lnTo>
                  <a:lnTo>
                    <a:pt x="3910" y="1"/>
                  </a:lnTo>
                  <a:lnTo>
                    <a:pt x="4345" y="1"/>
                  </a:lnTo>
                  <a:lnTo>
                    <a:pt x="4345" y="1"/>
                  </a:lnTo>
                  <a:lnTo>
                    <a:pt x="4779" y="1"/>
                  </a:lnTo>
                  <a:lnTo>
                    <a:pt x="5214" y="49"/>
                  </a:lnTo>
                  <a:lnTo>
                    <a:pt x="5648" y="194"/>
                  </a:lnTo>
                  <a:lnTo>
                    <a:pt x="6034" y="338"/>
                  </a:lnTo>
                  <a:lnTo>
                    <a:pt x="6420" y="483"/>
                  </a:lnTo>
                  <a:lnTo>
                    <a:pt x="6758" y="725"/>
                  </a:lnTo>
                  <a:lnTo>
                    <a:pt x="7096" y="966"/>
                  </a:lnTo>
                  <a:lnTo>
                    <a:pt x="7434" y="1256"/>
                  </a:lnTo>
                  <a:lnTo>
                    <a:pt x="7675" y="1545"/>
                  </a:lnTo>
                  <a:lnTo>
                    <a:pt x="7965" y="1883"/>
                  </a:lnTo>
                  <a:lnTo>
                    <a:pt x="8158" y="2269"/>
                  </a:lnTo>
                  <a:lnTo>
                    <a:pt x="8351" y="2607"/>
                  </a:lnTo>
                  <a:lnTo>
                    <a:pt x="8496" y="3042"/>
                  </a:lnTo>
                  <a:lnTo>
                    <a:pt x="8592" y="3428"/>
                  </a:lnTo>
                  <a:lnTo>
                    <a:pt x="8689" y="3862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4779"/>
                  </a:lnTo>
                  <a:lnTo>
                    <a:pt x="8592" y="5165"/>
                  </a:lnTo>
                  <a:lnTo>
                    <a:pt x="8496" y="5600"/>
                  </a:lnTo>
                  <a:lnTo>
                    <a:pt x="8351" y="5986"/>
                  </a:lnTo>
                  <a:lnTo>
                    <a:pt x="8158" y="6372"/>
                  </a:lnTo>
                  <a:lnTo>
                    <a:pt x="7965" y="6758"/>
                  </a:lnTo>
                  <a:lnTo>
                    <a:pt x="7675" y="7096"/>
                  </a:lnTo>
                  <a:lnTo>
                    <a:pt x="7434" y="7386"/>
                  </a:lnTo>
                  <a:lnTo>
                    <a:pt x="7096" y="7675"/>
                  </a:lnTo>
                  <a:lnTo>
                    <a:pt x="6758" y="7917"/>
                  </a:lnTo>
                  <a:lnTo>
                    <a:pt x="6420" y="8110"/>
                  </a:lnTo>
                  <a:lnTo>
                    <a:pt x="6034" y="8303"/>
                  </a:lnTo>
                  <a:lnTo>
                    <a:pt x="5648" y="8448"/>
                  </a:lnTo>
                  <a:lnTo>
                    <a:pt x="5214" y="8544"/>
                  </a:lnTo>
                  <a:lnTo>
                    <a:pt x="4779" y="8641"/>
                  </a:lnTo>
                  <a:lnTo>
                    <a:pt x="4345" y="8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34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fill="none" extrusionOk="0">
                  <a:moveTo>
                    <a:pt x="5214" y="1"/>
                  </a:moveTo>
                  <a:lnTo>
                    <a:pt x="5214" y="1"/>
                  </a:lnTo>
                  <a:lnTo>
                    <a:pt x="5214" y="1"/>
                  </a:lnTo>
                  <a:lnTo>
                    <a:pt x="4683" y="1"/>
                  </a:ln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lnTo>
                    <a:pt x="5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35;p80"/>
            <p:cNvSpPr/>
            <p:nvPr/>
          </p:nvSpPr>
          <p:spPr>
            <a:xfrm>
              <a:off x="1267450" y="1358750"/>
              <a:ext cx="188250" cy="97775"/>
            </a:xfrm>
            <a:custGeom>
              <a:avLst/>
              <a:gdLst/>
              <a:ahLst/>
              <a:cxnLst/>
              <a:rect l="l" t="t" r="r" b="b"/>
              <a:pathLst>
                <a:path w="7530" h="3911" extrusionOk="0">
                  <a:moveTo>
                    <a:pt x="2703" y="1"/>
                  </a:moveTo>
                  <a:lnTo>
                    <a:pt x="2317" y="97"/>
                  </a:lnTo>
                  <a:lnTo>
                    <a:pt x="1979" y="242"/>
                  </a:lnTo>
                  <a:lnTo>
                    <a:pt x="1979" y="242"/>
                  </a:lnTo>
                  <a:lnTo>
                    <a:pt x="2317" y="146"/>
                  </a:lnTo>
                  <a:lnTo>
                    <a:pt x="2703" y="1"/>
                  </a:lnTo>
                  <a:close/>
                  <a:moveTo>
                    <a:pt x="5068" y="242"/>
                  </a:moveTo>
                  <a:lnTo>
                    <a:pt x="5406" y="435"/>
                  </a:lnTo>
                  <a:lnTo>
                    <a:pt x="5744" y="628"/>
                  </a:lnTo>
                  <a:lnTo>
                    <a:pt x="5744" y="628"/>
                  </a:lnTo>
                  <a:lnTo>
                    <a:pt x="5406" y="387"/>
                  </a:lnTo>
                  <a:lnTo>
                    <a:pt x="5068" y="242"/>
                  </a:lnTo>
                  <a:close/>
                  <a:moveTo>
                    <a:pt x="1303" y="628"/>
                  </a:moveTo>
                  <a:lnTo>
                    <a:pt x="965" y="821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965" y="870"/>
                  </a:lnTo>
                  <a:lnTo>
                    <a:pt x="1303" y="628"/>
                  </a:lnTo>
                  <a:close/>
                  <a:moveTo>
                    <a:pt x="5744" y="628"/>
                  </a:moveTo>
                  <a:lnTo>
                    <a:pt x="6034" y="870"/>
                  </a:lnTo>
                  <a:lnTo>
                    <a:pt x="6323" y="1111"/>
                  </a:lnTo>
                  <a:lnTo>
                    <a:pt x="6034" y="821"/>
                  </a:lnTo>
                  <a:lnTo>
                    <a:pt x="5744" y="628"/>
                  </a:lnTo>
                  <a:close/>
                  <a:moveTo>
                    <a:pt x="6323" y="1111"/>
                  </a:moveTo>
                  <a:lnTo>
                    <a:pt x="6613" y="1401"/>
                  </a:lnTo>
                  <a:lnTo>
                    <a:pt x="6806" y="1690"/>
                  </a:lnTo>
                  <a:lnTo>
                    <a:pt x="6613" y="1352"/>
                  </a:lnTo>
                  <a:lnTo>
                    <a:pt x="6323" y="1111"/>
                  </a:lnTo>
                  <a:close/>
                  <a:moveTo>
                    <a:pt x="435" y="1401"/>
                  </a:moveTo>
                  <a:lnTo>
                    <a:pt x="193" y="1690"/>
                  </a:lnTo>
                  <a:lnTo>
                    <a:pt x="0" y="2028"/>
                  </a:lnTo>
                  <a:lnTo>
                    <a:pt x="241" y="1690"/>
                  </a:lnTo>
                  <a:lnTo>
                    <a:pt x="435" y="1401"/>
                  </a:lnTo>
                  <a:close/>
                  <a:moveTo>
                    <a:pt x="7192" y="2366"/>
                  </a:moveTo>
                  <a:lnTo>
                    <a:pt x="7337" y="2752"/>
                  </a:lnTo>
                  <a:lnTo>
                    <a:pt x="7433" y="3138"/>
                  </a:lnTo>
                  <a:lnTo>
                    <a:pt x="7482" y="3524"/>
                  </a:lnTo>
                  <a:lnTo>
                    <a:pt x="7530" y="3910"/>
                  </a:lnTo>
                  <a:lnTo>
                    <a:pt x="7482" y="3476"/>
                  </a:lnTo>
                  <a:lnTo>
                    <a:pt x="7433" y="3090"/>
                  </a:lnTo>
                  <a:lnTo>
                    <a:pt x="7337" y="2704"/>
                  </a:lnTo>
                  <a:lnTo>
                    <a:pt x="7192" y="2366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36;p80"/>
            <p:cNvSpPr/>
            <p:nvPr/>
          </p:nvSpPr>
          <p:spPr>
            <a:xfrm>
              <a:off x="1255375" y="1357550"/>
              <a:ext cx="200325" cy="98975"/>
            </a:xfrm>
            <a:custGeom>
              <a:avLst/>
              <a:gdLst/>
              <a:ahLst/>
              <a:cxnLst/>
              <a:rect l="l" t="t" r="r" b="b"/>
              <a:pathLst>
                <a:path w="8013" h="3959" fill="none" extrusionOk="0">
                  <a:moveTo>
                    <a:pt x="4007" y="0"/>
                  </a:move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3572" y="0"/>
                  </a:lnTo>
                  <a:lnTo>
                    <a:pt x="3186" y="49"/>
                  </a:lnTo>
                  <a:lnTo>
                    <a:pt x="2800" y="145"/>
                  </a:lnTo>
                  <a:lnTo>
                    <a:pt x="2462" y="290"/>
                  </a:lnTo>
                  <a:lnTo>
                    <a:pt x="2124" y="483"/>
                  </a:lnTo>
                  <a:lnTo>
                    <a:pt x="1786" y="676"/>
                  </a:lnTo>
                  <a:lnTo>
                    <a:pt x="1448" y="869"/>
                  </a:lnTo>
                  <a:lnTo>
                    <a:pt x="1207" y="1159"/>
                  </a:lnTo>
                  <a:lnTo>
                    <a:pt x="918" y="1449"/>
                  </a:lnTo>
                  <a:lnTo>
                    <a:pt x="676" y="1738"/>
                  </a:lnTo>
                  <a:lnTo>
                    <a:pt x="483" y="2076"/>
                  </a:lnTo>
                  <a:lnTo>
                    <a:pt x="338" y="2414"/>
                  </a:lnTo>
                  <a:lnTo>
                    <a:pt x="193" y="2800"/>
                  </a:lnTo>
                  <a:lnTo>
                    <a:pt x="97" y="3186"/>
                  </a:lnTo>
                  <a:lnTo>
                    <a:pt x="49" y="3572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724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918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94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83"/>
                  </a:lnTo>
                  <a:lnTo>
                    <a:pt x="6227" y="676"/>
                  </a:lnTo>
                  <a:lnTo>
                    <a:pt x="6517" y="918"/>
                  </a:lnTo>
                  <a:lnTo>
                    <a:pt x="6806" y="1159"/>
                  </a:lnTo>
                  <a:lnTo>
                    <a:pt x="7096" y="1449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800"/>
                  </a:lnTo>
                  <a:lnTo>
                    <a:pt x="7916" y="3186"/>
                  </a:lnTo>
                  <a:lnTo>
                    <a:pt x="7965" y="3572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3524"/>
                  </a:lnTo>
                  <a:lnTo>
                    <a:pt x="7916" y="3138"/>
                  </a:lnTo>
                  <a:lnTo>
                    <a:pt x="7820" y="2752"/>
                  </a:lnTo>
                  <a:lnTo>
                    <a:pt x="7675" y="2414"/>
                  </a:lnTo>
                  <a:lnTo>
                    <a:pt x="7530" y="2076"/>
                  </a:lnTo>
                  <a:lnTo>
                    <a:pt x="7289" y="1738"/>
                  </a:lnTo>
                  <a:lnTo>
                    <a:pt x="7096" y="1400"/>
                  </a:lnTo>
                  <a:lnTo>
                    <a:pt x="6806" y="1159"/>
                  </a:lnTo>
                  <a:lnTo>
                    <a:pt x="6517" y="869"/>
                  </a:lnTo>
                  <a:lnTo>
                    <a:pt x="6227" y="676"/>
                  </a:lnTo>
                  <a:lnTo>
                    <a:pt x="5889" y="435"/>
                  </a:lnTo>
                  <a:lnTo>
                    <a:pt x="5551" y="290"/>
                  </a:lnTo>
                  <a:lnTo>
                    <a:pt x="5213" y="145"/>
                  </a:lnTo>
                  <a:lnTo>
                    <a:pt x="4827" y="49"/>
                  </a:lnTo>
                  <a:lnTo>
                    <a:pt x="4393" y="0"/>
                  </a:lnTo>
                  <a:lnTo>
                    <a:pt x="40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37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extrusionOk="0">
                  <a:moveTo>
                    <a:pt x="4731" y="338"/>
                  </a:moveTo>
                  <a:lnTo>
                    <a:pt x="5165" y="387"/>
                  </a:lnTo>
                  <a:lnTo>
                    <a:pt x="5551" y="483"/>
                  </a:lnTo>
                  <a:lnTo>
                    <a:pt x="5889" y="628"/>
                  </a:lnTo>
                  <a:lnTo>
                    <a:pt x="6227" y="773"/>
                  </a:lnTo>
                  <a:lnTo>
                    <a:pt x="6565" y="1014"/>
                  </a:lnTo>
                  <a:lnTo>
                    <a:pt x="6855" y="1207"/>
                  </a:lnTo>
                  <a:lnTo>
                    <a:pt x="7144" y="1497"/>
                  </a:lnTo>
                  <a:lnTo>
                    <a:pt x="7434" y="1738"/>
                  </a:lnTo>
                  <a:lnTo>
                    <a:pt x="7627" y="2076"/>
                  </a:lnTo>
                  <a:lnTo>
                    <a:pt x="7868" y="2414"/>
                  </a:lnTo>
                  <a:lnTo>
                    <a:pt x="8013" y="2752"/>
                  </a:lnTo>
                  <a:lnTo>
                    <a:pt x="8158" y="3090"/>
                  </a:lnTo>
                  <a:lnTo>
                    <a:pt x="8254" y="3476"/>
                  </a:lnTo>
                  <a:lnTo>
                    <a:pt x="8303" y="3862"/>
                  </a:lnTo>
                  <a:lnTo>
                    <a:pt x="8351" y="4296"/>
                  </a:lnTo>
                  <a:lnTo>
                    <a:pt x="8303" y="4731"/>
                  </a:lnTo>
                  <a:lnTo>
                    <a:pt x="8254" y="5117"/>
                  </a:lnTo>
                  <a:lnTo>
                    <a:pt x="8158" y="5503"/>
                  </a:lnTo>
                  <a:lnTo>
                    <a:pt x="8013" y="5841"/>
                  </a:lnTo>
                  <a:lnTo>
                    <a:pt x="7868" y="6179"/>
                  </a:lnTo>
                  <a:lnTo>
                    <a:pt x="7627" y="6517"/>
                  </a:lnTo>
                  <a:lnTo>
                    <a:pt x="7434" y="6855"/>
                  </a:lnTo>
                  <a:lnTo>
                    <a:pt x="7144" y="7096"/>
                  </a:lnTo>
                  <a:lnTo>
                    <a:pt x="6903" y="7386"/>
                  </a:lnTo>
                  <a:lnTo>
                    <a:pt x="6565" y="7579"/>
                  </a:lnTo>
                  <a:lnTo>
                    <a:pt x="6227" y="7820"/>
                  </a:lnTo>
                  <a:lnTo>
                    <a:pt x="5889" y="7965"/>
                  </a:lnTo>
                  <a:lnTo>
                    <a:pt x="5551" y="8110"/>
                  </a:lnTo>
                  <a:lnTo>
                    <a:pt x="5165" y="8206"/>
                  </a:lnTo>
                  <a:lnTo>
                    <a:pt x="4779" y="8254"/>
                  </a:lnTo>
                  <a:lnTo>
                    <a:pt x="4345" y="8303"/>
                  </a:lnTo>
                  <a:lnTo>
                    <a:pt x="3959" y="8254"/>
                  </a:lnTo>
                  <a:lnTo>
                    <a:pt x="3524" y="8206"/>
                  </a:lnTo>
                  <a:lnTo>
                    <a:pt x="3138" y="8110"/>
                  </a:lnTo>
                  <a:lnTo>
                    <a:pt x="2800" y="7965"/>
                  </a:lnTo>
                  <a:lnTo>
                    <a:pt x="2462" y="7820"/>
                  </a:lnTo>
                  <a:lnTo>
                    <a:pt x="2124" y="7627"/>
                  </a:lnTo>
                  <a:lnTo>
                    <a:pt x="1835" y="7386"/>
                  </a:lnTo>
                  <a:lnTo>
                    <a:pt x="1545" y="7144"/>
                  </a:lnTo>
                  <a:lnTo>
                    <a:pt x="1256" y="6855"/>
                  </a:lnTo>
                  <a:lnTo>
                    <a:pt x="1062" y="6565"/>
                  </a:lnTo>
                  <a:lnTo>
                    <a:pt x="821" y="6227"/>
                  </a:lnTo>
                  <a:lnTo>
                    <a:pt x="676" y="5889"/>
                  </a:lnTo>
                  <a:lnTo>
                    <a:pt x="531" y="5503"/>
                  </a:lnTo>
                  <a:lnTo>
                    <a:pt x="435" y="5117"/>
                  </a:lnTo>
                  <a:lnTo>
                    <a:pt x="387" y="4731"/>
                  </a:lnTo>
                  <a:lnTo>
                    <a:pt x="338" y="4296"/>
                  </a:lnTo>
                  <a:lnTo>
                    <a:pt x="387" y="3910"/>
                  </a:lnTo>
                  <a:lnTo>
                    <a:pt x="435" y="3524"/>
                  </a:lnTo>
                  <a:lnTo>
                    <a:pt x="531" y="3138"/>
                  </a:lnTo>
                  <a:lnTo>
                    <a:pt x="676" y="2752"/>
                  </a:lnTo>
                  <a:lnTo>
                    <a:pt x="821" y="2414"/>
                  </a:lnTo>
                  <a:lnTo>
                    <a:pt x="1014" y="2076"/>
                  </a:lnTo>
                  <a:lnTo>
                    <a:pt x="1256" y="1787"/>
                  </a:lnTo>
                  <a:lnTo>
                    <a:pt x="1545" y="1497"/>
                  </a:lnTo>
                  <a:lnTo>
                    <a:pt x="1786" y="1207"/>
                  </a:lnTo>
                  <a:lnTo>
                    <a:pt x="2124" y="1014"/>
                  </a:lnTo>
                  <a:lnTo>
                    <a:pt x="2462" y="821"/>
                  </a:lnTo>
                  <a:lnTo>
                    <a:pt x="2800" y="628"/>
                  </a:lnTo>
                  <a:lnTo>
                    <a:pt x="3138" y="483"/>
                  </a:lnTo>
                  <a:lnTo>
                    <a:pt x="3524" y="387"/>
                  </a:lnTo>
                  <a:lnTo>
                    <a:pt x="3910" y="338"/>
                  </a:lnTo>
                  <a:close/>
                  <a:moveTo>
                    <a:pt x="3910" y="1"/>
                  </a:move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D7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38;p80"/>
            <p:cNvSpPr/>
            <p:nvPr/>
          </p:nvSpPr>
          <p:spPr>
            <a:xfrm>
              <a:off x="1255375" y="1357550"/>
              <a:ext cx="200325" cy="199125"/>
            </a:xfrm>
            <a:custGeom>
              <a:avLst/>
              <a:gdLst/>
              <a:ahLst/>
              <a:cxnLst/>
              <a:rect l="l" t="t" r="r" b="b"/>
              <a:pathLst>
                <a:path w="8013" h="7965" fill="none" extrusionOk="0">
                  <a:moveTo>
                    <a:pt x="0" y="3958"/>
                  </a:move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676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869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45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35"/>
                  </a:lnTo>
                  <a:lnTo>
                    <a:pt x="6227" y="676"/>
                  </a:lnTo>
                  <a:lnTo>
                    <a:pt x="6517" y="869"/>
                  </a:lnTo>
                  <a:lnTo>
                    <a:pt x="6806" y="1159"/>
                  </a:lnTo>
                  <a:lnTo>
                    <a:pt x="7096" y="1400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752"/>
                  </a:lnTo>
                  <a:lnTo>
                    <a:pt x="7916" y="3138"/>
                  </a:lnTo>
                  <a:lnTo>
                    <a:pt x="7965" y="3524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4393"/>
                  </a:lnTo>
                  <a:lnTo>
                    <a:pt x="7916" y="4779"/>
                  </a:lnTo>
                  <a:lnTo>
                    <a:pt x="7820" y="5165"/>
                  </a:lnTo>
                  <a:lnTo>
                    <a:pt x="7675" y="5503"/>
                  </a:lnTo>
                  <a:lnTo>
                    <a:pt x="7530" y="5841"/>
                  </a:lnTo>
                  <a:lnTo>
                    <a:pt x="7289" y="6179"/>
                  </a:lnTo>
                  <a:lnTo>
                    <a:pt x="7096" y="6517"/>
                  </a:lnTo>
                  <a:lnTo>
                    <a:pt x="6806" y="6758"/>
                  </a:lnTo>
                  <a:lnTo>
                    <a:pt x="6565" y="7048"/>
                  </a:lnTo>
                  <a:lnTo>
                    <a:pt x="6227" y="7241"/>
                  </a:lnTo>
                  <a:lnTo>
                    <a:pt x="5889" y="7482"/>
                  </a:lnTo>
                  <a:lnTo>
                    <a:pt x="5551" y="7627"/>
                  </a:lnTo>
                  <a:lnTo>
                    <a:pt x="5213" y="7772"/>
                  </a:lnTo>
                  <a:lnTo>
                    <a:pt x="4827" y="7868"/>
                  </a:lnTo>
                  <a:lnTo>
                    <a:pt x="4441" y="7916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3621" y="7916"/>
                  </a:lnTo>
                  <a:lnTo>
                    <a:pt x="3186" y="7868"/>
                  </a:lnTo>
                  <a:lnTo>
                    <a:pt x="2800" y="7772"/>
                  </a:lnTo>
                  <a:lnTo>
                    <a:pt x="2462" y="7627"/>
                  </a:lnTo>
                  <a:lnTo>
                    <a:pt x="2124" y="7482"/>
                  </a:lnTo>
                  <a:lnTo>
                    <a:pt x="1786" y="7289"/>
                  </a:lnTo>
                  <a:lnTo>
                    <a:pt x="1497" y="7048"/>
                  </a:lnTo>
                  <a:lnTo>
                    <a:pt x="1207" y="6806"/>
                  </a:lnTo>
                  <a:lnTo>
                    <a:pt x="918" y="6517"/>
                  </a:lnTo>
                  <a:lnTo>
                    <a:pt x="724" y="6227"/>
                  </a:lnTo>
                  <a:lnTo>
                    <a:pt x="483" y="5889"/>
                  </a:lnTo>
                  <a:lnTo>
                    <a:pt x="338" y="5551"/>
                  </a:lnTo>
                  <a:lnTo>
                    <a:pt x="193" y="5165"/>
                  </a:lnTo>
                  <a:lnTo>
                    <a:pt x="97" y="4779"/>
                  </a:lnTo>
                  <a:lnTo>
                    <a:pt x="49" y="4393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0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39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1"/>
                  </a:moveTo>
                  <a:lnTo>
                    <a:pt x="4345" y="1"/>
                  </a:lnTo>
                  <a:lnTo>
                    <a:pt x="3910" y="1"/>
                  </a:ln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345" y="8641"/>
                  </a:lnTo>
                  <a:lnTo>
                    <a:pt x="4345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lnTo>
                    <a:pt x="4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40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extrusionOk="0">
                  <a:moveTo>
                    <a:pt x="7531" y="1"/>
                  </a:moveTo>
                  <a:lnTo>
                    <a:pt x="6759" y="49"/>
                  </a:lnTo>
                  <a:lnTo>
                    <a:pt x="5986" y="194"/>
                  </a:lnTo>
                  <a:lnTo>
                    <a:pt x="5262" y="387"/>
                  </a:lnTo>
                  <a:lnTo>
                    <a:pt x="4586" y="676"/>
                  </a:lnTo>
                  <a:lnTo>
                    <a:pt x="3911" y="1014"/>
                  </a:lnTo>
                  <a:lnTo>
                    <a:pt x="3283" y="1449"/>
                  </a:lnTo>
                  <a:lnTo>
                    <a:pt x="2656" y="1931"/>
                  </a:lnTo>
                  <a:lnTo>
                    <a:pt x="2125" y="2414"/>
                  </a:lnTo>
                  <a:lnTo>
                    <a:pt x="1642" y="2993"/>
                  </a:lnTo>
                  <a:lnTo>
                    <a:pt x="1208" y="3621"/>
                  </a:lnTo>
                  <a:lnTo>
                    <a:pt x="822" y="4297"/>
                  </a:lnTo>
                  <a:lnTo>
                    <a:pt x="484" y="5021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8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3"/>
                  </a:lnTo>
                  <a:lnTo>
                    <a:pt x="387" y="10427"/>
                  </a:lnTo>
                  <a:lnTo>
                    <a:pt x="677" y="11102"/>
                  </a:lnTo>
                  <a:lnTo>
                    <a:pt x="1015" y="11778"/>
                  </a:lnTo>
                  <a:lnTo>
                    <a:pt x="1449" y="12406"/>
                  </a:lnTo>
                  <a:lnTo>
                    <a:pt x="1932" y="13033"/>
                  </a:lnTo>
                  <a:lnTo>
                    <a:pt x="2414" y="13564"/>
                  </a:lnTo>
                  <a:lnTo>
                    <a:pt x="2994" y="14047"/>
                  </a:lnTo>
                  <a:lnTo>
                    <a:pt x="3621" y="14481"/>
                  </a:lnTo>
                  <a:lnTo>
                    <a:pt x="4297" y="14867"/>
                  </a:lnTo>
                  <a:lnTo>
                    <a:pt x="5021" y="15205"/>
                  </a:lnTo>
                  <a:lnTo>
                    <a:pt x="5745" y="15447"/>
                  </a:lnTo>
                  <a:lnTo>
                    <a:pt x="6565" y="15591"/>
                  </a:lnTo>
                  <a:lnTo>
                    <a:pt x="7338" y="15688"/>
                  </a:lnTo>
                  <a:lnTo>
                    <a:pt x="8158" y="15688"/>
                  </a:lnTo>
                  <a:lnTo>
                    <a:pt x="8931" y="15640"/>
                  </a:lnTo>
                  <a:lnTo>
                    <a:pt x="9655" y="15495"/>
                  </a:lnTo>
                  <a:lnTo>
                    <a:pt x="10427" y="15302"/>
                  </a:lnTo>
                  <a:lnTo>
                    <a:pt x="11103" y="15012"/>
                  </a:lnTo>
                  <a:lnTo>
                    <a:pt x="11778" y="14626"/>
                  </a:lnTo>
                  <a:lnTo>
                    <a:pt x="12406" y="14240"/>
                  </a:lnTo>
                  <a:lnTo>
                    <a:pt x="13033" y="13757"/>
                  </a:lnTo>
                  <a:lnTo>
                    <a:pt x="13564" y="13226"/>
                  </a:lnTo>
                  <a:lnTo>
                    <a:pt x="14047" y="12695"/>
                  </a:lnTo>
                  <a:lnTo>
                    <a:pt x="14482" y="12068"/>
                  </a:lnTo>
                  <a:lnTo>
                    <a:pt x="14868" y="11392"/>
                  </a:lnTo>
                  <a:lnTo>
                    <a:pt x="15206" y="10668"/>
                  </a:lnTo>
                  <a:lnTo>
                    <a:pt x="15447" y="9896"/>
                  </a:lnTo>
                  <a:lnTo>
                    <a:pt x="15592" y="9123"/>
                  </a:lnTo>
                  <a:lnTo>
                    <a:pt x="15688" y="8351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302" y="5262"/>
                  </a:lnTo>
                  <a:lnTo>
                    <a:pt x="15012" y="4586"/>
                  </a:lnTo>
                  <a:lnTo>
                    <a:pt x="14626" y="3910"/>
                  </a:lnTo>
                  <a:lnTo>
                    <a:pt x="14240" y="3283"/>
                  </a:lnTo>
                  <a:lnTo>
                    <a:pt x="13757" y="2655"/>
                  </a:lnTo>
                  <a:lnTo>
                    <a:pt x="13227" y="2125"/>
                  </a:lnTo>
                  <a:lnTo>
                    <a:pt x="12647" y="1642"/>
                  </a:lnTo>
                  <a:lnTo>
                    <a:pt x="12068" y="1207"/>
                  </a:lnTo>
                  <a:lnTo>
                    <a:pt x="11392" y="821"/>
                  </a:lnTo>
                  <a:lnTo>
                    <a:pt x="10668" y="483"/>
                  </a:lnTo>
                  <a:lnTo>
                    <a:pt x="9896" y="242"/>
                  </a:lnTo>
                  <a:lnTo>
                    <a:pt x="9124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41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fill="none" extrusionOk="0">
                  <a:moveTo>
                    <a:pt x="97" y="6565"/>
                  </a:moveTo>
                  <a:lnTo>
                    <a:pt x="97" y="6565"/>
                  </a:lnTo>
                  <a:lnTo>
                    <a:pt x="242" y="5793"/>
                  </a:lnTo>
                  <a:lnTo>
                    <a:pt x="484" y="5021"/>
                  </a:lnTo>
                  <a:lnTo>
                    <a:pt x="822" y="4297"/>
                  </a:lnTo>
                  <a:lnTo>
                    <a:pt x="1208" y="3621"/>
                  </a:lnTo>
                  <a:lnTo>
                    <a:pt x="1642" y="2993"/>
                  </a:lnTo>
                  <a:lnTo>
                    <a:pt x="2125" y="2414"/>
                  </a:lnTo>
                  <a:lnTo>
                    <a:pt x="2656" y="1931"/>
                  </a:lnTo>
                  <a:lnTo>
                    <a:pt x="3283" y="1449"/>
                  </a:lnTo>
                  <a:lnTo>
                    <a:pt x="3911" y="1014"/>
                  </a:lnTo>
                  <a:lnTo>
                    <a:pt x="4586" y="676"/>
                  </a:lnTo>
                  <a:lnTo>
                    <a:pt x="5262" y="387"/>
                  </a:lnTo>
                  <a:lnTo>
                    <a:pt x="5986" y="194"/>
                  </a:lnTo>
                  <a:lnTo>
                    <a:pt x="6759" y="49"/>
                  </a:lnTo>
                  <a:lnTo>
                    <a:pt x="7531" y="1"/>
                  </a:lnTo>
                  <a:lnTo>
                    <a:pt x="8303" y="1"/>
                  </a:lnTo>
                  <a:lnTo>
                    <a:pt x="9124" y="97"/>
                  </a:lnTo>
                  <a:lnTo>
                    <a:pt x="9124" y="97"/>
                  </a:lnTo>
                  <a:lnTo>
                    <a:pt x="9896" y="242"/>
                  </a:lnTo>
                  <a:lnTo>
                    <a:pt x="10668" y="483"/>
                  </a:lnTo>
                  <a:lnTo>
                    <a:pt x="11392" y="821"/>
                  </a:lnTo>
                  <a:lnTo>
                    <a:pt x="12068" y="1207"/>
                  </a:lnTo>
                  <a:lnTo>
                    <a:pt x="12647" y="1642"/>
                  </a:lnTo>
                  <a:lnTo>
                    <a:pt x="13227" y="2125"/>
                  </a:lnTo>
                  <a:lnTo>
                    <a:pt x="13757" y="2655"/>
                  </a:lnTo>
                  <a:lnTo>
                    <a:pt x="14240" y="3283"/>
                  </a:lnTo>
                  <a:lnTo>
                    <a:pt x="14626" y="3910"/>
                  </a:lnTo>
                  <a:lnTo>
                    <a:pt x="15012" y="4586"/>
                  </a:lnTo>
                  <a:lnTo>
                    <a:pt x="15302" y="5262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51"/>
                  </a:lnTo>
                  <a:lnTo>
                    <a:pt x="15592" y="9123"/>
                  </a:lnTo>
                  <a:lnTo>
                    <a:pt x="15592" y="9123"/>
                  </a:lnTo>
                  <a:lnTo>
                    <a:pt x="15447" y="9896"/>
                  </a:lnTo>
                  <a:lnTo>
                    <a:pt x="15206" y="10668"/>
                  </a:lnTo>
                  <a:lnTo>
                    <a:pt x="14868" y="11392"/>
                  </a:lnTo>
                  <a:lnTo>
                    <a:pt x="14482" y="12068"/>
                  </a:lnTo>
                  <a:lnTo>
                    <a:pt x="14047" y="12695"/>
                  </a:lnTo>
                  <a:lnTo>
                    <a:pt x="13564" y="13226"/>
                  </a:lnTo>
                  <a:lnTo>
                    <a:pt x="13033" y="13757"/>
                  </a:lnTo>
                  <a:lnTo>
                    <a:pt x="12406" y="14240"/>
                  </a:lnTo>
                  <a:lnTo>
                    <a:pt x="11778" y="14626"/>
                  </a:lnTo>
                  <a:lnTo>
                    <a:pt x="11103" y="15012"/>
                  </a:lnTo>
                  <a:lnTo>
                    <a:pt x="10427" y="15302"/>
                  </a:lnTo>
                  <a:lnTo>
                    <a:pt x="9655" y="15495"/>
                  </a:lnTo>
                  <a:lnTo>
                    <a:pt x="8931" y="15640"/>
                  </a:lnTo>
                  <a:lnTo>
                    <a:pt x="8158" y="15688"/>
                  </a:lnTo>
                  <a:lnTo>
                    <a:pt x="7338" y="15688"/>
                  </a:lnTo>
                  <a:lnTo>
                    <a:pt x="6565" y="15591"/>
                  </a:lnTo>
                  <a:lnTo>
                    <a:pt x="6565" y="15591"/>
                  </a:lnTo>
                  <a:lnTo>
                    <a:pt x="5745" y="15447"/>
                  </a:lnTo>
                  <a:lnTo>
                    <a:pt x="5021" y="15205"/>
                  </a:lnTo>
                  <a:lnTo>
                    <a:pt x="4297" y="14867"/>
                  </a:lnTo>
                  <a:lnTo>
                    <a:pt x="3621" y="14481"/>
                  </a:lnTo>
                  <a:lnTo>
                    <a:pt x="2994" y="14047"/>
                  </a:lnTo>
                  <a:lnTo>
                    <a:pt x="2414" y="13564"/>
                  </a:lnTo>
                  <a:lnTo>
                    <a:pt x="1932" y="13033"/>
                  </a:lnTo>
                  <a:lnTo>
                    <a:pt x="1449" y="12406"/>
                  </a:lnTo>
                  <a:lnTo>
                    <a:pt x="1015" y="11778"/>
                  </a:lnTo>
                  <a:lnTo>
                    <a:pt x="677" y="11102"/>
                  </a:lnTo>
                  <a:lnTo>
                    <a:pt x="387" y="10427"/>
                  </a:lnTo>
                  <a:lnTo>
                    <a:pt x="194" y="9703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8"/>
                  </a:lnTo>
                  <a:lnTo>
                    <a:pt x="97" y="6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42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extrusionOk="0">
                  <a:moveTo>
                    <a:pt x="3186" y="0"/>
                  </a:move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43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fill="none" extrusionOk="0">
                  <a:moveTo>
                    <a:pt x="3186" y="0"/>
                  </a:moveTo>
                  <a:lnTo>
                    <a:pt x="3186" y="0"/>
                  </a:ln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lnTo>
                    <a:pt x="31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44;p80"/>
            <p:cNvSpPr/>
            <p:nvPr/>
          </p:nvSpPr>
          <p:spPr>
            <a:xfrm>
              <a:off x="3211450" y="28249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146" y="918"/>
                  </a:lnTo>
                  <a:lnTo>
                    <a:pt x="290" y="1111"/>
                  </a:lnTo>
                  <a:lnTo>
                    <a:pt x="532" y="1159"/>
                  </a:lnTo>
                  <a:lnTo>
                    <a:pt x="725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8" y="677"/>
                  </a:lnTo>
                  <a:lnTo>
                    <a:pt x="1208" y="435"/>
                  </a:lnTo>
                  <a:lnTo>
                    <a:pt x="1111" y="242"/>
                  </a:lnTo>
                  <a:lnTo>
                    <a:pt x="918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45;p80"/>
            <p:cNvSpPr/>
            <p:nvPr/>
          </p:nvSpPr>
          <p:spPr>
            <a:xfrm>
              <a:off x="3170425" y="28538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76" y="0"/>
                  </a:moveTo>
                  <a:lnTo>
                    <a:pt x="483" y="48"/>
                  </a:lnTo>
                  <a:lnTo>
                    <a:pt x="242" y="145"/>
                  </a:lnTo>
                  <a:lnTo>
                    <a:pt x="97" y="290"/>
                  </a:lnTo>
                  <a:lnTo>
                    <a:pt x="1" y="531"/>
                  </a:lnTo>
                  <a:lnTo>
                    <a:pt x="1" y="772"/>
                  </a:lnTo>
                  <a:lnTo>
                    <a:pt x="97" y="966"/>
                  </a:lnTo>
                  <a:lnTo>
                    <a:pt x="290" y="1110"/>
                  </a:lnTo>
                  <a:lnTo>
                    <a:pt x="483" y="1207"/>
                  </a:lnTo>
                  <a:lnTo>
                    <a:pt x="725" y="1207"/>
                  </a:lnTo>
                  <a:lnTo>
                    <a:pt x="966" y="1110"/>
                  </a:lnTo>
                  <a:lnTo>
                    <a:pt x="1111" y="917"/>
                  </a:lnTo>
                  <a:lnTo>
                    <a:pt x="1207" y="724"/>
                  </a:lnTo>
                  <a:lnTo>
                    <a:pt x="1159" y="483"/>
                  </a:lnTo>
                  <a:lnTo>
                    <a:pt x="1063" y="290"/>
                  </a:lnTo>
                  <a:lnTo>
                    <a:pt x="918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46;p80"/>
            <p:cNvSpPr/>
            <p:nvPr/>
          </p:nvSpPr>
          <p:spPr>
            <a:xfrm>
              <a:off x="3238000" y="2861100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3"/>
                  </a:lnTo>
                  <a:lnTo>
                    <a:pt x="1111" y="918"/>
                  </a:lnTo>
                  <a:lnTo>
                    <a:pt x="1159" y="677"/>
                  </a:lnTo>
                  <a:lnTo>
                    <a:pt x="1159" y="435"/>
                  </a:lnTo>
                  <a:lnTo>
                    <a:pt x="1063" y="242"/>
                  </a:lnTo>
                  <a:lnTo>
                    <a:pt x="918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47;p80"/>
            <p:cNvSpPr/>
            <p:nvPr/>
          </p:nvSpPr>
          <p:spPr>
            <a:xfrm>
              <a:off x="3196975" y="2891275"/>
              <a:ext cx="29000" cy="28975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42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97" y="918"/>
                  </a:lnTo>
                  <a:lnTo>
                    <a:pt x="242" y="1062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2"/>
                  </a:lnTo>
                  <a:lnTo>
                    <a:pt x="1062" y="869"/>
                  </a:lnTo>
                  <a:lnTo>
                    <a:pt x="1159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869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48;p80"/>
            <p:cNvSpPr/>
            <p:nvPr/>
          </p:nvSpPr>
          <p:spPr>
            <a:xfrm>
              <a:off x="3263350" y="28973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4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531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7" y="677"/>
                  </a:lnTo>
                  <a:lnTo>
                    <a:pt x="1207" y="435"/>
                  </a:lnTo>
                  <a:lnTo>
                    <a:pt x="1111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49;p80"/>
            <p:cNvSpPr/>
            <p:nvPr/>
          </p:nvSpPr>
          <p:spPr>
            <a:xfrm>
              <a:off x="3222325" y="29274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17" y="1062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50;p80"/>
            <p:cNvSpPr/>
            <p:nvPr/>
          </p:nvSpPr>
          <p:spPr>
            <a:xfrm>
              <a:off x="3186125" y="2788700"/>
              <a:ext cx="30175" cy="29000"/>
            </a:xfrm>
            <a:custGeom>
              <a:avLst/>
              <a:gdLst/>
              <a:ahLst/>
              <a:cxnLst/>
              <a:rect l="l" t="t" r="r" b="b"/>
              <a:pathLst>
                <a:path w="1207" h="1160" extrusionOk="0">
                  <a:moveTo>
                    <a:pt x="483" y="1"/>
                  </a:moveTo>
                  <a:lnTo>
                    <a:pt x="241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83"/>
                  </a:lnTo>
                  <a:lnTo>
                    <a:pt x="1062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251;p80"/>
            <p:cNvSpPr/>
            <p:nvPr/>
          </p:nvSpPr>
          <p:spPr>
            <a:xfrm>
              <a:off x="3145100" y="2817675"/>
              <a:ext cx="28975" cy="30175"/>
            </a:xfrm>
            <a:custGeom>
              <a:avLst/>
              <a:gdLst/>
              <a:ahLst/>
              <a:cxnLst/>
              <a:rect l="l" t="t" r="r" b="b"/>
              <a:pathLst>
                <a:path w="1159" h="1207" extrusionOk="0">
                  <a:moveTo>
                    <a:pt x="676" y="0"/>
                  </a:moveTo>
                  <a:lnTo>
                    <a:pt x="434" y="48"/>
                  </a:lnTo>
                  <a:lnTo>
                    <a:pt x="241" y="145"/>
                  </a:lnTo>
                  <a:lnTo>
                    <a:pt x="48" y="290"/>
                  </a:lnTo>
                  <a:lnTo>
                    <a:pt x="0" y="531"/>
                  </a:lnTo>
                  <a:lnTo>
                    <a:pt x="0" y="772"/>
                  </a:lnTo>
                  <a:lnTo>
                    <a:pt x="97" y="966"/>
                  </a:lnTo>
                  <a:lnTo>
                    <a:pt x="241" y="1110"/>
                  </a:lnTo>
                  <a:lnTo>
                    <a:pt x="483" y="1207"/>
                  </a:lnTo>
                  <a:lnTo>
                    <a:pt x="724" y="1207"/>
                  </a:lnTo>
                  <a:lnTo>
                    <a:pt x="917" y="1110"/>
                  </a:lnTo>
                  <a:lnTo>
                    <a:pt x="1110" y="917"/>
                  </a:lnTo>
                  <a:lnTo>
                    <a:pt x="1158" y="724"/>
                  </a:lnTo>
                  <a:lnTo>
                    <a:pt x="1158" y="483"/>
                  </a:lnTo>
                  <a:lnTo>
                    <a:pt x="1062" y="290"/>
                  </a:lnTo>
                  <a:lnTo>
                    <a:pt x="1062" y="241"/>
                  </a:lnTo>
                  <a:lnTo>
                    <a:pt x="869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52;p80"/>
            <p:cNvSpPr/>
            <p:nvPr/>
          </p:nvSpPr>
          <p:spPr>
            <a:xfrm>
              <a:off x="3159575" y="2752500"/>
              <a:ext cx="30175" cy="30200"/>
            </a:xfrm>
            <a:custGeom>
              <a:avLst/>
              <a:gdLst/>
              <a:ahLst/>
              <a:cxnLst/>
              <a:rect l="l" t="t" r="r" b="b"/>
              <a:pathLst>
                <a:path w="1207" h="1208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49" y="725"/>
                  </a:lnTo>
                  <a:lnTo>
                    <a:pt x="145" y="966"/>
                  </a:lnTo>
                  <a:lnTo>
                    <a:pt x="290" y="1111"/>
                  </a:lnTo>
                  <a:lnTo>
                    <a:pt x="531" y="1207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207" y="483"/>
                  </a:lnTo>
                  <a:lnTo>
                    <a:pt x="1110" y="242"/>
                  </a:lnTo>
                  <a:lnTo>
                    <a:pt x="917" y="9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53;p80"/>
            <p:cNvSpPr/>
            <p:nvPr/>
          </p:nvSpPr>
          <p:spPr>
            <a:xfrm>
              <a:off x="3118550" y="27826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83" y="0"/>
                  </a:moveTo>
                  <a:lnTo>
                    <a:pt x="241" y="97"/>
                  </a:lnTo>
                  <a:lnTo>
                    <a:pt x="97" y="242"/>
                  </a:lnTo>
                  <a:lnTo>
                    <a:pt x="0" y="483"/>
                  </a:lnTo>
                  <a:lnTo>
                    <a:pt x="0" y="676"/>
                  </a:lnTo>
                  <a:lnTo>
                    <a:pt x="97" y="917"/>
                  </a:lnTo>
                  <a:lnTo>
                    <a:pt x="290" y="1062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5" y="1062"/>
                  </a:lnTo>
                  <a:lnTo>
                    <a:pt x="1110" y="869"/>
                  </a:lnTo>
                  <a:lnTo>
                    <a:pt x="1207" y="676"/>
                  </a:lnTo>
                  <a:lnTo>
                    <a:pt x="1207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54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820" y="1"/>
                  </a:moveTo>
                  <a:lnTo>
                    <a:pt x="7096" y="49"/>
                  </a:lnTo>
                  <a:lnTo>
                    <a:pt x="6324" y="146"/>
                  </a:lnTo>
                  <a:lnTo>
                    <a:pt x="5600" y="339"/>
                  </a:lnTo>
                  <a:lnTo>
                    <a:pt x="4876" y="580"/>
                  </a:lnTo>
                  <a:lnTo>
                    <a:pt x="4152" y="918"/>
                  </a:lnTo>
                  <a:lnTo>
                    <a:pt x="3476" y="1304"/>
                  </a:lnTo>
                  <a:lnTo>
                    <a:pt x="2848" y="1787"/>
                  </a:lnTo>
                  <a:lnTo>
                    <a:pt x="2269" y="2318"/>
                  </a:lnTo>
                  <a:lnTo>
                    <a:pt x="1738" y="2945"/>
                  </a:lnTo>
                  <a:lnTo>
                    <a:pt x="1256" y="3573"/>
                  </a:lnTo>
                  <a:lnTo>
                    <a:pt x="869" y="4200"/>
                  </a:lnTo>
                  <a:lnTo>
                    <a:pt x="580" y="4924"/>
                  </a:lnTo>
                  <a:lnTo>
                    <a:pt x="290" y="5648"/>
                  </a:lnTo>
                  <a:lnTo>
                    <a:pt x="145" y="6372"/>
                  </a:lnTo>
                  <a:lnTo>
                    <a:pt x="49" y="7096"/>
                  </a:lnTo>
                  <a:lnTo>
                    <a:pt x="1" y="7869"/>
                  </a:lnTo>
                  <a:lnTo>
                    <a:pt x="49" y="8641"/>
                  </a:lnTo>
                  <a:lnTo>
                    <a:pt x="145" y="9365"/>
                  </a:lnTo>
                  <a:lnTo>
                    <a:pt x="338" y="10137"/>
                  </a:lnTo>
                  <a:lnTo>
                    <a:pt x="580" y="10861"/>
                  </a:lnTo>
                  <a:lnTo>
                    <a:pt x="918" y="11537"/>
                  </a:lnTo>
                  <a:lnTo>
                    <a:pt x="1304" y="12213"/>
                  </a:lnTo>
                  <a:lnTo>
                    <a:pt x="1787" y="12888"/>
                  </a:lnTo>
                  <a:lnTo>
                    <a:pt x="2317" y="13468"/>
                  </a:lnTo>
                  <a:lnTo>
                    <a:pt x="2945" y="13999"/>
                  </a:lnTo>
                  <a:lnTo>
                    <a:pt x="3572" y="14433"/>
                  </a:lnTo>
                  <a:lnTo>
                    <a:pt x="4200" y="14819"/>
                  </a:lnTo>
                  <a:lnTo>
                    <a:pt x="4924" y="15157"/>
                  </a:lnTo>
                  <a:lnTo>
                    <a:pt x="5648" y="15398"/>
                  </a:lnTo>
                  <a:lnTo>
                    <a:pt x="6372" y="15591"/>
                  </a:lnTo>
                  <a:lnTo>
                    <a:pt x="7096" y="15688"/>
                  </a:lnTo>
                  <a:lnTo>
                    <a:pt x="7868" y="15736"/>
                  </a:lnTo>
                  <a:lnTo>
                    <a:pt x="8641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537" y="14819"/>
                  </a:lnTo>
                  <a:lnTo>
                    <a:pt x="12213" y="14385"/>
                  </a:lnTo>
                  <a:lnTo>
                    <a:pt x="12888" y="13902"/>
                  </a:lnTo>
                  <a:lnTo>
                    <a:pt x="13468" y="13371"/>
                  </a:lnTo>
                  <a:lnTo>
                    <a:pt x="13998" y="12792"/>
                  </a:lnTo>
                  <a:lnTo>
                    <a:pt x="14433" y="12164"/>
                  </a:lnTo>
                  <a:lnTo>
                    <a:pt x="14819" y="11489"/>
                  </a:lnTo>
                  <a:lnTo>
                    <a:pt x="15157" y="10813"/>
                  </a:lnTo>
                  <a:lnTo>
                    <a:pt x="15398" y="10089"/>
                  </a:lnTo>
                  <a:lnTo>
                    <a:pt x="15591" y="9317"/>
                  </a:lnTo>
                  <a:lnTo>
                    <a:pt x="15688" y="8593"/>
                  </a:lnTo>
                  <a:lnTo>
                    <a:pt x="15736" y="7820"/>
                  </a:lnTo>
                  <a:lnTo>
                    <a:pt x="15688" y="7096"/>
                  </a:lnTo>
                  <a:lnTo>
                    <a:pt x="15591" y="6324"/>
                  </a:lnTo>
                  <a:lnTo>
                    <a:pt x="15398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371" y="2269"/>
                  </a:lnTo>
                  <a:lnTo>
                    <a:pt x="12792" y="1738"/>
                  </a:lnTo>
                  <a:lnTo>
                    <a:pt x="12164" y="1256"/>
                  </a:lnTo>
                  <a:lnTo>
                    <a:pt x="11488" y="870"/>
                  </a:lnTo>
                  <a:lnTo>
                    <a:pt x="10813" y="580"/>
                  </a:lnTo>
                  <a:lnTo>
                    <a:pt x="10089" y="290"/>
                  </a:lnTo>
                  <a:lnTo>
                    <a:pt x="9365" y="146"/>
                  </a:lnTo>
                  <a:lnTo>
                    <a:pt x="8592" y="49"/>
                  </a:lnTo>
                  <a:lnTo>
                    <a:pt x="782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55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12888" y="13902"/>
                  </a:moveTo>
                  <a:lnTo>
                    <a:pt x="12888" y="13902"/>
                  </a:lnTo>
                  <a:lnTo>
                    <a:pt x="12213" y="14385"/>
                  </a:lnTo>
                  <a:lnTo>
                    <a:pt x="11537" y="14819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641" y="15688"/>
                  </a:lnTo>
                  <a:lnTo>
                    <a:pt x="7868" y="15736"/>
                  </a:lnTo>
                  <a:lnTo>
                    <a:pt x="7096" y="15688"/>
                  </a:lnTo>
                  <a:lnTo>
                    <a:pt x="6372" y="15591"/>
                  </a:lnTo>
                  <a:lnTo>
                    <a:pt x="5648" y="15398"/>
                  </a:lnTo>
                  <a:lnTo>
                    <a:pt x="4924" y="15157"/>
                  </a:lnTo>
                  <a:lnTo>
                    <a:pt x="4200" y="14819"/>
                  </a:lnTo>
                  <a:lnTo>
                    <a:pt x="3572" y="14433"/>
                  </a:lnTo>
                  <a:lnTo>
                    <a:pt x="2945" y="13999"/>
                  </a:lnTo>
                  <a:lnTo>
                    <a:pt x="2317" y="13468"/>
                  </a:lnTo>
                  <a:lnTo>
                    <a:pt x="1787" y="12888"/>
                  </a:lnTo>
                  <a:lnTo>
                    <a:pt x="1787" y="12888"/>
                  </a:lnTo>
                  <a:lnTo>
                    <a:pt x="1304" y="12213"/>
                  </a:lnTo>
                  <a:lnTo>
                    <a:pt x="918" y="11537"/>
                  </a:lnTo>
                  <a:lnTo>
                    <a:pt x="580" y="10861"/>
                  </a:lnTo>
                  <a:lnTo>
                    <a:pt x="338" y="10137"/>
                  </a:lnTo>
                  <a:lnTo>
                    <a:pt x="145" y="9365"/>
                  </a:lnTo>
                  <a:lnTo>
                    <a:pt x="49" y="8641"/>
                  </a:lnTo>
                  <a:lnTo>
                    <a:pt x="1" y="7869"/>
                  </a:lnTo>
                  <a:lnTo>
                    <a:pt x="49" y="7096"/>
                  </a:lnTo>
                  <a:lnTo>
                    <a:pt x="145" y="6372"/>
                  </a:lnTo>
                  <a:lnTo>
                    <a:pt x="290" y="5648"/>
                  </a:lnTo>
                  <a:lnTo>
                    <a:pt x="580" y="4924"/>
                  </a:lnTo>
                  <a:lnTo>
                    <a:pt x="869" y="4200"/>
                  </a:lnTo>
                  <a:lnTo>
                    <a:pt x="1256" y="3573"/>
                  </a:lnTo>
                  <a:lnTo>
                    <a:pt x="1738" y="2945"/>
                  </a:lnTo>
                  <a:lnTo>
                    <a:pt x="2269" y="2318"/>
                  </a:lnTo>
                  <a:lnTo>
                    <a:pt x="2848" y="1787"/>
                  </a:lnTo>
                  <a:lnTo>
                    <a:pt x="2848" y="1787"/>
                  </a:lnTo>
                  <a:lnTo>
                    <a:pt x="3476" y="1304"/>
                  </a:lnTo>
                  <a:lnTo>
                    <a:pt x="4152" y="918"/>
                  </a:lnTo>
                  <a:lnTo>
                    <a:pt x="4876" y="580"/>
                  </a:lnTo>
                  <a:lnTo>
                    <a:pt x="5600" y="339"/>
                  </a:lnTo>
                  <a:lnTo>
                    <a:pt x="6324" y="146"/>
                  </a:lnTo>
                  <a:lnTo>
                    <a:pt x="7096" y="49"/>
                  </a:lnTo>
                  <a:lnTo>
                    <a:pt x="7820" y="1"/>
                  </a:lnTo>
                  <a:lnTo>
                    <a:pt x="8592" y="49"/>
                  </a:lnTo>
                  <a:lnTo>
                    <a:pt x="9365" y="146"/>
                  </a:lnTo>
                  <a:lnTo>
                    <a:pt x="10089" y="290"/>
                  </a:lnTo>
                  <a:lnTo>
                    <a:pt x="10813" y="580"/>
                  </a:lnTo>
                  <a:lnTo>
                    <a:pt x="11488" y="870"/>
                  </a:lnTo>
                  <a:lnTo>
                    <a:pt x="12164" y="1256"/>
                  </a:lnTo>
                  <a:lnTo>
                    <a:pt x="12792" y="1738"/>
                  </a:lnTo>
                  <a:lnTo>
                    <a:pt x="13371" y="2269"/>
                  </a:lnTo>
                  <a:lnTo>
                    <a:pt x="13902" y="284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398" y="5600"/>
                  </a:lnTo>
                  <a:lnTo>
                    <a:pt x="15591" y="6324"/>
                  </a:lnTo>
                  <a:lnTo>
                    <a:pt x="15688" y="7096"/>
                  </a:lnTo>
                  <a:lnTo>
                    <a:pt x="15736" y="7820"/>
                  </a:lnTo>
                  <a:lnTo>
                    <a:pt x="15688" y="8593"/>
                  </a:lnTo>
                  <a:lnTo>
                    <a:pt x="15591" y="9317"/>
                  </a:lnTo>
                  <a:lnTo>
                    <a:pt x="15398" y="10089"/>
                  </a:lnTo>
                  <a:lnTo>
                    <a:pt x="15157" y="10813"/>
                  </a:lnTo>
                  <a:lnTo>
                    <a:pt x="14819" y="11489"/>
                  </a:lnTo>
                  <a:lnTo>
                    <a:pt x="14433" y="12164"/>
                  </a:lnTo>
                  <a:lnTo>
                    <a:pt x="13998" y="12792"/>
                  </a:lnTo>
                  <a:lnTo>
                    <a:pt x="13468" y="13371"/>
                  </a:lnTo>
                  <a:lnTo>
                    <a:pt x="12888" y="13902"/>
                  </a:lnTo>
                  <a:lnTo>
                    <a:pt x="12888" y="13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56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extrusionOk="0">
                  <a:moveTo>
                    <a:pt x="8399" y="194"/>
                  </a:moveTo>
                  <a:lnTo>
                    <a:pt x="8544" y="242"/>
                  </a:lnTo>
                  <a:lnTo>
                    <a:pt x="8640" y="290"/>
                  </a:lnTo>
                  <a:lnTo>
                    <a:pt x="8689" y="435"/>
                  </a:lnTo>
                  <a:lnTo>
                    <a:pt x="8689" y="532"/>
                  </a:lnTo>
                  <a:lnTo>
                    <a:pt x="8689" y="676"/>
                  </a:lnTo>
                  <a:lnTo>
                    <a:pt x="8592" y="773"/>
                  </a:lnTo>
                  <a:lnTo>
                    <a:pt x="7965" y="1304"/>
                  </a:lnTo>
                  <a:lnTo>
                    <a:pt x="7868" y="1352"/>
                  </a:lnTo>
                  <a:lnTo>
                    <a:pt x="7772" y="1352"/>
                  </a:lnTo>
                  <a:lnTo>
                    <a:pt x="7627" y="1304"/>
                  </a:lnTo>
                  <a:lnTo>
                    <a:pt x="7530" y="1256"/>
                  </a:lnTo>
                  <a:lnTo>
                    <a:pt x="7482" y="1111"/>
                  </a:lnTo>
                  <a:lnTo>
                    <a:pt x="7482" y="1014"/>
                  </a:lnTo>
                  <a:lnTo>
                    <a:pt x="7482" y="869"/>
                  </a:lnTo>
                  <a:lnTo>
                    <a:pt x="7579" y="773"/>
                  </a:lnTo>
                  <a:lnTo>
                    <a:pt x="8206" y="290"/>
                  </a:lnTo>
                  <a:lnTo>
                    <a:pt x="8303" y="242"/>
                  </a:lnTo>
                  <a:lnTo>
                    <a:pt x="8399" y="194"/>
                  </a:lnTo>
                  <a:close/>
                  <a:moveTo>
                    <a:pt x="5358" y="2655"/>
                  </a:moveTo>
                  <a:lnTo>
                    <a:pt x="5406" y="2704"/>
                  </a:lnTo>
                  <a:lnTo>
                    <a:pt x="5455" y="2752"/>
                  </a:lnTo>
                  <a:lnTo>
                    <a:pt x="5406" y="2848"/>
                  </a:lnTo>
                  <a:lnTo>
                    <a:pt x="966" y="6565"/>
                  </a:lnTo>
                  <a:lnTo>
                    <a:pt x="773" y="6565"/>
                  </a:lnTo>
                  <a:lnTo>
                    <a:pt x="773" y="6469"/>
                  </a:lnTo>
                  <a:lnTo>
                    <a:pt x="773" y="6372"/>
                  </a:lnTo>
                  <a:lnTo>
                    <a:pt x="5262" y="2704"/>
                  </a:lnTo>
                  <a:lnTo>
                    <a:pt x="5358" y="2655"/>
                  </a:lnTo>
                  <a:close/>
                  <a:moveTo>
                    <a:pt x="8351" y="1"/>
                  </a:moveTo>
                  <a:lnTo>
                    <a:pt x="8206" y="97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7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97" y="3910"/>
                  </a:moveTo>
                  <a:lnTo>
                    <a:pt x="97" y="3910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1" y="3814"/>
                  </a:lnTo>
                  <a:lnTo>
                    <a:pt x="1" y="3717"/>
                  </a:lnTo>
                  <a:lnTo>
                    <a:pt x="4490" y="49"/>
                  </a:lnTo>
                  <a:lnTo>
                    <a:pt x="4490" y="49"/>
                  </a:lnTo>
                  <a:lnTo>
                    <a:pt x="4586" y="0"/>
                  </a:lnTo>
                  <a:lnTo>
                    <a:pt x="4586" y="0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683" y="97"/>
                  </a:lnTo>
                  <a:lnTo>
                    <a:pt x="4634" y="193"/>
                  </a:lnTo>
                  <a:lnTo>
                    <a:pt x="194" y="3910"/>
                  </a:lnTo>
                  <a:lnTo>
                    <a:pt x="194" y="3910"/>
                  </a:lnTo>
                  <a:lnTo>
                    <a:pt x="97" y="39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58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291" y="1159"/>
                  </a:moveTo>
                  <a:lnTo>
                    <a:pt x="291" y="1159"/>
                  </a:lnTo>
                  <a:lnTo>
                    <a:pt x="146" y="1111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" y="918"/>
                  </a:lnTo>
                  <a:lnTo>
                    <a:pt x="1" y="821"/>
                  </a:lnTo>
                  <a:lnTo>
                    <a:pt x="1" y="676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822" y="49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1063" y="49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208" y="242"/>
                  </a:lnTo>
                  <a:lnTo>
                    <a:pt x="1208" y="339"/>
                  </a:lnTo>
                  <a:lnTo>
                    <a:pt x="1208" y="483"/>
                  </a:lnTo>
                  <a:lnTo>
                    <a:pt x="1111" y="580"/>
                  </a:lnTo>
                  <a:lnTo>
                    <a:pt x="484" y="1111"/>
                  </a:lnTo>
                  <a:lnTo>
                    <a:pt x="484" y="1111"/>
                  </a:lnTo>
                  <a:lnTo>
                    <a:pt x="387" y="1159"/>
                  </a:lnTo>
                  <a:lnTo>
                    <a:pt x="291" y="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59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fill="none" extrusionOk="0">
                  <a:moveTo>
                    <a:pt x="8496" y="1"/>
                  </a:moveTo>
                  <a:lnTo>
                    <a:pt x="8496" y="1"/>
                  </a:lnTo>
                  <a:lnTo>
                    <a:pt x="8351" y="1"/>
                  </a:lnTo>
                  <a:lnTo>
                    <a:pt x="8206" y="97"/>
                  </a:lnTo>
                  <a:lnTo>
                    <a:pt x="145" y="6710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689" y="1"/>
                  </a:lnTo>
                  <a:lnTo>
                    <a:pt x="8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60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918" y="1"/>
                  </a:move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61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262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extrusionOk="0">
                  <a:moveTo>
                    <a:pt x="4586" y="0"/>
                  </a:moveTo>
                  <a:lnTo>
                    <a:pt x="4490" y="49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263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4586" y="0"/>
                  </a:moveTo>
                  <a:lnTo>
                    <a:pt x="4586" y="0"/>
                  </a:lnTo>
                  <a:lnTo>
                    <a:pt x="4490" y="49"/>
                  </a:lnTo>
                  <a:lnTo>
                    <a:pt x="1" y="3717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97" y="3910"/>
                  </a:lnTo>
                  <a:lnTo>
                    <a:pt x="97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264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extrusionOk="0">
                  <a:moveTo>
                    <a:pt x="7530" y="0"/>
                  </a:moveTo>
                  <a:lnTo>
                    <a:pt x="6710" y="49"/>
                  </a:lnTo>
                  <a:lnTo>
                    <a:pt x="5986" y="193"/>
                  </a:lnTo>
                  <a:lnTo>
                    <a:pt x="5214" y="435"/>
                  </a:lnTo>
                  <a:lnTo>
                    <a:pt x="4538" y="724"/>
                  </a:lnTo>
                  <a:lnTo>
                    <a:pt x="3862" y="1062"/>
                  </a:lnTo>
                  <a:lnTo>
                    <a:pt x="3235" y="1497"/>
                  </a:lnTo>
                  <a:lnTo>
                    <a:pt x="2607" y="1931"/>
                  </a:lnTo>
                  <a:lnTo>
                    <a:pt x="2076" y="2462"/>
                  </a:lnTo>
                  <a:lnTo>
                    <a:pt x="1593" y="3041"/>
                  </a:lnTo>
                  <a:lnTo>
                    <a:pt x="1159" y="3669"/>
                  </a:lnTo>
                  <a:lnTo>
                    <a:pt x="773" y="4345"/>
                  </a:lnTo>
                  <a:lnTo>
                    <a:pt x="483" y="5020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7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2"/>
                  </a:lnTo>
                  <a:lnTo>
                    <a:pt x="435" y="10426"/>
                  </a:lnTo>
                  <a:lnTo>
                    <a:pt x="725" y="11150"/>
                  </a:lnTo>
                  <a:lnTo>
                    <a:pt x="1062" y="11826"/>
                  </a:lnTo>
                  <a:lnTo>
                    <a:pt x="1449" y="12454"/>
                  </a:lnTo>
                  <a:lnTo>
                    <a:pt x="1931" y="13033"/>
                  </a:lnTo>
                  <a:lnTo>
                    <a:pt x="2462" y="13612"/>
                  </a:lnTo>
                  <a:lnTo>
                    <a:pt x="3041" y="14095"/>
                  </a:lnTo>
                  <a:lnTo>
                    <a:pt x="3669" y="14529"/>
                  </a:lnTo>
                  <a:lnTo>
                    <a:pt x="4345" y="14867"/>
                  </a:lnTo>
                  <a:lnTo>
                    <a:pt x="5020" y="15205"/>
                  </a:lnTo>
                  <a:lnTo>
                    <a:pt x="5793" y="15446"/>
                  </a:lnTo>
                  <a:lnTo>
                    <a:pt x="6565" y="15591"/>
                  </a:lnTo>
                  <a:lnTo>
                    <a:pt x="7337" y="15688"/>
                  </a:lnTo>
                  <a:lnTo>
                    <a:pt x="8158" y="15688"/>
                  </a:lnTo>
                  <a:lnTo>
                    <a:pt x="8930" y="15639"/>
                  </a:lnTo>
                  <a:lnTo>
                    <a:pt x="9703" y="15495"/>
                  </a:lnTo>
                  <a:lnTo>
                    <a:pt x="10427" y="15253"/>
                  </a:lnTo>
                  <a:lnTo>
                    <a:pt x="11151" y="14964"/>
                  </a:lnTo>
                  <a:lnTo>
                    <a:pt x="11826" y="14626"/>
                  </a:lnTo>
                  <a:lnTo>
                    <a:pt x="12454" y="14191"/>
                  </a:lnTo>
                  <a:lnTo>
                    <a:pt x="13033" y="13757"/>
                  </a:lnTo>
                  <a:lnTo>
                    <a:pt x="13612" y="13226"/>
                  </a:lnTo>
                  <a:lnTo>
                    <a:pt x="14095" y="12647"/>
                  </a:lnTo>
                  <a:lnTo>
                    <a:pt x="14529" y="12019"/>
                  </a:lnTo>
                  <a:lnTo>
                    <a:pt x="14867" y="11343"/>
                  </a:lnTo>
                  <a:lnTo>
                    <a:pt x="15205" y="10619"/>
                  </a:lnTo>
                  <a:lnTo>
                    <a:pt x="15446" y="9895"/>
                  </a:lnTo>
                  <a:lnTo>
                    <a:pt x="15591" y="9123"/>
                  </a:lnTo>
                  <a:lnTo>
                    <a:pt x="15688" y="8351"/>
                  </a:lnTo>
                  <a:lnTo>
                    <a:pt x="15688" y="7530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253" y="5213"/>
                  </a:lnTo>
                  <a:lnTo>
                    <a:pt x="14964" y="4538"/>
                  </a:lnTo>
                  <a:lnTo>
                    <a:pt x="14626" y="3862"/>
                  </a:lnTo>
                  <a:lnTo>
                    <a:pt x="14192" y="3234"/>
                  </a:lnTo>
                  <a:lnTo>
                    <a:pt x="13757" y="2655"/>
                  </a:lnTo>
                  <a:lnTo>
                    <a:pt x="13226" y="2076"/>
                  </a:lnTo>
                  <a:lnTo>
                    <a:pt x="12647" y="1593"/>
                  </a:lnTo>
                  <a:lnTo>
                    <a:pt x="12019" y="1159"/>
                  </a:lnTo>
                  <a:lnTo>
                    <a:pt x="11344" y="773"/>
                  </a:lnTo>
                  <a:lnTo>
                    <a:pt x="10620" y="483"/>
                  </a:lnTo>
                  <a:lnTo>
                    <a:pt x="9896" y="242"/>
                  </a:lnTo>
                  <a:lnTo>
                    <a:pt x="9123" y="97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265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fill="none" extrusionOk="0">
                  <a:moveTo>
                    <a:pt x="1" y="7337"/>
                  </a:moveTo>
                  <a:lnTo>
                    <a:pt x="1" y="7337"/>
                  </a:lnTo>
                  <a:lnTo>
                    <a:pt x="97" y="6565"/>
                  </a:lnTo>
                  <a:lnTo>
                    <a:pt x="242" y="5793"/>
                  </a:lnTo>
                  <a:lnTo>
                    <a:pt x="483" y="5020"/>
                  </a:lnTo>
                  <a:lnTo>
                    <a:pt x="773" y="4345"/>
                  </a:lnTo>
                  <a:lnTo>
                    <a:pt x="1159" y="3669"/>
                  </a:lnTo>
                  <a:lnTo>
                    <a:pt x="1593" y="3041"/>
                  </a:lnTo>
                  <a:lnTo>
                    <a:pt x="2076" y="2462"/>
                  </a:lnTo>
                  <a:lnTo>
                    <a:pt x="2607" y="1931"/>
                  </a:lnTo>
                  <a:lnTo>
                    <a:pt x="3235" y="1497"/>
                  </a:lnTo>
                  <a:lnTo>
                    <a:pt x="3862" y="1062"/>
                  </a:lnTo>
                  <a:lnTo>
                    <a:pt x="4538" y="724"/>
                  </a:lnTo>
                  <a:lnTo>
                    <a:pt x="5214" y="435"/>
                  </a:lnTo>
                  <a:lnTo>
                    <a:pt x="5986" y="193"/>
                  </a:lnTo>
                  <a:lnTo>
                    <a:pt x="6710" y="49"/>
                  </a:lnTo>
                  <a:lnTo>
                    <a:pt x="7530" y="0"/>
                  </a:lnTo>
                  <a:lnTo>
                    <a:pt x="8303" y="0"/>
                  </a:lnTo>
                  <a:lnTo>
                    <a:pt x="8303" y="0"/>
                  </a:lnTo>
                  <a:lnTo>
                    <a:pt x="9123" y="97"/>
                  </a:lnTo>
                  <a:lnTo>
                    <a:pt x="9896" y="242"/>
                  </a:lnTo>
                  <a:lnTo>
                    <a:pt x="10620" y="483"/>
                  </a:lnTo>
                  <a:lnTo>
                    <a:pt x="11344" y="773"/>
                  </a:lnTo>
                  <a:lnTo>
                    <a:pt x="12019" y="1159"/>
                  </a:lnTo>
                  <a:lnTo>
                    <a:pt x="12647" y="1593"/>
                  </a:lnTo>
                  <a:lnTo>
                    <a:pt x="13226" y="2076"/>
                  </a:lnTo>
                  <a:lnTo>
                    <a:pt x="13757" y="2655"/>
                  </a:lnTo>
                  <a:lnTo>
                    <a:pt x="14192" y="3234"/>
                  </a:lnTo>
                  <a:lnTo>
                    <a:pt x="14626" y="3862"/>
                  </a:lnTo>
                  <a:lnTo>
                    <a:pt x="14964" y="4538"/>
                  </a:lnTo>
                  <a:lnTo>
                    <a:pt x="15253" y="5213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0"/>
                  </a:lnTo>
                  <a:lnTo>
                    <a:pt x="15688" y="8351"/>
                  </a:lnTo>
                  <a:lnTo>
                    <a:pt x="15688" y="8351"/>
                  </a:lnTo>
                  <a:lnTo>
                    <a:pt x="15591" y="9123"/>
                  </a:lnTo>
                  <a:lnTo>
                    <a:pt x="15446" y="9895"/>
                  </a:lnTo>
                  <a:lnTo>
                    <a:pt x="15205" y="10619"/>
                  </a:lnTo>
                  <a:lnTo>
                    <a:pt x="14867" y="11343"/>
                  </a:lnTo>
                  <a:lnTo>
                    <a:pt x="14529" y="12019"/>
                  </a:lnTo>
                  <a:lnTo>
                    <a:pt x="14095" y="12647"/>
                  </a:lnTo>
                  <a:lnTo>
                    <a:pt x="13612" y="13226"/>
                  </a:lnTo>
                  <a:lnTo>
                    <a:pt x="13033" y="13757"/>
                  </a:lnTo>
                  <a:lnTo>
                    <a:pt x="12454" y="14191"/>
                  </a:lnTo>
                  <a:lnTo>
                    <a:pt x="11826" y="14626"/>
                  </a:lnTo>
                  <a:lnTo>
                    <a:pt x="11151" y="14964"/>
                  </a:lnTo>
                  <a:lnTo>
                    <a:pt x="10427" y="15253"/>
                  </a:lnTo>
                  <a:lnTo>
                    <a:pt x="9703" y="15495"/>
                  </a:lnTo>
                  <a:lnTo>
                    <a:pt x="8930" y="15639"/>
                  </a:lnTo>
                  <a:lnTo>
                    <a:pt x="8158" y="15688"/>
                  </a:lnTo>
                  <a:lnTo>
                    <a:pt x="7337" y="15688"/>
                  </a:lnTo>
                  <a:lnTo>
                    <a:pt x="7337" y="15688"/>
                  </a:lnTo>
                  <a:lnTo>
                    <a:pt x="6565" y="15591"/>
                  </a:lnTo>
                  <a:lnTo>
                    <a:pt x="5793" y="15446"/>
                  </a:lnTo>
                  <a:lnTo>
                    <a:pt x="5020" y="15205"/>
                  </a:lnTo>
                  <a:lnTo>
                    <a:pt x="4345" y="14867"/>
                  </a:lnTo>
                  <a:lnTo>
                    <a:pt x="3669" y="14529"/>
                  </a:lnTo>
                  <a:lnTo>
                    <a:pt x="3041" y="14095"/>
                  </a:lnTo>
                  <a:lnTo>
                    <a:pt x="2462" y="13612"/>
                  </a:lnTo>
                  <a:lnTo>
                    <a:pt x="1931" y="13033"/>
                  </a:lnTo>
                  <a:lnTo>
                    <a:pt x="1449" y="12454"/>
                  </a:lnTo>
                  <a:lnTo>
                    <a:pt x="1062" y="11826"/>
                  </a:lnTo>
                  <a:lnTo>
                    <a:pt x="725" y="11150"/>
                  </a:lnTo>
                  <a:lnTo>
                    <a:pt x="435" y="10426"/>
                  </a:lnTo>
                  <a:lnTo>
                    <a:pt x="194" y="9702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266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extrusionOk="0">
                  <a:moveTo>
                    <a:pt x="9171" y="1"/>
                  </a:move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267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fill="none" extrusionOk="0">
                  <a:moveTo>
                    <a:pt x="9316" y="1"/>
                  </a:moveTo>
                  <a:lnTo>
                    <a:pt x="9316" y="1"/>
                  </a:lnTo>
                  <a:lnTo>
                    <a:pt x="9171" y="1"/>
                  </a:lnTo>
                  <a:lnTo>
                    <a:pt x="676" y="1738"/>
                  </a:ln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268;p80"/>
            <p:cNvSpPr/>
            <p:nvPr/>
          </p:nvSpPr>
          <p:spPr>
            <a:xfrm>
              <a:off x="852325" y="2096050"/>
              <a:ext cx="280000" cy="200350"/>
            </a:xfrm>
            <a:custGeom>
              <a:avLst/>
              <a:gdLst/>
              <a:ahLst/>
              <a:cxnLst/>
              <a:rect l="l" t="t" r="r" b="b"/>
              <a:pathLst>
                <a:path w="11200" h="8014" extrusionOk="0">
                  <a:moveTo>
                    <a:pt x="10089" y="1"/>
                  </a:moveTo>
                  <a:lnTo>
                    <a:pt x="1" y="2028"/>
                  </a:lnTo>
                  <a:lnTo>
                    <a:pt x="1111" y="7386"/>
                  </a:lnTo>
                  <a:lnTo>
                    <a:pt x="1159" y="7531"/>
                  </a:lnTo>
                  <a:lnTo>
                    <a:pt x="1207" y="7675"/>
                  </a:lnTo>
                  <a:lnTo>
                    <a:pt x="1304" y="7772"/>
                  </a:lnTo>
                  <a:lnTo>
                    <a:pt x="1449" y="7868"/>
                  </a:lnTo>
                  <a:lnTo>
                    <a:pt x="1594" y="7965"/>
                  </a:lnTo>
                  <a:lnTo>
                    <a:pt x="1738" y="8013"/>
                  </a:lnTo>
                  <a:lnTo>
                    <a:pt x="2028" y="8013"/>
                  </a:lnTo>
                  <a:lnTo>
                    <a:pt x="10523" y="6276"/>
                  </a:lnTo>
                  <a:lnTo>
                    <a:pt x="10668" y="6227"/>
                  </a:lnTo>
                  <a:lnTo>
                    <a:pt x="10813" y="6131"/>
                  </a:lnTo>
                  <a:lnTo>
                    <a:pt x="10958" y="6034"/>
                  </a:lnTo>
                  <a:lnTo>
                    <a:pt x="11054" y="5938"/>
                  </a:lnTo>
                  <a:lnTo>
                    <a:pt x="11102" y="5793"/>
                  </a:lnTo>
                  <a:lnTo>
                    <a:pt x="11151" y="5648"/>
                  </a:lnTo>
                  <a:lnTo>
                    <a:pt x="11199" y="5503"/>
                  </a:lnTo>
                  <a:lnTo>
                    <a:pt x="11151" y="5310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269;p80"/>
            <p:cNvSpPr/>
            <p:nvPr/>
          </p:nvSpPr>
          <p:spPr>
            <a:xfrm>
              <a:off x="997125" y="21346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255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270;p80"/>
            <p:cNvSpPr/>
            <p:nvPr/>
          </p:nvSpPr>
          <p:spPr>
            <a:xfrm>
              <a:off x="1004375" y="21732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271;p80"/>
            <p:cNvSpPr/>
            <p:nvPr/>
          </p:nvSpPr>
          <p:spPr>
            <a:xfrm>
              <a:off x="1055050" y="2122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304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272;p80"/>
            <p:cNvSpPr/>
            <p:nvPr/>
          </p:nvSpPr>
          <p:spPr>
            <a:xfrm>
              <a:off x="1063500" y="21612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303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273;p80"/>
            <p:cNvSpPr/>
            <p:nvPr/>
          </p:nvSpPr>
          <p:spPr>
            <a:xfrm>
              <a:off x="938000" y="2146725"/>
              <a:ext cx="37450" cy="31400"/>
            </a:xfrm>
            <a:custGeom>
              <a:avLst/>
              <a:gdLst/>
              <a:ahLst/>
              <a:cxnLst/>
              <a:rect l="l" t="t" r="r" b="b"/>
              <a:pathLst>
                <a:path w="1498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242" y="1256"/>
                  </a:lnTo>
                  <a:lnTo>
                    <a:pt x="1497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274;p80"/>
            <p:cNvSpPr/>
            <p:nvPr/>
          </p:nvSpPr>
          <p:spPr>
            <a:xfrm>
              <a:off x="946450" y="218535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275;p80"/>
            <p:cNvSpPr/>
            <p:nvPr/>
          </p:nvSpPr>
          <p:spPr>
            <a:xfrm>
              <a:off x="880075" y="2157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90"/>
                  </a:lnTo>
                  <a:lnTo>
                    <a:pt x="194" y="1304"/>
                  </a:lnTo>
                  <a:lnTo>
                    <a:pt x="1449" y="1062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276;p80"/>
            <p:cNvSpPr/>
            <p:nvPr/>
          </p:nvSpPr>
          <p:spPr>
            <a:xfrm>
              <a:off x="887325" y="2196200"/>
              <a:ext cx="37425" cy="32625"/>
            </a:xfrm>
            <a:custGeom>
              <a:avLst/>
              <a:gdLst/>
              <a:ahLst/>
              <a:cxnLst/>
              <a:rect l="l" t="t" r="r" b="b"/>
              <a:pathLst>
                <a:path w="1497" h="1305" extrusionOk="0">
                  <a:moveTo>
                    <a:pt x="1255" y="1"/>
                  </a:moveTo>
                  <a:lnTo>
                    <a:pt x="0" y="291"/>
                  </a:lnTo>
                  <a:lnTo>
                    <a:pt x="242" y="1304"/>
                  </a:lnTo>
                  <a:lnTo>
                    <a:pt x="1497" y="106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277;p80"/>
            <p:cNvSpPr/>
            <p:nvPr/>
          </p:nvSpPr>
          <p:spPr>
            <a:xfrm>
              <a:off x="1012825" y="221190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2"/>
                  </a:lnTo>
                  <a:lnTo>
                    <a:pt x="194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278;p80"/>
            <p:cNvSpPr/>
            <p:nvPr/>
          </p:nvSpPr>
          <p:spPr>
            <a:xfrm>
              <a:off x="1070750" y="2199825"/>
              <a:ext cx="36225" cy="32625"/>
            </a:xfrm>
            <a:custGeom>
              <a:avLst/>
              <a:gdLst/>
              <a:ahLst/>
              <a:cxnLst/>
              <a:rect l="l" t="t" r="r" b="b"/>
              <a:pathLst>
                <a:path w="1449" h="1305" extrusionOk="0">
                  <a:moveTo>
                    <a:pt x="1255" y="1"/>
                  </a:moveTo>
                  <a:lnTo>
                    <a:pt x="0" y="242"/>
                  </a:lnTo>
                  <a:lnTo>
                    <a:pt x="193" y="1304"/>
                  </a:lnTo>
                  <a:lnTo>
                    <a:pt x="1448" y="101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79;p80"/>
            <p:cNvSpPr/>
            <p:nvPr/>
          </p:nvSpPr>
          <p:spPr>
            <a:xfrm>
              <a:off x="953700" y="22239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1"/>
                  </a:lnTo>
                  <a:lnTo>
                    <a:pt x="193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280;p80"/>
            <p:cNvSpPr/>
            <p:nvPr/>
          </p:nvSpPr>
          <p:spPr>
            <a:xfrm>
              <a:off x="895775" y="22348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5" y="1"/>
                  </a:moveTo>
                  <a:lnTo>
                    <a:pt x="0" y="290"/>
                  </a:lnTo>
                  <a:lnTo>
                    <a:pt x="193" y="1304"/>
                  </a:lnTo>
                  <a:lnTo>
                    <a:pt x="1448" y="1062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281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extrusionOk="0">
                  <a:moveTo>
                    <a:pt x="7965" y="0"/>
                  </a:moveTo>
                  <a:lnTo>
                    <a:pt x="7289" y="97"/>
                  </a:lnTo>
                  <a:lnTo>
                    <a:pt x="6661" y="194"/>
                  </a:lnTo>
                  <a:lnTo>
                    <a:pt x="6034" y="387"/>
                  </a:lnTo>
                  <a:lnTo>
                    <a:pt x="5503" y="628"/>
                  </a:lnTo>
                  <a:lnTo>
                    <a:pt x="4972" y="869"/>
                  </a:lnTo>
                  <a:lnTo>
                    <a:pt x="4537" y="1207"/>
                  </a:lnTo>
                  <a:lnTo>
                    <a:pt x="4151" y="1545"/>
                  </a:lnTo>
                  <a:lnTo>
                    <a:pt x="3862" y="1931"/>
                  </a:lnTo>
                  <a:lnTo>
                    <a:pt x="3620" y="2317"/>
                  </a:lnTo>
                  <a:lnTo>
                    <a:pt x="3476" y="2752"/>
                  </a:lnTo>
                  <a:lnTo>
                    <a:pt x="3379" y="3234"/>
                  </a:lnTo>
                  <a:lnTo>
                    <a:pt x="3379" y="3717"/>
                  </a:lnTo>
                  <a:lnTo>
                    <a:pt x="3476" y="4200"/>
                  </a:lnTo>
                  <a:lnTo>
                    <a:pt x="3620" y="4731"/>
                  </a:lnTo>
                  <a:lnTo>
                    <a:pt x="3910" y="5262"/>
                  </a:lnTo>
                  <a:lnTo>
                    <a:pt x="4055" y="5551"/>
                  </a:lnTo>
                  <a:lnTo>
                    <a:pt x="4151" y="5841"/>
                  </a:lnTo>
                  <a:lnTo>
                    <a:pt x="4151" y="6082"/>
                  </a:lnTo>
                  <a:lnTo>
                    <a:pt x="4151" y="6372"/>
                  </a:lnTo>
                  <a:lnTo>
                    <a:pt x="4151" y="6661"/>
                  </a:lnTo>
                  <a:lnTo>
                    <a:pt x="4055" y="6951"/>
                  </a:lnTo>
                  <a:lnTo>
                    <a:pt x="3813" y="7530"/>
                  </a:lnTo>
                  <a:lnTo>
                    <a:pt x="3476" y="8110"/>
                  </a:lnTo>
                  <a:lnTo>
                    <a:pt x="3041" y="8689"/>
                  </a:lnTo>
                  <a:lnTo>
                    <a:pt x="2076" y="9799"/>
                  </a:lnTo>
                  <a:lnTo>
                    <a:pt x="1062" y="10957"/>
                  </a:lnTo>
                  <a:lnTo>
                    <a:pt x="676" y="11537"/>
                  </a:lnTo>
                  <a:lnTo>
                    <a:pt x="338" y="12068"/>
                  </a:lnTo>
                  <a:lnTo>
                    <a:pt x="97" y="12647"/>
                  </a:lnTo>
                  <a:lnTo>
                    <a:pt x="0" y="12888"/>
                  </a:lnTo>
                  <a:lnTo>
                    <a:pt x="0" y="13178"/>
                  </a:lnTo>
                  <a:lnTo>
                    <a:pt x="0" y="13419"/>
                  </a:lnTo>
                  <a:lnTo>
                    <a:pt x="48" y="13660"/>
                  </a:lnTo>
                  <a:lnTo>
                    <a:pt x="145" y="13950"/>
                  </a:lnTo>
                  <a:lnTo>
                    <a:pt x="290" y="14191"/>
                  </a:lnTo>
                  <a:lnTo>
                    <a:pt x="531" y="14481"/>
                  </a:lnTo>
                  <a:lnTo>
                    <a:pt x="773" y="14722"/>
                  </a:lnTo>
                  <a:lnTo>
                    <a:pt x="1110" y="14964"/>
                  </a:lnTo>
                  <a:lnTo>
                    <a:pt x="1448" y="15205"/>
                  </a:lnTo>
                  <a:lnTo>
                    <a:pt x="1834" y="15398"/>
                  </a:lnTo>
                  <a:lnTo>
                    <a:pt x="2269" y="15591"/>
                  </a:lnTo>
                  <a:lnTo>
                    <a:pt x="3186" y="15881"/>
                  </a:lnTo>
                  <a:lnTo>
                    <a:pt x="4200" y="16074"/>
                  </a:lnTo>
                  <a:lnTo>
                    <a:pt x="5310" y="16219"/>
                  </a:lnTo>
                  <a:lnTo>
                    <a:pt x="6420" y="16267"/>
                  </a:lnTo>
                  <a:lnTo>
                    <a:pt x="7530" y="16219"/>
                  </a:lnTo>
                  <a:lnTo>
                    <a:pt x="8689" y="16122"/>
                  </a:lnTo>
                  <a:lnTo>
                    <a:pt x="9750" y="15881"/>
                  </a:lnTo>
                  <a:lnTo>
                    <a:pt x="10764" y="15639"/>
                  </a:lnTo>
                  <a:lnTo>
                    <a:pt x="11729" y="15253"/>
                  </a:lnTo>
                  <a:lnTo>
                    <a:pt x="12164" y="15060"/>
                  </a:lnTo>
                  <a:lnTo>
                    <a:pt x="12550" y="14867"/>
                  </a:lnTo>
                  <a:lnTo>
                    <a:pt x="12936" y="14626"/>
                  </a:lnTo>
                  <a:lnTo>
                    <a:pt x="13226" y="14336"/>
                  </a:lnTo>
                  <a:lnTo>
                    <a:pt x="13515" y="14047"/>
                  </a:lnTo>
                  <a:lnTo>
                    <a:pt x="13757" y="13757"/>
                  </a:lnTo>
                  <a:lnTo>
                    <a:pt x="13998" y="13419"/>
                  </a:lnTo>
                  <a:lnTo>
                    <a:pt x="14143" y="13081"/>
                  </a:lnTo>
                  <a:lnTo>
                    <a:pt x="13660" y="12840"/>
                  </a:lnTo>
                  <a:lnTo>
                    <a:pt x="13178" y="12454"/>
                  </a:lnTo>
                  <a:lnTo>
                    <a:pt x="12936" y="12261"/>
                  </a:lnTo>
                  <a:lnTo>
                    <a:pt x="12743" y="12019"/>
                  </a:lnTo>
                  <a:lnTo>
                    <a:pt x="12550" y="11730"/>
                  </a:lnTo>
                  <a:lnTo>
                    <a:pt x="12405" y="11440"/>
                  </a:lnTo>
                  <a:lnTo>
                    <a:pt x="12309" y="11102"/>
                  </a:lnTo>
                  <a:lnTo>
                    <a:pt x="12309" y="10716"/>
                  </a:lnTo>
                  <a:lnTo>
                    <a:pt x="12309" y="10330"/>
                  </a:lnTo>
                  <a:lnTo>
                    <a:pt x="12454" y="9895"/>
                  </a:lnTo>
                  <a:lnTo>
                    <a:pt x="12647" y="9413"/>
                  </a:lnTo>
                  <a:lnTo>
                    <a:pt x="12888" y="8930"/>
                  </a:lnTo>
                  <a:lnTo>
                    <a:pt x="13274" y="8399"/>
                  </a:lnTo>
                  <a:lnTo>
                    <a:pt x="13805" y="7820"/>
                  </a:lnTo>
                  <a:lnTo>
                    <a:pt x="14046" y="7530"/>
                  </a:lnTo>
                  <a:lnTo>
                    <a:pt x="14288" y="7192"/>
                  </a:lnTo>
                  <a:lnTo>
                    <a:pt x="14481" y="6903"/>
                  </a:lnTo>
                  <a:lnTo>
                    <a:pt x="14626" y="6565"/>
                  </a:lnTo>
                  <a:lnTo>
                    <a:pt x="14770" y="6227"/>
                  </a:lnTo>
                  <a:lnTo>
                    <a:pt x="14819" y="5889"/>
                  </a:lnTo>
                  <a:lnTo>
                    <a:pt x="14915" y="5551"/>
                  </a:lnTo>
                  <a:lnTo>
                    <a:pt x="14963" y="5213"/>
                  </a:lnTo>
                  <a:lnTo>
                    <a:pt x="14915" y="4538"/>
                  </a:lnTo>
                  <a:lnTo>
                    <a:pt x="14819" y="3910"/>
                  </a:lnTo>
                  <a:lnTo>
                    <a:pt x="14577" y="3234"/>
                  </a:lnTo>
                  <a:lnTo>
                    <a:pt x="14239" y="2607"/>
                  </a:lnTo>
                  <a:lnTo>
                    <a:pt x="13805" y="2028"/>
                  </a:lnTo>
                  <a:lnTo>
                    <a:pt x="13322" y="1545"/>
                  </a:lnTo>
                  <a:lnTo>
                    <a:pt x="12695" y="1062"/>
                  </a:lnTo>
                  <a:lnTo>
                    <a:pt x="12019" y="676"/>
                  </a:lnTo>
                  <a:lnTo>
                    <a:pt x="11295" y="338"/>
                  </a:lnTo>
                  <a:lnTo>
                    <a:pt x="10475" y="145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282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fill="none" extrusionOk="0">
                  <a:moveTo>
                    <a:pt x="8689" y="0"/>
                  </a:moveTo>
                  <a:lnTo>
                    <a:pt x="8689" y="0"/>
                  </a:lnTo>
                  <a:lnTo>
                    <a:pt x="9171" y="0"/>
                  </a:lnTo>
                  <a:lnTo>
                    <a:pt x="9606" y="0"/>
                  </a:lnTo>
                  <a:lnTo>
                    <a:pt x="10475" y="145"/>
                  </a:lnTo>
                  <a:lnTo>
                    <a:pt x="11295" y="338"/>
                  </a:lnTo>
                  <a:lnTo>
                    <a:pt x="12019" y="676"/>
                  </a:lnTo>
                  <a:lnTo>
                    <a:pt x="12695" y="1062"/>
                  </a:lnTo>
                  <a:lnTo>
                    <a:pt x="13322" y="1545"/>
                  </a:lnTo>
                  <a:lnTo>
                    <a:pt x="13805" y="2028"/>
                  </a:lnTo>
                  <a:lnTo>
                    <a:pt x="14239" y="2607"/>
                  </a:lnTo>
                  <a:lnTo>
                    <a:pt x="14577" y="3234"/>
                  </a:lnTo>
                  <a:lnTo>
                    <a:pt x="14819" y="3910"/>
                  </a:lnTo>
                  <a:lnTo>
                    <a:pt x="14915" y="4538"/>
                  </a:lnTo>
                  <a:lnTo>
                    <a:pt x="14963" y="5213"/>
                  </a:lnTo>
                  <a:lnTo>
                    <a:pt x="14915" y="5551"/>
                  </a:lnTo>
                  <a:lnTo>
                    <a:pt x="14819" y="5889"/>
                  </a:lnTo>
                  <a:lnTo>
                    <a:pt x="14770" y="6227"/>
                  </a:lnTo>
                  <a:lnTo>
                    <a:pt x="14626" y="6565"/>
                  </a:lnTo>
                  <a:lnTo>
                    <a:pt x="14481" y="6903"/>
                  </a:lnTo>
                  <a:lnTo>
                    <a:pt x="14288" y="7192"/>
                  </a:lnTo>
                  <a:lnTo>
                    <a:pt x="14046" y="7530"/>
                  </a:lnTo>
                  <a:lnTo>
                    <a:pt x="13805" y="7820"/>
                  </a:lnTo>
                  <a:lnTo>
                    <a:pt x="13805" y="7820"/>
                  </a:lnTo>
                  <a:lnTo>
                    <a:pt x="13274" y="8399"/>
                  </a:lnTo>
                  <a:lnTo>
                    <a:pt x="12888" y="8930"/>
                  </a:lnTo>
                  <a:lnTo>
                    <a:pt x="12647" y="9413"/>
                  </a:lnTo>
                  <a:lnTo>
                    <a:pt x="12454" y="9895"/>
                  </a:lnTo>
                  <a:lnTo>
                    <a:pt x="12309" y="10330"/>
                  </a:lnTo>
                  <a:lnTo>
                    <a:pt x="12309" y="10716"/>
                  </a:lnTo>
                  <a:lnTo>
                    <a:pt x="12309" y="11102"/>
                  </a:lnTo>
                  <a:lnTo>
                    <a:pt x="12405" y="11440"/>
                  </a:lnTo>
                  <a:lnTo>
                    <a:pt x="12550" y="11730"/>
                  </a:lnTo>
                  <a:lnTo>
                    <a:pt x="12743" y="12019"/>
                  </a:lnTo>
                  <a:lnTo>
                    <a:pt x="12936" y="12261"/>
                  </a:lnTo>
                  <a:lnTo>
                    <a:pt x="13178" y="12454"/>
                  </a:lnTo>
                  <a:lnTo>
                    <a:pt x="13660" y="12840"/>
                  </a:lnTo>
                  <a:lnTo>
                    <a:pt x="14143" y="13081"/>
                  </a:lnTo>
                  <a:lnTo>
                    <a:pt x="14143" y="13081"/>
                  </a:lnTo>
                  <a:lnTo>
                    <a:pt x="13998" y="13419"/>
                  </a:lnTo>
                  <a:lnTo>
                    <a:pt x="13757" y="13757"/>
                  </a:lnTo>
                  <a:lnTo>
                    <a:pt x="13515" y="14047"/>
                  </a:lnTo>
                  <a:lnTo>
                    <a:pt x="13226" y="14336"/>
                  </a:lnTo>
                  <a:lnTo>
                    <a:pt x="12936" y="14626"/>
                  </a:lnTo>
                  <a:lnTo>
                    <a:pt x="12550" y="14867"/>
                  </a:lnTo>
                  <a:lnTo>
                    <a:pt x="12164" y="15060"/>
                  </a:lnTo>
                  <a:lnTo>
                    <a:pt x="11729" y="15253"/>
                  </a:lnTo>
                  <a:lnTo>
                    <a:pt x="10764" y="15639"/>
                  </a:lnTo>
                  <a:lnTo>
                    <a:pt x="9750" y="15881"/>
                  </a:lnTo>
                  <a:lnTo>
                    <a:pt x="8689" y="16122"/>
                  </a:lnTo>
                  <a:lnTo>
                    <a:pt x="7530" y="16219"/>
                  </a:lnTo>
                  <a:lnTo>
                    <a:pt x="6420" y="16267"/>
                  </a:lnTo>
                  <a:lnTo>
                    <a:pt x="5310" y="16219"/>
                  </a:lnTo>
                  <a:lnTo>
                    <a:pt x="4200" y="16074"/>
                  </a:lnTo>
                  <a:lnTo>
                    <a:pt x="3186" y="15881"/>
                  </a:lnTo>
                  <a:lnTo>
                    <a:pt x="2269" y="15591"/>
                  </a:lnTo>
                  <a:lnTo>
                    <a:pt x="1834" y="15398"/>
                  </a:lnTo>
                  <a:lnTo>
                    <a:pt x="1448" y="15205"/>
                  </a:lnTo>
                  <a:lnTo>
                    <a:pt x="1110" y="14964"/>
                  </a:lnTo>
                  <a:lnTo>
                    <a:pt x="773" y="14722"/>
                  </a:lnTo>
                  <a:lnTo>
                    <a:pt x="531" y="14481"/>
                  </a:lnTo>
                  <a:lnTo>
                    <a:pt x="290" y="14191"/>
                  </a:lnTo>
                  <a:lnTo>
                    <a:pt x="290" y="14191"/>
                  </a:lnTo>
                  <a:lnTo>
                    <a:pt x="145" y="13950"/>
                  </a:lnTo>
                  <a:lnTo>
                    <a:pt x="48" y="13660"/>
                  </a:lnTo>
                  <a:lnTo>
                    <a:pt x="0" y="13419"/>
                  </a:lnTo>
                  <a:lnTo>
                    <a:pt x="0" y="13178"/>
                  </a:lnTo>
                  <a:lnTo>
                    <a:pt x="0" y="12888"/>
                  </a:lnTo>
                  <a:lnTo>
                    <a:pt x="97" y="12647"/>
                  </a:lnTo>
                  <a:lnTo>
                    <a:pt x="338" y="12068"/>
                  </a:lnTo>
                  <a:lnTo>
                    <a:pt x="676" y="11537"/>
                  </a:lnTo>
                  <a:lnTo>
                    <a:pt x="1062" y="10957"/>
                  </a:lnTo>
                  <a:lnTo>
                    <a:pt x="2076" y="9799"/>
                  </a:lnTo>
                  <a:lnTo>
                    <a:pt x="3041" y="8689"/>
                  </a:lnTo>
                  <a:lnTo>
                    <a:pt x="3476" y="8110"/>
                  </a:lnTo>
                  <a:lnTo>
                    <a:pt x="3813" y="7530"/>
                  </a:lnTo>
                  <a:lnTo>
                    <a:pt x="4055" y="6951"/>
                  </a:lnTo>
                  <a:lnTo>
                    <a:pt x="4151" y="6661"/>
                  </a:lnTo>
                  <a:lnTo>
                    <a:pt x="4151" y="6372"/>
                  </a:lnTo>
                  <a:lnTo>
                    <a:pt x="4151" y="6082"/>
                  </a:lnTo>
                  <a:lnTo>
                    <a:pt x="4151" y="5841"/>
                  </a:lnTo>
                  <a:lnTo>
                    <a:pt x="4055" y="5551"/>
                  </a:lnTo>
                  <a:lnTo>
                    <a:pt x="3910" y="5262"/>
                  </a:lnTo>
                  <a:lnTo>
                    <a:pt x="3910" y="5262"/>
                  </a:lnTo>
                  <a:lnTo>
                    <a:pt x="3620" y="4731"/>
                  </a:lnTo>
                  <a:lnTo>
                    <a:pt x="3476" y="4200"/>
                  </a:lnTo>
                  <a:lnTo>
                    <a:pt x="3379" y="3717"/>
                  </a:lnTo>
                  <a:lnTo>
                    <a:pt x="3379" y="3234"/>
                  </a:lnTo>
                  <a:lnTo>
                    <a:pt x="3476" y="2752"/>
                  </a:lnTo>
                  <a:lnTo>
                    <a:pt x="3620" y="2317"/>
                  </a:lnTo>
                  <a:lnTo>
                    <a:pt x="3862" y="1931"/>
                  </a:lnTo>
                  <a:lnTo>
                    <a:pt x="4151" y="1545"/>
                  </a:lnTo>
                  <a:lnTo>
                    <a:pt x="4537" y="1207"/>
                  </a:lnTo>
                  <a:lnTo>
                    <a:pt x="4972" y="869"/>
                  </a:lnTo>
                  <a:lnTo>
                    <a:pt x="5503" y="628"/>
                  </a:lnTo>
                  <a:lnTo>
                    <a:pt x="6034" y="387"/>
                  </a:lnTo>
                  <a:lnTo>
                    <a:pt x="6661" y="194"/>
                  </a:lnTo>
                  <a:lnTo>
                    <a:pt x="7289" y="97"/>
                  </a:lnTo>
                  <a:lnTo>
                    <a:pt x="7965" y="0"/>
                  </a:lnTo>
                  <a:lnTo>
                    <a:pt x="8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283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extrusionOk="0">
                  <a:moveTo>
                    <a:pt x="1449" y="0"/>
                  </a:move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284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fill="none" extrusionOk="0">
                  <a:moveTo>
                    <a:pt x="290" y="3090"/>
                  </a:moveTo>
                  <a:lnTo>
                    <a:pt x="1014" y="3862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lnTo>
                    <a:pt x="1449" y="0"/>
                  </a:ln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285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089" y="7627"/>
                  </a:lnTo>
                  <a:lnTo>
                    <a:pt x="9284" y="8206"/>
                  </a:lnTo>
                  <a:lnTo>
                    <a:pt x="9284" y="8206"/>
                  </a:lnTo>
                  <a:lnTo>
                    <a:pt x="9172" y="8158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847" y="12985"/>
                  </a:lnTo>
                  <a:lnTo>
                    <a:pt x="10282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792" y="11537"/>
                  </a:lnTo>
                  <a:lnTo>
                    <a:pt x="14240" y="10523"/>
                  </a:lnTo>
                  <a:lnTo>
                    <a:pt x="15591" y="9413"/>
                  </a:lnTo>
                  <a:lnTo>
                    <a:pt x="16895" y="8206"/>
                  </a:lnTo>
                  <a:lnTo>
                    <a:pt x="18150" y="7048"/>
                  </a:lnTo>
                  <a:lnTo>
                    <a:pt x="19356" y="5841"/>
                  </a:lnTo>
                  <a:lnTo>
                    <a:pt x="20515" y="4635"/>
                  </a:lnTo>
                  <a:lnTo>
                    <a:pt x="21722" y="3380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286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fill="none" extrusionOk="0">
                  <a:moveTo>
                    <a:pt x="21722" y="3380"/>
                  </a:moveTo>
                  <a:lnTo>
                    <a:pt x="21722" y="3380"/>
                  </a:lnTo>
                  <a:lnTo>
                    <a:pt x="20515" y="4635"/>
                  </a:lnTo>
                  <a:lnTo>
                    <a:pt x="20515" y="4635"/>
                  </a:lnTo>
                  <a:lnTo>
                    <a:pt x="19356" y="5841"/>
                  </a:lnTo>
                  <a:lnTo>
                    <a:pt x="19356" y="5841"/>
                  </a:lnTo>
                  <a:lnTo>
                    <a:pt x="18150" y="7048"/>
                  </a:lnTo>
                  <a:lnTo>
                    <a:pt x="16895" y="8206"/>
                  </a:lnTo>
                  <a:lnTo>
                    <a:pt x="16895" y="8206"/>
                  </a:lnTo>
                  <a:lnTo>
                    <a:pt x="15591" y="9413"/>
                  </a:lnTo>
                  <a:lnTo>
                    <a:pt x="14240" y="10523"/>
                  </a:lnTo>
                  <a:lnTo>
                    <a:pt x="12792" y="11537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0765" y="12792"/>
                  </a:lnTo>
                  <a:lnTo>
                    <a:pt x="10282" y="12888"/>
                  </a:lnTo>
                  <a:lnTo>
                    <a:pt x="9847" y="12985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8689" y="12888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7531" y="12551"/>
                  </a:lnTo>
                  <a:lnTo>
                    <a:pt x="7096" y="12309"/>
                  </a:lnTo>
                  <a:lnTo>
                    <a:pt x="6662" y="12068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5600" y="11296"/>
                  </a:lnTo>
                  <a:lnTo>
                    <a:pt x="4972" y="10813"/>
                  </a:lnTo>
                  <a:lnTo>
                    <a:pt x="4393" y="10234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2752" y="8593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918" y="6372"/>
                  </a:lnTo>
                  <a:lnTo>
                    <a:pt x="1" y="5166"/>
                  </a:lnTo>
                  <a:lnTo>
                    <a:pt x="3766" y="2511"/>
                  </a:lnTo>
                  <a:lnTo>
                    <a:pt x="3766" y="2511"/>
                  </a:lnTo>
                  <a:lnTo>
                    <a:pt x="4538" y="3524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6179" y="5552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7917" y="7241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9172" y="8158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558" y="8303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268" y="8303"/>
                  </a:lnTo>
                  <a:lnTo>
                    <a:pt x="9075" y="8399"/>
                  </a:lnTo>
                  <a:lnTo>
                    <a:pt x="8882" y="8496"/>
                  </a:lnTo>
                  <a:lnTo>
                    <a:pt x="8882" y="8496"/>
                  </a:lnTo>
                  <a:lnTo>
                    <a:pt x="10089" y="7627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2357" y="5696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4578" y="3524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7619" y="1"/>
                  </a:lnTo>
                  <a:lnTo>
                    <a:pt x="21722" y="3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287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88;p80"/>
            <p:cNvSpPr/>
            <p:nvPr/>
          </p:nvSpPr>
          <p:spPr>
            <a:xfrm>
              <a:off x="2010775" y="25244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89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fill="none" extrusionOk="0">
                  <a:moveTo>
                    <a:pt x="17619" y="1"/>
                  </a:moveTo>
                  <a:lnTo>
                    <a:pt x="17619" y="1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9510" y="12985"/>
                  </a:lnTo>
                  <a:lnTo>
                    <a:pt x="9510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90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extrusionOk="0">
                  <a:moveTo>
                    <a:pt x="3959" y="1"/>
                  </a:move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91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fill="none" extrusionOk="0">
                  <a:moveTo>
                    <a:pt x="1256" y="3621"/>
                  </a:move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lnTo>
                    <a:pt x="3959" y="1"/>
                  </a:lnTo>
                  <a:lnTo>
                    <a:pt x="3959" y="1"/>
                  </a:ln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92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extrusionOk="0">
                  <a:moveTo>
                    <a:pt x="5262" y="1"/>
                  </a:move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93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fill="none" extrusionOk="0">
                  <a:moveTo>
                    <a:pt x="1159" y="3621"/>
                  </a:move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lnTo>
                    <a:pt x="5262" y="1"/>
                  </a:lnTo>
                  <a:lnTo>
                    <a:pt x="5262" y="1"/>
                  </a:ln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94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extrusionOk="0">
                  <a:moveTo>
                    <a:pt x="2317" y="1"/>
                  </a:move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95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fill="none" extrusionOk="0">
                  <a:moveTo>
                    <a:pt x="2317" y="1"/>
                  </a:moveTo>
                  <a:lnTo>
                    <a:pt x="2317" y="1"/>
                  </a:ln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lnTo>
                    <a:pt x="2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96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extrusionOk="0">
                  <a:moveTo>
                    <a:pt x="1" y="1"/>
                  </a:move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97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38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98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99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fill="none" extrusionOk="0">
                  <a:moveTo>
                    <a:pt x="193" y="386"/>
                  </a:move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1448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300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301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fill="none" extrusionOk="0">
                  <a:moveTo>
                    <a:pt x="4779" y="0"/>
                  </a:moveTo>
                  <a:lnTo>
                    <a:pt x="4779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1448" y="2317"/>
                  </a:lnTo>
                  <a:lnTo>
                    <a:pt x="1448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302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303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145" y="290"/>
                  </a:moveTo>
                  <a:lnTo>
                    <a:pt x="145" y="290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304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305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435" y="0"/>
                  </a:moveTo>
                  <a:lnTo>
                    <a:pt x="435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2028" y="2269"/>
                  </a:lnTo>
                  <a:lnTo>
                    <a:pt x="2028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306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extrusionOk="0">
                  <a:moveTo>
                    <a:pt x="8447" y="1"/>
                  </a:moveTo>
                  <a:lnTo>
                    <a:pt x="6806" y="97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1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307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fill="none" extrusionOk="0">
                  <a:moveTo>
                    <a:pt x="48" y="5455"/>
                  </a:move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3322" y="97"/>
                  </a:lnTo>
                  <a:lnTo>
                    <a:pt x="11681" y="1"/>
                  </a:lnTo>
                  <a:lnTo>
                    <a:pt x="10088" y="1"/>
                  </a:lnTo>
                  <a:lnTo>
                    <a:pt x="8447" y="1"/>
                  </a:lnTo>
                  <a:lnTo>
                    <a:pt x="6806" y="97"/>
                  </a:lnTo>
                  <a:lnTo>
                    <a:pt x="6806" y="97"/>
                  </a:lnTo>
                  <a:lnTo>
                    <a:pt x="4682" y="339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308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extrusionOk="0">
                  <a:moveTo>
                    <a:pt x="6759" y="1"/>
                  </a:moveTo>
                  <a:lnTo>
                    <a:pt x="2511" y="3428"/>
                  </a:lnTo>
                  <a:lnTo>
                    <a:pt x="2607" y="4055"/>
                  </a:lnTo>
                  <a:lnTo>
                    <a:pt x="2607" y="4683"/>
                  </a:lnTo>
                  <a:lnTo>
                    <a:pt x="2559" y="5262"/>
                  </a:lnTo>
                  <a:lnTo>
                    <a:pt x="2511" y="5551"/>
                  </a:lnTo>
                  <a:lnTo>
                    <a:pt x="2414" y="5793"/>
                  </a:lnTo>
                  <a:lnTo>
                    <a:pt x="2318" y="6082"/>
                  </a:lnTo>
                  <a:lnTo>
                    <a:pt x="2173" y="6324"/>
                  </a:lnTo>
                  <a:lnTo>
                    <a:pt x="1980" y="6517"/>
                  </a:lnTo>
                  <a:lnTo>
                    <a:pt x="1739" y="6758"/>
                  </a:lnTo>
                  <a:lnTo>
                    <a:pt x="1449" y="6951"/>
                  </a:lnTo>
                  <a:lnTo>
                    <a:pt x="1111" y="7096"/>
                  </a:lnTo>
                  <a:lnTo>
                    <a:pt x="773" y="7241"/>
                  </a:lnTo>
                  <a:lnTo>
                    <a:pt x="339" y="7337"/>
                  </a:lnTo>
                  <a:lnTo>
                    <a:pt x="242" y="7482"/>
                  </a:lnTo>
                  <a:lnTo>
                    <a:pt x="146" y="7627"/>
                  </a:lnTo>
                  <a:lnTo>
                    <a:pt x="49" y="7868"/>
                  </a:lnTo>
                  <a:lnTo>
                    <a:pt x="1" y="8158"/>
                  </a:lnTo>
                  <a:lnTo>
                    <a:pt x="98" y="8544"/>
                  </a:lnTo>
                  <a:lnTo>
                    <a:pt x="291" y="9075"/>
                  </a:lnTo>
                  <a:lnTo>
                    <a:pt x="677" y="9654"/>
                  </a:lnTo>
                  <a:lnTo>
                    <a:pt x="1401" y="9220"/>
                  </a:lnTo>
                  <a:lnTo>
                    <a:pt x="2125" y="8834"/>
                  </a:lnTo>
                  <a:lnTo>
                    <a:pt x="3428" y="8206"/>
                  </a:lnTo>
                  <a:lnTo>
                    <a:pt x="4490" y="7772"/>
                  </a:lnTo>
                  <a:lnTo>
                    <a:pt x="5359" y="7530"/>
                  </a:lnTo>
                  <a:lnTo>
                    <a:pt x="6035" y="7386"/>
                  </a:lnTo>
                  <a:lnTo>
                    <a:pt x="6469" y="7337"/>
                  </a:lnTo>
                  <a:lnTo>
                    <a:pt x="6855" y="7337"/>
                  </a:lnTo>
                  <a:lnTo>
                    <a:pt x="6614" y="7048"/>
                  </a:lnTo>
                  <a:lnTo>
                    <a:pt x="6421" y="6710"/>
                  </a:lnTo>
                  <a:lnTo>
                    <a:pt x="6276" y="6324"/>
                  </a:lnTo>
                  <a:lnTo>
                    <a:pt x="6179" y="5938"/>
                  </a:lnTo>
                  <a:lnTo>
                    <a:pt x="6131" y="5455"/>
                  </a:lnTo>
                  <a:lnTo>
                    <a:pt x="6083" y="4972"/>
                  </a:lnTo>
                  <a:lnTo>
                    <a:pt x="6083" y="3959"/>
                  </a:lnTo>
                  <a:lnTo>
                    <a:pt x="6179" y="2897"/>
                  </a:lnTo>
                  <a:lnTo>
                    <a:pt x="6324" y="1835"/>
                  </a:lnTo>
                  <a:lnTo>
                    <a:pt x="6566" y="869"/>
                  </a:lnTo>
                  <a:lnTo>
                    <a:pt x="675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309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fill="none" extrusionOk="0">
                  <a:moveTo>
                    <a:pt x="6759" y="1"/>
                  </a:moveTo>
                  <a:lnTo>
                    <a:pt x="6759" y="1"/>
                  </a:lnTo>
                  <a:lnTo>
                    <a:pt x="6566" y="869"/>
                  </a:lnTo>
                  <a:lnTo>
                    <a:pt x="6324" y="1835"/>
                  </a:lnTo>
                  <a:lnTo>
                    <a:pt x="6179" y="2897"/>
                  </a:lnTo>
                  <a:lnTo>
                    <a:pt x="6083" y="3959"/>
                  </a:lnTo>
                  <a:lnTo>
                    <a:pt x="6083" y="4972"/>
                  </a:lnTo>
                  <a:lnTo>
                    <a:pt x="6131" y="5455"/>
                  </a:lnTo>
                  <a:lnTo>
                    <a:pt x="6179" y="5938"/>
                  </a:lnTo>
                  <a:lnTo>
                    <a:pt x="6276" y="6324"/>
                  </a:lnTo>
                  <a:lnTo>
                    <a:pt x="6421" y="6710"/>
                  </a:lnTo>
                  <a:lnTo>
                    <a:pt x="6614" y="7048"/>
                  </a:lnTo>
                  <a:lnTo>
                    <a:pt x="6855" y="7337"/>
                  </a:lnTo>
                  <a:lnTo>
                    <a:pt x="6855" y="7337"/>
                  </a:lnTo>
                  <a:lnTo>
                    <a:pt x="6469" y="7337"/>
                  </a:lnTo>
                  <a:lnTo>
                    <a:pt x="6035" y="7386"/>
                  </a:lnTo>
                  <a:lnTo>
                    <a:pt x="5359" y="7530"/>
                  </a:lnTo>
                  <a:lnTo>
                    <a:pt x="4490" y="7772"/>
                  </a:lnTo>
                  <a:lnTo>
                    <a:pt x="3428" y="8206"/>
                  </a:lnTo>
                  <a:lnTo>
                    <a:pt x="2125" y="8834"/>
                  </a:lnTo>
                  <a:lnTo>
                    <a:pt x="1401" y="9220"/>
                  </a:lnTo>
                  <a:lnTo>
                    <a:pt x="677" y="9654"/>
                  </a:lnTo>
                  <a:lnTo>
                    <a:pt x="677" y="9654"/>
                  </a:lnTo>
                  <a:lnTo>
                    <a:pt x="291" y="9075"/>
                  </a:lnTo>
                  <a:lnTo>
                    <a:pt x="98" y="8544"/>
                  </a:lnTo>
                  <a:lnTo>
                    <a:pt x="1" y="8158"/>
                  </a:lnTo>
                  <a:lnTo>
                    <a:pt x="49" y="7868"/>
                  </a:lnTo>
                  <a:lnTo>
                    <a:pt x="146" y="7627"/>
                  </a:lnTo>
                  <a:lnTo>
                    <a:pt x="242" y="7482"/>
                  </a:lnTo>
                  <a:lnTo>
                    <a:pt x="339" y="7337"/>
                  </a:lnTo>
                  <a:lnTo>
                    <a:pt x="339" y="7337"/>
                  </a:lnTo>
                  <a:lnTo>
                    <a:pt x="773" y="7241"/>
                  </a:lnTo>
                  <a:lnTo>
                    <a:pt x="1111" y="7096"/>
                  </a:lnTo>
                  <a:lnTo>
                    <a:pt x="1449" y="6951"/>
                  </a:lnTo>
                  <a:lnTo>
                    <a:pt x="1739" y="6758"/>
                  </a:lnTo>
                  <a:lnTo>
                    <a:pt x="1980" y="6517"/>
                  </a:lnTo>
                  <a:lnTo>
                    <a:pt x="2173" y="6324"/>
                  </a:lnTo>
                  <a:lnTo>
                    <a:pt x="2318" y="6082"/>
                  </a:lnTo>
                  <a:lnTo>
                    <a:pt x="2414" y="5793"/>
                  </a:lnTo>
                  <a:lnTo>
                    <a:pt x="2511" y="5551"/>
                  </a:lnTo>
                  <a:lnTo>
                    <a:pt x="2559" y="5262"/>
                  </a:lnTo>
                  <a:lnTo>
                    <a:pt x="2607" y="4683"/>
                  </a:lnTo>
                  <a:lnTo>
                    <a:pt x="2607" y="4055"/>
                  </a:lnTo>
                  <a:lnTo>
                    <a:pt x="2511" y="3428"/>
                  </a:lnTo>
                  <a:lnTo>
                    <a:pt x="6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310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extrusionOk="0">
                  <a:moveTo>
                    <a:pt x="4972" y="1"/>
                  </a:move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311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fill="none" extrusionOk="0">
                  <a:moveTo>
                    <a:pt x="1" y="2462"/>
                  </a:move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312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extrusionOk="0">
                  <a:moveTo>
                    <a:pt x="1787" y="0"/>
                  </a:moveTo>
                  <a:lnTo>
                    <a:pt x="1497" y="97"/>
                  </a:lnTo>
                  <a:lnTo>
                    <a:pt x="1207" y="242"/>
                  </a:lnTo>
                  <a:lnTo>
                    <a:pt x="870" y="579"/>
                  </a:lnTo>
                  <a:lnTo>
                    <a:pt x="532" y="966"/>
                  </a:lnTo>
                  <a:lnTo>
                    <a:pt x="242" y="1497"/>
                  </a:lnTo>
                  <a:lnTo>
                    <a:pt x="145" y="1786"/>
                  </a:lnTo>
                  <a:lnTo>
                    <a:pt x="49" y="2076"/>
                  </a:lnTo>
                  <a:lnTo>
                    <a:pt x="1" y="2414"/>
                  </a:lnTo>
                  <a:lnTo>
                    <a:pt x="1" y="2752"/>
                  </a:lnTo>
                  <a:lnTo>
                    <a:pt x="97" y="3089"/>
                  </a:lnTo>
                  <a:lnTo>
                    <a:pt x="290" y="3427"/>
                  </a:lnTo>
                  <a:lnTo>
                    <a:pt x="532" y="3717"/>
                  </a:lnTo>
                  <a:lnTo>
                    <a:pt x="870" y="4055"/>
                  </a:lnTo>
                  <a:lnTo>
                    <a:pt x="1014" y="3476"/>
                  </a:lnTo>
                  <a:lnTo>
                    <a:pt x="1207" y="2896"/>
                  </a:lnTo>
                  <a:lnTo>
                    <a:pt x="1449" y="2317"/>
                  </a:lnTo>
                  <a:lnTo>
                    <a:pt x="1738" y="1786"/>
                  </a:lnTo>
                  <a:lnTo>
                    <a:pt x="1690" y="1497"/>
                  </a:lnTo>
                  <a:lnTo>
                    <a:pt x="1642" y="1255"/>
                  </a:lnTo>
                  <a:lnTo>
                    <a:pt x="1690" y="1014"/>
                  </a:lnTo>
                  <a:lnTo>
                    <a:pt x="1787" y="773"/>
                  </a:lnTo>
                  <a:lnTo>
                    <a:pt x="1883" y="531"/>
                  </a:lnTo>
                  <a:lnTo>
                    <a:pt x="2028" y="338"/>
                  </a:lnTo>
                  <a:lnTo>
                    <a:pt x="2221" y="193"/>
                  </a:lnTo>
                  <a:lnTo>
                    <a:pt x="246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313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fill="none" extrusionOk="0">
                  <a:moveTo>
                    <a:pt x="1738" y="1786"/>
                  </a:moveTo>
                  <a:lnTo>
                    <a:pt x="1738" y="1786"/>
                  </a:lnTo>
                  <a:lnTo>
                    <a:pt x="1449" y="2317"/>
                  </a:lnTo>
                  <a:lnTo>
                    <a:pt x="1207" y="2896"/>
                  </a:lnTo>
                  <a:lnTo>
                    <a:pt x="1014" y="3476"/>
                  </a:lnTo>
                  <a:lnTo>
                    <a:pt x="870" y="4055"/>
                  </a:lnTo>
                  <a:lnTo>
                    <a:pt x="870" y="4055"/>
                  </a:lnTo>
                  <a:lnTo>
                    <a:pt x="532" y="3717"/>
                  </a:lnTo>
                  <a:lnTo>
                    <a:pt x="290" y="3427"/>
                  </a:lnTo>
                  <a:lnTo>
                    <a:pt x="97" y="3089"/>
                  </a:lnTo>
                  <a:lnTo>
                    <a:pt x="1" y="2752"/>
                  </a:lnTo>
                  <a:lnTo>
                    <a:pt x="1" y="2414"/>
                  </a:lnTo>
                  <a:lnTo>
                    <a:pt x="49" y="2076"/>
                  </a:lnTo>
                  <a:lnTo>
                    <a:pt x="145" y="1786"/>
                  </a:lnTo>
                  <a:lnTo>
                    <a:pt x="242" y="1497"/>
                  </a:lnTo>
                  <a:lnTo>
                    <a:pt x="532" y="966"/>
                  </a:lnTo>
                  <a:lnTo>
                    <a:pt x="870" y="579"/>
                  </a:lnTo>
                  <a:lnTo>
                    <a:pt x="1207" y="242"/>
                  </a:lnTo>
                  <a:lnTo>
                    <a:pt x="1207" y="242"/>
                  </a:lnTo>
                  <a:lnTo>
                    <a:pt x="1497" y="97"/>
                  </a:lnTo>
                  <a:lnTo>
                    <a:pt x="1787" y="0"/>
                  </a:lnTo>
                  <a:lnTo>
                    <a:pt x="2124" y="0"/>
                  </a:lnTo>
                  <a:lnTo>
                    <a:pt x="2462" y="48"/>
                  </a:lnTo>
                  <a:lnTo>
                    <a:pt x="2462" y="48"/>
                  </a:lnTo>
                  <a:lnTo>
                    <a:pt x="2221" y="193"/>
                  </a:lnTo>
                  <a:lnTo>
                    <a:pt x="2028" y="338"/>
                  </a:lnTo>
                  <a:lnTo>
                    <a:pt x="1883" y="531"/>
                  </a:lnTo>
                  <a:lnTo>
                    <a:pt x="1787" y="773"/>
                  </a:lnTo>
                  <a:lnTo>
                    <a:pt x="1690" y="1014"/>
                  </a:lnTo>
                  <a:lnTo>
                    <a:pt x="1642" y="1255"/>
                  </a:lnTo>
                  <a:lnTo>
                    <a:pt x="1690" y="1497"/>
                  </a:lnTo>
                  <a:lnTo>
                    <a:pt x="1738" y="1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314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315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316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extrusionOk="0">
                  <a:moveTo>
                    <a:pt x="2511" y="0"/>
                  </a:moveTo>
                  <a:lnTo>
                    <a:pt x="1" y="2028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317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fill="none" extrusionOk="0">
                  <a:moveTo>
                    <a:pt x="2511" y="0"/>
                  </a:moveTo>
                  <a:lnTo>
                    <a:pt x="1" y="2028"/>
                  </a:lnTo>
                  <a:lnTo>
                    <a:pt x="1" y="2028"/>
                  </a:lnTo>
                  <a:lnTo>
                    <a:pt x="97" y="2752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318;p80"/>
            <p:cNvSpPr/>
            <p:nvPr/>
          </p:nvSpPr>
          <p:spPr>
            <a:xfrm>
              <a:off x="2293150" y="1861950"/>
              <a:ext cx="254650" cy="325850"/>
            </a:xfrm>
            <a:custGeom>
              <a:avLst/>
              <a:gdLst/>
              <a:ahLst/>
              <a:cxnLst/>
              <a:rect l="l" t="t" r="r" b="b"/>
              <a:pathLst>
                <a:path w="10186" h="13034" extrusionOk="0">
                  <a:moveTo>
                    <a:pt x="5600" y="1"/>
                  </a:moveTo>
                  <a:lnTo>
                    <a:pt x="5165" y="49"/>
                  </a:lnTo>
                  <a:lnTo>
                    <a:pt x="4731" y="97"/>
                  </a:lnTo>
                  <a:lnTo>
                    <a:pt x="4296" y="242"/>
                  </a:lnTo>
                  <a:lnTo>
                    <a:pt x="3669" y="483"/>
                  </a:lnTo>
                  <a:lnTo>
                    <a:pt x="3138" y="821"/>
                  </a:lnTo>
                  <a:lnTo>
                    <a:pt x="2607" y="1256"/>
                  </a:lnTo>
                  <a:lnTo>
                    <a:pt x="2124" y="1738"/>
                  </a:lnTo>
                  <a:lnTo>
                    <a:pt x="1738" y="2269"/>
                  </a:lnTo>
                  <a:lnTo>
                    <a:pt x="1352" y="2848"/>
                  </a:lnTo>
                  <a:lnTo>
                    <a:pt x="1014" y="3476"/>
                  </a:lnTo>
                  <a:lnTo>
                    <a:pt x="773" y="4103"/>
                  </a:lnTo>
                  <a:lnTo>
                    <a:pt x="531" y="4779"/>
                  </a:lnTo>
                  <a:lnTo>
                    <a:pt x="338" y="5503"/>
                  </a:lnTo>
                  <a:lnTo>
                    <a:pt x="193" y="6179"/>
                  </a:lnTo>
                  <a:lnTo>
                    <a:pt x="97" y="6903"/>
                  </a:lnTo>
                  <a:lnTo>
                    <a:pt x="49" y="7579"/>
                  </a:lnTo>
                  <a:lnTo>
                    <a:pt x="0" y="8255"/>
                  </a:lnTo>
                  <a:lnTo>
                    <a:pt x="0" y="8882"/>
                  </a:lnTo>
                  <a:lnTo>
                    <a:pt x="49" y="9461"/>
                  </a:lnTo>
                  <a:lnTo>
                    <a:pt x="193" y="10089"/>
                  </a:lnTo>
                  <a:lnTo>
                    <a:pt x="387" y="10668"/>
                  </a:lnTo>
                  <a:lnTo>
                    <a:pt x="628" y="11199"/>
                  </a:lnTo>
                  <a:lnTo>
                    <a:pt x="966" y="11633"/>
                  </a:lnTo>
                  <a:lnTo>
                    <a:pt x="1352" y="12019"/>
                  </a:lnTo>
                  <a:lnTo>
                    <a:pt x="1786" y="12357"/>
                  </a:lnTo>
                  <a:lnTo>
                    <a:pt x="2221" y="12647"/>
                  </a:lnTo>
                  <a:lnTo>
                    <a:pt x="2752" y="12840"/>
                  </a:lnTo>
                  <a:lnTo>
                    <a:pt x="3283" y="12985"/>
                  </a:lnTo>
                  <a:lnTo>
                    <a:pt x="3862" y="13033"/>
                  </a:lnTo>
                  <a:lnTo>
                    <a:pt x="4441" y="13033"/>
                  </a:lnTo>
                  <a:lnTo>
                    <a:pt x="5020" y="12937"/>
                  </a:lnTo>
                  <a:lnTo>
                    <a:pt x="5600" y="12743"/>
                  </a:lnTo>
                  <a:lnTo>
                    <a:pt x="6179" y="12502"/>
                  </a:lnTo>
                  <a:lnTo>
                    <a:pt x="6758" y="12213"/>
                  </a:lnTo>
                  <a:lnTo>
                    <a:pt x="7337" y="11778"/>
                  </a:lnTo>
                  <a:lnTo>
                    <a:pt x="7965" y="11151"/>
                  </a:lnTo>
                  <a:lnTo>
                    <a:pt x="8496" y="10571"/>
                  </a:lnTo>
                  <a:lnTo>
                    <a:pt x="8882" y="9896"/>
                  </a:lnTo>
                  <a:lnTo>
                    <a:pt x="9220" y="9220"/>
                  </a:lnTo>
                  <a:lnTo>
                    <a:pt x="9461" y="8448"/>
                  </a:lnTo>
                  <a:lnTo>
                    <a:pt x="9654" y="7531"/>
                  </a:lnTo>
                  <a:lnTo>
                    <a:pt x="10089" y="5310"/>
                  </a:lnTo>
                  <a:lnTo>
                    <a:pt x="10185" y="4731"/>
                  </a:lnTo>
                  <a:lnTo>
                    <a:pt x="10185" y="4103"/>
                  </a:lnTo>
                  <a:lnTo>
                    <a:pt x="10089" y="3524"/>
                  </a:lnTo>
                  <a:lnTo>
                    <a:pt x="9944" y="2945"/>
                  </a:lnTo>
                  <a:lnTo>
                    <a:pt x="9751" y="2511"/>
                  </a:lnTo>
                  <a:lnTo>
                    <a:pt x="9558" y="2124"/>
                  </a:lnTo>
                  <a:lnTo>
                    <a:pt x="9316" y="1738"/>
                  </a:lnTo>
                  <a:lnTo>
                    <a:pt x="9027" y="1449"/>
                  </a:lnTo>
                  <a:lnTo>
                    <a:pt x="8737" y="1111"/>
                  </a:lnTo>
                  <a:lnTo>
                    <a:pt x="8399" y="869"/>
                  </a:lnTo>
                  <a:lnTo>
                    <a:pt x="8061" y="628"/>
                  </a:lnTo>
                  <a:lnTo>
                    <a:pt x="7675" y="435"/>
                  </a:lnTo>
                  <a:lnTo>
                    <a:pt x="7289" y="242"/>
                  </a:lnTo>
                  <a:lnTo>
                    <a:pt x="6903" y="145"/>
                  </a:lnTo>
                  <a:lnTo>
                    <a:pt x="6468" y="49"/>
                  </a:lnTo>
                  <a:lnTo>
                    <a:pt x="60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319;p80"/>
            <p:cNvSpPr/>
            <p:nvPr/>
          </p:nvSpPr>
          <p:spPr>
            <a:xfrm>
              <a:off x="2477775" y="1876425"/>
              <a:ext cx="92950" cy="177425"/>
            </a:xfrm>
            <a:custGeom>
              <a:avLst/>
              <a:gdLst/>
              <a:ahLst/>
              <a:cxnLst/>
              <a:rect l="l" t="t" r="r" b="b"/>
              <a:pathLst>
                <a:path w="3718" h="7097" extrusionOk="0">
                  <a:moveTo>
                    <a:pt x="1400" y="1"/>
                  </a:moveTo>
                  <a:lnTo>
                    <a:pt x="1014" y="49"/>
                  </a:lnTo>
                  <a:lnTo>
                    <a:pt x="676" y="194"/>
                  </a:lnTo>
                  <a:lnTo>
                    <a:pt x="242" y="339"/>
                  </a:lnTo>
                  <a:lnTo>
                    <a:pt x="97" y="870"/>
                  </a:lnTo>
                  <a:lnTo>
                    <a:pt x="0" y="1352"/>
                  </a:lnTo>
                  <a:lnTo>
                    <a:pt x="0" y="1787"/>
                  </a:lnTo>
                  <a:lnTo>
                    <a:pt x="0" y="2221"/>
                  </a:lnTo>
                  <a:lnTo>
                    <a:pt x="97" y="2656"/>
                  </a:lnTo>
                  <a:lnTo>
                    <a:pt x="194" y="3042"/>
                  </a:lnTo>
                  <a:lnTo>
                    <a:pt x="531" y="3862"/>
                  </a:lnTo>
                  <a:lnTo>
                    <a:pt x="918" y="4635"/>
                  </a:lnTo>
                  <a:lnTo>
                    <a:pt x="1304" y="5407"/>
                  </a:lnTo>
                  <a:lnTo>
                    <a:pt x="1690" y="6227"/>
                  </a:lnTo>
                  <a:lnTo>
                    <a:pt x="1835" y="6662"/>
                  </a:lnTo>
                  <a:lnTo>
                    <a:pt x="1931" y="7096"/>
                  </a:lnTo>
                  <a:lnTo>
                    <a:pt x="2173" y="6903"/>
                  </a:lnTo>
                  <a:lnTo>
                    <a:pt x="2366" y="6710"/>
                  </a:lnTo>
                  <a:lnTo>
                    <a:pt x="2752" y="6227"/>
                  </a:lnTo>
                  <a:lnTo>
                    <a:pt x="3090" y="5648"/>
                  </a:lnTo>
                  <a:lnTo>
                    <a:pt x="3379" y="5021"/>
                  </a:lnTo>
                  <a:lnTo>
                    <a:pt x="3572" y="4345"/>
                  </a:lnTo>
                  <a:lnTo>
                    <a:pt x="3669" y="3669"/>
                  </a:lnTo>
                  <a:lnTo>
                    <a:pt x="3717" y="2994"/>
                  </a:lnTo>
                  <a:lnTo>
                    <a:pt x="3717" y="2318"/>
                  </a:lnTo>
                  <a:lnTo>
                    <a:pt x="3572" y="1690"/>
                  </a:lnTo>
                  <a:lnTo>
                    <a:pt x="3379" y="1159"/>
                  </a:lnTo>
                  <a:lnTo>
                    <a:pt x="3283" y="870"/>
                  </a:lnTo>
                  <a:lnTo>
                    <a:pt x="3090" y="677"/>
                  </a:lnTo>
                  <a:lnTo>
                    <a:pt x="2945" y="484"/>
                  </a:lnTo>
                  <a:lnTo>
                    <a:pt x="2752" y="290"/>
                  </a:lnTo>
                  <a:lnTo>
                    <a:pt x="2510" y="194"/>
                  </a:lnTo>
                  <a:lnTo>
                    <a:pt x="2269" y="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320;p80"/>
            <p:cNvSpPr/>
            <p:nvPr/>
          </p:nvSpPr>
          <p:spPr>
            <a:xfrm>
              <a:off x="2482600" y="1954875"/>
              <a:ext cx="74850" cy="44675"/>
            </a:xfrm>
            <a:custGeom>
              <a:avLst/>
              <a:gdLst/>
              <a:ahLst/>
              <a:cxnLst/>
              <a:rect l="l" t="t" r="r" b="b"/>
              <a:pathLst>
                <a:path w="2994" h="1787" extrusionOk="0">
                  <a:moveTo>
                    <a:pt x="2366" y="193"/>
                  </a:moveTo>
                  <a:lnTo>
                    <a:pt x="2559" y="242"/>
                  </a:lnTo>
                  <a:lnTo>
                    <a:pt x="2704" y="338"/>
                  </a:lnTo>
                  <a:lnTo>
                    <a:pt x="2752" y="483"/>
                  </a:lnTo>
                  <a:lnTo>
                    <a:pt x="2800" y="628"/>
                  </a:lnTo>
                  <a:lnTo>
                    <a:pt x="2752" y="773"/>
                  </a:lnTo>
                  <a:lnTo>
                    <a:pt x="2655" y="917"/>
                  </a:lnTo>
                  <a:lnTo>
                    <a:pt x="2511" y="1014"/>
                  </a:lnTo>
                  <a:lnTo>
                    <a:pt x="725" y="1593"/>
                  </a:lnTo>
                  <a:lnTo>
                    <a:pt x="532" y="1593"/>
                  </a:lnTo>
                  <a:lnTo>
                    <a:pt x="387" y="1545"/>
                  </a:lnTo>
                  <a:lnTo>
                    <a:pt x="290" y="1448"/>
                  </a:lnTo>
                  <a:lnTo>
                    <a:pt x="194" y="1304"/>
                  </a:lnTo>
                  <a:lnTo>
                    <a:pt x="194" y="1159"/>
                  </a:lnTo>
                  <a:lnTo>
                    <a:pt x="242" y="1014"/>
                  </a:lnTo>
                  <a:lnTo>
                    <a:pt x="338" y="869"/>
                  </a:lnTo>
                  <a:lnTo>
                    <a:pt x="483" y="821"/>
                  </a:lnTo>
                  <a:lnTo>
                    <a:pt x="2269" y="242"/>
                  </a:lnTo>
                  <a:lnTo>
                    <a:pt x="2366" y="193"/>
                  </a:lnTo>
                  <a:close/>
                  <a:moveTo>
                    <a:pt x="2221" y="0"/>
                  </a:moveTo>
                  <a:lnTo>
                    <a:pt x="435" y="628"/>
                  </a:lnTo>
                  <a:lnTo>
                    <a:pt x="194" y="724"/>
                  </a:lnTo>
                  <a:lnTo>
                    <a:pt x="49" y="917"/>
                  </a:lnTo>
                  <a:lnTo>
                    <a:pt x="1" y="1110"/>
                  </a:lnTo>
                  <a:lnTo>
                    <a:pt x="49" y="1352"/>
                  </a:lnTo>
                  <a:lnTo>
                    <a:pt x="145" y="1593"/>
                  </a:lnTo>
                  <a:lnTo>
                    <a:pt x="338" y="1738"/>
                  </a:lnTo>
                  <a:lnTo>
                    <a:pt x="435" y="1786"/>
                  </a:lnTo>
                  <a:lnTo>
                    <a:pt x="580" y="1786"/>
                  </a:lnTo>
                  <a:lnTo>
                    <a:pt x="773" y="1738"/>
                  </a:lnTo>
                  <a:lnTo>
                    <a:pt x="2607" y="1159"/>
                  </a:lnTo>
                  <a:lnTo>
                    <a:pt x="2800" y="1062"/>
                  </a:lnTo>
                  <a:lnTo>
                    <a:pt x="2945" y="869"/>
                  </a:lnTo>
                  <a:lnTo>
                    <a:pt x="2993" y="628"/>
                  </a:lnTo>
                  <a:lnTo>
                    <a:pt x="2993" y="386"/>
                  </a:lnTo>
                  <a:lnTo>
                    <a:pt x="2848" y="193"/>
                  </a:lnTo>
                  <a:lnTo>
                    <a:pt x="2655" y="49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321;p80"/>
            <p:cNvSpPr/>
            <p:nvPr/>
          </p:nvSpPr>
          <p:spPr>
            <a:xfrm>
              <a:off x="2394500" y="1995900"/>
              <a:ext cx="16925" cy="25375"/>
            </a:xfrm>
            <a:custGeom>
              <a:avLst/>
              <a:gdLst/>
              <a:ahLst/>
              <a:cxnLst/>
              <a:rect l="l" t="t" r="r" b="b"/>
              <a:pathLst>
                <a:path w="677" h="1015" extrusionOk="0">
                  <a:moveTo>
                    <a:pt x="291" y="0"/>
                  </a:moveTo>
                  <a:lnTo>
                    <a:pt x="146" y="145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146" y="966"/>
                  </a:lnTo>
                  <a:lnTo>
                    <a:pt x="291" y="1014"/>
                  </a:lnTo>
                  <a:lnTo>
                    <a:pt x="387" y="1014"/>
                  </a:lnTo>
                  <a:lnTo>
                    <a:pt x="532" y="869"/>
                  </a:lnTo>
                  <a:lnTo>
                    <a:pt x="628" y="724"/>
                  </a:lnTo>
                  <a:lnTo>
                    <a:pt x="677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322;p80"/>
            <p:cNvSpPr/>
            <p:nvPr/>
          </p:nvSpPr>
          <p:spPr>
            <a:xfrm>
              <a:off x="2308825" y="1991075"/>
              <a:ext cx="16925" cy="25350"/>
            </a:xfrm>
            <a:custGeom>
              <a:avLst/>
              <a:gdLst/>
              <a:ahLst/>
              <a:cxnLst/>
              <a:rect l="l" t="t" r="r" b="b"/>
              <a:pathLst>
                <a:path w="677" h="1014" extrusionOk="0">
                  <a:moveTo>
                    <a:pt x="242" y="0"/>
                  </a:moveTo>
                  <a:lnTo>
                    <a:pt x="146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97" y="966"/>
                  </a:lnTo>
                  <a:lnTo>
                    <a:pt x="242" y="1014"/>
                  </a:lnTo>
                  <a:lnTo>
                    <a:pt x="387" y="966"/>
                  </a:lnTo>
                  <a:lnTo>
                    <a:pt x="484" y="869"/>
                  </a:lnTo>
                  <a:lnTo>
                    <a:pt x="580" y="724"/>
                  </a:lnTo>
                  <a:lnTo>
                    <a:pt x="628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323;p80"/>
            <p:cNvSpPr/>
            <p:nvPr/>
          </p:nvSpPr>
          <p:spPr>
            <a:xfrm>
              <a:off x="2305225" y="1985050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45" y="241"/>
                  </a:lnTo>
                  <a:lnTo>
                    <a:pt x="241" y="290"/>
                  </a:lnTo>
                  <a:lnTo>
                    <a:pt x="386" y="338"/>
                  </a:lnTo>
                  <a:lnTo>
                    <a:pt x="483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324;p80"/>
            <p:cNvSpPr/>
            <p:nvPr/>
          </p:nvSpPr>
          <p:spPr>
            <a:xfrm>
              <a:off x="2316075" y="2017625"/>
              <a:ext cx="31400" cy="50700"/>
            </a:xfrm>
            <a:custGeom>
              <a:avLst/>
              <a:gdLst/>
              <a:ahLst/>
              <a:cxnLst/>
              <a:rect l="l" t="t" r="r" b="b"/>
              <a:pathLst>
                <a:path w="1256" h="2028" extrusionOk="0">
                  <a:moveTo>
                    <a:pt x="1255" y="0"/>
                  </a:moveTo>
                  <a:lnTo>
                    <a:pt x="966" y="483"/>
                  </a:lnTo>
                  <a:lnTo>
                    <a:pt x="676" y="917"/>
                  </a:lnTo>
                  <a:lnTo>
                    <a:pt x="338" y="1352"/>
                  </a:lnTo>
                  <a:lnTo>
                    <a:pt x="1" y="1738"/>
                  </a:lnTo>
                  <a:lnTo>
                    <a:pt x="194" y="1883"/>
                  </a:lnTo>
                  <a:lnTo>
                    <a:pt x="435" y="1979"/>
                  </a:lnTo>
                  <a:lnTo>
                    <a:pt x="725" y="2028"/>
                  </a:lnTo>
                  <a:lnTo>
                    <a:pt x="966" y="2028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325;p80"/>
            <p:cNvSpPr/>
            <p:nvPr/>
          </p:nvSpPr>
          <p:spPr>
            <a:xfrm>
              <a:off x="2363125" y="2073125"/>
              <a:ext cx="54350" cy="24150"/>
            </a:xfrm>
            <a:custGeom>
              <a:avLst/>
              <a:gdLst/>
              <a:ahLst/>
              <a:cxnLst/>
              <a:rect l="l" t="t" r="r" b="b"/>
              <a:pathLst>
                <a:path w="2174" h="966" extrusionOk="0">
                  <a:moveTo>
                    <a:pt x="2077" y="1"/>
                  </a:moveTo>
                  <a:lnTo>
                    <a:pt x="2028" y="49"/>
                  </a:lnTo>
                  <a:lnTo>
                    <a:pt x="1835" y="242"/>
                  </a:lnTo>
                  <a:lnTo>
                    <a:pt x="1642" y="387"/>
                  </a:lnTo>
                  <a:lnTo>
                    <a:pt x="1401" y="532"/>
                  </a:lnTo>
                  <a:lnTo>
                    <a:pt x="1159" y="628"/>
                  </a:lnTo>
                  <a:lnTo>
                    <a:pt x="918" y="725"/>
                  </a:lnTo>
                  <a:lnTo>
                    <a:pt x="628" y="773"/>
                  </a:lnTo>
                  <a:lnTo>
                    <a:pt x="387" y="821"/>
                  </a:lnTo>
                  <a:lnTo>
                    <a:pt x="49" y="821"/>
                  </a:lnTo>
                  <a:lnTo>
                    <a:pt x="1" y="869"/>
                  </a:lnTo>
                  <a:lnTo>
                    <a:pt x="1" y="966"/>
                  </a:lnTo>
                  <a:lnTo>
                    <a:pt x="532" y="966"/>
                  </a:lnTo>
                  <a:lnTo>
                    <a:pt x="1015" y="869"/>
                  </a:lnTo>
                  <a:lnTo>
                    <a:pt x="1401" y="725"/>
                  </a:lnTo>
                  <a:lnTo>
                    <a:pt x="1787" y="483"/>
                  </a:lnTo>
                  <a:lnTo>
                    <a:pt x="2173" y="145"/>
                  </a:lnTo>
                  <a:lnTo>
                    <a:pt x="2173" y="97"/>
                  </a:lnTo>
                  <a:lnTo>
                    <a:pt x="2173" y="49"/>
                  </a:lnTo>
                  <a:lnTo>
                    <a:pt x="2125" y="4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326;p80"/>
            <p:cNvSpPr/>
            <p:nvPr/>
          </p:nvSpPr>
          <p:spPr>
            <a:xfrm>
              <a:off x="2494675" y="2012800"/>
              <a:ext cx="68800" cy="79650"/>
            </a:xfrm>
            <a:custGeom>
              <a:avLst/>
              <a:gdLst/>
              <a:ahLst/>
              <a:cxnLst/>
              <a:rect l="l" t="t" r="r" b="b"/>
              <a:pathLst>
                <a:path w="2752" h="3186" extrusionOk="0">
                  <a:moveTo>
                    <a:pt x="1834" y="0"/>
                  </a:moveTo>
                  <a:lnTo>
                    <a:pt x="1545" y="48"/>
                  </a:lnTo>
                  <a:lnTo>
                    <a:pt x="1255" y="193"/>
                  </a:lnTo>
                  <a:lnTo>
                    <a:pt x="1014" y="386"/>
                  </a:lnTo>
                  <a:lnTo>
                    <a:pt x="773" y="628"/>
                  </a:lnTo>
                  <a:lnTo>
                    <a:pt x="531" y="917"/>
                  </a:lnTo>
                  <a:lnTo>
                    <a:pt x="338" y="1207"/>
                  </a:lnTo>
                  <a:lnTo>
                    <a:pt x="193" y="1497"/>
                  </a:lnTo>
                  <a:lnTo>
                    <a:pt x="49" y="1834"/>
                  </a:lnTo>
                  <a:lnTo>
                    <a:pt x="0" y="2124"/>
                  </a:lnTo>
                  <a:lnTo>
                    <a:pt x="0" y="2414"/>
                  </a:lnTo>
                  <a:lnTo>
                    <a:pt x="49" y="2703"/>
                  </a:lnTo>
                  <a:lnTo>
                    <a:pt x="145" y="2945"/>
                  </a:lnTo>
                  <a:lnTo>
                    <a:pt x="290" y="3089"/>
                  </a:lnTo>
                  <a:lnTo>
                    <a:pt x="531" y="3186"/>
                  </a:lnTo>
                  <a:lnTo>
                    <a:pt x="821" y="3186"/>
                  </a:lnTo>
                  <a:lnTo>
                    <a:pt x="1304" y="3089"/>
                  </a:lnTo>
                  <a:lnTo>
                    <a:pt x="1738" y="2848"/>
                  </a:lnTo>
                  <a:lnTo>
                    <a:pt x="2124" y="2558"/>
                  </a:lnTo>
                  <a:lnTo>
                    <a:pt x="2414" y="2172"/>
                  </a:lnTo>
                  <a:lnTo>
                    <a:pt x="2558" y="1883"/>
                  </a:lnTo>
                  <a:lnTo>
                    <a:pt x="2703" y="1593"/>
                  </a:lnTo>
                  <a:lnTo>
                    <a:pt x="2752" y="1255"/>
                  </a:lnTo>
                  <a:lnTo>
                    <a:pt x="2752" y="966"/>
                  </a:lnTo>
                  <a:lnTo>
                    <a:pt x="2655" y="676"/>
                  </a:lnTo>
                  <a:lnTo>
                    <a:pt x="2558" y="435"/>
                  </a:lnTo>
                  <a:lnTo>
                    <a:pt x="2365" y="193"/>
                  </a:lnTo>
                  <a:lnTo>
                    <a:pt x="2124" y="4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327;p80"/>
            <p:cNvSpPr/>
            <p:nvPr/>
          </p:nvSpPr>
          <p:spPr>
            <a:xfrm>
              <a:off x="2503125" y="2075550"/>
              <a:ext cx="41050" cy="41050"/>
            </a:xfrm>
            <a:custGeom>
              <a:avLst/>
              <a:gdLst/>
              <a:ahLst/>
              <a:cxnLst/>
              <a:rect l="l" t="t" r="r" b="b"/>
              <a:pathLst>
                <a:path w="1642" h="1642" extrusionOk="0">
                  <a:moveTo>
                    <a:pt x="676" y="0"/>
                  </a:moveTo>
                  <a:lnTo>
                    <a:pt x="531" y="48"/>
                  </a:lnTo>
                  <a:lnTo>
                    <a:pt x="386" y="145"/>
                  </a:lnTo>
                  <a:lnTo>
                    <a:pt x="241" y="241"/>
                  </a:lnTo>
                  <a:lnTo>
                    <a:pt x="145" y="386"/>
                  </a:lnTo>
                  <a:lnTo>
                    <a:pt x="48" y="483"/>
                  </a:lnTo>
                  <a:lnTo>
                    <a:pt x="0" y="676"/>
                  </a:lnTo>
                  <a:lnTo>
                    <a:pt x="0" y="821"/>
                  </a:lnTo>
                  <a:lnTo>
                    <a:pt x="0" y="1014"/>
                  </a:lnTo>
                  <a:lnTo>
                    <a:pt x="48" y="1159"/>
                  </a:lnTo>
                  <a:lnTo>
                    <a:pt x="145" y="1303"/>
                  </a:lnTo>
                  <a:lnTo>
                    <a:pt x="241" y="1400"/>
                  </a:lnTo>
                  <a:lnTo>
                    <a:pt x="386" y="1496"/>
                  </a:lnTo>
                  <a:lnTo>
                    <a:pt x="531" y="1593"/>
                  </a:lnTo>
                  <a:lnTo>
                    <a:pt x="676" y="1641"/>
                  </a:lnTo>
                  <a:lnTo>
                    <a:pt x="1014" y="1641"/>
                  </a:lnTo>
                  <a:lnTo>
                    <a:pt x="1159" y="1593"/>
                  </a:lnTo>
                  <a:lnTo>
                    <a:pt x="1303" y="1496"/>
                  </a:lnTo>
                  <a:lnTo>
                    <a:pt x="1400" y="1400"/>
                  </a:lnTo>
                  <a:lnTo>
                    <a:pt x="1496" y="1303"/>
                  </a:lnTo>
                  <a:lnTo>
                    <a:pt x="1593" y="1159"/>
                  </a:lnTo>
                  <a:lnTo>
                    <a:pt x="1641" y="1014"/>
                  </a:lnTo>
                  <a:lnTo>
                    <a:pt x="1641" y="821"/>
                  </a:lnTo>
                  <a:lnTo>
                    <a:pt x="1641" y="676"/>
                  </a:lnTo>
                  <a:lnTo>
                    <a:pt x="1593" y="483"/>
                  </a:lnTo>
                  <a:lnTo>
                    <a:pt x="1496" y="386"/>
                  </a:lnTo>
                  <a:lnTo>
                    <a:pt x="1400" y="241"/>
                  </a:lnTo>
                  <a:lnTo>
                    <a:pt x="1303" y="145"/>
                  </a:lnTo>
                  <a:lnTo>
                    <a:pt x="1159" y="4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328;p80"/>
            <p:cNvSpPr/>
            <p:nvPr/>
          </p:nvSpPr>
          <p:spPr>
            <a:xfrm>
              <a:off x="2402950" y="1947625"/>
              <a:ext cx="39850" cy="20550"/>
            </a:xfrm>
            <a:custGeom>
              <a:avLst/>
              <a:gdLst/>
              <a:ahLst/>
              <a:cxnLst/>
              <a:rect l="l" t="t" r="r" b="b"/>
              <a:pathLst>
                <a:path w="1594" h="822" extrusionOk="0">
                  <a:moveTo>
                    <a:pt x="146" y="1"/>
                  </a:moveTo>
                  <a:lnTo>
                    <a:pt x="49" y="49"/>
                  </a:lnTo>
                  <a:lnTo>
                    <a:pt x="1" y="194"/>
                  </a:lnTo>
                  <a:lnTo>
                    <a:pt x="97" y="290"/>
                  </a:lnTo>
                  <a:lnTo>
                    <a:pt x="194" y="339"/>
                  </a:lnTo>
                  <a:lnTo>
                    <a:pt x="484" y="339"/>
                  </a:lnTo>
                  <a:lnTo>
                    <a:pt x="821" y="387"/>
                  </a:lnTo>
                  <a:lnTo>
                    <a:pt x="1063" y="532"/>
                  </a:lnTo>
                  <a:lnTo>
                    <a:pt x="1304" y="725"/>
                  </a:lnTo>
                  <a:lnTo>
                    <a:pt x="1401" y="821"/>
                  </a:lnTo>
                  <a:lnTo>
                    <a:pt x="1545" y="773"/>
                  </a:lnTo>
                  <a:lnTo>
                    <a:pt x="1594" y="628"/>
                  </a:lnTo>
                  <a:lnTo>
                    <a:pt x="1545" y="532"/>
                  </a:lnTo>
                  <a:lnTo>
                    <a:pt x="1256" y="242"/>
                  </a:lnTo>
                  <a:lnTo>
                    <a:pt x="918" y="9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329;p80"/>
            <p:cNvSpPr/>
            <p:nvPr/>
          </p:nvSpPr>
          <p:spPr>
            <a:xfrm>
              <a:off x="2296775" y="1936775"/>
              <a:ext cx="38625" cy="25350"/>
            </a:xfrm>
            <a:custGeom>
              <a:avLst/>
              <a:gdLst/>
              <a:ahLst/>
              <a:cxnLst/>
              <a:rect l="l" t="t" r="r" b="b"/>
              <a:pathLst>
                <a:path w="1545" h="1014" extrusionOk="0">
                  <a:moveTo>
                    <a:pt x="1400" y="0"/>
                  </a:moveTo>
                  <a:lnTo>
                    <a:pt x="1014" y="49"/>
                  </a:lnTo>
                  <a:lnTo>
                    <a:pt x="628" y="193"/>
                  </a:lnTo>
                  <a:lnTo>
                    <a:pt x="290" y="435"/>
                  </a:lnTo>
                  <a:lnTo>
                    <a:pt x="0" y="724"/>
                  </a:lnTo>
                  <a:lnTo>
                    <a:pt x="0" y="869"/>
                  </a:lnTo>
                  <a:lnTo>
                    <a:pt x="48" y="966"/>
                  </a:lnTo>
                  <a:lnTo>
                    <a:pt x="145" y="1014"/>
                  </a:lnTo>
                  <a:lnTo>
                    <a:pt x="290" y="917"/>
                  </a:lnTo>
                  <a:lnTo>
                    <a:pt x="483" y="676"/>
                  </a:lnTo>
                  <a:lnTo>
                    <a:pt x="773" y="531"/>
                  </a:lnTo>
                  <a:lnTo>
                    <a:pt x="1062" y="386"/>
                  </a:lnTo>
                  <a:lnTo>
                    <a:pt x="1352" y="338"/>
                  </a:lnTo>
                  <a:lnTo>
                    <a:pt x="1497" y="290"/>
                  </a:lnTo>
                  <a:lnTo>
                    <a:pt x="1545" y="193"/>
                  </a:lnTo>
                  <a:lnTo>
                    <a:pt x="1545" y="145"/>
                  </a:lnTo>
                  <a:lnTo>
                    <a:pt x="1497" y="49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330;p80"/>
            <p:cNvSpPr/>
            <p:nvPr/>
          </p:nvSpPr>
          <p:spPr>
            <a:xfrm>
              <a:off x="2390900" y="1989875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93" y="241"/>
                  </a:lnTo>
                  <a:lnTo>
                    <a:pt x="290" y="290"/>
                  </a:lnTo>
                  <a:lnTo>
                    <a:pt x="386" y="338"/>
                  </a:lnTo>
                  <a:lnTo>
                    <a:pt x="531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331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extrusionOk="0">
                  <a:moveTo>
                    <a:pt x="4489" y="1"/>
                  </a:move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332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fill="none" extrusionOk="0">
                  <a:moveTo>
                    <a:pt x="4489" y="1"/>
                  </a:moveTo>
                  <a:lnTo>
                    <a:pt x="4489" y="1"/>
                  </a:ln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333;p80"/>
            <p:cNvSpPr/>
            <p:nvPr/>
          </p:nvSpPr>
          <p:spPr>
            <a:xfrm>
              <a:off x="2417450" y="2266200"/>
              <a:ext cx="314975" cy="1550650"/>
            </a:xfrm>
            <a:custGeom>
              <a:avLst/>
              <a:gdLst/>
              <a:ahLst/>
              <a:cxnLst/>
              <a:rect l="l" t="t" r="r" b="b"/>
              <a:pathLst>
                <a:path w="12599" h="62026" extrusionOk="0">
                  <a:moveTo>
                    <a:pt x="4489" y="1"/>
                  </a:moveTo>
                  <a:lnTo>
                    <a:pt x="4248" y="242"/>
                  </a:lnTo>
                  <a:lnTo>
                    <a:pt x="4006" y="580"/>
                  </a:lnTo>
                  <a:lnTo>
                    <a:pt x="3813" y="1014"/>
                  </a:lnTo>
                  <a:lnTo>
                    <a:pt x="3620" y="1497"/>
                  </a:lnTo>
                  <a:lnTo>
                    <a:pt x="3186" y="2800"/>
                  </a:lnTo>
                  <a:lnTo>
                    <a:pt x="2896" y="3959"/>
                  </a:lnTo>
                  <a:lnTo>
                    <a:pt x="2607" y="5310"/>
                  </a:lnTo>
                  <a:lnTo>
                    <a:pt x="2317" y="6806"/>
                  </a:lnTo>
                  <a:lnTo>
                    <a:pt x="2027" y="8496"/>
                  </a:lnTo>
                  <a:lnTo>
                    <a:pt x="1738" y="10330"/>
                  </a:lnTo>
                  <a:lnTo>
                    <a:pt x="1496" y="12357"/>
                  </a:lnTo>
                  <a:lnTo>
                    <a:pt x="1255" y="14529"/>
                  </a:lnTo>
                  <a:lnTo>
                    <a:pt x="1014" y="16798"/>
                  </a:lnTo>
                  <a:lnTo>
                    <a:pt x="1207" y="16943"/>
                  </a:lnTo>
                  <a:lnTo>
                    <a:pt x="1303" y="16170"/>
                  </a:lnTo>
                  <a:lnTo>
                    <a:pt x="2607" y="16363"/>
                  </a:lnTo>
                  <a:lnTo>
                    <a:pt x="3958" y="16508"/>
                  </a:lnTo>
                  <a:lnTo>
                    <a:pt x="5261" y="16605"/>
                  </a:lnTo>
                  <a:lnTo>
                    <a:pt x="6565" y="16653"/>
                  </a:lnTo>
                  <a:lnTo>
                    <a:pt x="7723" y="16653"/>
                  </a:lnTo>
                  <a:lnTo>
                    <a:pt x="7578" y="15977"/>
                  </a:lnTo>
                  <a:lnTo>
                    <a:pt x="7482" y="15205"/>
                  </a:lnTo>
                  <a:lnTo>
                    <a:pt x="7385" y="14336"/>
                  </a:lnTo>
                  <a:lnTo>
                    <a:pt x="7385" y="13419"/>
                  </a:lnTo>
                  <a:lnTo>
                    <a:pt x="7337" y="11392"/>
                  </a:lnTo>
                  <a:lnTo>
                    <a:pt x="7433" y="9123"/>
                  </a:lnTo>
                  <a:lnTo>
                    <a:pt x="7192" y="8399"/>
                  </a:lnTo>
                  <a:lnTo>
                    <a:pt x="6661" y="6903"/>
                  </a:lnTo>
                  <a:lnTo>
                    <a:pt x="6082" y="5503"/>
                  </a:lnTo>
                  <a:lnTo>
                    <a:pt x="10909" y="3621"/>
                  </a:lnTo>
                  <a:lnTo>
                    <a:pt x="10716" y="3186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  <a:moveTo>
                    <a:pt x="772" y="20804"/>
                  </a:moveTo>
                  <a:lnTo>
                    <a:pt x="1931" y="23073"/>
                  </a:lnTo>
                  <a:lnTo>
                    <a:pt x="1641" y="23169"/>
                  </a:lnTo>
                  <a:lnTo>
                    <a:pt x="1786" y="23555"/>
                  </a:lnTo>
                  <a:lnTo>
                    <a:pt x="1883" y="23797"/>
                  </a:lnTo>
                  <a:lnTo>
                    <a:pt x="1883" y="24038"/>
                  </a:lnTo>
                  <a:lnTo>
                    <a:pt x="1834" y="24279"/>
                  </a:lnTo>
                  <a:lnTo>
                    <a:pt x="1738" y="24473"/>
                  </a:lnTo>
                  <a:lnTo>
                    <a:pt x="1593" y="24617"/>
                  </a:lnTo>
                  <a:lnTo>
                    <a:pt x="1400" y="24762"/>
                  </a:lnTo>
                  <a:lnTo>
                    <a:pt x="1159" y="24810"/>
                  </a:lnTo>
                  <a:lnTo>
                    <a:pt x="869" y="24859"/>
                  </a:lnTo>
                  <a:lnTo>
                    <a:pt x="386" y="24859"/>
                  </a:lnTo>
                  <a:lnTo>
                    <a:pt x="241" y="27562"/>
                  </a:lnTo>
                  <a:lnTo>
                    <a:pt x="145" y="30361"/>
                  </a:lnTo>
                  <a:lnTo>
                    <a:pt x="48" y="34368"/>
                  </a:lnTo>
                  <a:lnTo>
                    <a:pt x="0" y="38374"/>
                  </a:lnTo>
                  <a:lnTo>
                    <a:pt x="0" y="41366"/>
                  </a:lnTo>
                  <a:lnTo>
                    <a:pt x="97" y="44311"/>
                  </a:lnTo>
                  <a:lnTo>
                    <a:pt x="193" y="47255"/>
                  </a:lnTo>
                  <a:lnTo>
                    <a:pt x="290" y="50200"/>
                  </a:lnTo>
                  <a:lnTo>
                    <a:pt x="483" y="53192"/>
                  </a:lnTo>
                  <a:lnTo>
                    <a:pt x="676" y="56137"/>
                  </a:lnTo>
                  <a:lnTo>
                    <a:pt x="917" y="59081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98" y="51503"/>
                  </a:lnTo>
                  <a:lnTo>
                    <a:pt x="12550" y="48703"/>
                  </a:lnTo>
                  <a:lnTo>
                    <a:pt x="12453" y="46049"/>
                  </a:lnTo>
                  <a:lnTo>
                    <a:pt x="12309" y="43490"/>
                  </a:lnTo>
                  <a:lnTo>
                    <a:pt x="12115" y="41029"/>
                  </a:lnTo>
                  <a:lnTo>
                    <a:pt x="11874" y="38712"/>
                  </a:lnTo>
                  <a:lnTo>
                    <a:pt x="11633" y="36491"/>
                  </a:lnTo>
                  <a:lnTo>
                    <a:pt x="11054" y="32389"/>
                  </a:lnTo>
                  <a:lnTo>
                    <a:pt x="10523" y="28817"/>
                  </a:lnTo>
                  <a:lnTo>
                    <a:pt x="10040" y="25728"/>
                  </a:lnTo>
                  <a:lnTo>
                    <a:pt x="9702" y="23218"/>
                  </a:lnTo>
                  <a:lnTo>
                    <a:pt x="9606" y="22156"/>
                  </a:lnTo>
                  <a:lnTo>
                    <a:pt x="9557" y="21239"/>
                  </a:lnTo>
                  <a:lnTo>
                    <a:pt x="9557" y="21094"/>
                  </a:lnTo>
                  <a:lnTo>
                    <a:pt x="8302" y="21239"/>
                  </a:lnTo>
                  <a:lnTo>
                    <a:pt x="7096" y="21287"/>
                  </a:lnTo>
                  <a:lnTo>
                    <a:pt x="6516" y="21287"/>
                  </a:lnTo>
                  <a:lnTo>
                    <a:pt x="4972" y="21239"/>
                  </a:lnTo>
                  <a:lnTo>
                    <a:pt x="3524" y="21094"/>
                  </a:lnTo>
                  <a:lnTo>
                    <a:pt x="2172" y="20949"/>
                  </a:lnTo>
                  <a:lnTo>
                    <a:pt x="772" y="20804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334;p80"/>
            <p:cNvSpPr/>
            <p:nvPr/>
          </p:nvSpPr>
          <p:spPr>
            <a:xfrm>
              <a:off x="2417450" y="2786300"/>
              <a:ext cx="314975" cy="1030550"/>
            </a:xfrm>
            <a:custGeom>
              <a:avLst/>
              <a:gdLst/>
              <a:ahLst/>
              <a:cxnLst/>
              <a:rect l="l" t="t" r="r" b="b"/>
              <a:pathLst>
                <a:path w="12599" h="41222" fill="none" extrusionOk="0">
                  <a:moveTo>
                    <a:pt x="772" y="0"/>
                  </a:moveTo>
                  <a:lnTo>
                    <a:pt x="772" y="0"/>
                  </a:lnTo>
                  <a:lnTo>
                    <a:pt x="1931" y="2269"/>
                  </a:lnTo>
                  <a:lnTo>
                    <a:pt x="1931" y="2269"/>
                  </a:lnTo>
                  <a:lnTo>
                    <a:pt x="1641" y="2365"/>
                  </a:lnTo>
                  <a:lnTo>
                    <a:pt x="1786" y="2751"/>
                  </a:lnTo>
                  <a:lnTo>
                    <a:pt x="1786" y="2751"/>
                  </a:lnTo>
                  <a:lnTo>
                    <a:pt x="1883" y="2993"/>
                  </a:lnTo>
                  <a:lnTo>
                    <a:pt x="1883" y="3234"/>
                  </a:lnTo>
                  <a:lnTo>
                    <a:pt x="1834" y="3475"/>
                  </a:lnTo>
                  <a:lnTo>
                    <a:pt x="1738" y="3669"/>
                  </a:lnTo>
                  <a:lnTo>
                    <a:pt x="1593" y="3813"/>
                  </a:lnTo>
                  <a:lnTo>
                    <a:pt x="1400" y="3958"/>
                  </a:lnTo>
                  <a:lnTo>
                    <a:pt x="1159" y="4006"/>
                  </a:lnTo>
                  <a:lnTo>
                    <a:pt x="869" y="4055"/>
                  </a:lnTo>
                  <a:lnTo>
                    <a:pt x="386" y="4055"/>
                  </a:lnTo>
                  <a:lnTo>
                    <a:pt x="386" y="4055"/>
                  </a:lnTo>
                  <a:lnTo>
                    <a:pt x="241" y="6758"/>
                  </a:lnTo>
                  <a:lnTo>
                    <a:pt x="145" y="9557"/>
                  </a:lnTo>
                  <a:lnTo>
                    <a:pt x="145" y="9557"/>
                  </a:lnTo>
                  <a:lnTo>
                    <a:pt x="48" y="13564"/>
                  </a:lnTo>
                  <a:lnTo>
                    <a:pt x="0" y="17570"/>
                  </a:lnTo>
                  <a:lnTo>
                    <a:pt x="0" y="17570"/>
                  </a:lnTo>
                  <a:lnTo>
                    <a:pt x="0" y="20562"/>
                  </a:lnTo>
                  <a:lnTo>
                    <a:pt x="97" y="23507"/>
                  </a:lnTo>
                  <a:lnTo>
                    <a:pt x="193" y="26451"/>
                  </a:lnTo>
                  <a:lnTo>
                    <a:pt x="290" y="29396"/>
                  </a:lnTo>
                  <a:lnTo>
                    <a:pt x="483" y="32388"/>
                  </a:lnTo>
                  <a:lnTo>
                    <a:pt x="676" y="35333"/>
                  </a:lnTo>
                  <a:lnTo>
                    <a:pt x="917" y="38277"/>
                  </a:lnTo>
                  <a:lnTo>
                    <a:pt x="1207" y="41221"/>
                  </a:lnTo>
                  <a:lnTo>
                    <a:pt x="1207" y="41221"/>
                  </a:lnTo>
                  <a:lnTo>
                    <a:pt x="2365" y="39966"/>
                  </a:lnTo>
                  <a:lnTo>
                    <a:pt x="3668" y="38663"/>
                  </a:lnTo>
                  <a:lnTo>
                    <a:pt x="5261" y="37070"/>
                  </a:lnTo>
                  <a:lnTo>
                    <a:pt x="7047" y="35429"/>
                  </a:lnTo>
                  <a:lnTo>
                    <a:pt x="8013" y="34560"/>
                  </a:lnTo>
                  <a:lnTo>
                    <a:pt x="8978" y="33788"/>
                  </a:lnTo>
                  <a:lnTo>
                    <a:pt x="9895" y="33016"/>
                  </a:lnTo>
                  <a:lnTo>
                    <a:pt x="10812" y="32340"/>
                  </a:lnTo>
                  <a:lnTo>
                    <a:pt x="11729" y="31761"/>
                  </a:lnTo>
                  <a:lnTo>
                    <a:pt x="12550" y="31278"/>
                  </a:lnTo>
                  <a:lnTo>
                    <a:pt x="12550" y="31278"/>
                  </a:lnTo>
                  <a:lnTo>
                    <a:pt x="12598" y="30699"/>
                  </a:lnTo>
                  <a:lnTo>
                    <a:pt x="12598" y="30699"/>
                  </a:lnTo>
                  <a:lnTo>
                    <a:pt x="12550" y="27899"/>
                  </a:lnTo>
                  <a:lnTo>
                    <a:pt x="12453" y="25245"/>
                  </a:lnTo>
                  <a:lnTo>
                    <a:pt x="12309" y="22686"/>
                  </a:lnTo>
                  <a:lnTo>
                    <a:pt x="12115" y="20225"/>
                  </a:lnTo>
                  <a:lnTo>
                    <a:pt x="11874" y="17908"/>
                  </a:lnTo>
                  <a:lnTo>
                    <a:pt x="11633" y="15687"/>
                  </a:lnTo>
                  <a:lnTo>
                    <a:pt x="11054" y="11585"/>
                  </a:lnTo>
                  <a:lnTo>
                    <a:pt x="10523" y="8013"/>
                  </a:lnTo>
                  <a:lnTo>
                    <a:pt x="10040" y="4924"/>
                  </a:lnTo>
                  <a:lnTo>
                    <a:pt x="9702" y="2414"/>
                  </a:lnTo>
                  <a:lnTo>
                    <a:pt x="9606" y="1352"/>
                  </a:lnTo>
                  <a:lnTo>
                    <a:pt x="9557" y="435"/>
                  </a:lnTo>
                  <a:lnTo>
                    <a:pt x="9557" y="435"/>
                  </a:lnTo>
                  <a:lnTo>
                    <a:pt x="9557" y="290"/>
                  </a:lnTo>
                  <a:lnTo>
                    <a:pt x="9557" y="290"/>
                  </a:lnTo>
                  <a:lnTo>
                    <a:pt x="8302" y="435"/>
                  </a:lnTo>
                  <a:lnTo>
                    <a:pt x="7096" y="483"/>
                  </a:lnTo>
                  <a:lnTo>
                    <a:pt x="7096" y="483"/>
                  </a:lnTo>
                  <a:lnTo>
                    <a:pt x="6516" y="483"/>
                  </a:lnTo>
                  <a:lnTo>
                    <a:pt x="6516" y="483"/>
                  </a:lnTo>
                  <a:lnTo>
                    <a:pt x="4972" y="435"/>
                  </a:lnTo>
                  <a:lnTo>
                    <a:pt x="3524" y="290"/>
                  </a:lnTo>
                  <a:lnTo>
                    <a:pt x="3524" y="290"/>
                  </a:lnTo>
                  <a:lnTo>
                    <a:pt x="2172" y="145"/>
                  </a:lnTo>
                  <a:lnTo>
                    <a:pt x="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335;p80"/>
            <p:cNvSpPr/>
            <p:nvPr/>
          </p:nvSpPr>
          <p:spPr>
            <a:xfrm>
              <a:off x="2436750" y="2753700"/>
              <a:ext cx="25" cy="1250"/>
            </a:xfrm>
            <a:custGeom>
              <a:avLst/>
              <a:gdLst/>
              <a:ahLst/>
              <a:cxnLst/>
              <a:rect l="l" t="t" r="r" b="b"/>
              <a:pathLst>
                <a:path w="1" h="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336;p80"/>
            <p:cNvSpPr/>
            <p:nvPr/>
          </p:nvSpPr>
          <p:spPr>
            <a:xfrm>
              <a:off x="2442775" y="2266200"/>
              <a:ext cx="247400" cy="423575"/>
            </a:xfrm>
            <a:custGeom>
              <a:avLst/>
              <a:gdLst/>
              <a:ahLst/>
              <a:cxnLst/>
              <a:rect l="l" t="t" r="r" b="b"/>
              <a:pathLst>
                <a:path w="9896" h="16943" fill="none" extrusionOk="0">
                  <a:moveTo>
                    <a:pt x="3476" y="1"/>
                  </a:moveTo>
                  <a:lnTo>
                    <a:pt x="3476" y="1"/>
                  </a:lnTo>
                  <a:lnTo>
                    <a:pt x="3235" y="242"/>
                  </a:lnTo>
                  <a:lnTo>
                    <a:pt x="2993" y="580"/>
                  </a:lnTo>
                  <a:lnTo>
                    <a:pt x="2993" y="580"/>
                  </a:lnTo>
                  <a:lnTo>
                    <a:pt x="2800" y="1014"/>
                  </a:lnTo>
                  <a:lnTo>
                    <a:pt x="2607" y="1497"/>
                  </a:lnTo>
                  <a:lnTo>
                    <a:pt x="2173" y="2800"/>
                  </a:lnTo>
                  <a:lnTo>
                    <a:pt x="2173" y="2800"/>
                  </a:lnTo>
                  <a:lnTo>
                    <a:pt x="1883" y="3959"/>
                  </a:lnTo>
                  <a:lnTo>
                    <a:pt x="1594" y="5310"/>
                  </a:lnTo>
                  <a:lnTo>
                    <a:pt x="1304" y="6806"/>
                  </a:lnTo>
                  <a:lnTo>
                    <a:pt x="1014" y="8496"/>
                  </a:lnTo>
                  <a:lnTo>
                    <a:pt x="725" y="10330"/>
                  </a:lnTo>
                  <a:lnTo>
                    <a:pt x="483" y="12357"/>
                  </a:lnTo>
                  <a:lnTo>
                    <a:pt x="242" y="14529"/>
                  </a:lnTo>
                  <a:lnTo>
                    <a:pt x="1" y="16798"/>
                  </a:lnTo>
                  <a:lnTo>
                    <a:pt x="1" y="16798"/>
                  </a:lnTo>
                  <a:lnTo>
                    <a:pt x="194" y="16943"/>
                  </a:lnTo>
                  <a:lnTo>
                    <a:pt x="290" y="16170"/>
                  </a:lnTo>
                  <a:lnTo>
                    <a:pt x="290" y="16170"/>
                  </a:lnTo>
                  <a:lnTo>
                    <a:pt x="1594" y="16363"/>
                  </a:lnTo>
                  <a:lnTo>
                    <a:pt x="2945" y="16508"/>
                  </a:lnTo>
                  <a:lnTo>
                    <a:pt x="2945" y="16508"/>
                  </a:lnTo>
                  <a:lnTo>
                    <a:pt x="4248" y="16605"/>
                  </a:lnTo>
                  <a:lnTo>
                    <a:pt x="5552" y="16653"/>
                  </a:lnTo>
                  <a:lnTo>
                    <a:pt x="5552" y="16653"/>
                  </a:lnTo>
                  <a:lnTo>
                    <a:pt x="5745" y="16653"/>
                  </a:lnTo>
                  <a:lnTo>
                    <a:pt x="5745" y="16653"/>
                  </a:lnTo>
                  <a:lnTo>
                    <a:pt x="6710" y="16653"/>
                  </a:lnTo>
                  <a:lnTo>
                    <a:pt x="6710" y="16653"/>
                  </a:lnTo>
                  <a:lnTo>
                    <a:pt x="6565" y="15977"/>
                  </a:lnTo>
                  <a:lnTo>
                    <a:pt x="6469" y="15205"/>
                  </a:lnTo>
                  <a:lnTo>
                    <a:pt x="6372" y="14336"/>
                  </a:lnTo>
                  <a:lnTo>
                    <a:pt x="6372" y="13419"/>
                  </a:lnTo>
                  <a:lnTo>
                    <a:pt x="6324" y="11392"/>
                  </a:lnTo>
                  <a:lnTo>
                    <a:pt x="6420" y="9123"/>
                  </a:lnTo>
                  <a:lnTo>
                    <a:pt x="6420" y="9123"/>
                  </a:lnTo>
                  <a:lnTo>
                    <a:pt x="6179" y="8399"/>
                  </a:lnTo>
                  <a:lnTo>
                    <a:pt x="6179" y="8399"/>
                  </a:lnTo>
                  <a:lnTo>
                    <a:pt x="5648" y="6903"/>
                  </a:lnTo>
                  <a:lnTo>
                    <a:pt x="5648" y="69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9896" y="3621"/>
                  </a:lnTo>
                  <a:lnTo>
                    <a:pt x="9896" y="3621"/>
                  </a:lnTo>
                  <a:lnTo>
                    <a:pt x="9703" y="3186"/>
                  </a:lnTo>
                  <a:lnTo>
                    <a:pt x="9510" y="2800"/>
                  </a:lnTo>
                  <a:lnTo>
                    <a:pt x="9510" y="2800"/>
                  </a:lnTo>
                  <a:lnTo>
                    <a:pt x="9123" y="2462"/>
                  </a:lnTo>
                  <a:lnTo>
                    <a:pt x="8737" y="2076"/>
                  </a:lnTo>
                  <a:lnTo>
                    <a:pt x="8303" y="1786"/>
                  </a:lnTo>
                  <a:lnTo>
                    <a:pt x="7820" y="1497"/>
                  </a:lnTo>
                  <a:lnTo>
                    <a:pt x="7338" y="1207"/>
                  </a:lnTo>
                  <a:lnTo>
                    <a:pt x="6807" y="966"/>
                  </a:lnTo>
                  <a:lnTo>
                    <a:pt x="5841" y="628"/>
                  </a:lnTo>
                  <a:lnTo>
                    <a:pt x="4924" y="338"/>
                  </a:lnTo>
                  <a:lnTo>
                    <a:pt x="4152" y="145"/>
                  </a:lnTo>
                  <a:lnTo>
                    <a:pt x="3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337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662" y="1"/>
                  </a:moveTo>
                  <a:lnTo>
                    <a:pt x="5986" y="49"/>
                  </a:lnTo>
                  <a:lnTo>
                    <a:pt x="5359" y="146"/>
                  </a:lnTo>
                  <a:lnTo>
                    <a:pt x="4779" y="339"/>
                  </a:lnTo>
                  <a:lnTo>
                    <a:pt x="4248" y="532"/>
                  </a:lnTo>
                  <a:lnTo>
                    <a:pt x="3814" y="773"/>
                  </a:lnTo>
                  <a:lnTo>
                    <a:pt x="3380" y="1111"/>
                  </a:lnTo>
                  <a:lnTo>
                    <a:pt x="2993" y="1449"/>
                  </a:lnTo>
                  <a:lnTo>
                    <a:pt x="2607" y="1883"/>
                  </a:lnTo>
                  <a:lnTo>
                    <a:pt x="2318" y="2318"/>
                  </a:lnTo>
                  <a:lnTo>
                    <a:pt x="2028" y="2800"/>
                  </a:lnTo>
                  <a:lnTo>
                    <a:pt x="1787" y="3380"/>
                  </a:lnTo>
                  <a:lnTo>
                    <a:pt x="1594" y="3959"/>
                  </a:lnTo>
                  <a:lnTo>
                    <a:pt x="1401" y="4586"/>
                  </a:lnTo>
                  <a:lnTo>
                    <a:pt x="1256" y="5262"/>
                  </a:lnTo>
                  <a:lnTo>
                    <a:pt x="1159" y="5986"/>
                  </a:lnTo>
                  <a:lnTo>
                    <a:pt x="966" y="7531"/>
                  </a:lnTo>
                  <a:lnTo>
                    <a:pt x="870" y="9268"/>
                  </a:lnTo>
                  <a:lnTo>
                    <a:pt x="870" y="11102"/>
                  </a:lnTo>
                  <a:lnTo>
                    <a:pt x="918" y="13130"/>
                  </a:lnTo>
                  <a:lnTo>
                    <a:pt x="1063" y="17474"/>
                  </a:lnTo>
                  <a:lnTo>
                    <a:pt x="1208" y="22349"/>
                  </a:lnTo>
                  <a:lnTo>
                    <a:pt x="918" y="24618"/>
                  </a:lnTo>
                  <a:lnTo>
                    <a:pt x="725" y="27031"/>
                  </a:lnTo>
                  <a:lnTo>
                    <a:pt x="532" y="29637"/>
                  </a:lnTo>
                  <a:lnTo>
                    <a:pt x="387" y="32292"/>
                  </a:lnTo>
                  <a:lnTo>
                    <a:pt x="194" y="37747"/>
                  </a:lnTo>
                  <a:lnTo>
                    <a:pt x="97" y="43008"/>
                  </a:lnTo>
                  <a:lnTo>
                    <a:pt x="49" y="47738"/>
                  </a:lnTo>
                  <a:lnTo>
                    <a:pt x="1" y="51551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72" y="59129"/>
                  </a:lnTo>
                  <a:lnTo>
                    <a:pt x="4683" y="56764"/>
                  </a:lnTo>
                  <a:lnTo>
                    <a:pt x="4442" y="54351"/>
                  </a:lnTo>
                  <a:lnTo>
                    <a:pt x="4200" y="51889"/>
                  </a:lnTo>
                  <a:lnTo>
                    <a:pt x="4055" y="49428"/>
                  </a:lnTo>
                  <a:lnTo>
                    <a:pt x="3911" y="46966"/>
                  </a:lnTo>
                  <a:lnTo>
                    <a:pt x="3814" y="44456"/>
                  </a:lnTo>
                  <a:lnTo>
                    <a:pt x="3766" y="41946"/>
                  </a:lnTo>
                  <a:lnTo>
                    <a:pt x="3718" y="39436"/>
                  </a:lnTo>
                  <a:lnTo>
                    <a:pt x="3718" y="36926"/>
                  </a:lnTo>
                  <a:lnTo>
                    <a:pt x="3766" y="32003"/>
                  </a:lnTo>
                  <a:lnTo>
                    <a:pt x="3959" y="27224"/>
                  </a:lnTo>
                  <a:lnTo>
                    <a:pt x="4200" y="22639"/>
                  </a:lnTo>
                  <a:lnTo>
                    <a:pt x="4538" y="18246"/>
                  </a:lnTo>
                  <a:lnTo>
                    <a:pt x="4924" y="14240"/>
                  </a:lnTo>
                  <a:lnTo>
                    <a:pt x="5310" y="10572"/>
                  </a:lnTo>
                  <a:lnTo>
                    <a:pt x="5745" y="7338"/>
                  </a:lnTo>
                  <a:lnTo>
                    <a:pt x="6179" y="4586"/>
                  </a:lnTo>
                  <a:lnTo>
                    <a:pt x="6614" y="2414"/>
                  </a:lnTo>
                  <a:lnTo>
                    <a:pt x="6855" y="1594"/>
                  </a:lnTo>
                  <a:lnTo>
                    <a:pt x="7048" y="870"/>
                  </a:lnTo>
                  <a:lnTo>
                    <a:pt x="7241" y="339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338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fill="none" extrusionOk="0">
                  <a:moveTo>
                    <a:pt x="7386" y="1"/>
                  </a:moveTo>
                  <a:lnTo>
                    <a:pt x="7386" y="1"/>
                  </a:lnTo>
                  <a:lnTo>
                    <a:pt x="7241" y="339"/>
                  </a:lnTo>
                  <a:lnTo>
                    <a:pt x="7048" y="870"/>
                  </a:lnTo>
                  <a:lnTo>
                    <a:pt x="6855" y="1594"/>
                  </a:lnTo>
                  <a:lnTo>
                    <a:pt x="6614" y="2414"/>
                  </a:lnTo>
                  <a:lnTo>
                    <a:pt x="6179" y="4586"/>
                  </a:lnTo>
                  <a:lnTo>
                    <a:pt x="5745" y="7338"/>
                  </a:lnTo>
                  <a:lnTo>
                    <a:pt x="5310" y="10572"/>
                  </a:lnTo>
                  <a:lnTo>
                    <a:pt x="4924" y="14240"/>
                  </a:lnTo>
                  <a:lnTo>
                    <a:pt x="4538" y="18246"/>
                  </a:lnTo>
                  <a:lnTo>
                    <a:pt x="4200" y="22639"/>
                  </a:lnTo>
                  <a:lnTo>
                    <a:pt x="3959" y="27224"/>
                  </a:lnTo>
                  <a:lnTo>
                    <a:pt x="3766" y="32003"/>
                  </a:lnTo>
                  <a:lnTo>
                    <a:pt x="3718" y="36926"/>
                  </a:lnTo>
                  <a:lnTo>
                    <a:pt x="3718" y="39436"/>
                  </a:lnTo>
                  <a:lnTo>
                    <a:pt x="3766" y="41946"/>
                  </a:lnTo>
                  <a:lnTo>
                    <a:pt x="3814" y="44456"/>
                  </a:lnTo>
                  <a:lnTo>
                    <a:pt x="3911" y="46966"/>
                  </a:lnTo>
                  <a:lnTo>
                    <a:pt x="4055" y="49428"/>
                  </a:lnTo>
                  <a:lnTo>
                    <a:pt x="4200" y="51889"/>
                  </a:lnTo>
                  <a:lnTo>
                    <a:pt x="4442" y="54351"/>
                  </a:lnTo>
                  <a:lnTo>
                    <a:pt x="4683" y="56764"/>
                  </a:lnTo>
                  <a:lnTo>
                    <a:pt x="4972" y="59129"/>
                  </a:lnTo>
                  <a:lnTo>
                    <a:pt x="5310" y="61446"/>
                  </a:lnTo>
                  <a:lnTo>
                    <a:pt x="5310" y="61446"/>
                  </a:lnTo>
                  <a:lnTo>
                    <a:pt x="4731" y="61060"/>
                  </a:lnTo>
                  <a:lnTo>
                    <a:pt x="4200" y="60674"/>
                  </a:lnTo>
                  <a:lnTo>
                    <a:pt x="3718" y="60191"/>
                  </a:lnTo>
                  <a:lnTo>
                    <a:pt x="3187" y="59709"/>
                  </a:lnTo>
                  <a:lnTo>
                    <a:pt x="2752" y="59178"/>
                  </a:lnTo>
                  <a:lnTo>
                    <a:pt x="2318" y="58647"/>
                  </a:lnTo>
                  <a:lnTo>
                    <a:pt x="1545" y="57585"/>
                  </a:lnTo>
                  <a:lnTo>
                    <a:pt x="918" y="56619"/>
                  </a:lnTo>
                  <a:lnTo>
                    <a:pt x="435" y="55799"/>
                  </a:lnTo>
                  <a:lnTo>
                    <a:pt x="49" y="55027"/>
                  </a:lnTo>
                  <a:lnTo>
                    <a:pt x="49" y="55027"/>
                  </a:lnTo>
                  <a:lnTo>
                    <a:pt x="1" y="51551"/>
                  </a:lnTo>
                  <a:lnTo>
                    <a:pt x="49" y="47738"/>
                  </a:lnTo>
                  <a:lnTo>
                    <a:pt x="97" y="43008"/>
                  </a:lnTo>
                  <a:lnTo>
                    <a:pt x="194" y="37747"/>
                  </a:lnTo>
                  <a:lnTo>
                    <a:pt x="387" y="32292"/>
                  </a:lnTo>
                  <a:lnTo>
                    <a:pt x="532" y="29637"/>
                  </a:lnTo>
                  <a:lnTo>
                    <a:pt x="725" y="27031"/>
                  </a:lnTo>
                  <a:lnTo>
                    <a:pt x="918" y="24618"/>
                  </a:lnTo>
                  <a:lnTo>
                    <a:pt x="1208" y="22349"/>
                  </a:lnTo>
                  <a:lnTo>
                    <a:pt x="1208" y="22349"/>
                  </a:lnTo>
                  <a:lnTo>
                    <a:pt x="1063" y="17474"/>
                  </a:lnTo>
                  <a:lnTo>
                    <a:pt x="918" y="13130"/>
                  </a:lnTo>
                  <a:lnTo>
                    <a:pt x="870" y="11102"/>
                  </a:lnTo>
                  <a:lnTo>
                    <a:pt x="870" y="9268"/>
                  </a:lnTo>
                  <a:lnTo>
                    <a:pt x="966" y="7531"/>
                  </a:lnTo>
                  <a:lnTo>
                    <a:pt x="1159" y="5986"/>
                  </a:lnTo>
                  <a:lnTo>
                    <a:pt x="1256" y="5262"/>
                  </a:lnTo>
                  <a:lnTo>
                    <a:pt x="1401" y="4586"/>
                  </a:lnTo>
                  <a:lnTo>
                    <a:pt x="1594" y="3959"/>
                  </a:lnTo>
                  <a:lnTo>
                    <a:pt x="1787" y="3380"/>
                  </a:lnTo>
                  <a:lnTo>
                    <a:pt x="2028" y="2800"/>
                  </a:lnTo>
                  <a:lnTo>
                    <a:pt x="2318" y="2318"/>
                  </a:lnTo>
                  <a:lnTo>
                    <a:pt x="2607" y="1883"/>
                  </a:lnTo>
                  <a:lnTo>
                    <a:pt x="2993" y="1449"/>
                  </a:lnTo>
                  <a:lnTo>
                    <a:pt x="3380" y="1111"/>
                  </a:lnTo>
                  <a:lnTo>
                    <a:pt x="3814" y="773"/>
                  </a:lnTo>
                  <a:lnTo>
                    <a:pt x="4248" y="532"/>
                  </a:lnTo>
                  <a:lnTo>
                    <a:pt x="4779" y="339"/>
                  </a:lnTo>
                  <a:lnTo>
                    <a:pt x="5359" y="146"/>
                  </a:lnTo>
                  <a:lnTo>
                    <a:pt x="5986" y="49"/>
                  </a:lnTo>
                  <a:lnTo>
                    <a:pt x="6662" y="1"/>
                  </a:lnTo>
                  <a:lnTo>
                    <a:pt x="73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339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324" y="1"/>
                  </a:moveTo>
                  <a:lnTo>
                    <a:pt x="5697" y="97"/>
                  </a:lnTo>
                  <a:lnTo>
                    <a:pt x="5166" y="194"/>
                  </a:lnTo>
                  <a:lnTo>
                    <a:pt x="4635" y="387"/>
                  </a:lnTo>
                  <a:lnTo>
                    <a:pt x="4152" y="580"/>
                  </a:lnTo>
                  <a:lnTo>
                    <a:pt x="3669" y="870"/>
                  </a:lnTo>
                  <a:lnTo>
                    <a:pt x="3283" y="1159"/>
                  </a:lnTo>
                  <a:lnTo>
                    <a:pt x="2945" y="1497"/>
                  </a:lnTo>
                  <a:lnTo>
                    <a:pt x="2656" y="1835"/>
                  </a:lnTo>
                  <a:lnTo>
                    <a:pt x="2414" y="2173"/>
                  </a:lnTo>
                  <a:lnTo>
                    <a:pt x="2173" y="2559"/>
                  </a:lnTo>
                  <a:lnTo>
                    <a:pt x="1932" y="2993"/>
                  </a:lnTo>
                  <a:lnTo>
                    <a:pt x="1787" y="3428"/>
                  </a:lnTo>
                  <a:lnTo>
                    <a:pt x="1594" y="3910"/>
                  </a:lnTo>
                  <a:lnTo>
                    <a:pt x="1352" y="4924"/>
                  </a:lnTo>
                  <a:lnTo>
                    <a:pt x="1111" y="6083"/>
                  </a:lnTo>
                  <a:lnTo>
                    <a:pt x="1014" y="7338"/>
                  </a:lnTo>
                  <a:lnTo>
                    <a:pt x="918" y="8641"/>
                  </a:lnTo>
                  <a:lnTo>
                    <a:pt x="870" y="10089"/>
                  </a:lnTo>
                  <a:lnTo>
                    <a:pt x="5407" y="9944"/>
                  </a:lnTo>
                  <a:lnTo>
                    <a:pt x="5938" y="6227"/>
                  </a:lnTo>
                  <a:lnTo>
                    <a:pt x="6179" y="4635"/>
                  </a:lnTo>
                  <a:lnTo>
                    <a:pt x="6469" y="3235"/>
                  </a:lnTo>
                  <a:lnTo>
                    <a:pt x="6710" y="2076"/>
                  </a:lnTo>
                  <a:lnTo>
                    <a:pt x="6952" y="1159"/>
                  </a:lnTo>
                  <a:lnTo>
                    <a:pt x="7193" y="435"/>
                  </a:lnTo>
                  <a:lnTo>
                    <a:pt x="7386" y="1"/>
                  </a:lnTo>
                  <a:close/>
                  <a:moveTo>
                    <a:pt x="1208" y="22059"/>
                  </a:moveTo>
                  <a:lnTo>
                    <a:pt x="1208" y="22349"/>
                  </a:lnTo>
                  <a:lnTo>
                    <a:pt x="1014" y="23942"/>
                  </a:lnTo>
                  <a:lnTo>
                    <a:pt x="870" y="25583"/>
                  </a:lnTo>
                  <a:lnTo>
                    <a:pt x="580" y="29155"/>
                  </a:lnTo>
                  <a:lnTo>
                    <a:pt x="387" y="32920"/>
                  </a:lnTo>
                  <a:lnTo>
                    <a:pt x="242" y="36781"/>
                  </a:lnTo>
                  <a:lnTo>
                    <a:pt x="97" y="40546"/>
                  </a:lnTo>
                  <a:lnTo>
                    <a:pt x="49" y="44166"/>
                  </a:lnTo>
                  <a:lnTo>
                    <a:pt x="1" y="50296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24" y="58647"/>
                  </a:lnTo>
                  <a:lnTo>
                    <a:pt x="4586" y="55799"/>
                  </a:lnTo>
                  <a:lnTo>
                    <a:pt x="4297" y="52855"/>
                  </a:lnTo>
                  <a:lnTo>
                    <a:pt x="4055" y="49910"/>
                  </a:lnTo>
                  <a:lnTo>
                    <a:pt x="3911" y="46918"/>
                  </a:lnTo>
                  <a:lnTo>
                    <a:pt x="3814" y="43925"/>
                  </a:lnTo>
                  <a:lnTo>
                    <a:pt x="3718" y="40884"/>
                  </a:lnTo>
                  <a:lnTo>
                    <a:pt x="3718" y="37891"/>
                  </a:lnTo>
                  <a:lnTo>
                    <a:pt x="3718" y="34464"/>
                  </a:lnTo>
                  <a:lnTo>
                    <a:pt x="3814" y="31037"/>
                  </a:lnTo>
                  <a:lnTo>
                    <a:pt x="3911" y="27755"/>
                  </a:lnTo>
                  <a:lnTo>
                    <a:pt x="4104" y="24521"/>
                  </a:lnTo>
                  <a:lnTo>
                    <a:pt x="3428" y="24521"/>
                  </a:lnTo>
                  <a:lnTo>
                    <a:pt x="3138" y="24425"/>
                  </a:lnTo>
                  <a:lnTo>
                    <a:pt x="2849" y="24328"/>
                  </a:lnTo>
                  <a:lnTo>
                    <a:pt x="2559" y="24183"/>
                  </a:lnTo>
                  <a:lnTo>
                    <a:pt x="2318" y="23990"/>
                  </a:lnTo>
                  <a:lnTo>
                    <a:pt x="2076" y="23797"/>
                  </a:lnTo>
                  <a:lnTo>
                    <a:pt x="1883" y="23556"/>
                  </a:lnTo>
                  <a:lnTo>
                    <a:pt x="1738" y="23266"/>
                  </a:lnTo>
                  <a:lnTo>
                    <a:pt x="1208" y="22059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340;p80"/>
            <p:cNvSpPr/>
            <p:nvPr/>
          </p:nvSpPr>
          <p:spPr>
            <a:xfrm>
              <a:off x="2142300" y="2832150"/>
              <a:ext cx="132775" cy="984700"/>
            </a:xfrm>
            <a:custGeom>
              <a:avLst/>
              <a:gdLst/>
              <a:ahLst/>
              <a:cxnLst/>
              <a:rect l="l" t="t" r="r" b="b"/>
              <a:pathLst>
                <a:path w="5311" h="39388" fill="none" extrusionOk="0">
                  <a:moveTo>
                    <a:pt x="1208" y="0"/>
                  </a:moveTo>
                  <a:lnTo>
                    <a:pt x="1208" y="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014" y="1883"/>
                  </a:lnTo>
                  <a:lnTo>
                    <a:pt x="870" y="3524"/>
                  </a:lnTo>
                  <a:lnTo>
                    <a:pt x="580" y="7096"/>
                  </a:lnTo>
                  <a:lnTo>
                    <a:pt x="387" y="10861"/>
                  </a:lnTo>
                  <a:lnTo>
                    <a:pt x="242" y="14722"/>
                  </a:lnTo>
                  <a:lnTo>
                    <a:pt x="97" y="18487"/>
                  </a:lnTo>
                  <a:lnTo>
                    <a:pt x="49" y="22107"/>
                  </a:lnTo>
                  <a:lnTo>
                    <a:pt x="1" y="28237"/>
                  </a:lnTo>
                  <a:lnTo>
                    <a:pt x="1" y="28237"/>
                  </a:lnTo>
                  <a:lnTo>
                    <a:pt x="49" y="32968"/>
                  </a:lnTo>
                  <a:lnTo>
                    <a:pt x="49" y="32968"/>
                  </a:lnTo>
                  <a:lnTo>
                    <a:pt x="435" y="33740"/>
                  </a:lnTo>
                  <a:lnTo>
                    <a:pt x="918" y="34560"/>
                  </a:lnTo>
                  <a:lnTo>
                    <a:pt x="1545" y="35526"/>
                  </a:lnTo>
                  <a:lnTo>
                    <a:pt x="2318" y="36588"/>
                  </a:lnTo>
                  <a:lnTo>
                    <a:pt x="2752" y="37119"/>
                  </a:lnTo>
                  <a:lnTo>
                    <a:pt x="3187" y="37650"/>
                  </a:lnTo>
                  <a:lnTo>
                    <a:pt x="3718" y="38132"/>
                  </a:lnTo>
                  <a:lnTo>
                    <a:pt x="4200" y="38615"/>
                  </a:lnTo>
                  <a:lnTo>
                    <a:pt x="4731" y="39001"/>
                  </a:lnTo>
                  <a:lnTo>
                    <a:pt x="5310" y="39387"/>
                  </a:lnTo>
                  <a:lnTo>
                    <a:pt x="5310" y="39387"/>
                  </a:lnTo>
                  <a:lnTo>
                    <a:pt x="4924" y="36588"/>
                  </a:lnTo>
                  <a:lnTo>
                    <a:pt x="4586" y="33740"/>
                  </a:lnTo>
                  <a:lnTo>
                    <a:pt x="4297" y="30796"/>
                  </a:lnTo>
                  <a:lnTo>
                    <a:pt x="4055" y="27851"/>
                  </a:lnTo>
                  <a:lnTo>
                    <a:pt x="3911" y="24859"/>
                  </a:lnTo>
                  <a:lnTo>
                    <a:pt x="3814" y="21866"/>
                  </a:lnTo>
                  <a:lnTo>
                    <a:pt x="3718" y="18825"/>
                  </a:lnTo>
                  <a:lnTo>
                    <a:pt x="3718" y="15832"/>
                  </a:lnTo>
                  <a:lnTo>
                    <a:pt x="3718" y="15832"/>
                  </a:lnTo>
                  <a:lnTo>
                    <a:pt x="3718" y="12405"/>
                  </a:lnTo>
                  <a:lnTo>
                    <a:pt x="3814" y="8978"/>
                  </a:lnTo>
                  <a:lnTo>
                    <a:pt x="3911" y="5696"/>
                  </a:lnTo>
                  <a:lnTo>
                    <a:pt x="4104" y="2462"/>
                  </a:lnTo>
                  <a:lnTo>
                    <a:pt x="3766" y="2462"/>
                  </a:lnTo>
                  <a:lnTo>
                    <a:pt x="3766" y="2462"/>
                  </a:lnTo>
                  <a:lnTo>
                    <a:pt x="3428" y="2462"/>
                  </a:lnTo>
                  <a:lnTo>
                    <a:pt x="3138" y="2366"/>
                  </a:lnTo>
                  <a:lnTo>
                    <a:pt x="2849" y="2269"/>
                  </a:lnTo>
                  <a:lnTo>
                    <a:pt x="2559" y="2124"/>
                  </a:lnTo>
                  <a:lnTo>
                    <a:pt x="2318" y="1931"/>
                  </a:lnTo>
                  <a:lnTo>
                    <a:pt x="2076" y="1738"/>
                  </a:lnTo>
                  <a:lnTo>
                    <a:pt x="1883" y="1497"/>
                  </a:lnTo>
                  <a:lnTo>
                    <a:pt x="1738" y="1207"/>
                  </a:lnTo>
                  <a:lnTo>
                    <a:pt x="12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341;p80"/>
            <p:cNvSpPr/>
            <p:nvPr/>
          </p:nvSpPr>
          <p:spPr>
            <a:xfrm>
              <a:off x="2164025" y="2280675"/>
              <a:ext cx="162925" cy="252225"/>
            </a:xfrm>
            <a:custGeom>
              <a:avLst/>
              <a:gdLst/>
              <a:ahLst/>
              <a:cxnLst/>
              <a:rect l="l" t="t" r="r" b="b"/>
              <a:pathLst>
                <a:path w="6517" h="10089" fill="none" extrusionOk="0">
                  <a:moveTo>
                    <a:pt x="6131" y="1"/>
                  </a:moveTo>
                  <a:lnTo>
                    <a:pt x="6131" y="1"/>
                  </a:lnTo>
                  <a:lnTo>
                    <a:pt x="5455" y="1"/>
                  </a:lnTo>
                  <a:lnTo>
                    <a:pt x="4828" y="97"/>
                  </a:lnTo>
                  <a:lnTo>
                    <a:pt x="4297" y="194"/>
                  </a:lnTo>
                  <a:lnTo>
                    <a:pt x="3766" y="387"/>
                  </a:lnTo>
                  <a:lnTo>
                    <a:pt x="3283" y="580"/>
                  </a:lnTo>
                  <a:lnTo>
                    <a:pt x="2800" y="870"/>
                  </a:lnTo>
                  <a:lnTo>
                    <a:pt x="2414" y="1159"/>
                  </a:lnTo>
                  <a:lnTo>
                    <a:pt x="2076" y="1497"/>
                  </a:lnTo>
                  <a:lnTo>
                    <a:pt x="2076" y="1497"/>
                  </a:lnTo>
                  <a:lnTo>
                    <a:pt x="1787" y="1835"/>
                  </a:lnTo>
                  <a:lnTo>
                    <a:pt x="1545" y="2173"/>
                  </a:lnTo>
                  <a:lnTo>
                    <a:pt x="1304" y="2559"/>
                  </a:lnTo>
                  <a:lnTo>
                    <a:pt x="1063" y="2993"/>
                  </a:lnTo>
                  <a:lnTo>
                    <a:pt x="918" y="3428"/>
                  </a:lnTo>
                  <a:lnTo>
                    <a:pt x="725" y="3910"/>
                  </a:lnTo>
                  <a:lnTo>
                    <a:pt x="483" y="4924"/>
                  </a:lnTo>
                  <a:lnTo>
                    <a:pt x="242" y="6083"/>
                  </a:lnTo>
                  <a:lnTo>
                    <a:pt x="145" y="7338"/>
                  </a:lnTo>
                  <a:lnTo>
                    <a:pt x="49" y="8641"/>
                  </a:lnTo>
                  <a:lnTo>
                    <a:pt x="1" y="10089"/>
                  </a:lnTo>
                  <a:lnTo>
                    <a:pt x="4538" y="9944"/>
                  </a:lnTo>
                  <a:lnTo>
                    <a:pt x="4538" y="9944"/>
                  </a:lnTo>
                  <a:lnTo>
                    <a:pt x="5069" y="6227"/>
                  </a:lnTo>
                  <a:lnTo>
                    <a:pt x="5310" y="4635"/>
                  </a:lnTo>
                  <a:lnTo>
                    <a:pt x="5600" y="3235"/>
                  </a:lnTo>
                  <a:lnTo>
                    <a:pt x="5841" y="2076"/>
                  </a:lnTo>
                  <a:lnTo>
                    <a:pt x="6083" y="1159"/>
                  </a:lnTo>
                  <a:lnTo>
                    <a:pt x="6324" y="435"/>
                  </a:lnTo>
                  <a:lnTo>
                    <a:pt x="6517" y="1"/>
                  </a:lnTo>
                  <a:lnTo>
                    <a:pt x="6517" y="1"/>
                  </a:lnTo>
                  <a:lnTo>
                    <a:pt x="6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342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extrusionOk="0">
                  <a:moveTo>
                    <a:pt x="5889" y="0"/>
                  </a:move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343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fill="none" extrusionOk="0">
                  <a:moveTo>
                    <a:pt x="15302" y="12164"/>
                  </a:move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10571" y="48"/>
                  </a:lnTo>
                  <a:lnTo>
                    <a:pt x="9123" y="0"/>
                  </a:lnTo>
                  <a:lnTo>
                    <a:pt x="7627" y="0"/>
                  </a:lnTo>
                  <a:lnTo>
                    <a:pt x="5889" y="0"/>
                  </a:ln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344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extrusionOk="0">
                  <a:moveTo>
                    <a:pt x="9123" y="0"/>
                  </a:move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345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fill="none" extrusionOk="0">
                  <a:moveTo>
                    <a:pt x="7241" y="14577"/>
                  </a:moveTo>
                  <a:lnTo>
                    <a:pt x="15350" y="14336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lnTo>
                    <a:pt x="9123" y="0"/>
                  </a:lnTo>
                  <a:lnTo>
                    <a:pt x="1014" y="241"/>
                  </a:ln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346;p80"/>
            <p:cNvSpPr/>
            <p:nvPr/>
          </p:nvSpPr>
          <p:spPr>
            <a:xfrm>
              <a:off x="2043350" y="2536500"/>
              <a:ext cx="413925" cy="369275"/>
            </a:xfrm>
            <a:custGeom>
              <a:avLst/>
              <a:gdLst/>
              <a:ahLst/>
              <a:cxnLst/>
              <a:rect l="l" t="t" r="r" b="b"/>
              <a:pathLst>
                <a:path w="16557" h="14771" extrusionOk="0">
                  <a:moveTo>
                    <a:pt x="9510" y="194"/>
                  </a:moveTo>
                  <a:lnTo>
                    <a:pt x="9799" y="290"/>
                  </a:lnTo>
                  <a:lnTo>
                    <a:pt x="10089" y="387"/>
                  </a:lnTo>
                  <a:lnTo>
                    <a:pt x="10330" y="532"/>
                  </a:lnTo>
                  <a:lnTo>
                    <a:pt x="10572" y="676"/>
                  </a:lnTo>
                  <a:lnTo>
                    <a:pt x="10813" y="869"/>
                  </a:lnTo>
                  <a:lnTo>
                    <a:pt x="11006" y="1111"/>
                  </a:lnTo>
                  <a:lnTo>
                    <a:pt x="11151" y="1352"/>
                  </a:lnTo>
                  <a:lnTo>
                    <a:pt x="16267" y="13130"/>
                  </a:lnTo>
                  <a:lnTo>
                    <a:pt x="16316" y="13371"/>
                  </a:lnTo>
                  <a:lnTo>
                    <a:pt x="16364" y="13564"/>
                  </a:lnTo>
                  <a:lnTo>
                    <a:pt x="16316" y="13757"/>
                  </a:lnTo>
                  <a:lnTo>
                    <a:pt x="16267" y="13950"/>
                  </a:lnTo>
                  <a:lnTo>
                    <a:pt x="16074" y="14143"/>
                  </a:lnTo>
                  <a:lnTo>
                    <a:pt x="15881" y="14240"/>
                  </a:lnTo>
                  <a:lnTo>
                    <a:pt x="15688" y="14336"/>
                  </a:lnTo>
                  <a:lnTo>
                    <a:pt x="15447" y="14336"/>
                  </a:lnTo>
                  <a:lnTo>
                    <a:pt x="7338" y="14578"/>
                  </a:lnTo>
                  <a:lnTo>
                    <a:pt x="7048" y="14578"/>
                  </a:lnTo>
                  <a:lnTo>
                    <a:pt x="6710" y="14481"/>
                  </a:lnTo>
                  <a:lnTo>
                    <a:pt x="6469" y="14385"/>
                  </a:lnTo>
                  <a:lnTo>
                    <a:pt x="6179" y="14288"/>
                  </a:lnTo>
                  <a:lnTo>
                    <a:pt x="5938" y="14095"/>
                  </a:lnTo>
                  <a:lnTo>
                    <a:pt x="5745" y="13902"/>
                  </a:lnTo>
                  <a:lnTo>
                    <a:pt x="5552" y="13661"/>
                  </a:lnTo>
                  <a:lnTo>
                    <a:pt x="5359" y="13419"/>
                  </a:lnTo>
                  <a:lnTo>
                    <a:pt x="290" y="1642"/>
                  </a:lnTo>
                  <a:lnTo>
                    <a:pt x="194" y="1449"/>
                  </a:lnTo>
                  <a:lnTo>
                    <a:pt x="194" y="1207"/>
                  </a:lnTo>
                  <a:lnTo>
                    <a:pt x="194" y="1014"/>
                  </a:lnTo>
                  <a:lnTo>
                    <a:pt x="290" y="821"/>
                  </a:lnTo>
                  <a:lnTo>
                    <a:pt x="435" y="676"/>
                  </a:lnTo>
                  <a:lnTo>
                    <a:pt x="628" y="532"/>
                  </a:lnTo>
                  <a:lnTo>
                    <a:pt x="870" y="435"/>
                  </a:lnTo>
                  <a:lnTo>
                    <a:pt x="1111" y="435"/>
                  </a:lnTo>
                  <a:lnTo>
                    <a:pt x="9220" y="194"/>
                  </a:lnTo>
                  <a:close/>
                  <a:moveTo>
                    <a:pt x="9220" y="1"/>
                  </a:moveTo>
                  <a:lnTo>
                    <a:pt x="1111" y="242"/>
                  </a:lnTo>
                  <a:lnTo>
                    <a:pt x="821" y="290"/>
                  </a:lnTo>
                  <a:lnTo>
                    <a:pt x="580" y="339"/>
                  </a:lnTo>
                  <a:lnTo>
                    <a:pt x="339" y="532"/>
                  </a:lnTo>
                  <a:lnTo>
                    <a:pt x="146" y="725"/>
                  </a:lnTo>
                  <a:lnTo>
                    <a:pt x="49" y="966"/>
                  </a:lnTo>
                  <a:lnTo>
                    <a:pt x="1" y="1207"/>
                  </a:lnTo>
                  <a:lnTo>
                    <a:pt x="1" y="1449"/>
                  </a:lnTo>
                  <a:lnTo>
                    <a:pt x="97" y="1690"/>
                  </a:lnTo>
                  <a:lnTo>
                    <a:pt x="5214" y="13467"/>
                  </a:lnTo>
                  <a:lnTo>
                    <a:pt x="5359" y="13757"/>
                  </a:lnTo>
                  <a:lnTo>
                    <a:pt x="5600" y="13998"/>
                  </a:lnTo>
                  <a:lnTo>
                    <a:pt x="5793" y="14240"/>
                  </a:lnTo>
                  <a:lnTo>
                    <a:pt x="6083" y="14385"/>
                  </a:lnTo>
                  <a:lnTo>
                    <a:pt x="6372" y="14578"/>
                  </a:lnTo>
                  <a:lnTo>
                    <a:pt x="6662" y="14674"/>
                  </a:lnTo>
                  <a:lnTo>
                    <a:pt x="6951" y="14722"/>
                  </a:lnTo>
                  <a:lnTo>
                    <a:pt x="7289" y="14771"/>
                  </a:lnTo>
                  <a:lnTo>
                    <a:pt x="7338" y="14771"/>
                  </a:lnTo>
                  <a:lnTo>
                    <a:pt x="15447" y="14529"/>
                  </a:lnTo>
                  <a:lnTo>
                    <a:pt x="15736" y="14481"/>
                  </a:lnTo>
                  <a:lnTo>
                    <a:pt x="15978" y="14433"/>
                  </a:lnTo>
                  <a:lnTo>
                    <a:pt x="16219" y="14240"/>
                  </a:lnTo>
                  <a:lnTo>
                    <a:pt x="16412" y="14047"/>
                  </a:lnTo>
                  <a:lnTo>
                    <a:pt x="16509" y="13805"/>
                  </a:lnTo>
                  <a:lnTo>
                    <a:pt x="16557" y="13564"/>
                  </a:lnTo>
                  <a:lnTo>
                    <a:pt x="16557" y="13323"/>
                  </a:lnTo>
                  <a:lnTo>
                    <a:pt x="16460" y="13081"/>
                  </a:lnTo>
                  <a:lnTo>
                    <a:pt x="11344" y="1304"/>
                  </a:lnTo>
                  <a:lnTo>
                    <a:pt x="11151" y="1014"/>
                  </a:lnTo>
                  <a:lnTo>
                    <a:pt x="10958" y="773"/>
                  </a:lnTo>
                  <a:lnTo>
                    <a:pt x="10716" y="532"/>
                  </a:lnTo>
                  <a:lnTo>
                    <a:pt x="10475" y="339"/>
                  </a:lnTo>
                  <a:lnTo>
                    <a:pt x="10185" y="194"/>
                  </a:lnTo>
                  <a:lnTo>
                    <a:pt x="9848" y="97"/>
                  </a:lnTo>
                  <a:lnTo>
                    <a:pt x="9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347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extrusionOk="0">
                  <a:moveTo>
                    <a:pt x="2221" y="1"/>
                  </a:moveTo>
                  <a:lnTo>
                    <a:pt x="1931" y="49"/>
                  </a:lnTo>
                  <a:lnTo>
                    <a:pt x="1641" y="146"/>
                  </a:lnTo>
                  <a:lnTo>
                    <a:pt x="676" y="628"/>
                  </a:lnTo>
                  <a:lnTo>
                    <a:pt x="386" y="773"/>
                  </a:lnTo>
                  <a:lnTo>
                    <a:pt x="193" y="1063"/>
                  </a:lnTo>
                  <a:lnTo>
                    <a:pt x="48" y="1352"/>
                  </a:lnTo>
                  <a:lnTo>
                    <a:pt x="0" y="1690"/>
                  </a:lnTo>
                  <a:lnTo>
                    <a:pt x="97" y="3042"/>
                  </a:lnTo>
                  <a:lnTo>
                    <a:pt x="97" y="3235"/>
                  </a:lnTo>
                  <a:lnTo>
                    <a:pt x="193" y="3428"/>
                  </a:lnTo>
                  <a:lnTo>
                    <a:pt x="290" y="3621"/>
                  </a:lnTo>
                  <a:lnTo>
                    <a:pt x="435" y="3766"/>
                  </a:lnTo>
                  <a:lnTo>
                    <a:pt x="579" y="3862"/>
                  </a:lnTo>
                  <a:lnTo>
                    <a:pt x="772" y="3959"/>
                  </a:lnTo>
                  <a:lnTo>
                    <a:pt x="966" y="4007"/>
                  </a:lnTo>
                  <a:lnTo>
                    <a:pt x="2221" y="4007"/>
                  </a:lnTo>
                  <a:lnTo>
                    <a:pt x="3186" y="3959"/>
                  </a:lnTo>
                  <a:lnTo>
                    <a:pt x="3813" y="3910"/>
                  </a:lnTo>
                  <a:lnTo>
                    <a:pt x="4441" y="3766"/>
                  </a:lnTo>
                  <a:lnTo>
                    <a:pt x="5117" y="3573"/>
                  </a:lnTo>
                  <a:lnTo>
                    <a:pt x="5696" y="3283"/>
                  </a:lnTo>
                  <a:lnTo>
                    <a:pt x="5648" y="2800"/>
                  </a:lnTo>
                  <a:lnTo>
                    <a:pt x="5599" y="2559"/>
                  </a:lnTo>
                  <a:lnTo>
                    <a:pt x="5503" y="2269"/>
                  </a:lnTo>
                  <a:lnTo>
                    <a:pt x="5406" y="2028"/>
                  </a:lnTo>
                  <a:lnTo>
                    <a:pt x="5261" y="1787"/>
                  </a:lnTo>
                  <a:lnTo>
                    <a:pt x="5117" y="1594"/>
                  </a:lnTo>
                  <a:lnTo>
                    <a:pt x="4924" y="1352"/>
                  </a:lnTo>
                  <a:lnTo>
                    <a:pt x="4682" y="1207"/>
                  </a:lnTo>
                  <a:lnTo>
                    <a:pt x="4441" y="1063"/>
                  </a:lnTo>
                  <a:lnTo>
                    <a:pt x="2800" y="146"/>
                  </a:lnTo>
                  <a:lnTo>
                    <a:pt x="2510" y="49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348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fill="none" extrusionOk="0">
                  <a:moveTo>
                    <a:pt x="676" y="628"/>
                  </a:moveTo>
                  <a:lnTo>
                    <a:pt x="1641" y="146"/>
                  </a:lnTo>
                  <a:lnTo>
                    <a:pt x="1641" y="146"/>
                  </a:lnTo>
                  <a:lnTo>
                    <a:pt x="1931" y="49"/>
                  </a:lnTo>
                  <a:lnTo>
                    <a:pt x="2221" y="1"/>
                  </a:lnTo>
                  <a:lnTo>
                    <a:pt x="2510" y="49"/>
                  </a:lnTo>
                  <a:lnTo>
                    <a:pt x="2800" y="146"/>
                  </a:lnTo>
                  <a:lnTo>
                    <a:pt x="4441" y="1063"/>
                  </a:lnTo>
                  <a:lnTo>
                    <a:pt x="4441" y="1063"/>
                  </a:lnTo>
                  <a:lnTo>
                    <a:pt x="4682" y="1207"/>
                  </a:lnTo>
                  <a:lnTo>
                    <a:pt x="4924" y="1352"/>
                  </a:lnTo>
                  <a:lnTo>
                    <a:pt x="5117" y="1594"/>
                  </a:lnTo>
                  <a:lnTo>
                    <a:pt x="5261" y="1787"/>
                  </a:lnTo>
                  <a:lnTo>
                    <a:pt x="5406" y="2028"/>
                  </a:lnTo>
                  <a:lnTo>
                    <a:pt x="5503" y="2269"/>
                  </a:lnTo>
                  <a:lnTo>
                    <a:pt x="5599" y="2559"/>
                  </a:lnTo>
                  <a:lnTo>
                    <a:pt x="5648" y="2800"/>
                  </a:lnTo>
                  <a:lnTo>
                    <a:pt x="5696" y="3283"/>
                  </a:lnTo>
                  <a:lnTo>
                    <a:pt x="5696" y="3283"/>
                  </a:lnTo>
                  <a:lnTo>
                    <a:pt x="5117" y="3573"/>
                  </a:lnTo>
                  <a:lnTo>
                    <a:pt x="4441" y="3766"/>
                  </a:lnTo>
                  <a:lnTo>
                    <a:pt x="3813" y="3910"/>
                  </a:lnTo>
                  <a:lnTo>
                    <a:pt x="3186" y="3959"/>
                  </a:lnTo>
                  <a:lnTo>
                    <a:pt x="2221" y="4007"/>
                  </a:lnTo>
                  <a:lnTo>
                    <a:pt x="1834" y="4007"/>
                  </a:lnTo>
                  <a:lnTo>
                    <a:pt x="1159" y="4007"/>
                  </a:lnTo>
                  <a:lnTo>
                    <a:pt x="1159" y="4007"/>
                  </a:lnTo>
                  <a:lnTo>
                    <a:pt x="966" y="4007"/>
                  </a:lnTo>
                  <a:lnTo>
                    <a:pt x="772" y="3959"/>
                  </a:lnTo>
                  <a:lnTo>
                    <a:pt x="579" y="3862"/>
                  </a:lnTo>
                  <a:lnTo>
                    <a:pt x="435" y="3766"/>
                  </a:lnTo>
                  <a:lnTo>
                    <a:pt x="290" y="3621"/>
                  </a:lnTo>
                  <a:lnTo>
                    <a:pt x="193" y="3428"/>
                  </a:lnTo>
                  <a:lnTo>
                    <a:pt x="97" y="3235"/>
                  </a:lnTo>
                  <a:lnTo>
                    <a:pt x="97" y="3042"/>
                  </a:lnTo>
                  <a:lnTo>
                    <a:pt x="97" y="3042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48" y="1352"/>
                  </a:lnTo>
                  <a:lnTo>
                    <a:pt x="193" y="1063"/>
                  </a:lnTo>
                  <a:lnTo>
                    <a:pt x="386" y="773"/>
                  </a:lnTo>
                  <a:lnTo>
                    <a:pt x="6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349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extrusionOk="0">
                  <a:moveTo>
                    <a:pt x="194" y="0"/>
                  </a:move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350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fill="none" extrusionOk="0">
                  <a:moveTo>
                    <a:pt x="194" y="0"/>
                  </a:moveTo>
                  <a:lnTo>
                    <a:pt x="194" y="0"/>
                  </a:ln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351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99" y="12261"/>
                  </a:lnTo>
                  <a:lnTo>
                    <a:pt x="8460" y="12891"/>
                  </a:lnTo>
                  <a:lnTo>
                    <a:pt x="8460" y="12891"/>
                  </a:lnTo>
                  <a:lnTo>
                    <a:pt x="8302" y="12936"/>
                  </a:lnTo>
                  <a:lnTo>
                    <a:pt x="7144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710" y="17715"/>
                  </a:lnTo>
                  <a:lnTo>
                    <a:pt x="7530" y="17667"/>
                  </a:lnTo>
                  <a:lnTo>
                    <a:pt x="8351" y="17618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52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475" y="0"/>
                  </a:lnTo>
                  <a:lnTo>
                    <a:pt x="10764" y="869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923" y="4972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2695" y="8399"/>
                  </a:lnTo>
                  <a:lnTo>
                    <a:pt x="12985" y="10185"/>
                  </a:lnTo>
                  <a:lnTo>
                    <a:pt x="13178" y="11971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274" y="13902"/>
                  </a:lnTo>
                  <a:lnTo>
                    <a:pt x="13274" y="13950"/>
                  </a:lnTo>
                  <a:lnTo>
                    <a:pt x="13274" y="13950"/>
                  </a:lnTo>
                  <a:lnTo>
                    <a:pt x="13178" y="14481"/>
                  </a:lnTo>
                  <a:lnTo>
                    <a:pt x="12985" y="14964"/>
                  </a:lnTo>
                  <a:lnTo>
                    <a:pt x="12743" y="15446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164" y="16170"/>
                  </a:lnTo>
                  <a:lnTo>
                    <a:pt x="11826" y="16460"/>
                  </a:lnTo>
                  <a:lnTo>
                    <a:pt x="11488" y="16701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0668" y="17087"/>
                  </a:lnTo>
                  <a:lnTo>
                    <a:pt x="10185" y="17280"/>
                  </a:lnTo>
                  <a:lnTo>
                    <a:pt x="9654" y="17425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8351" y="17618"/>
                  </a:lnTo>
                  <a:lnTo>
                    <a:pt x="7530" y="17667"/>
                  </a:lnTo>
                  <a:lnTo>
                    <a:pt x="6710" y="17715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4393" y="1766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1448" y="17377"/>
                  </a:lnTo>
                  <a:lnTo>
                    <a:pt x="0" y="17184"/>
                  </a:lnTo>
                  <a:lnTo>
                    <a:pt x="724" y="12598"/>
                  </a:lnTo>
                  <a:lnTo>
                    <a:pt x="724" y="12598"/>
                  </a:lnTo>
                  <a:lnTo>
                    <a:pt x="2028" y="12791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4682" y="13033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7144" y="13081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8640" y="12840"/>
                  </a:lnTo>
                  <a:lnTo>
                    <a:pt x="8978" y="12695"/>
                  </a:lnTo>
                  <a:lnTo>
                    <a:pt x="8978" y="12695"/>
                  </a:lnTo>
                  <a:lnTo>
                    <a:pt x="8930" y="12743"/>
                  </a:lnTo>
                  <a:lnTo>
                    <a:pt x="8833" y="12840"/>
                  </a:lnTo>
                  <a:lnTo>
                    <a:pt x="8833" y="12840"/>
                  </a:lnTo>
                  <a:lnTo>
                    <a:pt x="8640" y="13178"/>
                  </a:lnTo>
                  <a:lnTo>
                    <a:pt x="8544" y="13516"/>
                  </a:lnTo>
                  <a:lnTo>
                    <a:pt x="8544" y="13757"/>
                  </a:lnTo>
                  <a:lnTo>
                    <a:pt x="8544" y="13757"/>
                  </a:lnTo>
                  <a:lnTo>
                    <a:pt x="8399" y="12261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7916" y="936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096" y="6324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5503" y="1931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53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54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55;p80"/>
            <p:cNvSpPr/>
            <p:nvPr/>
          </p:nvSpPr>
          <p:spPr>
            <a:xfrm>
              <a:off x="2272625" y="1816100"/>
              <a:ext cx="258275" cy="138800"/>
            </a:xfrm>
            <a:custGeom>
              <a:avLst/>
              <a:gdLst/>
              <a:ahLst/>
              <a:cxnLst/>
              <a:rect l="l" t="t" r="r" b="b"/>
              <a:pathLst>
                <a:path w="10331" h="5552" extrusionOk="0">
                  <a:moveTo>
                    <a:pt x="4924" y="0"/>
                  </a:moveTo>
                  <a:lnTo>
                    <a:pt x="4152" y="97"/>
                  </a:lnTo>
                  <a:lnTo>
                    <a:pt x="3428" y="290"/>
                  </a:lnTo>
                  <a:lnTo>
                    <a:pt x="2752" y="483"/>
                  </a:lnTo>
                  <a:lnTo>
                    <a:pt x="2173" y="724"/>
                  </a:lnTo>
                  <a:lnTo>
                    <a:pt x="1642" y="1014"/>
                  </a:lnTo>
                  <a:lnTo>
                    <a:pt x="1208" y="1400"/>
                  </a:lnTo>
                  <a:lnTo>
                    <a:pt x="821" y="1738"/>
                  </a:lnTo>
                  <a:lnTo>
                    <a:pt x="532" y="2173"/>
                  </a:lnTo>
                  <a:lnTo>
                    <a:pt x="290" y="2607"/>
                  </a:lnTo>
                  <a:lnTo>
                    <a:pt x="146" y="3090"/>
                  </a:lnTo>
                  <a:lnTo>
                    <a:pt x="49" y="3524"/>
                  </a:lnTo>
                  <a:lnTo>
                    <a:pt x="1" y="4055"/>
                  </a:lnTo>
                  <a:lnTo>
                    <a:pt x="49" y="4538"/>
                  </a:lnTo>
                  <a:lnTo>
                    <a:pt x="146" y="5020"/>
                  </a:lnTo>
                  <a:lnTo>
                    <a:pt x="339" y="5551"/>
                  </a:lnTo>
                  <a:lnTo>
                    <a:pt x="339" y="5310"/>
                  </a:lnTo>
                  <a:lnTo>
                    <a:pt x="387" y="5069"/>
                  </a:lnTo>
                  <a:lnTo>
                    <a:pt x="484" y="4876"/>
                  </a:lnTo>
                  <a:lnTo>
                    <a:pt x="580" y="4731"/>
                  </a:lnTo>
                  <a:lnTo>
                    <a:pt x="725" y="4586"/>
                  </a:lnTo>
                  <a:lnTo>
                    <a:pt x="918" y="4441"/>
                  </a:lnTo>
                  <a:lnTo>
                    <a:pt x="1159" y="4345"/>
                  </a:lnTo>
                  <a:lnTo>
                    <a:pt x="1401" y="4296"/>
                  </a:lnTo>
                  <a:lnTo>
                    <a:pt x="1980" y="4200"/>
                  </a:lnTo>
                  <a:lnTo>
                    <a:pt x="2656" y="4152"/>
                  </a:lnTo>
                  <a:lnTo>
                    <a:pt x="3380" y="4200"/>
                  </a:lnTo>
                  <a:lnTo>
                    <a:pt x="4152" y="4200"/>
                  </a:lnTo>
                  <a:lnTo>
                    <a:pt x="5745" y="4296"/>
                  </a:lnTo>
                  <a:lnTo>
                    <a:pt x="6565" y="4345"/>
                  </a:lnTo>
                  <a:lnTo>
                    <a:pt x="7289" y="4345"/>
                  </a:lnTo>
                  <a:lnTo>
                    <a:pt x="8013" y="4296"/>
                  </a:lnTo>
                  <a:lnTo>
                    <a:pt x="8593" y="4200"/>
                  </a:lnTo>
                  <a:lnTo>
                    <a:pt x="8882" y="4103"/>
                  </a:lnTo>
                  <a:lnTo>
                    <a:pt x="9124" y="4007"/>
                  </a:lnTo>
                  <a:lnTo>
                    <a:pt x="9317" y="3910"/>
                  </a:lnTo>
                  <a:lnTo>
                    <a:pt x="9510" y="3765"/>
                  </a:lnTo>
                  <a:lnTo>
                    <a:pt x="9703" y="3524"/>
                  </a:lnTo>
                  <a:lnTo>
                    <a:pt x="9896" y="3283"/>
                  </a:lnTo>
                  <a:lnTo>
                    <a:pt x="10041" y="2993"/>
                  </a:lnTo>
                  <a:lnTo>
                    <a:pt x="10186" y="2703"/>
                  </a:lnTo>
                  <a:lnTo>
                    <a:pt x="10282" y="2414"/>
                  </a:lnTo>
                  <a:lnTo>
                    <a:pt x="10330" y="2076"/>
                  </a:lnTo>
                  <a:lnTo>
                    <a:pt x="10330" y="1786"/>
                  </a:lnTo>
                  <a:lnTo>
                    <a:pt x="10234" y="1497"/>
                  </a:lnTo>
                  <a:lnTo>
                    <a:pt x="10089" y="1159"/>
                  </a:lnTo>
                  <a:lnTo>
                    <a:pt x="9799" y="918"/>
                  </a:lnTo>
                  <a:lnTo>
                    <a:pt x="9461" y="628"/>
                  </a:lnTo>
                  <a:lnTo>
                    <a:pt x="8979" y="435"/>
                  </a:lnTo>
                  <a:lnTo>
                    <a:pt x="8400" y="242"/>
                  </a:lnTo>
                  <a:lnTo>
                    <a:pt x="7676" y="97"/>
                  </a:lnTo>
                  <a:lnTo>
                    <a:pt x="68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56;p80"/>
            <p:cNvSpPr/>
            <p:nvPr/>
          </p:nvSpPr>
          <p:spPr>
            <a:xfrm>
              <a:off x="1984225" y="2065875"/>
              <a:ext cx="19325" cy="64000"/>
            </a:xfrm>
            <a:custGeom>
              <a:avLst/>
              <a:gdLst/>
              <a:ahLst/>
              <a:cxnLst/>
              <a:rect l="l" t="t" r="r" b="b"/>
              <a:pathLst>
                <a:path w="773" h="2560" extrusionOk="0">
                  <a:moveTo>
                    <a:pt x="435" y="1"/>
                  </a:moveTo>
                  <a:lnTo>
                    <a:pt x="387" y="628"/>
                  </a:lnTo>
                  <a:lnTo>
                    <a:pt x="290" y="1256"/>
                  </a:lnTo>
                  <a:lnTo>
                    <a:pt x="145" y="1835"/>
                  </a:lnTo>
                  <a:lnTo>
                    <a:pt x="1" y="2463"/>
                  </a:lnTo>
                  <a:lnTo>
                    <a:pt x="387" y="2559"/>
                  </a:lnTo>
                  <a:lnTo>
                    <a:pt x="532" y="1932"/>
                  </a:lnTo>
                  <a:lnTo>
                    <a:pt x="676" y="1304"/>
                  </a:lnTo>
                  <a:lnTo>
                    <a:pt x="773" y="67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57;p80"/>
            <p:cNvSpPr/>
            <p:nvPr/>
          </p:nvSpPr>
          <p:spPr>
            <a:xfrm>
              <a:off x="1888900" y="1852300"/>
              <a:ext cx="109825" cy="155700"/>
            </a:xfrm>
            <a:custGeom>
              <a:avLst/>
              <a:gdLst/>
              <a:ahLst/>
              <a:cxnLst/>
              <a:rect l="l" t="t" r="r" b="b"/>
              <a:pathLst>
                <a:path w="4393" h="6228" extrusionOk="0">
                  <a:moveTo>
                    <a:pt x="193" y="1"/>
                  </a:moveTo>
                  <a:lnTo>
                    <a:pt x="0" y="338"/>
                  </a:lnTo>
                  <a:lnTo>
                    <a:pt x="724" y="869"/>
                  </a:lnTo>
                  <a:lnTo>
                    <a:pt x="1448" y="1497"/>
                  </a:lnTo>
                  <a:lnTo>
                    <a:pt x="2076" y="2173"/>
                  </a:lnTo>
                  <a:lnTo>
                    <a:pt x="2607" y="2897"/>
                  </a:lnTo>
                  <a:lnTo>
                    <a:pt x="3090" y="3669"/>
                  </a:lnTo>
                  <a:lnTo>
                    <a:pt x="3476" y="4489"/>
                  </a:lnTo>
                  <a:lnTo>
                    <a:pt x="3814" y="5358"/>
                  </a:lnTo>
                  <a:lnTo>
                    <a:pt x="4055" y="6227"/>
                  </a:lnTo>
                  <a:lnTo>
                    <a:pt x="4393" y="6131"/>
                  </a:lnTo>
                  <a:lnTo>
                    <a:pt x="4152" y="5213"/>
                  </a:lnTo>
                  <a:lnTo>
                    <a:pt x="3814" y="4345"/>
                  </a:lnTo>
                  <a:lnTo>
                    <a:pt x="3427" y="3476"/>
                  </a:lnTo>
                  <a:lnTo>
                    <a:pt x="2897" y="2655"/>
                  </a:lnTo>
                  <a:lnTo>
                    <a:pt x="2366" y="1883"/>
                  </a:lnTo>
                  <a:lnTo>
                    <a:pt x="1690" y="1207"/>
                  </a:lnTo>
                  <a:lnTo>
                    <a:pt x="966" y="58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58;p80"/>
            <p:cNvSpPr/>
            <p:nvPr/>
          </p:nvSpPr>
          <p:spPr>
            <a:xfrm>
              <a:off x="1518425" y="1924700"/>
              <a:ext cx="242575" cy="375325"/>
            </a:xfrm>
            <a:custGeom>
              <a:avLst/>
              <a:gdLst/>
              <a:ahLst/>
              <a:cxnLst/>
              <a:rect l="l" t="t" r="r" b="b"/>
              <a:pathLst>
                <a:path w="9703" h="15013" extrusionOk="0">
                  <a:moveTo>
                    <a:pt x="1546" y="1"/>
                  </a:moveTo>
                  <a:lnTo>
                    <a:pt x="1208" y="580"/>
                  </a:lnTo>
                  <a:lnTo>
                    <a:pt x="870" y="1207"/>
                  </a:lnTo>
                  <a:lnTo>
                    <a:pt x="628" y="1835"/>
                  </a:lnTo>
                  <a:lnTo>
                    <a:pt x="387" y="2511"/>
                  </a:lnTo>
                  <a:lnTo>
                    <a:pt x="194" y="3186"/>
                  </a:lnTo>
                  <a:lnTo>
                    <a:pt x="98" y="3862"/>
                  </a:lnTo>
                  <a:lnTo>
                    <a:pt x="1" y="4586"/>
                  </a:lnTo>
                  <a:lnTo>
                    <a:pt x="1" y="5262"/>
                  </a:lnTo>
                  <a:lnTo>
                    <a:pt x="49" y="6275"/>
                  </a:lnTo>
                  <a:lnTo>
                    <a:pt x="194" y="7241"/>
                  </a:lnTo>
                  <a:lnTo>
                    <a:pt x="435" y="8158"/>
                  </a:lnTo>
                  <a:lnTo>
                    <a:pt x="725" y="9075"/>
                  </a:lnTo>
                  <a:lnTo>
                    <a:pt x="1159" y="9896"/>
                  </a:lnTo>
                  <a:lnTo>
                    <a:pt x="1642" y="10716"/>
                  </a:lnTo>
                  <a:lnTo>
                    <a:pt x="2221" y="11440"/>
                  </a:lnTo>
                  <a:lnTo>
                    <a:pt x="2849" y="12164"/>
                  </a:lnTo>
                  <a:lnTo>
                    <a:pt x="3525" y="12792"/>
                  </a:lnTo>
                  <a:lnTo>
                    <a:pt x="4249" y="13323"/>
                  </a:lnTo>
                  <a:lnTo>
                    <a:pt x="5069" y="13854"/>
                  </a:lnTo>
                  <a:lnTo>
                    <a:pt x="5938" y="14240"/>
                  </a:lnTo>
                  <a:lnTo>
                    <a:pt x="6807" y="14578"/>
                  </a:lnTo>
                  <a:lnTo>
                    <a:pt x="7772" y="14819"/>
                  </a:lnTo>
                  <a:lnTo>
                    <a:pt x="8738" y="14964"/>
                  </a:lnTo>
                  <a:lnTo>
                    <a:pt x="9703" y="15012"/>
                  </a:lnTo>
                  <a:lnTo>
                    <a:pt x="9703" y="14626"/>
                  </a:lnTo>
                  <a:lnTo>
                    <a:pt x="9027" y="14578"/>
                  </a:lnTo>
                  <a:lnTo>
                    <a:pt x="8351" y="14529"/>
                  </a:lnTo>
                  <a:lnTo>
                    <a:pt x="7724" y="14385"/>
                  </a:lnTo>
                  <a:lnTo>
                    <a:pt x="7048" y="14240"/>
                  </a:lnTo>
                  <a:lnTo>
                    <a:pt x="6421" y="14047"/>
                  </a:lnTo>
                  <a:lnTo>
                    <a:pt x="5793" y="13757"/>
                  </a:lnTo>
                  <a:lnTo>
                    <a:pt x="5214" y="13467"/>
                  </a:lnTo>
                  <a:lnTo>
                    <a:pt x="4635" y="13130"/>
                  </a:lnTo>
                  <a:lnTo>
                    <a:pt x="3862" y="12550"/>
                  </a:lnTo>
                  <a:lnTo>
                    <a:pt x="3138" y="11923"/>
                  </a:lnTo>
                  <a:lnTo>
                    <a:pt x="2511" y="11247"/>
                  </a:lnTo>
                  <a:lnTo>
                    <a:pt x="1980" y="10523"/>
                  </a:lnTo>
                  <a:lnTo>
                    <a:pt x="1497" y="9751"/>
                  </a:lnTo>
                  <a:lnTo>
                    <a:pt x="1111" y="8930"/>
                  </a:lnTo>
                  <a:lnTo>
                    <a:pt x="822" y="8110"/>
                  </a:lnTo>
                  <a:lnTo>
                    <a:pt x="580" y="7241"/>
                  </a:lnTo>
                  <a:lnTo>
                    <a:pt x="435" y="6324"/>
                  </a:lnTo>
                  <a:lnTo>
                    <a:pt x="387" y="5455"/>
                  </a:lnTo>
                  <a:lnTo>
                    <a:pt x="387" y="4538"/>
                  </a:lnTo>
                  <a:lnTo>
                    <a:pt x="532" y="3621"/>
                  </a:lnTo>
                  <a:lnTo>
                    <a:pt x="725" y="2752"/>
                  </a:lnTo>
                  <a:lnTo>
                    <a:pt x="1015" y="1883"/>
                  </a:lnTo>
                  <a:lnTo>
                    <a:pt x="1401" y="1014"/>
                  </a:lnTo>
                  <a:lnTo>
                    <a:pt x="1883" y="194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59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extrusionOk="0">
                  <a:moveTo>
                    <a:pt x="8255" y="1"/>
                  </a:moveTo>
                  <a:lnTo>
                    <a:pt x="7386" y="97"/>
                  </a:lnTo>
                  <a:lnTo>
                    <a:pt x="6517" y="242"/>
                  </a:lnTo>
                  <a:lnTo>
                    <a:pt x="5745" y="484"/>
                  </a:lnTo>
                  <a:lnTo>
                    <a:pt x="4973" y="773"/>
                  </a:lnTo>
                  <a:lnTo>
                    <a:pt x="4249" y="1159"/>
                  </a:lnTo>
                  <a:lnTo>
                    <a:pt x="3573" y="1594"/>
                  </a:lnTo>
                  <a:lnTo>
                    <a:pt x="2897" y="2076"/>
                  </a:lnTo>
                  <a:lnTo>
                    <a:pt x="2318" y="2656"/>
                  </a:lnTo>
                  <a:lnTo>
                    <a:pt x="1787" y="3283"/>
                  </a:lnTo>
                  <a:lnTo>
                    <a:pt x="1352" y="3911"/>
                  </a:lnTo>
                  <a:lnTo>
                    <a:pt x="918" y="4635"/>
                  </a:lnTo>
                  <a:lnTo>
                    <a:pt x="580" y="5407"/>
                  </a:lnTo>
                  <a:lnTo>
                    <a:pt x="339" y="6179"/>
                  </a:lnTo>
                  <a:lnTo>
                    <a:pt x="146" y="7000"/>
                  </a:lnTo>
                  <a:lnTo>
                    <a:pt x="49" y="7820"/>
                  </a:lnTo>
                  <a:lnTo>
                    <a:pt x="1" y="8689"/>
                  </a:lnTo>
                  <a:lnTo>
                    <a:pt x="97" y="9558"/>
                  </a:lnTo>
                  <a:lnTo>
                    <a:pt x="242" y="10379"/>
                  </a:lnTo>
                  <a:lnTo>
                    <a:pt x="484" y="11199"/>
                  </a:lnTo>
                  <a:lnTo>
                    <a:pt x="773" y="11971"/>
                  </a:lnTo>
                  <a:lnTo>
                    <a:pt x="1159" y="12695"/>
                  </a:lnTo>
                  <a:lnTo>
                    <a:pt x="1594" y="13371"/>
                  </a:lnTo>
                  <a:lnTo>
                    <a:pt x="2076" y="13999"/>
                  </a:lnTo>
                  <a:lnTo>
                    <a:pt x="2656" y="14578"/>
                  </a:lnTo>
                  <a:lnTo>
                    <a:pt x="3283" y="15109"/>
                  </a:lnTo>
                  <a:lnTo>
                    <a:pt x="3911" y="15592"/>
                  </a:lnTo>
                  <a:lnTo>
                    <a:pt x="4635" y="16026"/>
                  </a:lnTo>
                  <a:lnTo>
                    <a:pt x="5359" y="16316"/>
                  </a:lnTo>
                  <a:lnTo>
                    <a:pt x="6179" y="16605"/>
                  </a:lnTo>
                  <a:lnTo>
                    <a:pt x="7000" y="16798"/>
                  </a:lnTo>
                  <a:lnTo>
                    <a:pt x="7820" y="16895"/>
                  </a:lnTo>
                  <a:lnTo>
                    <a:pt x="8689" y="16895"/>
                  </a:lnTo>
                  <a:lnTo>
                    <a:pt x="9558" y="16847"/>
                  </a:lnTo>
                  <a:lnTo>
                    <a:pt x="10379" y="16702"/>
                  </a:lnTo>
                  <a:lnTo>
                    <a:pt x="11199" y="16460"/>
                  </a:lnTo>
                  <a:lnTo>
                    <a:pt x="11972" y="16171"/>
                  </a:lnTo>
                  <a:lnTo>
                    <a:pt x="12696" y="15785"/>
                  </a:lnTo>
                  <a:lnTo>
                    <a:pt x="13371" y="15350"/>
                  </a:lnTo>
                  <a:lnTo>
                    <a:pt x="13999" y="14868"/>
                  </a:lnTo>
                  <a:lnTo>
                    <a:pt x="14578" y="14288"/>
                  </a:lnTo>
                  <a:lnTo>
                    <a:pt x="15109" y="13661"/>
                  </a:lnTo>
                  <a:lnTo>
                    <a:pt x="15592" y="12985"/>
                  </a:lnTo>
                  <a:lnTo>
                    <a:pt x="15978" y="12309"/>
                  </a:lnTo>
                  <a:lnTo>
                    <a:pt x="16316" y="11537"/>
                  </a:lnTo>
                  <a:lnTo>
                    <a:pt x="16605" y="10765"/>
                  </a:lnTo>
                  <a:lnTo>
                    <a:pt x="16798" y="9944"/>
                  </a:lnTo>
                  <a:lnTo>
                    <a:pt x="16895" y="9124"/>
                  </a:lnTo>
                  <a:lnTo>
                    <a:pt x="16895" y="8255"/>
                  </a:lnTo>
                  <a:lnTo>
                    <a:pt x="16847" y="7386"/>
                  </a:lnTo>
                  <a:lnTo>
                    <a:pt x="16702" y="6565"/>
                  </a:lnTo>
                  <a:lnTo>
                    <a:pt x="16461" y="5745"/>
                  </a:lnTo>
                  <a:lnTo>
                    <a:pt x="16171" y="4973"/>
                  </a:lnTo>
                  <a:lnTo>
                    <a:pt x="15785" y="4249"/>
                  </a:lnTo>
                  <a:lnTo>
                    <a:pt x="15350" y="3573"/>
                  </a:lnTo>
                  <a:lnTo>
                    <a:pt x="14819" y="2945"/>
                  </a:lnTo>
                  <a:lnTo>
                    <a:pt x="14288" y="2318"/>
                  </a:lnTo>
                  <a:lnTo>
                    <a:pt x="13661" y="1787"/>
                  </a:lnTo>
                  <a:lnTo>
                    <a:pt x="12985" y="1352"/>
                  </a:lnTo>
                  <a:lnTo>
                    <a:pt x="12309" y="918"/>
                  </a:lnTo>
                  <a:lnTo>
                    <a:pt x="11537" y="580"/>
                  </a:lnTo>
                  <a:lnTo>
                    <a:pt x="10765" y="339"/>
                  </a:lnTo>
                  <a:lnTo>
                    <a:pt x="9944" y="146"/>
                  </a:lnTo>
                  <a:lnTo>
                    <a:pt x="9075" y="49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60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fill="none" extrusionOk="0">
                  <a:moveTo>
                    <a:pt x="8255" y="1"/>
                  </a:moveTo>
                  <a:lnTo>
                    <a:pt x="8255" y="1"/>
                  </a:lnTo>
                  <a:lnTo>
                    <a:pt x="9075" y="49"/>
                  </a:lnTo>
                  <a:lnTo>
                    <a:pt x="9944" y="146"/>
                  </a:lnTo>
                  <a:lnTo>
                    <a:pt x="10765" y="339"/>
                  </a:lnTo>
                  <a:lnTo>
                    <a:pt x="11537" y="580"/>
                  </a:lnTo>
                  <a:lnTo>
                    <a:pt x="12309" y="918"/>
                  </a:lnTo>
                  <a:lnTo>
                    <a:pt x="12985" y="1352"/>
                  </a:lnTo>
                  <a:lnTo>
                    <a:pt x="13661" y="1787"/>
                  </a:lnTo>
                  <a:lnTo>
                    <a:pt x="14288" y="2318"/>
                  </a:lnTo>
                  <a:lnTo>
                    <a:pt x="14819" y="2945"/>
                  </a:lnTo>
                  <a:lnTo>
                    <a:pt x="15350" y="3573"/>
                  </a:lnTo>
                  <a:lnTo>
                    <a:pt x="15785" y="4249"/>
                  </a:lnTo>
                  <a:lnTo>
                    <a:pt x="16171" y="4973"/>
                  </a:lnTo>
                  <a:lnTo>
                    <a:pt x="16461" y="5745"/>
                  </a:lnTo>
                  <a:lnTo>
                    <a:pt x="16702" y="6565"/>
                  </a:lnTo>
                  <a:lnTo>
                    <a:pt x="16847" y="7386"/>
                  </a:lnTo>
                  <a:lnTo>
                    <a:pt x="16895" y="8255"/>
                  </a:lnTo>
                  <a:lnTo>
                    <a:pt x="16895" y="8255"/>
                  </a:lnTo>
                  <a:lnTo>
                    <a:pt x="16895" y="9124"/>
                  </a:lnTo>
                  <a:lnTo>
                    <a:pt x="16798" y="9944"/>
                  </a:lnTo>
                  <a:lnTo>
                    <a:pt x="16605" y="10765"/>
                  </a:lnTo>
                  <a:lnTo>
                    <a:pt x="16316" y="11537"/>
                  </a:lnTo>
                  <a:lnTo>
                    <a:pt x="15978" y="12309"/>
                  </a:lnTo>
                  <a:lnTo>
                    <a:pt x="15592" y="12985"/>
                  </a:lnTo>
                  <a:lnTo>
                    <a:pt x="15109" y="13661"/>
                  </a:lnTo>
                  <a:lnTo>
                    <a:pt x="14578" y="14288"/>
                  </a:lnTo>
                  <a:lnTo>
                    <a:pt x="13999" y="14868"/>
                  </a:lnTo>
                  <a:lnTo>
                    <a:pt x="13371" y="15350"/>
                  </a:lnTo>
                  <a:lnTo>
                    <a:pt x="12696" y="15785"/>
                  </a:lnTo>
                  <a:lnTo>
                    <a:pt x="11972" y="16171"/>
                  </a:lnTo>
                  <a:lnTo>
                    <a:pt x="11199" y="16460"/>
                  </a:lnTo>
                  <a:lnTo>
                    <a:pt x="10379" y="16702"/>
                  </a:lnTo>
                  <a:lnTo>
                    <a:pt x="9558" y="16847"/>
                  </a:lnTo>
                  <a:lnTo>
                    <a:pt x="8689" y="16895"/>
                  </a:lnTo>
                  <a:lnTo>
                    <a:pt x="8689" y="16895"/>
                  </a:lnTo>
                  <a:lnTo>
                    <a:pt x="7820" y="16895"/>
                  </a:lnTo>
                  <a:lnTo>
                    <a:pt x="7000" y="16798"/>
                  </a:lnTo>
                  <a:lnTo>
                    <a:pt x="6179" y="16605"/>
                  </a:lnTo>
                  <a:lnTo>
                    <a:pt x="5359" y="16316"/>
                  </a:lnTo>
                  <a:lnTo>
                    <a:pt x="4635" y="16026"/>
                  </a:lnTo>
                  <a:lnTo>
                    <a:pt x="3911" y="15592"/>
                  </a:lnTo>
                  <a:lnTo>
                    <a:pt x="3283" y="15109"/>
                  </a:lnTo>
                  <a:lnTo>
                    <a:pt x="2656" y="14578"/>
                  </a:lnTo>
                  <a:lnTo>
                    <a:pt x="2076" y="13999"/>
                  </a:lnTo>
                  <a:lnTo>
                    <a:pt x="1594" y="13371"/>
                  </a:lnTo>
                  <a:lnTo>
                    <a:pt x="1159" y="12695"/>
                  </a:lnTo>
                  <a:lnTo>
                    <a:pt x="773" y="11971"/>
                  </a:lnTo>
                  <a:lnTo>
                    <a:pt x="484" y="11199"/>
                  </a:lnTo>
                  <a:lnTo>
                    <a:pt x="242" y="10379"/>
                  </a:lnTo>
                  <a:lnTo>
                    <a:pt x="97" y="9558"/>
                  </a:lnTo>
                  <a:lnTo>
                    <a:pt x="1" y="8689"/>
                  </a:lnTo>
                  <a:lnTo>
                    <a:pt x="1" y="8689"/>
                  </a:lnTo>
                  <a:lnTo>
                    <a:pt x="49" y="7820"/>
                  </a:lnTo>
                  <a:lnTo>
                    <a:pt x="146" y="7000"/>
                  </a:lnTo>
                  <a:lnTo>
                    <a:pt x="339" y="6179"/>
                  </a:lnTo>
                  <a:lnTo>
                    <a:pt x="580" y="5407"/>
                  </a:lnTo>
                  <a:lnTo>
                    <a:pt x="918" y="4635"/>
                  </a:lnTo>
                  <a:lnTo>
                    <a:pt x="1352" y="3911"/>
                  </a:lnTo>
                  <a:lnTo>
                    <a:pt x="1787" y="3283"/>
                  </a:lnTo>
                  <a:lnTo>
                    <a:pt x="2318" y="2656"/>
                  </a:lnTo>
                  <a:lnTo>
                    <a:pt x="2897" y="2076"/>
                  </a:lnTo>
                  <a:lnTo>
                    <a:pt x="3573" y="1594"/>
                  </a:lnTo>
                  <a:lnTo>
                    <a:pt x="4249" y="1159"/>
                  </a:lnTo>
                  <a:lnTo>
                    <a:pt x="4973" y="773"/>
                  </a:lnTo>
                  <a:lnTo>
                    <a:pt x="5745" y="484"/>
                  </a:lnTo>
                  <a:lnTo>
                    <a:pt x="6517" y="242"/>
                  </a:lnTo>
                  <a:lnTo>
                    <a:pt x="7386" y="97"/>
                  </a:lnTo>
                  <a:lnTo>
                    <a:pt x="82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61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extrusionOk="0">
                  <a:moveTo>
                    <a:pt x="7482" y="0"/>
                  </a:move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62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661" y="145"/>
                  </a:lnTo>
                  <a:lnTo>
                    <a:pt x="6661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524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lnTo>
                    <a:pt x="7578" y="0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63;p80"/>
            <p:cNvSpPr/>
            <p:nvPr/>
          </p:nvSpPr>
          <p:spPr>
            <a:xfrm>
              <a:off x="1703075" y="2039350"/>
              <a:ext cx="38625" cy="44675"/>
            </a:xfrm>
            <a:custGeom>
              <a:avLst/>
              <a:gdLst/>
              <a:ahLst/>
              <a:cxnLst/>
              <a:rect l="l" t="t" r="r" b="b"/>
              <a:pathLst>
                <a:path w="1545" h="1787" extrusionOk="0">
                  <a:moveTo>
                    <a:pt x="1303" y="0"/>
                  </a:moveTo>
                  <a:lnTo>
                    <a:pt x="1255" y="48"/>
                  </a:lnTo>
                  <a:lnTo>
                    <a:pt x="1207" y="97"/>
                  </a:lnTo>
                  <a:lnTo>
                    <a:pt x="48" y="1496"/>
                  </a:lnTo>
                  <a:lnTo>
                    <a:pt x="0" y="1593"/>
                  </a:lnTo>
                  <a:lnTo>
                    <a:pt x="0" y="1641"/>
                  </a:lnTo>
                  <a:lnTo>
                    <a:pt x="48" y="1689"/>
                  </a:lnTo>
                  <a:lnTo>
                    <a:pt x="97" y="1786"/>
                  </a:lnTo>
                  <a:lnTo>
                    <a:pt x="290" y="1786"/>
                  </a:lnTo>
                  <a:lnTo>
                    <a:pt x="338" y="1738"/>
                  </a:lnTo>
                  <a:lnTo>
                    <a:pt x="869" y="1014"/>
                  </a:lnTo>
                  <a:lnTo>
                    <a:pt x="1496" y="338"/>
                  </a:lnTo>
                  <a:lnTo>
                    <a:pt x="1496" y="290"/>
                  </a:lnTo>
                  <a:lnTo>
                    <a:pt x="1545" y="193"/>
                  </a:lnTo>
                  <a:lnTo>
                    <a:pt x="1496" y="145"/>
                  </a:lnTo>
                  <a:lnTo>
                    <a:pt x="1448" y="48"/>
                  </a:lnTo>
                  <a:lnTo>
                    <a:pt x="1400" y="4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64;p80"/>
            <p:cNvSpPr/>
            <p:nvPr/>
          </p:nvSpPr>
          <p:spPr>
            <a:xfrm>
              <a:off x="1666875" y="2098475"/>
              <a:ext cx="28975" cy="47075"/>
            </a:xfrm>
            <a:custGeom>
              <a:avLst/>
              <a:gdLst/>
              <a:ahLst/>
              <a:cxnLst/>
              <a:rect l="l" t="t" r="r" b="b"/>
              <a:pathLst>
                <a:path w="1159" h="1883" extrusionOk="0">
                  <a:moveTo>
                    <a:pt x="917" y="0"/>
                  </a:moveTo>
                  <a:lnTo>
                    <a:pt x="869" y="49"/>
                  </a:lnTo>
                  <a:lnTo>
                    <a:pt x="821" y="97"/>
                  </a:lnTo>
                  <a:lnTo>
                    <a:pt x="386" y="869"/>
                  </a:lnTo>
                  <a:lnTo>
                    <a:pt x="0" y="1641"/>
                  </a:lnTo>
                  <a:lnTo>
                    <a:pt x="0" y="1738"/>
                  </a:lnTo>
                  <a:lnTo>
                    <a:pt x="48" y="1786"/>
                  </a:lnTo>
                  <a:lnTo>
                    <a:pt x="48" y="1883"/>
                  </a:lnTo>
                  <a:lnTo>
                    <a:pt x="290" y="1883"/>
                  </a:lnTo>
                  <a:lnTo>
                    <a:pt x="386" y="1786"/>
                  </a:lnTo>
                  <a:lnTo>
                    <a:pt x="724" y="1014"/>
                  </a:lnTo>
                  <a:lnTo>
                    <a:pt x="1110" y="290"/>
                  </a:lnTo>
                  <a:lnTo>
                    <a:pt x="1158" y="242"/>
                  </a:lnTo>
                  <a:lnTo>
                    <a:pt x="1158" y="145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65;p80"/>
            <p:cNvSpPr/>
            <p:nvPr/>
          </p:nvSpPr>
          <p:spPr>
            <a:xfrm>
              <a:off x="1780300" y="2042950"/>
              <a:ext cx="27775" cy="31400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869" y="1"/>
                  </a:moveTo>
                  <a:lnTo>
                    <a:pt x="773" y="49"/>
                  </a:lnTo>
                  <a:lnTo>
                    <a:pt x="49" y="966"/>
                  </a:lnTo>
                  <a:lnTo>
                    <a:pt x="0" y="1015"/>
                  </a:lnTo>
                  <a:lnTo>
                    <a:pt x="0" y="1111"/>
                  </a:lnTo>
                  <a:lnTo>
                    <a:pt x="0" y="1159"/>
                  </a:lnTo>
                  <a:lnTo>
                    <a:pt x="49" y="1256"/>
                  </a:lnTo>
                  <a:lnTo>
                    <a:pt x="242" y="1256"/>
                  </a:lnTo>
                  <a:lnTo>
                    <a:pt x="338" y="1208"/>
                  </a:lnTo>
                  <a:lnTo>
                    <a:pt x="1110" y="291"/>
                  </a:lnTo>
                  <a:lnTo>
                    <a:pt x="1110" y="242"/>
                  </a:lnTo>
                  <a:lnTo>
                    <a:pt x="1110" y="146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66;p80"/>
            <p:cNvSpPr/>
            <p:nvPr/>
          </p:nvSpPr>
          <p:spPr>
            <a:xfrm>
              <a:off x="1816500" y="1962100"/>
              <a:ext cx="25350" cy="68825"/>
            </a:xfrm>
            <a:custGeom>
              <a:avLst/>
              <a:gdLst/>
              <a:ahLst/>
              <a:cxnLst/>
              <a:rect l="l" t="t" r="r" b="b"/>
              <a:pathLst>
                <a:path w="1014" h="2753" extrusionOk="0">
                  <a:moveTo>
                    <a:pt x="242" y="1"/>
                  </a:moveTo>
                  <a:lnTo>
                    <a:pt x="145" y="49"/>
                  </a:lnTo>
                  <a:lnTo>
                    <a:pt x="145" y="146"/>
                  </a:lnTo>
                  <a:lnTo>
                    <a:pt x="145" y="194"/>
                  </a:lnTo>
                  <a:lnTo>
                    <a:pt x="145" y="291"/>
                  </a:lnTo>
                  <a:lnTo>
                    <a:pt x="193" y="339"/>
                  </a:lnTo>
                  <a:lnTo>
                    <a:pt x="338" y="435"/>
                  </a:lnTo>
                  <a:lnTo>
                    <a:pt x="435" y="580"/>
                  </a:lnTo>
                  <a:lnTo>
                    <a:pt x="580" y="918"/>
                  </a:lnTo>
                  <a:lnTo>
                    <a:pt x="628" y="1256"/>
                  </a:lnTo>
                  <a:lnTo>
                    <a:pt x="628" y="1449"/>
                  </a:lnTo>
                  <a:lnTo>
                    <a:pt x="580" y="1642"/>
                  </a:lnTo>
                  <a:lnTo>
                    <a:pt x="338" y="2028"/>
                  </a:lnTo>
                  <a:lnTo>
                    <a:pt x="49" y="2414"/>
                  </a:lnTo>
                  <a:lnTo>
                    <a:pt x="0" y="2511"/>
                  </a:lnTo>
                  <a:lnTo>
                    <a:pt x="0" y="2559"/>
                  </a:lnTo>
                  <a:lnTo>
                    <a:pt x="0" y="2656"/>
                  </a:lnTo>
                  <a:lnTo>
                    <a:pt x="49" y="2704"/>
                  </a:lnTo>
                  <a:lnTo>
                    <a:pt x="193" y="2752"/>
                  </a:lnTo>
                  <a:lnTo>
                    <a:pt x="290" y="2704"/>
                  </a:lnTo>
                  <a:lnTo>
                    <a:pt x="338" y="2656"/>
                  </a:lnTo>
                  <a:lnTo>
                    <a:pt x="869" y="1835"/>
                  </a:lnTo>
                  <a:lnTo>
                    <a:pt x="966" y="1594"/>
                  </a:lnTo>
                  <a:lnTo>
                    <a:pt x="1014" y="1352"/>
                  </a:lnTo>
                  <a:lnTo>
                    <a:pt x="1014" y="1111"/>
                  </a:lnTo>
                  <a:lnTo>
                    <a:pt x="966" y="870"/>
                  </a:lnTo>
                  <a:lnTo>
                    <a:pt x="917" y="628"/>
                  </a:lnTo>
                  <a:lnTo>
                    <a:pt x="773" y="435"/>
                  </a:lnTo>
                  <a:lnTo>
                    <a:pt x="628" y="242"/>
                  </a:lnTo>
                  <a:lnTo>
                    <a:pt x="483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67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extrusionOk="0">
                  <a:moveTo>
                    <a:pt x="19694" y="1"/>
                  </a:move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68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fill="none" extrusionOk="0">
                  <a:moveTo>
                    <a:pt x="18873" y="10620"/>
                  </a:move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3845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lnTo>
                    <a:pt x="19694" y="1"/>
                  </a:ln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129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8487" y="28141"/>
                  </a:lnTo>
                  <a:lnTo>
                    <a:pt x="16605" y="28141"/>
                  </a:lnTo>
                  <a:lnTo>
                    <a:pt x="16605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5012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69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extrusionOk="0">
                  <a:moveTo>
                    <a:pt x="16508" y="1"/>
                  </a:moveTo>
                  <a:lnTo>
                    <a:pt x="16411" y="725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70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fill="none" extrusionOk="0">
                  <a:moveTo>
                    <a:pt x="16508" y="1"/>
                  </a:moveTo>
                  <a:lnTo>
                    <a:pt x="16508" y="1"/>
                  </a:lnTo>
                  <a:lnTo>
                    <a:pt x="16411" y="725"/>
                  </a:lnTo>
                  <a:lnTo>
                    <a:pt x="16363" y="1449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1971" y="15592"/>
                  </a:lnTo>
                  <a:lnTo>
                    <a:pt x="11971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3419" y="28141"/>
                  </a:lnTo>
                  <a:lnTo>
                    <a:pt x="12164" y="28141"/>
                  </a:lnTo>
                  <a:lnTo>
                    <a:pt x="12164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2598" y="25149"/>
                  </a:lnTo>
                  <a:lnTo>
                    <a:pt x="12598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1778" y="22687"/>
                  </a:lnTo>
                  <a:lnTo>
                    <a:pt x="11778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20225" y="13323"/>
                  </a:lnTo>
                  <a:lnTo>
                    <a:pt x="20225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71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extrusionOk="0">
                  <a:moveTo>
                    <a:pt x="0" y="1"/>
                  </a:move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72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73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extrusionOk="0">
                  <a:moveTo>
                    <a:pt x="242" y="0"/>
                  </a:moveTo>
                  <a:lnTo>
                    <a:pt x="1" y="290"/>
                  </a:lnTo>
                  <a:lnTo>
                    <a:pt x="966" y="1207"/>
                  </a:lnTo>
                  <a:lnTo>
                    <a:pt x="2028" y="2269"/>
                  </a:lnTo>
                  <a:lnTo>
                    <a:pt x="3187" y="3476"/>
                  </a:lnTo>
                  <a:lnTo>
                    <a:pt x="4442" y="4827"/>
                  </a:lnTo>
                  <a:lnTo>
                    <a:pt x="5745" y="6372"/>
                  </a:lnTo>
                  <a:lnTo>
                    <a:pt x="7000" y="8013"/>
                  </a:lnTo>
                  <a:lnTo>
                    <a:pt x="8303" y="9751"/>
                  </a:lnTo>
                  <a:lnTo>
                    <a:pt x="9510" y="11633"/>
                  </a:lnTo>
                  <a:lnTo>
                    <a:pt x="10137" y="12647"/>
                  </a:lnTo>
                  <a:lnTo>
                    <a:pt x="10717" y="13660"/>
                  </a:lnTo>
                  <a:lnTo>
                    <a:pt x="11248" y="14674"/>
                  </a:lnTo>
                  <a:lnTo>
                    <a:pt x="11778" y="15784"/>
                  </a:lnTo>
                  <a:lnTo>
                    <a:pt x="12261" y="16846"/>
                  </a:lnTo>
                  <a:lnTo>
                    <a:pt x="12744" y="17956"/>
                  </a:lnTo>
                  <a:lnTo>
                    <a:pt x="13178" y="19115"/>
                  </a:lnTo>
                  <a:lnTo>
                    <a:pt x="13564" y="20273"/>
                  </a:lnTo>
                  <a:lnTo>
                    <a:pt x="13902" y="21431"/>
                  </a:lnTo>
                  <a:lnTo>
                    <a:pt x="14192" y="22638"/>
                  </a:lnTo>
                  <a:lnTo>
                    <a:pt x="14433" y="23893"/>
                  </a:lnTo>
                  <a:lnTo>
                    <a:pt x="14626" y="25100"/>
                  </a:lnTo>
                  <a:lnTo>
                    <a:pt x="14771" y="26355"/>
                  </a:lnTo>
                  <a:lnTo>
                    <a:pt x="14868" y="27658"/>
                  </a:lnTo>
                  <a:lnTo>
                    <a:pt x="14868" y="28961"/>
                  </a:lnTo>
                  <a:lnTo>
                    <a:pt x="14819" y="30265"/>
                  </a:lnTo>
                  <a:lnTo>
                    <a:pt x="15206" y="30265"/>
                  </a:lnTo>
                  <a:lnTo>
                    <a:pt x="15254" y="28961"/>
                  </a:lnTo>
                  <a:lnTo>
                    <a:pt x="15254" y="27658"/>
                  </a:lnTo>
                  <a:lnTo>
                    <a:pt x="15157" y="26355"/>
                  </a:lnTo>
                  <a:lnTo>
                    <a:pt x="15061" y="25100"/>
                  </a:lnTo>
                  <a:lnTo>
                    <a:pt x="14868" y="23845"/>
                  </a:lnTo>
                  <a:lnTo>
                    <a:pt x="14578" y="22590"/>
                  </a:lnTo>
                  <a:lnTo>
                    <a:pt x="14288" y="21383"/>
                  </a:lnTo>
                  <a:lnTo>
                    <a:pt x="13951" y="20177"/>
                  </a:lnTo>
                  <a:lnTo>
                    <a:pt x="13564" y="19018"/>
                  </a:lnTo>
                  <a:lnTo>
                    <a:pt x="13130" y="17860"/>
                  </a:lnTo>
                  <a:lnTo>
                    <a:pt x="12647" y="16749"/>
                  </a:lnTo>
                  <a:lnTo>
                    <a:pt x="12165" y="15639"/>
                  </a:lnTo>
                  <a:lnTo>
                    <a:pt x="11634" y="14577"/>
                  </a:lnTo>
                  <a:lnTo>
                    <a:pt x="11054" y="13515"/>
                  </a:lnTo>
                  <a:lnTo>
                    <a:pt x="10475" y="12502"/>
                  </a:lnTo>
                  <a:lnTo>
                    <a:pt x="9896" y="11488"/>
                  </a:lnTo>
                  <a:lnTo>
                    <a:pt x="8641" y="9557"/>
                  </a:lnTo>
                  <a:lnTo>
                    <a:pt x="7338" y="7772"/>
                  </a:lnTo>
                  <a:lnTo>
                    <a:pt x="6035" y="6130"/>
                  </a:lnTo>
                  <a:lnTo>
                    <a:pt x="4780" y="4586"/>
                  </a:lnTo>
                  <a:lnTo>
                    <a:pt x="3525" y="3234"/>
                  </a:lnTo>
                  <a:lnTo>
                    <a:pt x="2318" y="1979"/>
                  </a:lnTo>
                  <a:lnTo>
                    <a:pt x="1208" y="91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74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fill="none" extrusionOk="0">
                  <a:moveTo>
                    <a:pt x="15206" y="30265"/>
                  </a:moveTo>
                  <a:lnTo>
                    <a:pt x="14819" y="30265"/>
                  </a:lnTo>
                  <a:lnTo>
                    <a:pt x="14819" y="30265"/>
                  </a:lnTo>
                  <a:lnTo>
                    <a:pt x="14868" y="28961"/>
                  </a:lnTo>
                  <a:lnTo>
                    <a:pt x="14868" y="27658"/>
                  </a:lnTo>
                  <a:lnTo>
                    <a:pt x="14771" y="26355"/>
                  </a:lnTo>
                  <a:lnTo>
                    <a:pt x="14626" y="25100"/>
                  </a:lnTo>
                  <a:lnTo>
                    <a:pt x="14433" y="23893"/>
                  </a:lnTo>
                  <a:lnTo>
                    <a:pt x="14192" y="22638"/>
                  </a:lnTo>
                  <a:lnTo>
                    <a:pt x="13902" y="21431"/>
                  </a:lnTo>
                  <a:lnTo>
                    <a:pt x="13564" y="20273"/>
                  </a:lnTo>
                  <a:lnTo>
                    <a:pt x="13178" y="19115"/>
                  </a:lnTo>
                  <a:lnTo>
                    <a:pt x="12744" y="17956"/>
                  </a:lnTo>
                  <a:lnTo>
                    <a:pt x="12261" y="16846"/>
                  </a:lnTo>
                  <a:lnTo>
                    <a:pt x="11778" y="15784"/>
                  </a:lnTo>
                  <a:lnTo>
                    <a:pt x="11248" y="14674"/>
                  </a:lnTo>
                  <a:lnTo>
                    <a:pt x="10717" y="13660"/>
                  </a:lnTo>
                  <a:lnTo>
                    <a:pt x="10137" y="12647"/>
                  </a:lnTo>
                  <a:lnTo>
                    <a:pt x="9510" y="11633"/>
                  </a:lnTo>
                  <a:lnTo>
                    <a:pt x="8303" y="9751"/>
                  </a:lnTo>
                  <a:lnTo>
                    <a:pt x="7000" y="8013"/>
                  </a:lnTo>
                  <a:lnTo>
                    <a:pt x="5745" y="6372"/>
                  </a:lnTo>
                  <a:lnTo>
                    <a:pt x="4442" y="4827"/>
                  </a:lnTo>
                  <a:lnTo>
                    <a:pt x="3187" y="3476"/>
                  </a:lnTo>
                  <a:lnTo>
                    <a:pt x="2028" y="2269"/>
                  </a:lnTo>
                  <a:lnTo>
                    <a:pt x="966" y="1207"/>
                  </a:lnTo>
                  <a:lnTo>
                    <a:pt x="1" y="29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1208" y="917"/>
                  </a:lnTo>
                  <a:lnTo>
                    <a:pt x="2318" y="1979"/>
                  </a:lnTo>
                  <a:lnTo>
                    <a:pt x="3525" y="3234"/>
                  </a:lnTo>
                  <a:lnTo>
                    <a:pt x="4780" y="4586"/>
                  </a:lnTo>
                  <a:lnTo>
                    <a:pt x="6035" y="6130"/>
                  </a:lnTo>
                  <a:lnTo>
                    <a:pt x="7338" y="7772"/>
                  </a:lnTo>
                  <a:lnTo>
                    <a:pt x="8641" y="9557"/>
                  </a:lnTo>
                  <a:lnTo>
                    <a:pt x="9896" y="11488"/>
                  </a:lnTo>
                  <a:lnTo>
                    <a:pt x="10475" y="12502"/>
                  </a:lnTo>
                  <a:lnTo>
                    <a:pt x="11054" y="13515"/>
                  </a:lnTo>
                  <a:lnTo>
                    <a:pt x="11634" y="14577"/>
                  </a:lnTo>
                  <a:lnTo>
                    <a:pt x="12165" y="15639"/>
                  </a:lnTo>
                  <a:lnTo>
                    <a:pt x="12647" y="16749"/>
                  </a:lnTo>
                  <a:lnTo>
                    <a:pt x="13130" y="17860"/>
                  </a:lnTo>
                  <a:lnTo>
                    <a:pt x="13564" y="19018"/>
                  </a:lnTo>
                  <a:lnTo>
                    <a:pt x="13951" y="20177"/>
                  </a:lnTo>
                  <a:lnTo>
                    <a:pt x="14288" y="21383"/>
                  </a:lnTo>
                  <a:lnTo>
                    <a:pt x="14578" y="22590"/>
                  </a:lnTo>
                  <a:lnTo>
                    <a:pt x="14868" y="23845"/>
                  </a:lnTo>
                  <a:lnTo>
                    <a:pt x="15061" y="25100"/>
                  </a:lnTo>
                  <a:lnTo>
                    <a:pt x="15157" y="26355"/>
                  </a:lnTo>
                  <a:lnTo>
                    <a:pt x="15254" y="27658"/>
                  </a:lnTo>
                  <a:lnTo>
                    <a:pt x="15254" y="28961"/>
                  </a:lnTo>
                  <a:lnTo>
                    <a:pt x="15206" y="30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75;p80"/>
            <p:cNvSpPr/>
            <p:nvPr/>
          </p:nvSpPr>
          <p:spPr>
            <a:xfrm>
              <a:off x="1064700" y="3477725"/>
              <a:ext cx="51925" cy="133975"/>
            </a:xfrm>
            <a:custGeom>
              <a:avLst/>
              <a:gdLst/>
              <a:ahLst/>
              <a:cxnLst/>
              <a:rect l="l" t="t" r="r" b="b"/>
              <a:pathLst>
                <a:path w="2077" h="5359" extrusionOk="0">
                  <a:moveTo>
                    <a:pt x="1835" y="1"/>
                  </a:moveTo>
                  <a:lnTo>
                    <a:pt x="1835" y="291"/>
                  </a:lnTo>
                  <a:lnTo>
                    <a:pt x="1787" y="628"/>
                  </a:lnTo>
                  <a:lnTo>
                    <a:pt x="1546" y="1304"/>
                  </a:lnTo>
                  <a:lnTo>
                    <a:pt x="1256" y="2028"/>
                  </a:lnTo>
                  <a:lnTo>
                    <a:pt x="918" y="2752"/>
                  </a:lnTo>
                  <a:lnTo>
                    <a:pt x="291" y="4104"/>
                  </a:lnTo>
                  <a:lnTo>
                    <a:pt x="49" y="4683"/>
                  </a:lnTo>
                  <a:lnTo>
                    <a:pt x="1" y="4924"/>
                  </a:lnTo>
                  <a:lnTo>
                    <a:pt x="1" y="5166"/>
                  </a:lnTo>
                  <a:lnTo>
                    <a:pt x="242" y="5310"/>
                  </a:lnTo>
                  <a:lnTo>
                    <a:pt x="484" y="5359"/>
                  </a:lnTo>
                  <a:lnTo>
                    <a:pt x="725" y="5310"/>
                  </a:lnTo>
                  <a:lnTo>
                    <a:pt x="966" y="5214"/>
                  </a:lnTo>
                  <a:lnTo>
                    <a:pt x="1159" y="5021"/>
                  </a:lnTo>
                  <a:lnTo>
                    <a:pt x="1353" y="4731"/>
                  </a:lnTo>
                  <a:lnTo>
                    <a:pt x="1546" y="4442"/>
                  </a:lnTo>
                  <a:lnTo>
                    <a:pt x="1739" y="4055"/>
                  </a:lnTo>
                  <a:lnTo>
                    <a:pt x="1835" y="3621"/>
                  </a:lnTo>
                  <a:lnTo>
                    <a:pt x="1980" y="3187"/>
                  </a:lnTo>
                  <a:lnTo>
                    <a:pt x="2028" y="2656"/>
                  </a:lnTo>
                  <a:lnTo>
                    <a:pt x="2077" y="2173"/>
                  </a:lnTo>
                  <a:lnTo>
                    <a:pt x="2077" y="1642"/>
                  </a:lnTo>
                  <a:lnTo>
                    <a:pt x="2028" y="1063"/>
                  </a:lnTo>
                  <a:lnTo>
                    <a:pt x="1980" y="53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76;p80"/>
            <p:cNvSpPr/>
            <p:nvPr/>
          </p:nvSpPr>
          <p:spPr>
            <a:xfrm>
              <a:off x="1012825" y="3433075"/>
              <a:ext cx="41050" cy="120700"/>
            </a:xfrm>
            <a:custGeom>
              <a:avLst/>
              <a:gdLst/>
              <a:ahLst/>
              <a:cxnLst/>
              <a:rect l="l" t="t" r="r" b="b"/>
              <a:pathLst>
                <a:path w="1642" h="4828" extrusionOk="0">
                  <a:moveTo>
                    <a:pt x="1255" y="1"/>
                  </a:moveTo>
                  <a:lnTo>
                    <a:pt x="1255" y="242"/>
                  </a:lnTo>
                  <a:lnTo>
                    <a:pt x="1207" y="532"/>
                  </a:lnTo>
                  <a:lnTo>
                    <a:pt x="1062" y="1159"/>
                  </a:lnTo>
                  <a:lnTo>
                    <a:pt x="869" y="1835"/>
                  </a:lnTo>
                  <a:lnTo>
                    <a:pt x="628" y="2511"/>
                  </a:lnTo>
                  <a:lnTo>
                    <a:pt x="194" y="3766"/>
                  </a:lnTo>
                  <a:lnTo>
                    <a:pt x="49" y="4297"/>
                  </a:lnTo>
                  <a:lnTo>
                    <a:pt x="0" y="4490"/>
                  </a:lnTo>
                  <a:lnTo>
                    <a:pt x="0" y="4683"/>
                  </a:lnTo>
                  <a:lnTo>
                    <a:pt x="242" y="4828"/>
                  </a:lnTo>
                  <a:lnTo>
                    <a:pt x="435" y="4828"/>
                  </a:lnTo>
                  <a:lnTo>
                    <a:pt x="676" y="4780"/>
                  </a:lnTo>
                  <a:lnTo>
                    <a:pt x="869" y="4683"/>
                  </a:lnTo>
                  <a:lnTo>
                    <a:pt x="1014" y="4490"/>
                  </a:lnTo>
                  <a:lnTo>
                    <a:pt x="1207" y="4249"/>
                  </a:lnTo>
                  <a:lnTo>
                    <a:pt x="1352" y="3959"/>
                  </a:lnTo>
                  <a:lnTo>
                    <a:pt x="1448" y="3573"/>
                  </a:lnTo>
                  <a:lnTo>
                    <a:pt x="1545" y="3235"/>
                  </a:lnTo>
                  <a:lnTo>
                    <a:pt x="1593" y="2801"/>
                  </a:lnTo>
                  <a:lnTo>
                    <a:pt x="1642" y="2366"/>
                  </a:lnTo>
                  <a:lnTo>
                    <a:pt x="1642" y="1883"/>
                  </a:lnTo>
                  <a:lnTo>
                    <a:pt x="1593" y="1401"/>
                  </a:lnTo>
                  <a:lnTo>
                    <a:pt x="1497" y="966"/>
                  </a:lnTo>
                  <a:lnTo>
                    <a:pt x="1400" y="48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77;p80"/>
            <p:cNvSpPr/>
            <p:nvPr/>
          </p:nvSpPr>
          <p:spPr>
            <a:xfrm>
              <a:off x="1111775" y="3507900"/>
              <a:ext cx="83275" cy="161725"/>
            </a:xfrm>
            <a:custGeom>
              <a:avLst/>
              <a:gdLst/>
              <a:ahLst/>
              <a:cxnLst/>
              <a:rect l="l" t="t" r="r" b="b"/>
              <a:pathLst>
                <a:path w="3331" h="6469" extrusionOk="0">
                  <a:moveTo>
                    <a:pt x="3283" y="1"/>
                  </a:moveTo>
                  <a:lnTo>
                    <a:pt x="3186" y="387"/>
                  </a:lnTo>
                  <a:lnTo>
                    <a:pt x="3041" y="773"/>
                  </a:lnTo>
                  <a:lnTo>
                    <a:pt x="2848" y="1159"/>
                  </a:lnTo>
                  <a:lnTo>
                    <a:pt x="2655" y="1593"/>
                  </a:lnTo>
                  <a:lnTo>
                    <a:pt x="2124" y="2414"/>
                  </a:lnTo>
                  <a:lnTo>
                    <a:pt x="1593" y="3283"/>
                  </a:lnTo>
                  <a:lnTo>
                    <a:pt x="1014" y="4103"/>
                  </a:lnTo>
                  <a:lnTo>
                    <a:pt x="531" y="4876"/>
                  </a:lnTo>
                  <a:lnTo>
                    <a:pt x="145" y="5551"/>
                  </a:lnTo>
                  <a:lnTo>
                    <a:pt x="49" y="5841"/>
                  </a:lnTo>
                  <a:lnTo>
                    <a:pt x="0" y="6131"/>
                  </a:lnTo>
                  <a:lnTo>
                    <a:pt x="242" y="6372"/>
                  </a:lnTo>
                  <a:lnTo>
                    <a:pt x="580" y="6469"/>
                  </a:lnTo>
                  <a:lnTo>
                    <a:pt x="869" y="6469"/>
                  </a:lnTo>
                  <a:lnTo>
                    <a:pt x="1159" y="6372"/>
                  </a:lnTo>
                  <a:lnTo>
                    <a:pt x="1497" y="6131"/>
                  </a:lnTo>
                  <a:lnTo>
                    <a:pt x="1786" y="5841"/>
                  </a:lnTo>
                  <a:lnTo>
                    <a:pt x="2076" y="5503"/>
                  </a:lnTo>
                  <a:lnTo>
                    <a:pt x="2366" y="5069"/>
                  </a:lnTo>
                  <a:lnTo>
                    <a:pt x="2607" y="4538"/>
                  </a:lnTo>
                  <a:lnTo>
                    <a:pt x="2800" y="4007"/>
                  </a:lnTo>
                  <a:lnTo>
                    <a:pt x="2993" y="3379"/>
                  </a:lnTo>
                  <a:lnTo>
                    <a:pt x="3138" y="2752"/>
                  </a:lnTo>
                  <a:lnTo>
                    <a:pt x="3283" y="2076"/>
                  </a:lnTo>
                  <a:lnTo>
                    <a:pt x="3331" y="1400"/>
                  </a:lnTo>
                  <a:lnTo>
                    <a:pt x="3331" y="676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78;p80"/>
            <p:cNvSpPr/>
            <p:nvPr/>
          </p:nvSpPr>
          <p:spPr>
            <a:xfrm>
              <a:off x="1160050" y="3561000"/>
              <a:ext cx="106200" cy="176200"/>
            </a:xfrm>
            <a:custGeom>
              <a:avLst/>
              <a:gdLst/>
              <a:ahLst/>
              <a:cxnLst/>
              <a:rect l="l" t="t" r="r" b="b"/>
              <a:pathLst>
                <a:path w="4248" h="7048" extrusionOk="0">
                  <a:moveTo>
                    <a:pt x="4248" y="0"/>
                  </a:moveTo>
                  <a:lnTo>
                    <a:pt x="4151" y="387"/>
                  </a:lnTo>
                  <a:lnTo>
                    <a:pt x="3958" y="821"/>
                  </a:lnTo>
                  <a:lnTo>
                    <a:pt x="3717" y="1255"/>
                  </a:lnTo>
                  <a:lnTo>
                    <a:pt x="3427" y="1738"/>
                  </a:lnTo>
                  <a:lnTo>
                    <a:pt x="2800" y="2655"/>
                  </a:lnTo>
                  <a:lnTo>
                    <a:pt x="2076" y="3524"/>
                  </a:lnTo>
                  <a:lnTo>
                    <a:pt x="1352" y="4393"/>
                  </a:lnTo>
                  <a:lnTo>
                    <a:pt x="772" y="5213"/>
                  </a:lnTo>
                  <a:lnTo>
                    <a:pt x="290" y="5986"/>
                  </a:lnTo>
                  <a:lnTo>
                    <a:pt x="97" y="6324"/>
                  </a:lnTo>
                  <a:lnTo>
                    <a:pt x="0" y="6613"/>
                  </a:lnTo>
                  <a:lnTo>
                    <a:pt x="145" y="6758"/>
                  </a:lnTo>
                  <a:lnTo>
                    <a:pt x="290" y="6903"/>
                  </a:lnTo>
                  <a:lnTo>
                    <a:pt x="483" y="6999"/>
                  </a:lnTo>
                  <a:lnTo>
                    <a:pt x="628" y="7048"/>
                  </a:lnTo>
                  <a:lnTo>
                    <a:pt x="966" y="7048"/>
                  </a:lnTo>
                  <a:lnTo>
                    <a:pt x="1352" y="6951"/>
                  </a:lnTo>
                  <a:lnTo>
                    <a:pt x="1690" y="6758"/>
                  </a:lnTo>
                  <a:lnTo>
                    <a:pt x="2076" y="6468"/>
                  </a:lnTo>
                  <a:lnTo>
                    <a:pt x="2414" y="6082"/>
                  </a:lnTo>
                  <a:lnTo>
                    <a:pt x="2800" y="5600"/>
                  </a:lnTo>
                  <a:lnTo>
                    <a:pt x="3089" y="5069"/>
                  </a:lnTo>
                  <a:lnTo>
                    <a:pt x="3379" y="4489"/>
                  </a:lnTo>
                  <a:lnTo>
                    <a:pt x="3669" y="3814"/>
                  </a:lnTo>
                  <a:lnTo>
                    <a:pt x="3910" y="3090"/>
                  </a:lnTo>
                  <a:lnTo>
                    <a:pt x="4055" y="2366"/>
                  </a:lnTo>
                  <a:lnTo>
                    <a:pt x="4200" y="1593"/>
                  </a:lnTo>
                  <a:lnTo>
                    <a:pt x="4248" y="773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79;p80"/>
            <p:cNvSpPr/>
            <p:nvPr/>
          </p:nvSpPr>
          <p:spPr>
            <a:xfrm>
              <a:off x="1214350" y="3655125"/>
              <a:ext cx="144825" cy="165350"/>
            </a:xfrm>
            <a:custGeom>
              <a:avLst/>
              <a:gdLst/>
              <a:ahLst/>
              <a:cxnLst/>
              <a:rect l="l" t="t" r="r" b="b"/>
              <a:pathLst>
                <a:path w="5793" h="6614" extrusionOk="0">
                  <a:moveTo>
                    <a:pt x="5793" y="0"/>
                  </a:moveTo>
                  <a:lnTo>
                    <a:pt x="5599" y="387"/>
                  </a:lnTo>
                  <a:lnTo>
                    <a:pt x="5310" y="773"/>
                  </a:lnTo>
                  <a:lnTo>
                    <a:pt x="4972" y="1207"/>
                  </a:lnTo>
                  <a:lnTo>
                    <a:pt x="4586" y="1593"/>
                  </a:lnTo>
                  <a:lnTo>
                    <a:pt x="3717" y="2414"/>
                  </a:lnTo>
                  <a:lnTo>
                    <a:pt x="2800" y="3186"/>
                  </a:lnTo>
                  <a:lnTo>
                    <a:pt x="1883" y="3958"/>
                  </a:lnTo>
                  <a:lnTo>
                    <a:pt x="1062" y="4682"/>
                  </a:lnTo>
                  <a:lnTo>
                    <a:pt x="724" y="5020"/>
                  </a:lnTo>
                  <a:lnTo>
                    <a:pt x="435" y="5310"/>
                  </a:lnTo>
                  <a:lnTo>
                    <a:pt x="193" y="5648"/>
                  </a:lnTo>
                  <a:lnTo>
                    <a:pt x="0" y="5937"/>
                  </a:lnTo>
                  <a:lnTo>
                    <a:pt x="145" y="6130"/>
                  </a:lnTo>
                  <a:lnTo>
                    <a:pt x="242" y="6275"/>
                  </a:lnTo>
                  <a:lnTo>
                    <a:pt x="386" y="6420"/>
                  </a:lnTo>
                  <a:lnTo>
                    <a:pt x="580" y="6517"/>
                  </a:lnTo>
                  <a:lnTo>
                    <a:pt x="724" y="6565"/>
                  </a:lnTo>
                  <a:lnTo>
                    <a:pt x="917" y="6613"/>
                  </a:lnTo>
                  <a:lnTo>
                    <a:pt x="1304" y="6613"/>
                  </a:lnTo>
                  <a:lnTo>
                    <a:pt x="1738" y="6468"/>
                  </a:lnTo>
                  <a:lnTo>
                    <a:pt x="2172" y="6227"/>
                  </a:lnTo>
                  <a:lnTo>
                    <a:pt x="2607" y="5889"/>
                  </a:lnTo>
                  <a:lnTo>
                    <a:pt x="3089" y="5503"/>
                  </a:lnTo>
                  <a:lnTo>
                    <a:pt x="3524" y="5020"/>
                  </a:lnTo>
                  <a:lnTo>
                    <a:pt x="3958" y="4441"/>
                  </a:lnTo>
                  <a:lnTo>
                    <a:pt x="4393" y="3814"/>
                  </a:lnTo>
                  <a:lnTo>
                    <a:pt x="4779" y="3138"/>
                  </a:lnTo>
                  <a:lnTo>
                    <a:pt x="5117" y="2414"/>
                  </a:lnTo>
                  <a:lnTo>
                    <a:pt x="5406" y="1641"/>
                  </a:lnTo>
                  <a:lnTo>
                    <a:pt x="5648" y="821"/>
                  </a:lnTo>
                  <a:lnTo>
                    <a:pt x="579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80;p80"/>
            <p:cNvSpPr/>
            <p:nvPr/>
          </p:nvSpPr>
          <p:spPr>
            <a:xfrm>
              <a:off x="1272275" y="3779400"/>
              <a:ext cx="172575" cy="154500"/>
            </a:xfrm>
            <a:custGeom>
              <a:avLst/>
              <a:gdLst/>
              <a:ahLst/>
              <a:cxnLst/>
              <a:rect l="l" t="t" r="r" b="b"/>
              <a:pathLst>
                <a:path w="6903" h="6180" extrusionOk="0">
                  <a:moveTo>
                    <a:pt x="6903" y="1"/>
                  </a:moveTo>
                  <a:lnTo>
                    <a:pt x="6613" y="387"/>
                  </a:lnTo>
                  <a:lnTo>
                    <a:pt x="6227" y="773"/>
                  </a:lnTo>
                  <a:lnTo>
                    <a:pt x="5841" y="1159"/>
                  </a:lnTo>
                  <a:lnTo>
                    <a:pt x="5358" y="1497"/>
                  </a:lnTo>
                  <a:lnTo>
                    <a:pt x="4344" y="2221"/>
                  </a:lnTo>
                  <a:lnTo>
                    <a:pt x="3282" y="2897"/>
                  </a:lnTo>
                  <a:lnTo>
                    <a:pt x="2221" y="3525"/>
                  </a:lnTo>
                  <a:lnTo>
                    <a:pt x="1255" y="4152"/>
                  </a:lnTo>
                  <a:lnTo>
                    <a:pt x="869" y="4442"/>
                  </a:lnTo>
                  <a:lnTo>
                    <a:pt x="483" y="4731"/>
                  </a:lnTo>
                  <a:lnTo>
                    <a:pt x="193" y="5021"/>
                  </a:lnTo>
                  <a:lnTo>
                    <a:pt x="0" y="5311"/>
                  </a:lnTo>
                  <a:lnTo>
                    <a:pt x="97" y="5504"/>
                  </a:lnTo>
                  <a:lnTo>
                    <a:pt x="193" y="5697"/>
                  </a:lnTo>
                  <a:lnTo>
                    <a:pt x="338" y="5841"/>
                  </a:lnTo>
                  <a:lnTo>
                    <a:pt x="483" y="5986"/>
                  </a:lnTo>
                  <a:lnTo>
                    <a:pt x="628" y="6083"/>
                  </a:lnTo>
                  <a:lnTo>
                    <a:pt x="821" y="6131"/>
                  </a:lnTo>
                  <a:lnTo>
                    <a:pt x="1014" y="6179"/>
                  </a:lnTo>
                  <a:lnTo>
                    <a:pt x="1255" y="6179"/>
                  </a:lnTo>
                  <a:lnTo>
                    <a:pt x="1690" y="6083"/>
                  </a:lnTo>
                  <a:lnTo>
                    <a:pt x="2172" y="5938"/>
                  </a:lnTo>
                  <a:lnTo>
                    <a:pt x="2703" y="5648"/>
                  </a:lnTo>
                  <a:lnTo>
                    <a:pt x="3234" y="5311"/>
                  </a:lnTo>
                  <a:lnTo>
                    <a:pt x="3765" y="4876"/>
                  </a:lnTo>
                  <a:lnTo>
                    <a:pt x="4296" y="4345"/>
                  </a:lnTo>
                  <a:lnTo>
                    <a:pt x="4827" y="3766"/>
                  </a:lnTo>
                  <a:lnTo>
                    <a:pt x="5310" y="3090"/>
                  </a:lnTo>
                  <a:lnTo>
                    <a:pt x="5792" y="2414"/>
                  </a:lnTo>
                  <a:lnTo>
                    <a:pt x="6227" y="1642"/>
                  </a:lnTo>
                  <a:lnTo>
                    <a:pt x="6565" y="870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81;p80"/>
            <p:cNvSpPr/>
            <p:nvPr/>
          </p:nvSpPr>
          <p:spPr>
            <a:xfrm>
              <a:off x="1312100" y="3906125"/>
              <a:ext cx="218425" cy="142400"/>
            </a:xfrm>
            <a:custGeom>
              <a:avLst/>
              <a:gdLst/>
              <a:ahLst/>
              <a:cxnLst/>
              <a:rect l="l" t="t" r="r" b="b"/>
              <a:pathLst>
                <a:path w="8737" h="5696" extrusionOk="0">
                  <a:moveTo>
                    <a:pt x="8737" y="0"/>
                  </a:moveTo>
                  <a:lnTo>
                    <a:pt x="8351" y="338"/>
                  </a:lnTo>
                  <a:lnTo>
                    <a:pt x="7868" y="676"/>
                  </a:lnTo>
                  <a:lnTo>
                    <a:pt x="7337" y="1014"/>
                  </a:lnTo>
                  <a:lnTo>
                    <a:pt x="6758" y="1352"/>
                  </a:lnTo>
                  <a:lnTo>
                    <a:pt x="5503" y="1931"/>
                  </a:lnTo>
                  <a:lnTo>
                    <a:pt x="4151" y="2462"/>
                  </a:lnTo>
                  <a:lnTo>
                    <a:pt x="2848" y="2945"/>
                  </a:lnTo>
                  <a:lnTo>
                    <a:pt x="1641" y="3427"/>
                  </a:lnTo>
                  <a:lnTo>
                    <a:pt x="1110" y="3717"/>
                  </a:lnTo>
                  <a:lnTo>
                    <a:pt x="676" y="3958"/>
                  </a:lnTo>
                  <a:lnTo>
                    <a:pt x="290" y="4200"/>
                  </a:lnTo>
                  <a:lnTo>
                    <a:pt x="0" y="4489"/>
                  </a:lnTo>
                  <a:lnTo>
                    <a:pt x="48" y="4730"/>
                  </a:lnTo>
                  <a:lnTo>
                    <a:pt x="145" y="4972"/>
                  </a:lnTo>
                  <a:lnTo>
                    <a:pt x="241" y="5165"/>
                  </a:lnTo>
                  <a:lnTo>
                    <a:pt x="386" y="5358"/>
                  </a:lnTo>
                  <a:lnTo>
                    <a:pt x="579" y="5454"/>
                  </a:lnTo>
                  <a:lnTo>
                    <a:pt x="772" y="5599"/>
                  </a:lnTo>
                  <a:lnTo>
                    <a:pt x="965" y="5648"/>
                  </a:lnTo>
                  <a:lnTo>
                    <a:pt x="1207" y="5696"/>
                  </a:lnTo>
                  <a:lnTo>
                    <a:pt x="1738" y="5696"/>
                  </a:lnTo>
                  <a:lnTo>
                    <a:pt x="2317" y="5599"/>
                  </a:lnTo>
                  <a:lnTo>
                    <a:pt x="2944" y="5406"/>
                  </a:lnTo>
                  <a:lnTo>
                    <a:pt x="3620" y="5117"/>
                  </a:lnTo>
                  <a:lnTo>
                    <a:pt x="4296" y="4730"/>
                  </a:lnTo>
                  <a:lnTo>
                    <a:pt x="4972" y="4296"/>
                  </a:lnTo>
                  <a:lnTo>
                    <a:pt x="5696" y="3717"/>
                  </a:lnTo>
                  <a:lnTo>
                    <a:pt x="6371" y="3138"/>
                  </a:lnTo>
                  <a:lnTo>
                    <a:pt x="7047" y="2414"/>
                  </a:lnTo>
                  <a:lnTo>
                    <a:pt x="7675" y="1690"/>
                  </a:lnTo>
                  <a:lnTo>
                    <a:pt x="8206" y="869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82;p80"/>
            <p:cNvSpPr/>
            <p:nvPr/>
          </p:nvSpPr>
          <p:spPr>
            <a:xfrm>
              <a:off x="910250" y="3582725"/>
              <a:ext cx="138800" cy="33800"/>
            </a:xfrm>
            <a:custGeom>
              <a:avLst/>
              <a:gdLst/>
              <a:ahLst/>
              <a:cxnLst/>
              <a:rect l="l" t="t" r="r" b="b"/>
              <a:pathLst>
                <a:path w="5552" h="1352" extrusionOk="0">
                  <a:moveTo>
                    <a:pt x="4393" y="0"/>
                  </a:moveTo>
                  <a:lnTo>
                    <a:pt x="2945" y="145"/>
                  </a:lnTo>
                  <a:lnTo>
                    <a:pt x="2124" y="193"/>
                  </a:lnTo>
                  <a:lnTo>
                    <a:pt x="628" y="193"/>
                  </a:lnTo>
                  <a:lnTo>
                    <a:pt x="290" y="97"/>
                  </a:lnTo>
                  <a:lnTo>
                    <a:pt x="1" y="49"/>
                  </a:lnTo>
                  <a:lnTo>
                    <a:pt x="483" y="338"/>
                  </a:lnTo>
                  <a:lnTo>
                    <a:pt x="966" y="579"/>
                  </a:lnTo>
                  <a:lnTo>
                    <a:pt x="1449" y="821"/>
                  </a:lnTo>
                  <a:lnTo>
                    <a:pt x="1980" y="1014"/>
                  </a:lnTo>
                  <a:lnTo>
                    <a:pt x="2462" y="1159"/>
                  </a:lnTo>
                  <a:lnTo>
                    <a:pt x="2945" y="1255"/>
                  </a:lnTo>
                  <a:lnTo>
                    <a:pt x="3428" y="1304"/>
                  </a:lnTo>
                  <a:lnTo>
                    <a:pt x="3862" y="1352"/>
                  </a:lnTo>
                  <a:lnTo>
                    <a:pt x="4248" y="1304"/>
                  </a:lnTo>
                  <a:lnTo>
                    <a:pt x="4634" y="1255"/>
                  </a:lnTo>
                  <a:lnTo>
                    <a:pt x="4924" y="1159"/>
                  </a:lnTo>
                  <a:lnTo>
                    <a:pt x="5214" y="1014"/>
                  </a:lnTo>
                  <a:lnTo>
                    <a:pt x="5407" y="869"/>
                  </a:lnTo>
                  <a:lnTo>
                    <a:pt x="5503" y="628"/>
                  </a:lnTo>
                  <a:lnTo>
                    <a:pt x="5551" y="386"/>
                  </a:lnTo>
                  <a:lnTo>
                    <a:pt x="5503" y="97"/>
                  </a:lnTo>
                  <a:lnTo>
                    <a:pt x="5310" y="49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83;p80"/>
            <p:cNvSpPr/>
            <p:nvPr/>
          </p:nvSpPr>
          <p:spPr>
            <a:xfrm>
              <a:off x="874050" y="3478950"/>
              <a:ext cx="115875" cy="54325"/>
            </a:xfrm>
            <a:custGeom>
              <a:avLst/>
              <a:gdLst/>
              <a:ahLst/>
              <a:cxnLst/>
              <a:rect l="l" t="t" r="r" b="b"/>
              <a:pathLst>
                <a:path w="4635" h="2173" extrusionOk="0">
                  <a:moveTo>
                    <a:pt x="1" y="0"/>
                  </a:moveTo>
                  <a:lnTo>
                    <a:pt x="290" y="386"/>
                  </a:lnTo>
                  <a:lnTo>
                    <a:pt x="676" y="724"/>
                  </a:lnTo>
                  <a:lnTo>
                    <a:pt x="1014" y="1014"/>
                  </a:lnTo>
                  <a:lnTo>
                    <a:pt x="1400" y="1303"/>
                  </a:lnTo>
                  <a:lnTo>
                    <a:pt x="1786" y="1545"/>
                  </a:lnTo>
                  <a:lnTo>
                    <a:pt x="2173" y="1786"/>
                  </a:lnTo>
                  <a:lnTo>
                    <a:pt x="2559" y="1931"/>
                  </a:lnTo>
                  <a:lnTo>
                    <a:pt x="2945" y="2076"/>
                  </a:lnTo>
                  <a:lnTo>
                    <a:pt x="3283" y="2124"/>
                  </a:lnTo>
                  <a:lnTo>
                    <a:pt x="3621" y="2172"/>
                  </a:lnTo>
                  <a:lnTo>
                    <a:pt x="3910" y="2172"/>
                  </a:lnTo>
                  <a:lnTo>
                    <a:pt x="4152" y="2124"/>
                  </a:lnTo>
                  <a:lnTo>
                    <a:pt x="4345" y="2027"/>
                  </a:lnTo>
                  <a:lnTo>
                    <a:pt x="4538" y="1883"/>
                  </a:lnTo>
                  <a:lnTo>
                    <a:pt x="4634" y="1690"/>
                  </a:lnTo>
                  <a:lnTo>
                    <a:pt x="4634" y="1400"/>
                  </a:lnTo>
                  <a:lnTo>
                    <a:pt x="4490" y="1303"/>
                  </a:lnTo>
                  <a:lnTo>
                    <a:pt x="4248" y="1207"/>
                  </a:lnTo>
                  <a:lnTo>
                    <a:pt x="3765" y="1062"/>
                  </a:lnTo>
                  <a:lnTo>
                    <a:pt x="2462" y="772"/>
                  </a:lnTo>
                  <a:lnTo>
                    <a:pt x="1738" y="628"/>
                  </a:lnTo>
                  <a:lnTo>
                    <a:pt x="1062" y="483"/>
                  </a:lnTo>
                  <a:lnTo>
                    <a:pt x="483" y="242"/>
                  </a:lnTo>
                  <a:lnTo>
                    <a:pt x="194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84;p80"/>
            <p:cNvSpPr/>
            <p:nvPr/>
          </p:nvSpPr>
          <p:spPr>
            <a:xfrm>
              <a:off x="917500" y="3635825"/>
              <a:ext cx="176200" cy="43450"/>
            </a:xfrm>
            <a:custGeom>
              <a:avLst/>
              <a:gdLst/>
              <a:ahLst/>
              <a:cxnLst/>
              <a:rect l="l" t="t" r="r" b="b"/>
              <a:pathLst>
                <a:path w="7048" h="1738" extrusionOk="0">
                  <a:moveTo>
                    <a:pt x="6372" y="0"/>
                  </a:moveTo>
                  <a:lnTo>
                    <a:pt x="5599" y="48"/>
                  </a:lnTo>
                  <a:lnTo>
                    <a:pt x="4682" y="145"/>
                  </a:lnTo>
                  <a:lnTo>
                    <a:pt x="3717" y="290"/>
                  </a:lnTo>
                  <a:lnTo>
                    <a:pt x="2703" y="434"/>
                  </a:lnTo>
                  <a:lnTo>
                    <a:pt x="1738" y="483"/>
                  </a:lnTo>
                  <a:lnTo>
                    <a:pt x="1255" y="531"/>
                  </a:lnTo>
                  <a:lnTo>
                    <a:pt x="821" y="483"/>
                  </a:lnTo>
                  <a:lnTo>
                    <a:pt x="386" y="434"/>
                  </a:lnTo>
                  <a:lnTo>
                    <a:pt x="0" y="338"/>
                  </a:lnTo>
                  <a:lnTo>
                    <a:pt x="628" y="724"/>
                  </a:lnTo>
                  <a:lnTo>
                    <a:pt x="1255" y="1014"/>
                  </a:lnTo>
                  <a:lnTo>
                    <a:pt x="1931" y="1255"/>
                  </a:lnTo>
                  <a:lnTo>
                    <a:pt x="2558" y="1496"/>
                  </a:lnTo>
                  <a:lnTo>
                    <a:pt x="3186" y="1641"/>
                  </a:lnTo>
                  <a:lnTo>
                    <a:pt x="3813" y="1738"/>
                  </a:lnTo>
                  <a:lnTo>
                    <a:pt x="4972" y="1738"/>
                  </a:lnTo>
                  <a:lnTo>
                    <a:pt x="5503" y="1689"/>
                  </a:lnTo>
                  <a:lnTo>
                    <a:pt x="5937" y="1593"/>
                  </a:lnTo>
                  <a:lnTo>
                    <a:pt x="6372" y="1448"/>
                  </a:lnTo>
                  <a:lnTo>
                    <a:pt x="6661" y="1255"/>
                  </a:lnTo>
                  <a:lnTo>
                    <a:pt x="6903" y="1014"/>
                  </a:lnTo>
                  <a:lnTo>
                    <a:pt x="7047" y="772"/>
                  </a:lnTo>
                  <a:lnTo>
                    <a:pt x="7047" y="434"/>
                  </a:lnTo>
                  <a:lnTo>
                    <a:pt x="6999" y="97"/>
                  </a:lnTo>
                  <a:lnTo>
                    <a:pt x="6710" y="4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85;p80"/>
            <p:cNvSpPr/>
            <p:nvPr/>
          </p:nvSpPr>
          <p:spPr>
            <a:xfrm>
              <a:off x="946450" y="3698575"/>
              <a:ext cx="199125" cy="51900"/>
            </a:xfrm>
            <a:custGeom>
              <a:avLst/>
              <a:gdLst/>
              <a:ahLst/>
              <a:cxnLst/>
              <a:rect l="l" t="t" r="r" b="b"/>
              <a:pathLst>
                <a:path w="7965" h="2076" extrusionOk="0">
                  <a:moveTo>
                    <a:pt x="7144" y="0"/>
                  </a:moveTo>
                  <a:lnTo>
                    <a:pt x="6276" y="48"/>
                  </a:lnTo>
                  <a:lnTo>
                    <a:pt x="5262" y="241"/>
                  </a:lnTo>
                  <a:lnTo>
                    <a:pt x="4152" y="483"/>
                  </a:lnTo>
                  <a:lnTo>
                    <a:pt x="2993" y="676"/>
                  </a:lnTo>
                  <a:lnTo>
                    <a:pt x="1931" y="869"/>
                  </a:lnTo>
                  <a:lnTo>
                    <a:pt x="1400" y="917"/>
                  </a:lnTo>
                  <a:lnTo>
                    <a:pt x="869" y="917"/>
                  </a:lnTo>
                  <a:lnTo>
                    <a:pt x="435" y="869"/>
                  </a:lnTo>
                  <a:lnTo>
                    <a:pt x="1" y="821"/>
                  </a:lnTo>
                  <a:lnTo>
                    <a:pt x="1" y="821"/>
                  </a:lnTo>
                  <a:lnTo>
                    <a:pt x="725" y="1158"/>
                  </a:lnTo>
                  <a:lnTo>
                    <a:pt x="1449" y="1496"/>
                  </a:lnTo>
                  <a:lnTo>
                    <a:pt x="2173" y="1689"/>
                  </a:lnTo>
                  <a:lnTo>
                    <a:pt x="2945" y="1882"/>
                  </a:lnTo>
                  <a:lnTo>
                    <a:pt x="3669" y="2027"/>
                  </a:lnTo>
                  <a:lnTo>
                    <a:pt x="4393" y="2076"/>
                  </a:lnTo>
                  <a:lnTo>
                    <a:pt x="5069" y="2076"/>
                  </a:lnTo>
                  <a:lnTo>
                    <a:pt x="5696" y="2027"/>
                  </a:lnTo>
                  <a:lnTo>
                    <a:pt x="6276" y="1931"/>
                  </a:lnTo>
                  <a:lnTo>
                    <a:pt x="6758" y="1786"/>
                  </a:lnTo>
                  <a:lnTo>
                    <a:pt x="7193" y="1593"/>
                  </a:lnTo>
                  <a:lnTo>
                    <a:pt x="7531" y="1400"/>
                  </a:lnTo>
                  <a:lnTo>
                    <a:pt x="7772" y="1110"/>
                  </a:lnTo>
                  <a:lnTo>
                    <a:pt x="7868" y="965"/>
                  </a:lnTo>
                  <a:lnTo>
                    <a:pt x="7917" y="772"/>
                  </a:lnTo>
                  <a:lnTo>
                    <a:pt x="7965" y="628"/>
                  </a:lnTo>
                  <a:lnTo>
                    <a:pt x="7917" y="434"/>
                  </a:lnTo>
                  <a:lnTo>
                    <a:pt x="7917" y="241"/>
                  </a:lnTo>
                  <a:lnTo>
                    <a:pt x="7820" y="48"/>
                  </a:lnTo>
                  <a:lnTo>
                    <a:pt x="748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86;p80"/>
            <p:cNvSpPr/>
            <p:nvPr/>
          </p:nvSpPr>
          <p:spPr>
            <a:xfrm>
              <a:off x="993525" y="3778200"/>
              <a:ext cx="209975" cy="56750"/>
            </a:xfrm>
            <a:custGeom>
              <a:avLst/>
              <a:gdLst/>
              <a:ahLst/>
              <a:cxnLst/>
              <a:rect l="l" t="t" r="r" b="b"/>
              <a:pathLst>
                <a:path w="8399" h="2270" extrusionOk="0">
                  <a:moveTo>
                    <a:pt x="7096" y="1"/>
                  </a:moveTo>
                  <a:lnTo>
                    <a:pt x="6565" y="97"/>
                  </a:lnTo>
                  <a:lnTo>
                    <a:pt x="5503" y="290"/>
                  </a:lnTo>
                  <a:lnTo>
                    <a:pt x="4344" y="580"/>
                  </a:lnTo>
                  <a:lnTo>
                    <a:pt x="3186" y="821"/>
                  </a:lnTo>
                  <a:lnTo>
                    <a:pt x="2027" y="1014"/>
                  </a:lnTo>
                  <a:lnTo>
                    <a:pt x="1448" y="1063"/>
                  </a:lnTo>
                  <a:lnTo>
                    <a:pt x="917" y="1111"/>
                  </a:lnTo>
                  <a:lnTo>
                    <a:pt x="435" y="1063"/>
                  </a:lnTo>
                  <a:lnTo>
                    <a:pt x="0" y="1014"/>
                  </a:lnTo>
                  <a:lnTo>
                    <a:pt x="772" y="1352"/>
                  </a:lnTo>
                  <a:lnTo>
                    <a:pt x="1545" y="1690"/>
                  </a:lnTo>
                  <a:lnTo>
                    <a:pt x="2317" y="1931"/>
                  </a:lnTo>
                  <a:lnTo>
                    <a:pt x="3138" y="2076"/>
                  </a:lnTo>
                  <a:lnTo>
                    <a:pt x="3910" y="2221"/>
                  </a:lnTo>
                  <a:lnTo>
                    <a:pt x="4634" y="2269"/>
                  </a:lnTo>
                  <a:lnTo>
                    <a:pt x="5358" y="2269"/>
                  </a:lnTo>
                  <a:lnTo>
                    <a:pt x="6034" y="2173"/>
                  </a:lnTo>
                  <a:lnTo>
                    <a:pt x="6613" y="2076"/>
                  </a:lnTo>
                  <a:lnTo>
                    <a:pt x="7144" y="1931"/>
                  </a:lnTo>
                  <a:lnTo>
                    <a:pt x="7627" y="1690"/>
                  </a:lnTo>
                  <a:lnTo>
                    <a:pt x="7964" y="1449"/>
                  </a:lnTo>
                  <a:lnTo>
                    <a:pt x="8206" y="1159"/>
                  </a:lnTo>
                  <a:lnTo>
                    <a:pt x="8302" y="1014"/>
                  </a:lnTo>
                  <a:lnTo>
                    <a:pt x="8351" y="821"/>
                  </a:lnTo>
                  <a:lnTo>
                    <a:pt x="8399" y="628"/>
                  </a:lnTo>
                  <a:lnTo>
                    <a:pt x="8351" y="435"/>
                  </a:lnTo>
                  <a:lnTo>
                    <a:pt x="8302" y="242"/>
                  </a:lnTo>
                  <a:lnTo>
                    <a:pt x="8254" y="49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87;p80"/>
            <p:cNvSpPr/>
            <p:nvPr/>
          </p:nvSpPr>
          <p:spPr>
            <a:xfrm>
              <a:off x="1041775" y="3878350"/>
              <a:ext cx="218450" cy="59175"/>
            </a:xfrm>
            <a:custGeom>
              <a:avLst/>
              <a:gdLst/>
              <a:ahLst/>
              <a:cxnLst/>
              <a:rect l="l" t="t" r="r" b="b"/>
              <a:pathLst>
                <a:path w="8738" h="2367" extrusionOk="0">
                  <a:moveTo>
                    <a:pt x="7869" y="1"/>
                  </a:moveTo>
                  <a:lnTo>
                    <a:pt x="7386" y="49"/>
                  </a:lnTo>
                  <a:lnTo>
                    <a:pt x="6903" y="98"/>
                  </a:lnTo>
                  <a:lnTo>
                    <a:pt x="5793" y="339"/>
                  </a:lnTo>
                  <a:lnTo>
                    <a:pt x="4586" y="580"/>
                  </a:lnTo>
                  <a:lnTo>
                    <a:pt x="3331" y="822"/>
                  </a:lnTo>
                  <a:lnTo>
                    <a:pt x="2125" y="1015"/>
                  </a:lnTo>
                  <a:lnTo>
                    <a:pt x="1545" y="1063"/>
                  </a:lnTo>
                  <a:lnTo>
                    <a:pt x="966" y="1063"/>
                  </a:lnTo>
                  <a:lnTo>
                    <a:pt x="435" y="1015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773" y="1353"/>
                  </a:lnTo>
                  <a:lnTo>
                    <a:pt x="1594" y="1690"/>
                  </a:lnTo>
                  <a:lnTo>
                    <a:pt x="2414" y="1932"/>
                  </a:lnTo>
                  <a:lnTo>
                    <a:pt x="3235" y="2125"/>
                  </a:lnTo>
                  <a:lnTo>
                    <a:pt x="4055" y="2270"/>
                  </a:lnTo>
                  <a:lnTo>
                    <a:pt x="4828" y="2318"/>
                  </a:lnTo>
                  <a:lnTo>
                    <a:pt x="5552" y="2366"/>
                  </a:lnTo>
                  <a:lnTo>
                    <a:pt x="6276" y="2318"/>
                  </a:lnTo>
                  <a:lnTo>
                    <a:pt x="6903" y="2173"/>
                  </a:lnTo>
                  <a:lnTo>
                    <a:pt x="7483" y="2028"/>
                  </a:lnTo>
                  <a:lnTo>
                    <a:pt x="7917" y="1835"/>
                  </a:lnTo>
                  <a:lnTo>
                    <a:pt x="8303" y="1546"/>
                  </a:lnTo>
                  <a:lnTo>
                    <a:pt x="8448" y="1401"/>
                  </a:lnTo>
                  <a:lnTo>
                    <a:pt x="8593" y="1256"/>
                  </a:lnTo>
                  <a:lnTo>
                    <a:pt x="8689" y="1111"/>
                  </a:lnTo>
                  <a:lnTo>
                    <a:pt x="8737" y="918"/>
                  </a:lnTo>
                  <a:lnTo>
                    <a:pt x="8737" y="725"/>
                  </a:lnTo>
                  <a:lnTo>
                    <a:pt x="8737" y="532"/>
                  </a:lnTo>
                  <a:lnTo>
                    <a:pt x="8689" y="291"/>
                  </a:lnTo>
                  <a:lnTo>
                    <a:pt x="8641" y="98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88;p80"/>
            <p:cNvSpPr/>
            <p:nvPr/>
          </p:nvSpPr>
          <p:spPr>
            <a:xfrm>
              <a:off x="1056275" y="3989375"/>
              <a:ext cx="247400" cy="62775"/>
            </a:xfrm>
            <a:custGeom>
              <a:avLst/>
              <a:gdLst/>
              <a:ahLst/>
              <a:cxnLst/>
              <a:rect l="l" t="t" r="r" b="b"/>
              <a:pathLst>
                <a:path w="9896" h="2511" extrusionOk="0">
                  <a:moveTo>
                    <a:pt x="8399" y="1"/>
                  </a:moveTo>
                  <a:lnTo>
                    <a:pt x="7820" y="49"/>
                  </a:lnTo>
                  <a:lnTo>
                    <a:pt x="6565" y="242"/>
                  </a:lnTo>
                  <a:lnTo>
                    <a:pt x="5165" y="435"/>
                  </a:lnTo>
                  <a:lnTo>
                    <a:pt x="3765" y="676"/>
                  </a:lnTo>
                  <a:lnTo>
                    <a:pt x="2365" y="821"/>
                  </a:lnTo>
                  <a:lnTo>
                    <a:pt x="1110" y="821"/>
                  </a:lnTo>
                  <a:lnTo>
                    <a:pt x="531" y="773"/>
                  </a:lnTo>
                  <a:lnTo>
                    <a:pt x="0" y="628"/>
                  </a:lnTo>
                  <a:lnTo>
                    <a:pt x="869" y="1159"/>
                  </a:lnTo>
                  <a:lnTo>
                    <a:pt x="1738" y="1545"/>
                  </a:lnTo>
                  <a:lnTo>
                    <a:pt x="2655" y="1883"/>
                  </a:lnTo>
                  <a:lnTo>
                    <a:pt x="3620" y="2173"/>
                  </a:lnTo>
                  <a:lnTo>
                    <a:pt x="4489" y="2366"/>
                  </a:lnTo>
                  <a:lnTo>
                    <a:pt x="5406" y="2462"/>
                  </a:lnTo>
                  <a:lnTo>
                    <a:pt x="6227" y="2511"/>
                  </a:lnTo>
                  <a:lnTo>
                    <a:pt x="6999" y="2511"/>
                  </a:lnTo>
                  <a:lnTo>
                    <a:pt x="7723" y="2414"/>
                  </a:lnTo>
                  <a:lnTo>
                    <a:pt x="8399" y="2269"/>
                  </a:lnTo>
                  <a:lnTo>
                    <a:pt x="8930" y="2028"/>
                  </a:lnTo>
                  <a:lnTo>
                    <a:pt x="9364" y="1738"/>
                  </a:lnTo>
                  <a:lnTo>
                    <a:pt x="9557" y="1594"/>
                  </a:lnTo>
                  <a:lnTo>
                    <a:pt x="9702" y="1449"/>
                  </a:lnTo>
                  <a:lnTo>
                    <a:pt x="9799" y="1256"/>
                  </a:lnTo>
                  <a:lnTo>
                    <a:pt x="9895" y="1014"/>
                  </a:lnTo>
                  <a:lnTo>
                    <a:pt x="9895" y="821"/>
                  </a:lnTo>
                  <a:lnTo>
                    <a:pt x="9895" y="580"/>
                  </a:lnTo>
                  <a:lnTo>
                    <a:pt x="9895" y="339"/>
                  </a:lnTo>
                  <a:lnTo>
                    <a:pt x="9799" y="97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89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59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90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2945" y="19791"/>
                  </a:move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2945" y="197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91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11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92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14095" y="1"/>
                  </a:moveTo>
                  <a:lnTo>
                    <a:pt x="14095" y="1"/>
                  </a:lnTo>
                  <a:lnTo>
                    <a:pt x="14095" y="1"/>
                  </a:lnTo>
                  <a:lnTo>
                    <a:pt x="10186" y="1"/>
                  </a:lnTo>
                  <a:lnTo>
                    <a:pt x="9751" y="1"/>
                  </a:lnTo>
                  <a:lnTo>
                    <a:pt x="5841" y="1"/>
                  </a:lnTo>
                  <a:lnTo>
                    <a:pt x="5407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1111" y="1"/>
                  </a:lnTo>
                  <a:lnTo>
                    <a:pt x="1111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2062;p80"/>
          <p:cNvGrpSpPr/>
          <p:nvPr/>
        </p:nvGrpSpPr>
        <p:grpSpPr>
          <a:xfrm>
            <a:off x="7016269" y="4169147"/>
            <a:ext cx="1693962" cy="2583760"/>
            <a:chOff x="4567800" y="1513225"/>
            <a:chExt cx="2082825" cy="3177275"/>
          </a:xfrm>
        </p:grpSpPr>
        <p:sp>
          <p:nvSpPr>
            <p:cNvPr id="362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7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10318" y="1433996"/>
            <a:ext cx="8276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</a:t>
            </a:r>
            <a:r>
              <a:rPr lang="en-AE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</a:t>
            </a:r>
            <a:r>
              <a:rPr lang="pt-PT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3" name="Triângulo retângulo 2"/>
          <p:cNvSpPr/>
          <p:nvPr/>
        </p:nvSpPr>
        <p:spPr>
          <a:xfrm flipH="1">
            <a:off x="7902399" y="2403760"/>
            <a:ext cx="4508034" cy="4836631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46" name="Google Shape;1398;p61"/>
          <p:cNvGrpSpPr/>
          <p:nvPr/>
        </p:nvGrpSpPr>
        <p:grpSpPr>
          <a:xfrm>
            <a:off x="9148047" y="3522523"/>
            <a:ext cx="2144277" cy="3717868"/>
            <a:chOff x="1346527" y="760675"/>
            <a:chExt cx="2144277" cy="3717868"/>
          </a:xfrm>
        </p:grpSpPr>
        <p:sp>
          <p:nvSpPr>
            <p:cNvPr id="1247" name="Google Shape;1399;p61"/>
            <p:cNvSpPr/>
            <p:nvPr/>
          </p:nvSpPr>
          <p:spPr>
            <a:xfrm>
              <a:off x="1346527" y="4248065"/>
              <a:ext cx="2144277" cy="230478"/>
            </a:xfrm>
            <a:custGeom>
              <a:avLst/>
              <a:gdLst/>
              <a:ahLst/>
              <a:cxnLst/>
              <a:rect l="l" t="t" r="r" b="b"/>
              <a:pathLst>
                <a:path w="161133" h="9414" extrusionOk="0">
                  <a:moveTo>
                    <a:pt x="80546" y="0"/>
                  </a:moveTo>
                  <a:lnTo>
                    <a:pt x="72314" y="42"/>
                  </a:lnTo>
                  <a:lnTo>
                    <a:pt x="64335" y="127"/>
                  </a:lnTo>
                  <a:lnTo>
                    <a:pt x="56610" y="211"/>
                  </a:lnTo>
                  <a:lnTo>
                    <a:pt x="49222" y="380"/>
                  </a:lnTo>
                  <a:lnTo>
                    <a:pt x="42173" y="591"/>
                  </a:lnTo>
                  <a:lnTo>
                    <a:pt x="35545" y="802"/>
                  </a:lnTo>
                  <a:lnTo>
                    <a:pt x="29339" y="1098"/>
                  </a:lnTo>
                  <a:lnTo>
                    <a:pt x="23598" y="1393"/>
                  </a:lnTo>
                  <a:lnTo>
                    <a:pt x="18406" y="1731"/>
                  </a:lnTo>
                  <a:lnTo>
                    <a:pt x="13762" y="2069"/>
                  </a:lnTo>
                  <a:lnTo>
                    <a:pt x="9752" y="2491"/>
                  </a:lnTo>
                  <a:lnTo>
                    <a:pt x="7937" y="2660"/>
                  </a:lnTo>
                  <a:lnTo>
                    <a:pt x="6332" y="2871"/>
                  </a:lnTo>
                  <a:lnTo>
                    <a:pt x="4897" y="3082"/>
                  </a:lnTo>
                  <a:lnTo>
                    <a:pt x="3631" y="3335"/>
                  </a:lnTo>
                  <a:lnTo>
                    <a:pt x="2533" y="3546"/>
                  </a:lnTo>
                  <a:lnTo>
                    <a:pt x="1647" y="3757"/>
                  </a:lnTo>
                  <a:lnTo>
                    <a:pt x="929" y="4011"/>
                  </a:lnTo>
                  <a:lnTo>
                    <a:pt x="422" y="4222"/>
                  </a:lnTo>
                  <a:lnTo>
                    <a:pt x="254" y="4348"/>
                  </a:lnTo>
                  <a:lnTo>
                    <a:pt x="127" y="4475"/>
                  </a:lnTo>
                  <a:lnTo>
                    <a:pt x="42" y="4602"/>
                  </a:lnTo>
                  <a:lnTo>
                    <a:pt x="0" y="4728"/>
                  </a:lnTo>
                  <a:lnTo>
                    <a:pt x="42" y="4855"/>
                  </a:lnTo>
                  <a:lnTo>
                    <a:pt x="127" y="4982"/>
                  </a:lnTo>
                  <a:lnTo>
                    <a:pt x="254" y="5066"/>
                  </a:lnTo>
                  <a:lnTo>
                    <a:pt x="422" y="5193"/>
                  </a:lnTo>
                  <a:lnTo>
                    <a:pt x="929" y="5446"/>
                  </a:lnTo>
                  <a:lnTo>
                    <a:pt x="1647" y="5657"/>
                  </a:lnTo>
                  <a:lnTo>
                    <a:pt x="2533" y="5910"/>
                  </a:lnTo>
                  <a:lnTo>
                    <a:pt x="3631" y="6121"/>
                  </a:lnTo>
                  <a:lnTo>
                    <a:pt x="4897" y="6332"/>
                  </a:lnTo>
                  <a:lnTo>
                    <a:pt x="6332" y="6543"/>
                  </a:lnTo>
                  <a:lnTo>
                    <a:pt x="7937" y="6755"/>
                  </a:lnTo>
                  <a:lnTo>
                    <a:pt x="9752" y="6966"/>
                  </a:lnTo>
                  <a:lnTo>
                    <a:pt x="13762" y="7346"/>
                  </a:lnTo>
                  <a:lnTo>
                    <a:pt x="18406" y="7725"/>
                  </a:lnTo>
                  <a:lnTo>
                    <a:pt x="23598" y="8063"/>
                  </a:lnTo>
                  <a:lnTo>
                    <a:pt x="29339" y="8359"/>
                  </a:lnTo>
                  <a:lnTo>
                    <a:pt x="35545" y="8612"/>
                  </a:lnTo>
                  <a:lnTo>
                    <a:pt x="42173" y="8865"/>
                  </a:lnTo>
                  <a:lnTo>
                    <a:pt x="49222" y="9034"/>
                  </a:lnTo>
                  <a:lnTo>
                    <a:pt x="56610" y="9203"/>
                  </a:lnTo>
                  <a:lnTo>
                    <a:pt x="64335" y="9330"/>
                  </a:lnTo>
                  <a:lnTo>
                    <a:pt x="72314" y="9414"/>
                  </a:lnTo>
                  <a:lnTo>
                    <a:pt x="88820" y="9414"/>
                  </a:lnTo>
                  <a:lnTo>
                    <a:pt x="96798" y="9330"/>
                  </a:lnTo>
                  <a:lnTo>
                    <a:pt x="104523" y="9203"/>
                  </a:lnTo>
                  <a:lnTo>
                    <a:pt x="111911" y="9034"/>
                  </a:lnTo>
                  <a:lnTo>
                    <a:pt x="118961" y="8865"/>
                  </a:lnTo>
                  <a:lnTo>
                    <a:pt x="125588" y="8612"/>
                  </a:lnTo>
                  <a:lnTo>
                    <a:pt x="131794" y="8359"/>
                  </a:lnTo>
                  <a:lnTo>
                    <a:pt x="137535" y="8063"/>
                  </a:lnTo>
                  <a:lnTo>
                    <a:pt x="142727" y="7725"/>
                  </a:lnTo>
                  <a:lnTo>
                    <a:pt x="147371" y="7346"/>
                  </a:lnTo>
                  <a:lnTo>
                    <a:pt x="151381" y="6966"/>
                  </a:lnTo>
                  <a:lnTo>
                    <a:pt x="153154" y="6755"/>
                  </a:lnTo>
                  <a:lnTo>
                    <a:pt x="154801" y="6543"/>
                  </a:lnTo>
                  <a:lnTo>
                    <a:pt x="156236" y="6332"/>
                  </a:lnTo>
                  <a:lnTo>
                    <a:pt x="157503" y="6121"/>
                  </a:lnTo>
                  <a:lnTo>
                    <a:pt x="158600" y="5910"/>
                  </a:lnTo>
                  <a:lnTo>
                    <a:pt x="159487" y="5657"/>
                  </a:lnTo>
                  <a:lnTo>
                    <a:pt x="160204" y="5446"/>
                  </a:lnTo>
                  <a:lnTo>
                    <a:pt x="160711" y="5193"/>
                  </a:lnTo>
                  <a:lnTo>
                    <a:pt x="160880" y="5066"/>
                  </a:lnTo>
                  <a:lnTo>
                    <a:pt x="161006" y="4982"/>
                  </a:lnTo>
                  <a:lnTo>
                    <a:pt x="161091" y="4855"/>
                  </a:lnTo>
                  <a:lnTo>
                    <a:pt x="161133" y="4728"/>
                  </a:lnTo>
                  <a:lnTo>
                    <a:pt x="161091" y="4602"/>
                  </a:lnTo>
                  <a:lnTo>
                    <a:pt x="161006" y="4475"/>
                  </a:lnTo>
                  <a:lnTo>
                    <a:pt x="160880" y="4348"/>
                  </a:lnTo>
                  <a:lnTo>
                    <a:pt x="160711" y="4222"/>
                  </a:lnTo>
                  <a:lnTo>
                    <a:pt x="160204" y="4011"/>
                  </a:lnTo>
                  <a:lnTo>
                    <a:pt x="159487" y="3757"/>
                  </a:lnTo>
                  <a:lnTo>
                    <a:pt x="158600" y="3546"/>
                  </a:lnTo>
                  <a:lnTo>
                    <a:pt x="157503" y="3335"/>
                  </a:lnTo>
                  <a:lnTo>
                    <a:pt x="156236" y="3082"/>
                  </a:lnTo>
                  <a:lnTo>
                    <a:pt x="154801" y="2871"/>
                  </a:lnTo>
                  <a:lnTo>
                    <a:pt x="153154" y="2660"/>
                  </a:lnTo>
                  <a:lnTo>
                    <a:pt x="151381" y="2491"/>
                  </a:lnTo>
                  <a:lnTo>
                    <a:pt x="147371" y="2069"/>
                  </a:lnTo>
                  <a:lnTo>
                    <a:pt x="142727" y="1731"/>
                  </a:lnTo>
                  <a:lnTo>
                    <a:pt x="137535" y="1393"/>
                  </a:lnTo>
                  <a:lnTo>
                    <a:pt x="131794" y="1098"/>
                  </a:lnTo>
                  <a:lnTo>
                    <a:pt x="125588" y="802"/>
                  </a:lnTo>
                  <a:lnTo>
                    <a:pt x="118961" y="591"/>
                  </a:lnTo>
                  <a:lnTo>
                    <a:pt x="111911" y="380"/>
                  </a:lnTo>
                  <a:lnTo>
                    <a:pt x="104523" y="211"/>
                  </a:lnTo>
                  <a:lnTo>
                    <a:pt x="96798" y="127"/>
                  </a:lnTo>
                  <a:lnTo>
                    <a:pt x="88820" y="42"/>
                  </a:lnTo>
                  <a:lnTo>
                    <a:pt x="805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400;p61"/>
            <p:cNvGrpSpPr/>
            <p:nvPr/>
          </p:nvGrpSpPr>
          <p:grpSpPr>
            <a:xfrm>
              <a:off x="1408600" y="760675"/>
              <a:ext cx="1947850" cy="3622150"/>
              <a:chOff x="1646150" y="1082150"/>
              <a:chExt cx="1947850" cy="3622150"/>
            </a:xfrm>
          </p:grpSpPr>
          <p:sp>
            <p:nvSpPr>
              <p:cNvPr id="1249" name="Google Shape;1401;p61"/>
              <p:cNvSpPr/>
              <p:nvPr/>
            </p:nvSpPr>
            <p:spPr>
              <a:xfrm>
                <a:off x="3092500" y="3642300"/>
                <a:ext cx="114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7" fill="none" extrusionOk="0">
                    <a:moveTo>
                      <a:pt x="42" y="1"/>
                    </a:moveTo>
                    <a:lnTo>
                      <a:pt x="42" y="1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402;p61"/>
              <p:cNvSpPr/>
              <p:nvPr/>
            </p:nvSpPr>
            <p:spPr>
              <a:xfrm>
                <a:off x="2263650" y="3138775"/>
                <a:ext cx="175125" cy="667250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26690" fill="none" extrusionOk="0">
                    <a:moveTo>
                      <a:pt x="1989" y="0"/>
                    </a:moveTo>
                    <a:lnTo>
                      <a:pt x="1989" y="0"/>
                    </a:lnTo>
                    <a:lnTo>
                      <a:pt x="788" y="42"/>
                    </a:lnTo>
                    <a:lnTo>
                      <a:pt x="788" y="42"/>
                    </a:lnTo>
                    <a:lnTo>
                      <a:pt x="498" y="2901"/>
                    </a:lnTo>
                    <a:lnTo>
                      <a:pt x="290" y="5802"/>
                    </a:lnTo>
                    <a:lnTo>
                      <a:pt x="83" y="8745"/>
                    </a:lnTo>
                    <a:lnTo>
                      <a:pt x="0" y="11729"/>
                    </a:lnTo>
                    <a:lnTo>
                      <a:pt x="0" y="11729"/>
                    </a:lnTo>
                    <a:lnTo>
                      <a:pt x="373" y="26690"/>
                    </a:lnTo>
                    <a:lnTo>
                      <a:pt x="373" y="26690"/>
                    </a:lnTo>
                    <a:lnTo>
                      <a:pt x="3689" y="26441"/>
                    </a:lnTo>
                    <a:lnTo>
                      <a:pt x="7004" y="26109"/>
                    </a:lnTo>
                    <a:lnTo>
                      <a:pt x="7004" y="26109"/>
                    </a:lnTo>
                    <a:lnTo>
                      <a:pt x="5719" y="18691"/>
                    </a:lnTo>
                    <a:lnTo>
                      <a:pt x="5139" y="15417"/>
                    </a:lnTo>
                    <a:lnTo>
                      <a:pt x="4600" y="12516"/>
                    </a:lnTo>
                    <a:lnTo>
                      <a:pt x="4600" y="12516"/>
                    </a:lnTo>
                    <a:lnTo>
                      <a:pt x="3440" y="6838"/>
                    </a:lnTo>
                    <a:lnTo>
                      <a:pt x="198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403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404;p61"/>
              <p:cNvSpPr/>
              <p:nvPr/>
            </p:nvSpPr>
            <p:spPr>
              <a:xfrm>
                <a:off x="2922600" y="2188700"/>
                <a:ext cx="311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89" fill="none" extrusionOk="0">
                    <a:moveTo>
                      <a:pt x="1078" y="0"/>
                    </a:moveTo>
                    <a:lnTo>
                      <a:pt x="1078" y="0"/>
                    </a:lnTo>
                    <a:lnTo>
                      <a:pt x="705" y="1078"/>
                    </a:lnTo>
                    <a:lnTo>
                      <a:pt x="332" y="2155"/>
                    </a:lnTo>
                    <a:lnTo>
                      <a:pt x="332" y="2155"/>
                    </a:lnTo>
                    <a:lnTo>
                      <a:pt x="124" y="2901"/>
                    </a:lnTo>
                    <a:lnTo>
                      <a:pt x="0" y="3647"/>
                    </a:lnTo>
                    <a:lnTo>
                      <a:pt x="0" y="3647"/>
                    </a:lnTo>
                    <a:lnTo>
                      <a:pt x="124" y="3688"/>
                    </a:lnTo>
                    <a:lnTo>
                      <a:pt x="124" y="3688"/>
                    </a:lnTo>
                    <a:lnTo>
                      <a:pt x="622" y="3688"/>
                    </a:lnTo>
                    <a:lnTo>
                      <a:pt x="622" y="3688"/>
                    </a:lnTo>
                    <a:lnTo>
                      <a:pt x="1243" y="3647"/>
                    </a:lnTo>
                    <a:lnTo>
                      <a:pt x="1243" y="3647"/>
                    </a:lnTo>
                    <a:lnTo>
                      <a:pt x="1202" y="1865"/>
                    </a:lnTo>
                    <a:lnTo>
                      <a:pt x="107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405;p61"/>
              <p:cNvSpPr/>
              <p:nvPr/>
            </p:nvSpPr>
            <p:spPr>
              <a:xfrm>
                <a:off x="2543375" y="2007375"/>
                <a:ext cx="50800" cy="24040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9616" fill="none" extrusionOk="0">
                    <a:moveTo>
                      <a:pt x="995" y="0"/>
                    </a:moveTo>
                    <a:lnTo>
                      <a:pt x="995" y="0"/>
                    </a:lnTo>
                    <a:lnTo>
                      <a:pt x="457" y="5098"/>
                    </a:lnTo>
                    <a:lnTo>
                      <a:pt x="1" y="9615"/>
                    </a:lnTo>
                    <a:lnTo>
                      <a:pt x="1" y="9615"/>
                    </a:lnTo>
                    <a:lnTo>
                      <a:pt x="540" y="8331"/>
                    </a:lnTo>
                    <a:lnTo>
                      <a:pt x="1078" y="7046"/>
                    </a:lnTo>
                    <a:lnTo>
                      <a:pt x="1078" y="7046"/>
                    </a:lnTo>
                    <a:lnTo>
                      <a:pt x="1410" y="6134"/>
                    </a:lnTo>
                    <a:lnTo>
                      <a:pt x="1741" y="5264"/>
                    </a:lnTo>
                    <a:lnTo>
                      <a:pt x="1866" y="4849"/>
                    </a:lnTo>
                    <a:lnTo>
                      <a:pt x="1949" y="4435"/>
                    </a:lnTo>
                    <a:lnTo>
                      <a:pt x="1949" y="4435"/>
                    </a:lnTo>
                    <a:lnTo>
                      <a:pt x="1990" y="4269"/>
                    </a:lnTo>
                    <a:lnTo>
                      <a:pt x="2032" y="4145"/>
                    </a:lnTo>
                    <a:lnTo>
                      <a:pt x="2032" y="4020"/>
                    </a:lnTo>
                    <a:lnTo>
                      <a:pt x="2032" y="3813"/>
                    </a:lnTo>
                    <a:lnTo>
                      <a:pt x="2032" y="3813"/>
                    </a:lnTo>
                    <a:lnTo>
                      <a:pt x="1990" y="3482"/>
                    </a:lnTo>
                    <a:lnTo>
                      <a:pt x="1990" y="3482"/>
                    </a:lnTo>
                    <a:lnTo>
                      <a:pt x="1824" y="2653"/>
                    </a:lnTo>
                    <a:lnTo>
                      <a:pt x="1824" y="2653"/>
                    </a:lnTo>
                    <a:lnTo>
                      <a:pt x="1576" y="1824"/>
                    </a:lnTo>
                    <a:lnTo>
                      <a:pt x="1286" y="912"/>
                    </a:lnTo>
                    <a:lnTo>
                      <a:pt x="1286" y="912"/>
                    </a:lnTo>
                    <a:lnTo>
                      <a:pt x="9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406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extrusionOk="0">
                    <a:moveTo>
                      <a:pt x="1" y="1"/>
                    </a:moveTo>
                    <a:lnTo>
                      <a:pt x="374" y="8828"/>
                    </a:lnTo>
                    <a:lnTo>
                      <a:pt x="4186" y="8911"/>
                    </a:lnTo>
                    <a:lnTo>
                      <a:pt x="3772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407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fill="none" extrusionOk="0">
                    <a:moveTo>
                      <a:pt x="4186" y="8911"/>
                    </a:moveTo>
                    <a:lnTo>
                      <a:pt x="374" y="8828"/>
                    </a:lnTo>
                    <a:lnTo>
                      <a:pt x="1" y="1"/>
                    </a:lnTo>
                    <a:lnTo>
                      <a:pt x="3772" y="84"/>
                    </a:lnTo>
                    <a:lnTo>
                      <a:pt x="4186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408;p61"/>
              <p:cNvSpPr/>
              <p:nvPr/>
            </p:nvSpPr>
            <p:spPr>
              <a:xfrm>
                <a:off x="1984950" y="4594450"/>
                <a:ext cx="30462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4394" extrusionOk="0">
                    <a:moveTo>
                      <a:pt x="7253" y="1"/>
                    </a:moveTo>
                    <a:lnTo>
                      <a:pt x="7045" y="42"/>
                    </a:lnTo>
                    <a:lnTo>
                      <a:pt x="6797" y="125"/>
                    </a:lnTo>
                    <a:lnTo>
                      <a:pt x="6548" y="249"/>
                    </a:lnTo>
                    <a:lnTo>
                      <a:pt x="5636" y="747"/>
                    </a:lnTo>
                    <a:lnTo>
                      <a:pt x="4849" y="1161"/>
                    </a:lnTo>
                    <a:lnTo>
                      <a:pt x="4186" y="1451"/>
                    </a:lnTo>
                    <a:lnTo>
                      <a:pt x="3564" y="1700"/>
                    </a:lnTo>
                    <a:lnTo>
                      <a:pt x="2942" y="1866"/>
                    </a:lnTo>
                    <a:lnTo>
                      <a:pt x="2238" y="2073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1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482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0" y="4145"/>
                    </a:lnTo>
                    <a:lnTo>
                      <a:pt x="1451" y="4187"/>
                    </a:lnTo>
                    <a:lnTo>
                      <a:pt x="6009" y="4187"/>
                    </a:lnTo>
                    <a:lnTo>
                      <a:pt x="8910" y="4269"/>
                    </a:lnTo>
                    <a:lnTo>
                      <a:pt x="11521" y="4394"/>
                    </a:lnTo>
                    <a:lnTo>
                      <a:pt x="11563" y="4394"/>
                    </a:lnTo>
                    <a:lnTo>
                      <a:pt x="11687" y="4352"/>
                    </a:lnTo>
                    <a:lnTo>
                      <a:pt x="11811" y="4311"/>
                    </a:lnTo>
                    <a:lnTo>
                      <a:pt x="12019" y="4187"/>
                    </a:lnTo>
                    <a:lnTo>
                      <a:pt x="12143" y="3979"/>
                    </a:lnTo>
                    <a:lnTo>
                      <a:pt x="12184" y="3855"/>
                    </a:lnTo>
                    <a:lnTo>
                      <a:pt x="12184" y="3731"/>
                    </a:lnTo>
                    <a:lnTo>
                      <a:pt x="11936" y="332"/>
                    </a:lnTo>
                    <a:lnTo>
                      <a:pt x="11894" y="208"/>
                    </a:lnTo>
                    <a:lnTo>
                      <a:pt x="11853" y="125"/>
                    </a:lnTo>
                    <a:lnTo>
                      <a:pt x="11770" y="84"/>
                    </a:lnTo>
                    <a:lnTo>
                      <a:pt x="11646" y="4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409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410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fill="none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411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412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fill="none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413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extrusionOk="0">
                    <a:moveTo>
                      <a:pt x="9367" y="0"/>
                    </a:moveTo>
                    <a:lnTo>
                      <a:pt x="7460" y="83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414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fill="none" extrusionOk="0">
                    <a:moveTo>
                      <a:pt x="20432" y="953"/>
                    </a:move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lnTo>
                      <a:pt x="9367" y="0"/>
                    </a:lnTo>
                    <a:lnTo>
                      <a:pt x="7460" y="83"/>
                    </a:lnTo>
                    <a:lnTo>
                      <a:pt x="5595" y="249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515" y="995"/>
                    </a:lnTo>
                    <a:lnTo>
                      <a:pt x="20432" y="95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415;p61"/>
              <p:cNvSpPr/>
              <p:nvPr/>
            </p:nvSpPr>
            <p:spPr>
              <a:xfrm>
                <a:off x="2202525" y="1711050"/>
                <a:ext cx="8912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2322" extrusionOk="0">
                    <a:moveTo>
                      <a:pt x="2031" y="1"/>
                    </a:moveTo>
                    <a:lnTo>
                      <a:pt x="0" y="374"/>
                    </a:lnTo>
                    <a:lnTo>
                      <a:pt x="580" y="1907"/>
                    </a:lnTo>
                    <a:lnTo>
                      <a:pt x="663" y="2031"/>
                    </a:lnTo>
                    <a:lnTo>
                      <a:pt x="705" y="2114"/>
                    </a:lnTo>
                    <a:lnTo>
                      <a:pt x="829" y="2156"/>
                    </a:lnTo>
                    <a:lnTo>
                      <a:pt x="953" y="2197"/>
                    </a:lnTo>
                    <a:lnTo>
                      <a:pt x="1699" y="2322"/>
                    </a:lnTo>
                    <a:lnTo>
                      <a:pt x="1906" y="2322"/>
                    </a:lnTo>
                    <a:lnTo>
                      <a:pt x="2114" y="2239"/>
                    </a:lnTo>
                    <a:lnTo>
                      <a:pt x="3564" y="1368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416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extrusionOk="0">
                    <a:moveTo>
                      <a:pt x="2819" y="1"/>
                    </a:move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417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fill="none" extrusionOk="0">
                    <a:moveTo>
                      <a:pt x="3482" y="167"/>
                    </a:move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lnTo>
                      <a:pt x="2570" y="42"/>
                    </a:ln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418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extrusionOk="0">
                    <a:moveTo>
                      <a:pt x="9284" y="1"/>
                    </a:moveTo>
                    <a:lnTo>
                      <a:pt x="3648" y="4145"/>
                    </a:lnTo>
                    <a:lnTo>
                      <a:pt x="3772" y="4974"/>
                    </a:lnTo>
                    <a:lnTo>
                      <a:pt x="3813" y="5761"/>
                    </a:lnTo>
                    <a:lnTo>
                      <a:pt x="3813" y="6176"/>
                    </a:lnTo>
                    <a:lnTo>
                      <a:pt x="3772" y="6549"/>
                    </a:lnTo>
                    <a:lnTo>
                      <a:pt x="3689" y="6922"/>
                    </a:lnTo>
                    <a:lnTo>
                      <a:pt x="3565" y="7253"/>
                    </a:lnTo>
                    <a:lnTo>
                      <a:pt x="3399" y="7585"/>
                    </a:lnTo>
                    <a:lnTo>
                      <a:pt x="3192" y="7916"/>
                    </a:lnTo>
                    <a:lnTo>
                      <a:pt x="2943" y="8206"/>
                    </a:lnTo>
                    <a:lnTo>
                      <a:pt x="2653" y="8455"/>
                    </a:lnTo>
                    <a:lnTo>
                      <a:pt x="2280" y="8662"/>
                    </a:lnTo>
                    <a:lnTo>
                      <a:pt x="1866" y="8869"/>
                    </a:lnTo>
                    <a:lnTo>
                      <a:pt x="1368" y="9035"/>
                    </a:lnTo>
                    <a:lnTo>
                      <a:pt x="830" y="9160"/>
                    </a:lnTo>
                    <a:lnTo>
                      <a:pt x="457" y="9615"/>
                    </a:lnTo>
                    <a:lnTo>
                      <a:pt x="332" y="9864"/>
                    </a:lnTo>
                    <a:lnTo>
                      <a:pt x="208" y="10154"/>
                    </a:lnTo>
                    <a:lnTo>
                      <a:pt x="84" y="10444"/>
                    </a:lnTo>
                    <a:lnTo>
                      <a:pt x="42" y="10693"/>
                    </a:lnTo>
                    <a:lnTo>
                      <a:pt x="1" y="10983"/>
                    </a:lnTo>
                    <a:lnTo>
                      <a:pt x="1" y="11273"/>
                    </a:lnTo>
                    <a:lnTo>
                      <a:pt x="84" y="11522"/>
                    </a:lnTo>
                    <a:lnTo>
                      <a:pt x="208" y="11770"/>
                    </a:lnTo>
                    <a:lnTo>
                      <a:pt x="374" y="11978"/>
                    </a:lnTo>
                    <a:lnTo>
                      <a:pt x="664" y="12185"/>
                    </a:lnTo>
                    <a:lnTo>
                      <a:pt x="954" y="12351"/>
                    </a:lnTo>
                    <a:lnTo>
                      <a:pt x="1368" y="12475"/>
                    </a:lnTo>
                    <a:lnTo>
                      <a:pt x="1866" y="12599"/>
                    </a:lnTo>
                    <a:lnTo>
                      <a:pt x="2446" y="12641"/>
                    </a:lnTo>
                    <a:lnTo>
                      <a:pt x="3026" y="12641"/>
                    </a:lnTo>
                    <a:lnTo>
                      <a:pt x="3606" y="12599"/>
                    </a:lnTo>
                    <a:lnTo>
                      <a:pt x="4145" y="12516"/>
                    </a:lnTo>
                    <a:lnTo>
                      <a:pt x="4684" y="12434"/>
                    </a:lnTo>
                    <a:lnTo>
                      <a:pt x="5181" y="12309"/>
                    </a:lnTo>
                    <a:lnTo>
                      <a:pt x="5678" y="12143"/>
                    </a:lnTo>
                    <a:lnTo>
                      <a:pt x="6134" y="11978"/>
                    </a:lnTo>
                    <a:lnTo>
                      <a:pt x="6590" y="11770"/>
                    </a:lnTo>
                    <a:lnTo>
                      <a:pt x="7378" y="11315"/>
                    </a:lnTo>
                    <a:lnTo>
                      <a:pt x="8123" y="10817"/>
                    </a:lnTo>
                    <a:lnTo>
                      <a:pt x="8828" y="10320"/>
                    </a:lnTo>
                    <a:lnTo>
                      <a:pt x="9450" y="9781"/>
                    </a:lnTo>
                    <a:lnTo>
                      <a:pt x="9160" y="9367"/>
                    </a:lnTo>
                    <a:lnTo>
                      <a:pt x="8911" y="8911"/>
                    </a:lnTo>
                    <a:lnTo>
                      <a:pt x="8704" y="8372"/>
                    </a:lnTo>
                    <a:lnTo>
                      <a:pt x="8538" y="7792"/>
                    </a:lnTo>
                    <a:lnTo>
                      <a:pt x="8455" y="7170"/>
                    </a:lnTo>
                    <a:lnTo>
                      <a:pt x="8414" y="6549"/>
                    </a:lnTo>
                    <a:lnTo>
                      <a:pt x="8372" y="5844"/>
                    </a:lnTo>
                    <a:lnTo>
                      <a:pt x="8414" y="5181"/>
                    </a:lnTo>
                    <a:lnTo>
                      <a:pt x="8455" y="4477"/>
                    </a:lnTo>
                    <a:lnTo>
                      <a:pt x="8538" y="3772"/>
                    </a:lnTo>
                    <a:lnTo>
                      <a:pt x="8745" y="2404"/>
                    </a:lnTo>
                    <a:lnTo>
                      <a:pt x="8994" y="1120"/>
                    </a:lnTo>
                    <a:lnTo>
                      <a:pt x="928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419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fill="none" extrusionOk="0">
                    <a:moveTo>
                      <a:pt x="9284" y="1"/>
                    </a:moveTo>
                    <a:lnTo>
                      <a:pt x="9284" y="1"/>
                    </a:lnTo>
                    <a:lnTo>
                      <a:pt x="8994" y="1120"/>
                    </a:lnTo>
                    <a:lnTo>
                      <a:pt x="8745" y="2404"/>
                    </a:lnTo>
                    <a:lnTo>
                      <a:pt x="8538" y="3772"/>
                    </a:lnTo>
                    <a:lnTo>
                      <a:pt x="8455" y="4477"/>
                    </a:lnTo>
                    <a:lnTo>
                      <a:pt x="8414" y="5181"/>
                    </a:lnTo>
                    <a:lnTo>
                      <a:pt x="8372" y="5844"/>
                    </a:lnTo>
                    <a:lnTo>
                      <a:pt x="8414" y="6549"/>
                    </a:lnTo>
                    <a:lnTo>
                      <a:pt x="8455" y="7170"/>
                    </a:lnTo>
                    <a:lnTo>
                      <a:pt x="8538" y="7792"/>
                    </a:lnTo>
                    <a:lnTo>
                      <a:pt x="8704" y="8372"/>
                    </a:lnTo>
                    <a:lnTo>
                      <a:pt x="8911" y="8911"/>
                    </a:lnTo>
                    <a:lnTo>
                      <a:pt x="9160" y="9367"/>
                    </a:lnTo>
                    <a:lnTo>
                      <a:pt x="9450" y="9781"/>
                    </a:lnTo>
                    <a:lnTo>
                      <a:pt x="9450" y="9781"/>
                    </a:lnTo>
                    <a:lnTo>
                      <a:pt x="8828" y="10320"/>
                    </a:lnTo>
                    <a:lnTo>
                      <a:pt x="8123" y="10817"/>
                    </a:lnTo>
                    <a:lnTo>
                      <a:pt x="7378" y="11315"/>
                    </a:lnTo>
                    <a:lnTo>
                      <a:pt x="6590" y="11770"/>
                    </a:lnTo>
                    <a:lnTo>
                      <a:pt x="6134" y="11978"/>
                    </a:lnTo>
                    <a:lnTo>
                      <a:pt x="5678" y="12143"/>
                    </a:lnTo>
                    <a:lnTo>
                      <a:pt x="5181" y="12309"/>
                    </a:lnTo>
                    <a:lnTo>
                      <a:pt x="4684" y="12434"/>
                    </a:lnTo>
                    <a:lnTo>
                      <a:pt x="4145" y="12516"/>
                    </a:lnTo>
                    <a:lnTo>
                      <a:pt x="3606" y="12599"/>
                    </a:lnTo>
                    <a:lnTo>
                      <a:pt x="3026" y="12641"/>
                    </a:lnTo>
                    <a:lnTo>
                      <a:pt x="2446" y="12641"/>
                    </a:lnTo>
                    <a:lnTo>
                      <a:pt x="2446" y="12641"/>
                    </a:lnTo>
                    <a:lnTo>
                      <a:pt x="1866" y="12599"/>
                    </a:lnTo>
                    <a:lnTo>
                      <a:pt x="1368" y="12475"/>
                    </a:lnTo>
                    <a:lnTo>
                      <a:pt x="954" y="12351"/>
                    </a:lnTo>
                    <a:lnTo>
                      <a:pt x="664" y="12185"/>
                    </a:lnTo>
                    <a:lnTo>
                      <a:pt x="374" y="11978"/>
                    </a:lnTo>
                    <a:lnTo>
                      <a:pt x="208" y="11770"/>
                    </a:lnTo>
                    <a:lnTo>
                      <a:pt x="84" y="11522"/>
                    </a:lnTo>
                    <a:lnTo>
                      <a:pt x="1" y="11273"/>
                    </a:lnTo>
                    <a:lnTo>
                      <a:pt x="1" y="10983"/>
                    </a:lnTo>
                    <a:lnTo>
                      <a:pt x="42" y="10693"/>
                    </a:lnTo>
                    <a:lnTo>
                      <a:pt x="84" y="10444"/>
                    </a:lnTo>
                    <a:lnTo>
                      <a:pt x="208" y="10154"/>
                    </a:lnTo>
                    <a:lnTo>
                      <a:pt x="332" y="9864"/>
                    </a:lnTo>
                    <a:lnTo>
                      <a:pt x="457" y="9615"/>
                    </a:lnTo>
                    <a:lnTo>
                      <a:pt x="830" y="9160"/>
                    </a:lnTo>
                    <a:lnTo>
                      <a:pt x="830" y="9160"/>
                    </a:lnTo>
                    <a:lnTo>
                      <a:pt x="1368" y="9035"/>
                    </a:lnTo>
                    <a:lnTo>
                      <a:pt x="1866" y="8869"/>
                    </a:lnTo>
                    <a:lnTo>
                      <a:pt x="2280" y="8662"/>
                    </a:lnTo>
                    <a:lnTo>
                      <a:pt x="2653" y="8455"/>
                    </a:lnTo>
                    <a:lnTo>
                      <a:pt x="2943" y="8206"/>
                    </a:lnTo>
                    <a:lnTo>
                      <a:pt x="3192" y="7916"/>
                    </a:lnTo>
                    <a:lnTo>
                      <a:pt x="3399" y="7585"/>
                    </a:lnTo>
                    <a:lnTo>
                      <a:pt x="3565" y="7253"/>
                    </a:lnTo>
                    <a:lnTo>
                      <a:pt x="3689" y="6922"/>
                    </a:lnTo>
                    <a:lnTo>
                      <a:pt x="3772" y="6549"/>
                    </a:lnTo>
                    <a:lnTo>
                      <a:pt x="3813" y="6176"/>
                    </a:lnTo>
                    <a:lnTo>
                      <a:pt x="3813" y="5761"/>
                    </a:lnTo>
                    <a:lnTo>
                      <a:pt x="3772" y="4974"/>
                    </a:lnTo>
                    <a:lnTo>
                      <a:pt x="3648" y="4145"/>
                    </a:lnTo>
                    <a:lnTo>
                      <a:pt x="92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420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extrusionOk="0">
                    <a:moveTo>
                      <a:pt x="7088" y="1"/>
                    </a:move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0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421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fill="none" extrusionOk="0">
                    <a:moveTo>
                      <a:pt x="7875" y="332"/>
                    </a:move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212" y="42"/>
                    </a:lnTo>
                    <a:lnTo>
                      <a:pt x="7088" y="1"/>
                    </a:ln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422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extrusionOk="0">
                    <a:moveTo>
                      <a:pt x="2445" y="0"/>
                    </a:moveTo>
                    <a:lnTo>
                      <a:pt x="1865" y="83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423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fill="none" extrusionOk="0">
                    <a:moveTo>
                      <a:pt x="2736" y="415"/>
                    </a:move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lnTo>
                      <a:pt x="2570" y="0"/>
                    </a:lnTo>
                    <a:lnTo>
                      <a:pt x="2445" y="0"/>
                    </a:lnTo>
                    <a:lnTo>
                      <a:pt x="2445" y="0"/>
                    </a:lnTo>
                    <a:lnTo>
                      <a:pt x="1865" y="83"/>
                    </a:lnTo>
                    <a:lnTo>
                      <a:pt x="1865" y="83"/>
                    </a:lnTo>
                    <a:lnTo>
                      <a:pt x="1782" y="125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424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extrusionOk="0">
                    <a:moveTo>
                      <a:pt x="1" y="1"/>
                    </a:moveTo>
                    <a:lnTo>
                      <a:pt x="83" y="664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425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3" y="664"/>
                    </a:lnTo>
                    <a:lnTo>
                      <a:pt x="125" y="1285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575" y="291"/>
                    </a:lnTo>
                    <a:lnTo>
                      <a:pt x="1575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426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extrusionOk="0">
                    <a:moveTo>
                      <a:pt x="5180" y="0"/>
                    </a:moveTo>
                    <a:lnTo>
                      <a:pt x="4683" y="42"/>
                    </a:lnTo>
                    <a:lnTo>
                      <a:pt x="4061" y="207"/>
                    </a:lnTo>
                    <a:lnTo>
                      <a:pt x="3357" y="415"/>
                    </a:lnTo>
                    <a:lnTo>
                      <a:pt x="2818" y="622"/>
                    </a:lnTo>
                    <a:lnTo>
                      <a:pt x="2321" y="829"/>
                    </a:lnTo>
                    <a:lnTo>
                      <a:pt x="1865" y="1078"/>
                    </a:lnTo>
                    <a:lnTo>
                      <a:pt x="1492" y="1285"/>
                    </a:lnTo>
                    <a:lnTo>
                      <a:pt x="1160" y="1534"/>
                    </a:lnTo>
                    <a:lnTo>
                      <a:pt x="870" y="1782"/>
                    </a:lnTo>
                    <a:lnTo>
                      <a:pt x="622" y="2072"/>
                    </a:lnTo>
                    <a:lnTo>
                      <a:pt x="456" y="2321"/>
                    </a:lnTo>
                    <a:lnTo>
                      <a:pt x="290" y="2611"/>
                    </a:lnTo>
                    <a:lnTo>
                      <a:pt x="166" y="2860"/>
                    </a:lnTo>
                    <a:lnTo>
                      <a:pt x="83" y="3150"/>
                    </a:lnTo>
                    <a:lnTo>
                      <a:pt x="42" y="3440"/>
                    </a:lnTo>
                    <a:lnTo>
                      <a:pt x="0" y="3771"/>
                    </a:lnTo>
                    <a:lnTo>
                      <a:pt x="0" y="4062"/>
                    </a:lnTo>
                    <a:lnTo>
                      <a:pt x="42" y="4683"/>
                    </a:lnTo>
                    <a:lnTo>
                      <a:pt x="166" y="5388"/>
                    </a:lnTo>
                    <a:lnTo>
                      <a:pt x="290" y="5968"/>
                    </a:lnTo>
                    <a:lnTo>
                      <a:pt x="332" y="6299"/>
                    </a:lnTo>
                    <a:lnTo>
                      <a:pt x="373" y="6590"/>
                    </a:lnTo>
                    <a:lnTo>
                      <a:pt x="332" y="6880"/>
                    </a:lnTo>
                    <a:lnTo>
                      <a:pt x="249" y="7211"/>
                    </a:lnTo>
                    <a:lnTo>
                      <a:pt x="166" y="7791"/>
                    </a:lnTo>
                    <a:lnTo>
                      <a:pt x="124" y="8330"/>
                    </a:lnTo>
                    <a:lnTo>
                      <a:pt x="124" y="8579"/>
                    </a:lnTo>
                    <a:lnTo>
                      <a:pt x="166" y="8828"/>
                    </a:lnTo>
                    <a:lnTo>
                      <a:pt x="207" y="9035"/>
                    </a:lnTo>
                    <a:lnTo>
                      <a:pt x="290" y="9242"/>
                    </a:lnTo>
                    <a:lnTo>
                      <a:pt x="415" y="9408"/>
                    </a:lnTo>
                    <a:lnTo>
                      <a:pt x="580" y="9532"/>
                    </a:lnTo>
                    <a:lnTo>
                      <a:pt x="746" y="9656"/>
                    </a:lnTo>
                    <a:lnTo>
                      <a:pt x="953" y="9739"/>
                    </a:lnTo>
                    <a:lnTo>
                      <a:pt x="1160" y="9781"/>
                    </a:lnTo>
                    <a:lnTo>
                      <a:pt x="1451" y="9781"/>
                    </a:lnTo>
                    <a:lnTo>
                      <a:pt x="1741" y="9739"/>
                    </a:lnTo>
                    <a:lnTo>
                      <a:pt x="2114" y="9615"/>
                    </a:lnTo>
                    <a:lnTo>
                      <a:pt x="2487" y="9491"/>
                    </a:lnTo>
                    <a:lnTo>
                      <a:pt x="2818" y="9325"/>
                    </a:lnTo>
                    <a:lnTo>
                      <a:pt x="3150" y="9118"/>
                    </a:lnTo>
                    <a:lnTo>
                      <a:pt x="3440" y="8910"/>
                    </a:lnTo>
                    <a:lnTo>
                      <a:pt x="3730" y="8703"/>
                    </a:lnTo>
                    <a:lnTo>
                      <a:pt x="4020" y="8413"/>
                    </a:lnTo>
                    <a:lnTo>
                      <a:pt x="4269" y="8123"/>
                    </a:lnTo>
                    <a:lnTo>
                      <a:pt x="4476" y="7833"/>
                    </a:lnTo>
                    <a:lnTo>
                      <a:pt x="4683" y="7543"/>
                    </a:lnTo>
                    <a:lnTo>
                      <a:pt x="4849" y="7211"/>
                    </a:lnTo>
                    <a:lnTo>
                      <a:pt x="4973" y="6838"/>
                    </a:lnTo>
                    <a:lnTo>
                      <a:pt x="5098" y="6507"/>
                    </a:lnTo>
                    <a:lnTo>
                      <a:pt x="5180" y="6134"/>
                    </a:lnTo>
                    <a:lnTo>
                      <a:pt x="5222" y="5761"/>
                    </a:lnTo>
                    <a:lnTo>
                      <a:pt x="5263" y="5346"/>
                    </a:lnTo>
                    <a:lnTo>
                      <a:pt x="5263" y="4973"/>
                    </a:lnTo>
                    <a:lnTo>
                      <a:pt x="5263" y="4808"/>
                    </a:lnTo>
                    <a:lnTo>
                      <a:pt x="5305" y="4600"/>
                    </a:lnTo>
                    <a:lnTo>
                      <a:pt x="5388" y="4435"/>
                    </a:lnTo>
                    <a:lnTo>
                      <a:pt x="5471" y="4269"/>
                    </a:lnTo>
                    <a:lnTo>
                      <a:pt x="5719" y="3979"/>
                    </a:lnTo>
                    <a:lnTo>
                      <a:pt x="6009" y="3647"/>
                    </a:lnTo>
                    <a:lnTo>
                      <a:pt x="6299" y="3357"/>
                    </a:lnTo>
                    <a:lnTo>
                      <a:pt x="6548" y="3067"/>
                    </a:lnTo>
                    <a:lnTo>
                      <a:pt x="6631" y="2901"/>
                    </a:lnTo>
                    <a:lnTo>
                      <a:pt x="6672" y="2735"/>
                    </a:lnTo>
                    <a:lnTo>
                      <a:pt x="6714" y="2570"/>
                    </a:lnTo>
                    <a:lnTo>
                      <a:pt x="6714" y="2362"/>
                    </a:lnTo>
                    <a:lnTo>
                      <a:pt x="6672" y="1948"/>
                    </a:lnTo>
                    <a:lnTo>
                      <a:pt x="6672" y="1451"/>
                    </a:lnTo>
                    <a:lnTo>
                      <a:pt x="6631" y="953"/>
                    </a:lnTo>
                    <a:lnTo>
                      <a:pt x="6590" y="705"/>
                    </a:lnTo>
                    <a:lnTo>
                      <a:pt x="6507" y="497"/>
                    </a:lnTo>
                    <a:lnTo>
                      <a:pt x="6382" y="290"/>
                    </a:lnTo>
                    <a:lnTo>
                      <a:pt x="6175" y="166"/>
                    </a:lnTo>
                    <a:lnTo>
                      <a:pt x="5926" y="42"/>
                    </a:lnTo>
                    <a:lnTo>
                      <a:pt x="559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427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fill="none" extrusionOk="0">
                    <a:moveTo>
                      <a:pt x="2114" y="9615"/>
                    </a:moveTo>
                    <a:lnTo>
                      <a:pt x="2114" y="9615"/>
                    </a:lnTo>
                    <a:lnTo>
                      <a:pt x="1741" y="9739"/>
                    </a:lnTo>
                    <a:lnTo>
                      <a:pt x="1451" y="9781"/>
                    </a:lnTo>
                    <a:lnTo>
                      <a:pt x="1160" y="9781"/>
                    </a:lnTo>
                    <a:lnTo>
                      <a:pt x="953" y="9739"/>
                    </a:lnTo>
                    <a:lnTo>
                      <a:pt x="746" y="9656"/>
                    </a:lnTo>
                    <a:lnTo>
                      <a:pt x="580" y="9532"/>
                    </a:lnTo>
                    <a:lnTo>
                      <a:pt x="415" y="9408"/>
                    </a:lnTo>
                    <a:lnTo>
                      <a:pt x="290" y="9242"/>
                    </a:lnTo>
                    <a:lnTo>
                      <a:pt x="207" y="9035"/>
                    </a:lnTo>
                    <a:lnTo>
                      <a:pt x="166" y="8828"/>
                    </a:lnTo>
                    <a:lnTo>
                      <a:pt x="124" y="8579"/>
                    </a:lnTo>
                    <a:lnTo>
                      <a:pt x="124" y="8330"/>
                    </a:lnTo>
                    <a:lnTo>
                      <a:pt x="166" y="7791"/>
                    </a:lnTo>
                    <a:lnTo>
                      <a:pt x="249" y="7211"/>
                    </a:lnTo>
                    <a:lnTo>
                      <a:pt x="249" y="7211"/>
                    </a:lnTo>
                    <a:lnTo>
                      <a:pt x="332" y="6880"/>
                    </a:lnTo>
                    <a:lnTo>
                      <a:pt x="373" y="6590"/>
                    </a:lnTo>
                    <a:lnTo>
                      <a:pt x="332" y="6299"/>
                    </a:lnTo>
                    <a:lnTo>
                      <a:pt x="290" y="5968"/>
                    </a:lnTo>
                    <a:lnTo>
                      <a:pt x="166" y="5388"/>
                    </a:lnTo>
                    <a:lnTo>
                      <a:pt x="42" y="4683"/>
                    </a:lnTo>
                    <a:lnTo>
                      <a:pt x="42" y="4683"/>
                    </a:lnTo>
                    <a:lnTo>
                      <a:pt x="0" y="4062"/>
                    </a:lnTo>
                    <a:lnTo>
                      <a:pt x="0" y="3771"/>
                    </a:lnTo>
                    <a:lnTo>
                      <a:pt x="42" y="3440"/>
                    </a:lnTo>
                    <a:lnTo>
                      <a:pt x="83" y="3150"/>
                    </a:lnTo>
                    <a:lnTo>
                      <a:pt x="166" y="2860"/>
                    </a:lnTo>
                    <a:lnTo>
                      <a:pt x="290" y="2611"/>
                    </a:lnTo>
                    <a:lnTo>
                      <a:pt x="456" y="2321"/>
                    </a:lnTo>
                    <a:lnTo>
                      <a:pt x="622" y="2072"/>
                    </a:lnTo>
                    <a:lnTo>
                      <a:pt x="870" y="1782"/>
                    </a:lnTo>
                    <a:lnTo>
                      <a:pt x="1160" y="1534"/>
                    </a:lnTo>
                    <a:lnTo>
                      <a:pt x="1492" y="1285"/>
                    </a:lnTo>
                    <a:lnTo>
                      <a:pt x="1865" y="1078"/>
                    </a:lnTo>
                    <a:lnTo>
                      <a:pt x="2321" y="829"/>
                    </a:lnTo>
                    <a:lnTo>
                      <a:pt x="2818" y="622"/>
                    </a:lnTo>
                    <a:lnTo>
                      <a:pt x="3357" y="415"/>
                    </a:lnTo>
                    <a:lnTo>
                      <a:pt x="3357" y="415"/>
                    </a:lnTo>
                    <a:lnTo>
                      <a:pt x="4061" y="207"/>
                    </a:lnTo>
                    <a:lnTo>
                      <a:pt x="4683" y="42"/>
                    </a:lnTo>
                    <a:lnTo>
                      <a:pt x="5180" y="0"/>
                    </a:lnTo>
                    <a:lnTo>
                      <a:pt x="5595" y="0"/>
                    </a:lnTo>
                    <a:lnTo>
                      <a:pt x="5926" y="42"/>
                    </a:lnTo>
                    <a:lnTo>
                      <a:pt x="6175" y="166"/>
                    </a:lnTo>
                    <a:lnTo>
                      <a:pt x="6382" y="290"/>
                    </a:lnTo>
                    <a:lnTo>
                      <a:pt x="6507" y="497"/>
                    </a:lnTo>
                    <a:lnTo>
                      <a:pt x="6590" y="705"/>
                    </a:lnTo>
                    <a:lnTo>
                      <a:pt x="6631" y="953"/>
                    </a:lnTo>
                    <a:lnTo>
                      <a:pt x="6672" y="1451"/>
                    </a:lnTo>
                    <a:lnTo>
                      <a:pt x="6672" y="1948"/>
                    </a:lnTo>
                    <a:lnTo>
                      <a:pt x="6714" y="2362"/>
                    </a:lnTo>
                    <a:lnTo>
                      <a:pt x="6714" y="2362"/>
                    </a:lnTo>
                    <a:lnTo>
                      <a:pt x="6714" y="2570"/>
                    </a:lnTo>
                    <a:lnTo>
                      <a:pt x="6672" y="2735"/>
                    </a:lnTo>
                    <a:lnTo>
                      <a:pt x="6631" y="2901"/>
                    </a:lnTo>
                    <a:lnTo>
                      <a:pt x="6548" y="3067"/>
                    </a:lnTo>
                    <a:lnTo>
                      <a:pt x="6299" y="3357"/>
                    </a:lnTo>
                    <a:lnTo>
                      <a:pt x="6009" y="3647"/>
                    </a:lnTo>
                    <a:lnTo>
                      <a:pt x="5719" y="3979"/>
                    </a:lnTo>
                    <a:lnTo>
                      <a:pt x="5471" y="4269"/>
                    </a:lnTo>
                    <a:lnTo>
                      <a:pt x="5388" y="4435"/>
                    </a:lnTo>
                    <a:lnTo>
                      <a:pt x="5305" y="4600"/>
                    </a:lnTo>
                    <a:lnTo>
                      <a:pt x="5263" y="4808"/>
                    </a:lnTo>
                    <a:lnTo>
                      <a:pt x="5263" y="4973"/>
                    </a:lnTo>
                    <a:lnTo>
                      <a:pt x="5263" y="4973"/>
                    </a:lnTo>
                    <a:lnTo>
                      <a:pt x="5263" y="5346"/>
                    </a:lnTo>
                    <a:lnTo>
                      <a:pt x="5222" y="5761"/>
                    </a:lnTo>
                    <a:lnTo>
                      <a:pt x="5180" y="6134"/>
                    </a:lnTo>
                    <a:lnTo>
                      <a:pt x="5098" y="6507"/>
                    </a:lnTo>
                    <a:lnTo>
                      <a:pt x="4973" y="6838"/>
                    </a:lnTo>
                    <a:lnTo>
                      <a:pt x="4849" y="7211"/>
                    </a:lnTo>
                    <a:lnTo>
                      <a:pt x="4683" y="7543"/>
                    </a:lnTo>
                    <a:lnTo>
                      <a:pt x="4476" y="7833"/>
                    </a:lnTo>
                    <a:lnTo>
                      <a:pt x="4269" y="8123"/>
                    </a:lnTo>
                    <a:lnTo>
                      <a:pt x="4020" y="8413"/>
                    </a:lnTo>
                    <a:lnTo>
                      <a:pt x="3730" y="8703"/>
                    </a:lnTo>
                    <a:lnTo>
                      <a:pt x="3440" y="8910"/>
                    </a:lnTo>
                    <a:lnTo>
                      <a:pt x="3150" y="9118"/>
                    </a:lnTo>
                    <a:lnTo>
                      <a:pt x="2818" y="9325"/>
                    </a:lnTo>
                    <a:lnTo>
                      <a:pt x="2487" y="9491"/>
                    </a:lnTo>
                    <a:lnTo>
                      <a:pt x="2114" y="96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428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extrusionOk="0">
                    <a:moveTo>
                      <a:pt x="6258" y="0"/>
                    </a:moveTo>
                    <a:lnTo>
                      <a:pt x="5761" y="83"/>
                    </a:lnTo>
                    <a:lnTo>
                      <a:pt x="5388" y="166"/>
                    </a:lnTo>
                    <a:lnTo>
                      <a:pt x="5015" y="249"/>
                    </a:lnTo>
                    <a:lnTo>
                      <a:pt x="4683" y="373"/>
                    </a:lnTo>
                    <a:lnTo>
                      <a:pt x="4352" y="539"/>
                    </a:lnTo>
                    <a:lnTo>
                      <a:pt x="4061" y="705"/>
                    </a:lnTo>
                    <a:lnTo>
                      <a:pt x="3771" y="912"/>
                    </a:lnTo>
                    <a:lnTo>
                      <a:pt x="3191" y="1368"/>
                    </a:lnTo>
                    <a:lnTo>
                      <a:pt x="2652" y="1907"/>
                    </a:lnTo>
                    <a:lnTo>
                      <a:pt x="2197" y="2487"/>
                    </a:lnTo>
                    <a:lnTo>
                      <a:pt x="1782" y="3109"/>
                    </a:lnTo>
                    <a:lnTo>
                      <a:pt x="1409" y="3813"/>
                    </a:lnTo>
                    <a:lnTo>
                      <a:pt x="1078" y="4518"/>
                    </a:lnTo>
                    <a:lnTo>
                      <a:pt x="787" y="5264"/>
                    </a:lnTo>
                    <a:lnTo>
                      <a:pt x="539" y="6010"/>
                    </a:lnTo>
                    <a:lnTo>
                      <a:pt x="332" y="6756"/>
                    </a:lnTo>
                    <a:lnTo>
                      <a:pt x="207" y="7502"/>
                    </a:lnTo>
                    <a:lnTo>
                      <a:pt x="83" y="8248"/>
                    </a:lnTo>
                    <a:lnTo>
                      <a:pt x="42" y="8952"/>
                    </a:lnTo>
                    <a:lnTo>
                      <a:pt x="0" y="9615"/>
                    </a:lnTo>
                    <a:lnTo>
                      <a:pt x="42" y="10320"/>
                    </a:lnTo>
                    <a:lnTo>
                      <a:pt x="207" y="11024"/>
                    </a:lnTo>
                    <a:lnTo>
                      <a:pt x="415" y="11646"/>
                    </a:lnTo>
                    <a:lnTo>
                      <a:pt x="705" y="12226"/>
                    </a:lnTo>
                    <a:lnTo>
                      <a:pt x="1078" y="12765"/>
                    </a:lnTo>
                    <a:lnTo>
                      <a:pt x="1492" y="13262"/>
                    </a:lnTo>
                    <a:lnTo>
                      <a:pt x="1989" y="13677"/>
                    </a:lnTo>
                    <a:lnTo>
                      <a:pt x="2487" y="14050"/>
                    </a:lnTo>
                    <a:lnTo>
                      <a:pt x="3067" y="14340"/>
                    </a:lnTo>
                    <a:lnTo>
                      <a:pt x="3689" y="14547"/>
                    </a:lnTo>
                    <a:lnTo>
                      <a:pt x="4310" y="14671"/>
                    </a:lnTo>
                    <a:lnTo>
                      <a:pt x="4932" y="14713"/>
                    </a:lnTo>
                    <a:lnTo>
                      <a:pt x="5595" y="14671"/>
                    </a:lnTo>
                    <a:lnTo>
                      <a:pt x="5926" y="14588"/>
                    </a:lnTo>
                    <a:lnTo>
                      <a:pt x="6258" y="14506"/>
                    </a:lnTo>
                    <a:lnTo>
                      <a:pt x="6590" y="14381"/>
                    </a:lnTo>
                    <a:lnTo>
                      <a:pt x="6921" y="14257"/>
                    </a:lnTo>
                    <a:lnTo>
                      <a:pt x="7253" y="14091"/>
                    </a:lnTo>
                    <a:lnTo>
                      <a:pt x="7584" y="13884"/>
                    </a:lnTo>
                    <a:lnTo>
                      <a:pt x="7999" y="13594"/>
                    </a:lnTo>
                    <a:lnTo>
                      <a:pt x="8372" y="13304"/>
                    </a:lnTo>
                    <a:lnTo>
                      <a:pt x="8703" y="12972"/>
                    </a:lnTo>
                    <a:lnTo>
                      <a:pt x="8993" y="12641"/>
                    </a:lnTo>
                    <a:lnTo>
                      <a:pt x="9283" y="12268"/>
                    </a:lnTo>
                    <a:lnTo>
                      <a:pt x="9532" y="11853"/>
                    </a:lnTo>
                    <a:lnTo>
                      <a:pt x="9739" y="11480"/>
                    </a:lnTo>
                    <a:lnTo>
                      <a:pt x="9988" y="11024"/>
                    </a:lnTo>
                    <a:lnTo>
                      <a:pt x="10361" y="10071"/>
                    </a:lnTo>
                    <a:lnTo>
                      <a:pt x="10692" y="9035"/>
                    </a:lnTo>
                    <a:lnTo>
                      <a:pt x="11438" y="6548"/>
                    </a:lnTo>
                    <a:lnTo>
                      <a:pt x="11604" y="5968"/>
                    </a:lnTo>
                    <a:lnTo>
                      <a:pt x="11687" y="5347"/>
                    </a:lnTo>
                    <a:lnTo>
                      <a:pt x="11687" y="4684"/>
                    </a:lnTo>
                    <a:lnTo>
                      <a:pt x="11604" y="4062"/>
                    </a:lnTo>
                    <a:lnTo>
                      <a:pt x="11480" y="3565"/>
                    </a:lnTo>
                    <a:lnTo>
                      <a:pt x="11314" y="3109"/>
                    </a:lnTo>
                    <a:lnTo>
                      <a:pt x="11107" y="2653"/>
                    </a:lnTo>
                    <a:lnTo>
                      <a:pt x="10858" y="2238"/>
                    </a:lnTo>
                    <a:lnTo>
                      <a:pt x="10568" y="1824"/>
                    </a:lnTo>
                    <a:lnTo>
                      <a:pt x="10237" y="1492"/>
                    </a:lnTo>
                    <a:lnTo>
                      <a:pt x="9905" y="1161"/>
                    </a:lnTo>
                    <a:lnTo>
                      <a:pt x="9491" y="871"/>
                    </a:lnTo>
                    <a:lnTo>
                      <a:pt x="9076" y="622"/>
                    </a:lnTo>
                    <a:lnTo>
                      <a:pt x="8662" y="373"/>
                    </a:lnTo>
                    <a:lnTo>
                      <a:pt x="8206" y="208"/>
                    </a:lnTo>
                    <a:lnTo>
                      <a:pt x="7750" y="83"/>
                    </a:lnTo>
                    <a:lnTo>
                      <a:pt x="725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429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fill="none" extrusionOk="0">
                    <a:moveTo>
                      <a:pt x="11438" y="6548"/>
                    </a:moveTo>
                    <a:lnTo>
                      <a:pt x="11438" y="6548"/>
                    </a:lnTo>
                    <a:lnTo>
                      <a:pt x="10692" y="9035"/>
                    </a:lnTo>
                    <a:lnTo>
                      <a:pt x="10361" y="10071"/>
                    </a:lnTo>
                    <a:lnTo>
                      <a:pt x="9988" y="11024"/>
                    </a:lnTo>
                    <a:lnTo>
                      <a:pt x="9739" y="11480"/>
                    </a:lnTo>
                    <a:lnTo>
                      <a:pt x="9532" y="11853"/>
                    </a:lnTo>
                    <a:lnTo>
                      <a:pt x="9283" y="12268"/>
                    </a:lnTo>
                    <a:lnTo>
                      <a:pt x="8993" y="12641"/>
                    </a:lnTo>
                    <a:lnTo>
                      <a:pt x="8703" y="12972"/>
                    </a:lnTo>
                    <a:lnTo>
                      <a:pt x="8372" y="13304"/>
                    </a:lnTo>
                    <a:lnTo>
                      <a:pt x="7999" y="13594"/>
                    </a:lnTo>
                    <a:lnTo>
                      <a:pt x="7584" y="13884"/>
                    </a:lnTo>
                    <a:lnTo>
                      <a:pt x="7584" y="13884"/>
                    </a:lnTo>
                    <a:lnTo>
                      <a:pt x="7253" y="14091"/>
                    </a:lnTo>
                    <a:lnTo>
                      <a:pt x="6921" y="14257"/>
                    </a:lnTo>
                    <a:lnTo>
                      <a:pt x="6590" y="14381"/>
                    </a:lnTo>
                    <a:lnTo>
                      <a:pt x="6258" y="14506"/>
                    </a:lnTo>
                    <a:lnTo>
                      <a:pt x="5926" y="14588"/>
                    </a:lnTo>
                    <a:lnTo>
                      <a:pt x="5595" y="14671"/>
                    </a:lnTo>
                    <a:lnTo>
                      <a:pt x="4932" y="14713"/>
                    </a:lnTo>
                    <a:lnTo>
                      <a:pt x="4310" y="14671"/>
                    </a:lnTo>
                    <a:lnTo>
                      <a:pt x="3689" y="14547"/>
                    </a:lnTo>
                    <a:lnTo>
                      <a:pt x="3067" y="14340"/>
                    </a:lnTo>
                    <a:lnTo>
                      <a:pt x="2487" y="14050"/>
                    </a:lnTo>
                    <a:lnTo>
                      <a:pt x="1989" y="13677"/>
                    </a:lnTo>
                    <a:lnTo>
                      <a:pt x="1492" y="13262"/>
                    </a:lnTo>
                    <a:lnTo>
                      <a:pt x="1078" y="12765"/>
                    </a:lnTo>
                    <a:lnTo>
                      <a:pt x="705" y="12226"/>
                    </a:lnTo>
                    <a:lnTo>
                      <a:pt x="415" y="11646"/>
                    </a:lnTo>
                    <a:lnTo>
                      <a:pt x="207" y="11024"/>
                    </a:lnTo>
                    <a:lnTo>
                      <a:pt x="42" y="10320"/>
                    </a:lnTo>
                    <a:lnTo>
                      <a:pt x="0" y="9615"/>
                    </a:lnTo>
                    <a:lnTo>
                      <a:pt x="0" y="9615"/>
                    </a:lnTo>
                    <a:lnTo>
                      <a:pt x="42" y="8952"/>
                    </a:lnTo>
                    <a:lnTo>
                      <a:pt x="83" y="8248"/>
                    </a:lnTo>
                    <a:lnTo>
                      <a:pt x="207" y="7502"/>
                    </a:lnTo>
                    <a:lnTo>
                      <a:pt x="332" y="6756"/>
                    </a:lnTo>
                    <a:lnTo>
                      <a:pt x="539" y="6010"/>
                    </a:lnTo>
                    <a:lnTo>
                      <a:pt x="787" y="5264"/>
                    </a:lnTo>
                    <a:lnTo>
                      <a:pt x="1078" y="4518"/>
                    </a:lnTo>
                    <a:lnTo>
                      <a:pt x="1409" y="3813"/>
                    </a:lnTo>
                    <a:lnTo>
                      <a:pt x="1782" y="3109"/>
                    </a:lnTo>
                    <a:lnTo>
                      <a:pt x="2197" y="2487"/>
                    </a:lnTo>
                    <a:lnTo>
                      <a:pt x="2652" y="1907"/>
                    </a:lnTo>
                    <a:lnTo>
                      <a:pt x="3191" y="1368"/>
                    </a:lnTo>
                    <a:lnTo>
                      <a:pt x="3771" y="912"/>
                    </a:lnTo>
                    <a:lnTo>
                      <a:pt x="4061" y="705"/>
                    </a:lnTo>
                    <a:lnTo>
                      <a:pt x="4352" y="539"/>
                    </a:lnTo>
                    <a:lnTo>
                      <a:pt x="4683" y="373"/>
                    </a:lnTo>
                    <a:lnTo>
                      <a:pt x="5015" y="249"/>
                    </a:lnTo>
                    <a:lnTo>
                      <a:pt x="5388" y="166"/>
                    </a:lnTo>
                    <a:lnTo>
                      <a:pt x="5761" y="83"/>
                    </a:lnTo>
                    <a:lnTo>
                      <a:pt x="5761" y="83"/>
                    </a:lnTo>
                    <a:lnTo>
                      <a:pt x="6258" y="0"/>
                    </a:lnTo>
                    <a:lnTo>
                      <a:pt x="6755" y="0"/>
                    </a:lnTo>
                    <a:lnTo>
                      <a:pt x="7253" y="0"/>
                    </a:lnTo>
                    <a:lnTo>
                      <a:pt x="7750" y="83"/>
                    </a:lnTo>
                    <a:lnTo>
                      <a:pt x="8206" y="208"/>
                    </a:lnTo>
                    <a:lnTo>
                      <a:pt x="8662" y="373"/>
                    </a:lnTo>
                    <a:lnTo>
                      <a:pt x="9076" y="622"/>
                    </a:lnTo>
                    <a:lnTo>
                      <a:pt x="9491" y="871"/>
                    </a:lnTo>
                    <a:lnTo>
                      <a:pt x="9905" y="1161"/>
                    </a:lnTo>
                    <a:lnTo>
                      <a:pt x="10237" y="1492"/>
                    </a:lnTo>
                    <a:lnTo>
                      <a:pt x="10568" y="1824"/>
                    </a:lnTo>
                    <a:lnTo>
                      <a:pt x="10858" y="2238"/>
                    </a:lnTo>
                    <a:lnTo>
                      <a:pt x="11107" y="2653"/>
                    </a:lnTo>
                    <a:lnTo>
                      <a:pt x="11314" y="3109"/>
                    </a:lnTo>
                    <a:lnTo>
                      <a:pt x="11480" y="3565"/>
                    </a:lnTo>
                    <a:lnTo>
                      <a:pt x="11604" y="4062"/>
                    </a:lnTo>
                    <a:lnTo>
                      <a:pt x="11604" y="4062"/>
                    </a:lnTo>
                    <a:lnTo>
                      <a:pt x="11687" y="4684"/>
                    </a:lnTo>
                    <a:lnTo>
                      <a:pt x="11687" y="5347"/>
                    </a:lnTo>
                    <a:lnTo>
                      <a:pt x="11604" y="5968"/>
                    </a:lnTo>
                    <a:lnTo>
                      <a:pt x="11438" y="65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430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extrusionOk="0">
                    <a:moveTo>
                      <a:pt x="6880" y="1"/>
                    </a:moveTo>
                    <a:lnTo>
                      <a:pt x="6176" y="42"/>
                    </a:lnTo>
                    <a:lnTo>
                      <a:pt x="5554" y="125"/>
                    </a:lnTo>
                    <a:lnTo>
                      <a:pt x="5057" y="250"/>
                    </a:lnTo>
                    <a:lnTo>
                      <a:pt x="4850" y="332"/>
                    </a:lnTo>
                    <a:lnTo>
                      <a:pt x="4684" y="415"/>
                    </a:lnTo>
                    <a:lnTo>
                      <a:pt x="4477" y="540"/>
                    </a:lnTo>
                    <a:lnTo>
                      <a:pt x="4270" y="623"/>
                    </a:lnTo>
                    <a:lnTo>
                      <a:pt x="4104" y="664"/>
                    </a:lnTo>
                    <a:lnTo>
                      <a:pt x="3938" y="705"/>
                    </a:lnTo>
                    <a:lnTo>
                      <a:pt x="3606" y="664"/>
                    </a:lnTo>
                    <a:lnTo>
                      <a:pt x="3316" y="540"/>
                    </a:lnTo>
                    <a:lnTo>
                      <a:pt x="3109" y="498"/>
                    </a:lnTo>
                    <a:lnTo>
                      <a:pt x="2943" y="415"/>
                    </a:lnTo>
                    <a:lnTo>
                      <a:pt x="2695" y="415"/>
                    </a:lnTo>
                    <a:lnTo>
                      <a:pt x="2487" y="457"/>
                    </a:lnTo>
                    <a:lnTo>
                      <a:pt x="1824" y="747"/>
                    </a:lnTo>
                    <a:lnTo>
                      <a:pt x="1451" y="913"/>
                    </a:lnTo>
                    <a:lnTo>
                      <a:pt x="1120" y="1161"/>
                    </a:lnTo>
                    <a:lnTo>
                      <a:pt x="788" y="1451"/>
                    </a:lnTo>
                    <a:lnTo>
                      <a:pt x="498" y="1824"/>
                    </a:lnTo>
                    <a:lnTo>
                      <a:pt x="250" y="2280"/>
                    </a:lnTo>
                    <a:lnTo>
                      <a:pt x="167" y="2529"/>
                    </a:lnTo>
                    <a:lnTo>
                      <a:pt x="84" y="2819"/>
                    </a:lnTo>
                    <a:lnTo>
                      <a:pt x="1" y="3192"/>
                    </a:lnTo>
                    <a:lnTo>
                      <a:pt x="1" y="3565"/>
                    </a:lnTo>
                    <a:lnTo>
                      <a:pt x="1" y="3938"/>
                    </a:lnTo>
                    <a:lnTo>
                      <a:pt x="84" y="4269"/>
                    </a:lnTo>
                    <a:lnTo>
                      <a:pt x="250" y="4601"/>
                    </a:lnTo>
                    <a:lnTo>
                      <a:pt x="374" y="4725"/>
                    </a:lnTo>
                    <a:lnTo>
                      <a:pt x="498" y="4850"/>
                    </a:lnTo>
                    <a:lnTo>
                      <a:pt x="664" y="4974"/>
                    </a:lnTo>
                    <a:lnTo>
                      <a:pt x="871" y="5098"/>
                    </a:lnTo>
                    <a:lnTo>
                      <a:pt x="1410" y="5264"/>
                    </a:lnTo>
                    <a:lnTo>
                      <a:pt x="1783" y="5347"/>
                    </a:lnTo>
                    <a:lnTo>
                      <a:pt x="2197" y="5430"/>
                    </a:lnTo>
                    <a:lnTo>
                      <a:pt x="3026" y="5430"/>
                    </a:lnTo>
                    <a:lnTo>
                      <a:pt x="3855" y="5388"/>
                    </a:lnTo>
                    <a:lnTo>
                      <a:pt x="4684" y="5306"/>
                    </a:lnTo>
                    <a:lnTo>
                      <a:pt x="5471" y="5264"/>
                    </a:lnTo>
                    <a:lnTo>
                      <a:pt x="6217" y="5223"/>
                    </a:lnTo>
                    <a:lnTo>
                      <a:pt x="6922" y="5223"/>
                    </a:lnTo>
                    <a:lnTo>
                      <a:pt x="7626" y="5264"/>
                    </a:lnTo>
                    <a:lnTo>
                      <a:pt x="8331" y="5388"/>
                    </a:lnTo>
                    <a:lnTo>
                      <a:pt x="8953" y="5430"/>
                    </a:lnTo>
                    <a:lnTo>
                      <a:pt x="9491" y="5430"/>
                    </a:lnTo>
                    <a:lnTo>
                      <a:pt x="10030" y="5388"/>
                    </a:lnTo>
                    <a:lnTo>
                      <a:pt x="10486" y="5306"/>
                    </a:lnTo>
                    <a:lnTo>
                      <a:pt x="10859" y="5223"/>
                    </a:lnTo>
                    <a:lnTo>
                      <a:pt x="11191" y="5057"/>
                    </a:lnTo>
                    <a:lnTo>
                      <a:pt x="11398" y="4891"/>
                    </a:lnTo>
                    <a:lnTo>
                      <a:pt x="11605" y="4684"/>
                    </a:lnTo>
                    <a:lnTo>
                      <a:pt x="11688" y="4435"/>
                    </a:lnTo>
                    <a:lnTo>
                      <a:pt x="11688" y="4187"/>
                    </a:lnTo>
                    <a:lnTo>
                      <a:pt x="11605" y="3938"/>
                    </a:lnTo>
                    <a:lnTo>
                      <a:pt x="11439" y="3648"/>
                    </a:lnTo>
                    <a:lnTo>
                      <a:pt x="11191" y="3358"/>
                    </a:lnTo>
                    <a:lnTo>
                      <a:pt x="10859" y="3068"/>
                    </a:lnTo>
                    <a:lnTo>
                      <a:pt x="10403" y="2736"/>
                    </a:lnTo>
                    <a:lnTo>
                      <a:pt x="10279" y="2653"/>
                    </a:lnTo>
                    <a:lnTo>
                      <a:pt x="10196" y="2529"/>
                    </a:lnTo>
                    <a:lnTo>
                      <a:pt x="10154" y="2363"/>
                    </a:lnTo>
                    <a:lnTo>
                      <a:pt x="10154" y="2239"/>
                    </a:lnTo>
                    <a:lnTo>
                      <a:pt x="10237" y="1949"/>
                    </a:lnTo>
                    <a:lnTo>
                      <a:pt x="10362" y="1617"/>
                    </a:lnTo>
                    <a:lnTo>
                      <a:pt x="10445" y="1286"/>
                    </a:lnTo>
                    <a:lnTo>
                      <a:pt x="10445" y="1120"/>
                    </a:lnTo>
                    <a:lnTo>
                      <a:pt x="10403" y="954"/>
                    </a:lnTo>
                    <a:lnTo>
                      <a:pt x="10362" y="830"/>
                    </a:lnTo>
                    <a:lnTo>
                      <a:pt x="10237" y="664"/>
                    </a:lnTo>
                    <a:lnTo>
                      <a:pt x="10030" y="540"/>
                    </a:lnTo>
                    <a:lnTo>
                      <a:pt x="9781" y="415"/>
                    </a:lnTo>
                    <a:lnTo>
                      <a:pt x="9118" y="208"/>
                    </a:lnTo>
                    <a:lnTo>
                      <a:pt x="8372" y="84"/>
                    </a:lnTo>
                    <a:lnTo>
                      <a:pt x="76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431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fill="none" extrusionOk="0">
                    <a:moveTo>
                      <a:pt x="7626" y="5264"/>
                    </a:moveTo>
                    <a:lnTo>
                      <a:pt x="7626" y="5264"/>
                    </a:lnTo>
                    <a:lnTo>
                      <a:pt x="6922" y="5223"/>
                    </a:lnTo>
                    <a:lnTo>
                      <a:pt x="6217" y="5223"/>
                    </a:lnTo>
                    <a:lnTo>
                      <a:pt x="5471" y="5264"/>
                    </a:lnTo>
                    <a:lnTo>
                      <a:pt x="4684" y="5306"/>
                    </a:lnTo>
                    <a:lnTo>
                      <a:pt x="4684" y="5306"/>
                    </a:lnTo>
                    <a:lnTo>
                      <a:pt x="3855" y="5388"/>
                    </a:lnTo>
                    <a:lnTo>
                      <a:pt x="3026" y="5430"/>
                    </a:lnTo>
                    <a:lnTo>
                      <a:pt x="2197" y="5430"/>
                    </a:lnTo>
                    <a:lnTo>
                      <a:pt x="1783" y="5347"/>
                    </a:lnTo>
                    <a:lnTo>
                      <a:pt x="1410" y="5264"/>
                    </a:lnTo>
                    <a:lnTo>
                      <a:pt x="1410" y="5264"/>
                    </a:lnTo>
                    <a:lnTo>
                      <a:pt x="871" y="5098"/>
                    </a:lnTo>
                    <a:lnTo>
                      <a:pt x="664" y="4974"/>
                    </a:lnTo>
                    <a:lnTo>
                      <a:pt x="498" y="4850"/>
                    </a:lnTo>
                    <a:lnTo>
                      <a:pt x="374" y="4725"/>
                    </a:lnTo>
                    <a:lnTo>
                      <a:pt x="250" y="4601"/>
                    </a:lnTo>
                    <a:lnTo>
                      <a:pt x="84" y="4269"/>
                    </a:lnTo>
                    <a:lnTo>
                      <a:pt x="1" y="3938"/>
                    </a:lnTo>
                    <a:lnTo>
                      <a:pt x="1" y="3565"/>
                    </a:lnTo>
                    <a:lnTo>
                      <a:pt x="1" y="3192"/>
                    </a:lnTo>
                    <a:lnTo>
                      <a:pt x="84" y="2819"/>
                    </a:lnTo>
                    <a:lnTo>
                      <a:pt x="84" y="2819"/>
                    </a:lnTo>
                    <a:lnTo>
                      <a:pt x="167" y="2529"/>
                    </a:lnTo>
                    <a:lnTo>
                      <a:pt x="250" y="2280"/>
                    </a:lnTo>
                    <a:lnTo>
                      <a:pt x="498" y="1824"/>
                    </a:lnTo>
                    <a:lnTo>
                      <a:pt x="788" y="1451"/>
                    </a:lnTo>
                    <a:lnTo>
                      <a:pt x="1120" y="1161"/>
                    </a:lnTo>
                    <a:lnTo>
                      <a:pt x="1451" y="913"/>
                    </a:lnTo>
                    <a:lnTo>
                      <a:pt x="1824" y="747"/>
                    </a:lnTo>
                    <a:lnTo>
                      <a:pt x="2487" y="457"/>
                    </a:lnTo>
                    <a:lnTo>
                      <a:pt x="2487" y="457"/>
                    </a:lnTo>
                    <a:lnTo>
                      <a:pt x="2695" y="415"/>
                    </a:lnTo>
                    <a:lnTo>
                      <a:pt x="2943" y="415"/>
                    </a:lnTo>
                    <a:lnTo>
                      <a:pt x="3109" y="498"/>
                    </a:lnTo>
                    <a:lnTo>
                      <a:pt x="3316" y="540"/>
                    </a:lnTo>
                    <a:lnTo>
                      <a:pt x="3316" y="540"/>
                    </a:lnTo>
                    <a:lnTo>
                      <a:pt x="3606" y="664"/>
                    </a:lnTo>
                    <a:lnTo>
                      <a:pt x="3938" y="705"/>
                    </a:lnTo>
                    <a:lnTo>
                      <a:pt x="4104" y="664"/>
                    </a:lnTo>
                    <a:lnTo>
                      <a:pt x="4270" y="623"/>
                    </a:lnTo>
                    <a:lnTo>
                      <a:pt x="4477" y="540"/>
                    </a:lnTo>
                    <a:lnTo>
                      <a:pt x="4684" y="415"/>
                    </a:lnTo>
                    <a:lnTo>
                      <a:pt x="4684" y="415"/>
                    </a:lnTo>
                    <a:lnTo>
                      <a:pt x="4850" y="332"/>
                    </a:lnTo>
                    <a:lnTo>
                      <a:pt x="5057" y="250"/>
                    </a:lnTo>
                    <a:lnTo>
                      <a:pt x="5554" y="125"/>
                    </a:lnTo>
                    <a:lnTo>
                      <a:pt x="6176" y="42"/>
                    </a:lnTo>
                    <a:lnTo>
                      <a:pt x="6880" y="1"/>
                    </a:lnTo>
                    <a:lnTo>
                      <a:pt x="7626" y="1"/>
                    </a:lnTo>
                    <a:lnTo>
                      <a:pt x="8372" y="84"/>
                    </a:lnTo>
                    <a:lnTo>
                      <a:pt x="9118" y="208"/>
                    </a:lnTo>
                    <a:lnTo>
                      <a:pt x="9781" y="415"/>
                    </a:lnTo>
                    <a:lnTo>
                      <a:pt x="9781" y="415"/>
                    </a:lnTo>
                    <a:lnTo>
                      <a:pt x="10030" y="540"/>
                    </a:lnTo>
                    <a:lnTo>
                      <a:pt x="10237" y="664"/>
                    </a:lnTo>
                    <a:lnTo>
                      <a:pt x="10362" y="830"/>
                    </a:lnTo>
                    <a:lnTo>
                      <a:pt x="10403" y="954"/>
                    </a:lnTo>
                    <a:lnTo>
                      <a:pt x="10445" y="1120"/>
                    </a:lnTo>
                    <a:lnTo>
                      <a:pt x="10445" y="1286"/>
                    </a:lnTo>
                    <a:lnTo>
                      <a:pt x="10362" y="1617"/>
                    </a:lnTo>
                    <a:lnTo>
                      <a:pt x="10237" y="1949"/>
                    </a:lnTo>
                    <a:lnTo>
                      <a:pt x="10154" y="2239"/>
                    </a:lnTo>
                    <a:lnTo>
                      <a:pt x="10154" y="2363"/>
                    </a:lnTo>
                    <a:lnTo>
                      <a:pt x="10196" y="2529"/>
                    </a:lnTo>
                    <a:lnTo>
                      <a:pt x="10279" y="2653"/>
                    </a:lnTo>
                    <a:lnTo>
                      <a:pt x="10403" y="2736"/>
                    </a:lnTo>
                    <a:lnTo>
                      <a:pt x="10403" y="2736"/>
                    </a:lnTo>
                    <a:lnTo>
                      <a:pt x="10859" y="3068"/>
                    </a:lnTo>
                    <a:lnTo>
                      <a:pt x="11191" y="3358"/>
                    </a:lnTo>
                    <a:lnTo>
                      <a:pt x="11439" y="3648"/>
                    </a:lnTo>
                    <a:lnTo>
                      <a:pt x="11605" y="3938"/>
                    </a:lnTo>
                    <a:lnTo>
                      <a:pt x="11688" y="4187"/>
                    </a:lnTo>
                    <a:lnTo>
                      <a:pt x="11688" y="4435"/>
                    </a:lnTo>
                    <a:lnTo>
                      <a:pt x="11605" y="4684"/>
                    </a:lnTo>
                    <a:lnTo>
                      <a:pt x="11398" y="4891"/>
                    </a:lnTo>
                    <a:lnTo>
                      <a:pt x="11191" y="5057"/>
                    </a:lnTo>
                    <a:lnTo>
                      <a:pt x="10859" y="5223"/>
                    </a:lnTo>
                    <a:lnTo>
                      <a:pt x="10486" y="5306"/>
                    </a:lnTo>
                    <a:lnTo>
                      <a:pt x="10030" y="5388"/>
                    </a:lnTo>
                    <a:lnTo>
                      <a:pt x="9491" y="5430"/>
                    </a:lnTo>
                    <a:lnTo>
                      <a:pt x="8953" y="5430"/>
                    </a:lnTo>
                    <a:lnTo>
                      <a:pt x="8331" y="5388"/>
                    </a:lnTo>
                    <a:lnTo>
                      <a:pt x="7626" y="52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432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extrusionOk="0">
                    <a:moveTo>
                      <a:pt x="3233" y="0"/>
                    </a:move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433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fill="none" extrusionOk="0">
                    <a:moveTo>
                      <a:pt x="3233" y="0"/>
                    </a:moveTo>
                    <a:lnTo>
                      <a:pt x="3233" y="0"/>
                    </a:ln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434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extrusionOk="0">
                    <a:moveTo>
                      <a:pt x="2031" y="0"/>
                    </a:moveTo>
                    <a:lnTo>
                      <a:pt x="1492" y="125"/>
                    </a:lnTo>
                    <a:lnTo>
                      <a:pt x="1078" y="290"/>
                    </a:lnTo>
                    <a:lnTo>
                      <a:pt x="705" y="539"/>
                    </a:lnTo>
                    <a:lnTo>
                      <a:pt x="456" y="829"/>
                    </a:lnTo>
                    <a:lnTo>
                      <a:pt x="249" y="1119"/>
                    </a:lnTo>
                    <a:lnTo>
                      <a:pt x="166" y="1451"/>
                    </a:lnTo>
                    <a:lnTo>
                      <a:pt x="125" y="1824"/>
                    </a:lnTo>
                    <a:lnTo>
                      <a:pt x="208" y="2197"/>
                    </a:lnTo>
                    <a:lnTo>
                      <a:pt x="332" y="2570"/>
                    </a:lnTo>
                    <a:lnTo>
                      <a:pt x="664" y="3482"/>
                    </a:lnTo>
                    <a:lnTo>
                      <a:pt x="788" y="3937"/>
                    </a:lnTo>
                    <a:lnTo>
                      <a:pt x="829" y="4393"/>
                    </a:lnTo>
                    <a:lnTo>
                      <a:pt x="829" y="4642"/>
                    </a:lnTo>
                    <a:lnTo>
                      <a:pt x="788" y="4849"/>
                    </a:lnTo>
                    <a:lnTo>
                      <a:pt x="705" y="5098"/>
                    </a:lnTo>
                    <a:lnTo>
                      <a:pt x="581" y="5347"/>
                    </a:lnTo>
                    <a:lnTo>
                      <a:pt x="332" y="5844"/>
                    </a:lnTo>
                    <a:lnTo>
                      <a:pt x="125" y="6383"/>
                    </a:lnTo>
                    <a:lnTo>
                      <a:pt x="42" y="6921"/>
                    </a:lnTo>
                    <a:lnTo>
                      <a:pt x="0" y="7170"/>
                    </a:lnTo>
                    <a:lnTo>
                      <a:pt x="42" y="7419"/>
                    </a:lnTo>
                    <a:lnTo>
                      <a:pt x="83" y="7667"/>
                    </a:lnTo>
                    <a:lnTo>
                      <a:pt x="166" y="7916"/>
                    </a:lnTo>
                    <a:lnTo>
                      <a:pt x="249" y="8123"/>
                    </a:lnTo>
                    <a:lnTo>
                      <a:pt x="415" y="8289"/>
                    </a:lnTo>
                    <a:lnTo>
                      <a:pt x="581" y="8455"/>
                    </a:lnTo>
                    <a:lnTo>
                      <a:pt x="788" y="8579"/>
                    </a:lnTo>
                    <a:lnTo>
                      <a:pt x="1037" y="8703"/>
                    </a:lnTo>
                    <a:lnTo>
                      <a:pt x="1327" y="8745"/>
                    </a:lnTo>
                    <a:lnTo>
                      <a:pt x="1783" y="8786"/>
                    </a:lnTo>
                    <a:lnTo>
                      <a:pt x="2238" y="8786"/>
                    </a:lnTo>
                    <a:lnTo>
                      <a:pt x="2694" y="8745"/>
                    </a:lnTo>
                    <a:lnTo>
                      <a:pt x="3109" y="8662"/>
                    </a:lnTo>
                    <a:lnTo>
                      <a:pt x="3523" y="8496"/>
                    </a:lnTo>
                    <a:lnTo>
                      <a:pt x="3896" y="8330"/>
                    </a:lnTo>
                    <a:lnTo>
                      <a:pt x="4269" y="8123"/>
                    </a:lnTo>
                    <a:lnTo>
                      <a:pt x="4601" y="7833"/>
                    </a:lnTo>
                    <a:lnTo>
                      <a:pt x="4891" y="7543"/>
                    </a:lnTo>
                    <a:lnTo>
                      <a:pt x="5139" y="7211"/>
                    </a:lnTo>
                    <a:lnTo>
                      <a:pt x="5388" y="6880"/>
                    </a:lnTo>
                    <a:lnTo>
                      <a:pt x="5512" y="6466"/>
                    </a:lnTo>
                    <a:lnTo>
                      <a:pt x="5637" y="6051"/>
                    </a:lnTo>
                    <a:lnTo>
                      <a:pt x="5678" y="5637"/>
                    </a:lnTo>
                    <a:lnTo>
                      <a:pt x="5678" y="5139"/>
                    </a:lnTo>
                    <a:lnTo>
                      <a:pt x="5595" y="4683"/>
                    </a:lnTo>
                    <a:lnTo>
                      <a:pt x="5595" y="4476"/>
                    </a:lnTo>
                    <a:lnTo>
                      <a:pt x="5595" y="4269"/>
                    </a:lnTo>
                    <a:lnTo>
                      <a:pt x="5637" y="4103"/>
                    </a:lnTo>
                    <a:lnTo>
                      <a:pt x="5720" y="3979"/>
                    </a:lnTo>
                    <a:lnTo>
                      <a:pt x="5968" y="3730"/>
                    </a:lnTo>
                    <a:lnTo>
                      <a:pt x="6217" y="3523"/>
                    </a:lnTo>
                    <a:lnTo>
                      <a:pt x="6507" y="3316"/>
                    </a:lnTo>
                    <a:lnTo>
                      <a:pt x="6797" y="3109"/>
                    </a:lnTo>
                    <a:lnTo>
                      <a:pt x="6880" y="2943"/>
                    </a:lnTo>
                    <a:lnTo>
                      <a:pt x="6963" y="2777"/>
                    </a:lnTo>
                    <a:lnTo>
                      <a:pt x="7004" y="2611"/>
                    </a:lnTo>
                    <a:lnTo>
                      <a:pt x="7046" y="2404"/>
                    </a:lnTo>
                    <a:lnTo>
                      <a:pt x="7004" y="2155"/>
                    </a:lnTo>
                    <a:lnTo>
                      <a:pt x="6880" y="1948"/>
                    </a:lnTo>
                    <a:lnTo>
                      <a:pt x="6756" y="1700"/>
                    </a:lnTo>
                    <a:lnTo>
                      <a:pt x="6548" y="1492"/>
                    </a:lnTo>
                    <a:lnTo>
                      <a:pt x="6341" y="1285"/>
                    </a:lnTo>
                    <a:lnTo>
                      <a:pt x="6051" y="1119"/>
                    </a:lnTo>
                    <a:lnTo>
                      <a:pt x="5430" y="746"/>
                    </a:lnTo>
                    <a:lnTo>
                      <a:pt x="4725" y="456"/>
                    </a:lnTo>
                    <a:lnTo>
                      <a:pt x="4020" y="249"/>
                    </a:lnTo>
                    <a:lnTo>
                      <a:pt x="3274" y="83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435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fill="none" extrusionOk="0">
                    <a:moveTo>
                      <a:pt x="1327" y="8745"/>
                    </a:moveTo>
                    <a:lnTo>
                      <a:pt x="1327" y="8745"/>
                    </a:lnTo>
                    <a:lnTo>
                      <a:pt x="1037" y="8703"/>
                    </a:lnTo>
                    <a:lnTo>
                      <a:pt x="788" y="8579"/>
                    </a:lnTo>
                    <a:lnTo>
                      <a:pt x="581" y="8455"/>
                    </a:lnTo>
                    <a:lnTo>
                      <a:pt x="415" y="8289"/>
                    </a:lnTo>
                    <a:lnTo>
                      <a:pt x="249" y="8123"/>
                    </a:lnTo>
                    <a:lnTo>
                      <a:pt x="166" y="7916"/>
                    </a:lnTo>
                    <a:lnTo>
                      <a:pt x="83" y="7667"/>
                    </a:lnTo>
                    <a:lnTo>
                      <a:pt x="42" y="7419"/>
                    </a:lnTo>
                    <a:lnTo>
                      <a:pt x="0" y="7170"/>
                    </a:lnTo>
                    <a:lnTo>
                      <a:pt x="42" y="6921"/>
                    </a:lnTo>
                    <a:lnTo>
                      <a:pt x="125" y="6383"/>
                    </a:lnTo>
                    <a:lnTo>
                      <a:pt x="332" y="5844"/>
                    </a:lnTo>
                    <a:lnTo>
                      <a:pt x="581" y="5347"/>
                    </a:lnTo>
                    <a:lnTo>
                      <a:pt x="581" y="5347"/>
                    </a:lnTo>
                    <a:lnTo>
                      <a:pt x="705" y="5098"/>
                    </a:lnTo>
                    <a:lnTo>
                      <a:pt x="788" y="4849"/>
                    </a:lnTo>
                    <a:lnTo>
                      <a:pt x="829" y="4642"/>
                    </a:lnTo>
                    <a:lnTo>
                      <a:pt x="829" y="4393"/>
                    </a:lnTo>
                    <a:lnTo>
                      <a:pt x="788" y="3937"/>
                    </a:lnTo>
                    <a:lnTo>
                      <a:pt x="664" y="3482"/>
                    </a:lnTo>
                    <a:lnTo>
                      <a:pt x="332" y="2570"/>
                    </a:lnTo>
                    <a:lnTo>
                      <a:pt x="208" y="2197"/>
                    </a:lnTo>
                    <a:lnTo>
                      <a:pt x="125" y="1824"/>
                    </a:lnTo>
                    <a:lnTo>
                      <a:pt x="125" y="1824"/>
                    </a:lnTo>
                    <a:lnTo>
                      <a:pt x="166" y="1451"/>
                    </a:lnTo>
                    <a:lnTo>
                      <a:pt x="249" y="1119"/>
                    </a:lnTo>
                    <a:lnTo>
                      <a:pt x="456" y="829"/>
                    </a:lnTo>
                    <a:lnTo>
                      <a:pt x="705" y="539"/>
                    </a:lnTo>
                    <a:lnTo>
                      <a:pt x="1078" y="290"/>
                    </a:lnTo>
                    <a:lnTo>
                      <a:pt x="1492" y="125"/>
                    </a:lnTo>
                    <a:lnTo>
                      <a:pt x="2031" y="0"/>
                    </a:lnTo>
                    <a:lnTo>
                      <a:pt x="2611" y="0"/>
                    </a:lnTo>
                    <a:lnTo>
                      <a:pt x="2611" y="0"/>
                    </a:lnTo>
                    <a:lnTo>
                      <a:pt x="3274" y="83"/>
                    </a:lnTo>
                    <a:lnTo>
                      <a:pt x="4020" y="249"/>
                    </a:lnTo>
                    <a:lnTo>
                      <a:pt x="4725" y="456"/>
                    </a:lnTo>
                    <a:lnTo>
                      <a:pt x="5430" y="746"/>
                    </a:lnTo>
                    <a:lnTo>
                      <a:pt x="6051" y="1119"/>
                    </a:lnTo>
                    <a:lnTo>
                      <a:pt x="6341" y="1285"/>
                    </a:lnTo>
                    <a:lnTo>
                      <a:pt x="6548" y="1492"/>
                    </a:lnTo>
                    <a:lnTo>
                      <a:pt x="6756" y="1700"/>
                    </a:lnTo>
                    <a:lnTo>
                      <a:pt x="6880" y="1948"/>
                    </a:lnTo>
                    <a:lnTo>
                      <a:pt x="7004" y="2155"/>
                    </a:lnTo>
                    <a:lnTo>
                      <a:pt x="7046" y="2404"/>
                    </a:lnTo>
                    <a:lnTo>
                      <a:pt x="7046" y="2404"/>
                    </a:lnTo>
                    <a:lnTo>
                      <a:pt x="7004" y="2611"/>
                    </a:lnTo>
                    <a:lnTo>
                      <a:pt x="6963" y="2777"/>
                    </a:lnTo>
                    <a:lnTo>
                      <a:pt x="6880" y="2943"/>
                    </a:lnTo>
                    <a:lnTo>
                      <a:pt x="6797" y="3109"/>
                    </a:lnTo>
                    <a:lnTo>
                      <a:pt x="6507" y="3316"/>
                    </a:lnTo>
                    <a:lnTo>
                      <a:pt x="6217" y="3523"/>
                    </a:lnTo>
                    <a:lnTo>
                      <a:pt x="5968" y="3730"/>
                    </a:lnTo>
                    <a:lnTo>
                      <a:pt x="5720" y="3979"/>
                    </a:lnTo>
                    <a:lnTo>
                      <a:pt x="5637" y="4103"/>
                    </a:lnTo>
                    <a:lnTo>
                      <a:pt x="5595" y="4269"/>
                    </a:lnTo>
                    <a:lnTo>
                      <a:pt x="5595" y="4476"/>
                    </a:lnTo>
                    <a:lnTo>
                      <a:pt x="5595" y="4683"/>
                    </a:lnTo>
                    <a:lnTo>
                      <a:pt x="5595" y="4683"/>
                    </a:lnTo>
                    <a:lnTo>
                      <a:pt x="5678" y="5139"/>
                    </a:lnTo>
                    <a:lnTo>
                      <a:pt x="5678" y="5637"/>
                    </a:lnTo>
                    <a:lnTo>
                      <a:pt x="5637" y="6051"/>
                    </a:lnTo>
                    <a:lnTo>
                      <a:pt x="5512" y="6466"/>
                    </a:lnTo>
                    <a:lnTo>
                      <a:pt x="5388" y="6880"/>
                    </a:lnTo>
                    <a:lnTo>
                      <a:pt x="5139" y="7211"/>
                    </a:lnTo>
                    <a:lnTo>
                      <a:pt x="4891" y="7543"/>
                    </a:lnTo>
                    <a:lnTo>
                      <a:pt x="4601" y="7833"/>
                    </a:lnTo>
                    <a:lnTo>
                      <a:pt x="4269" y="8123"/>
                    </a:lnTo>
                    <a:lnTo>
                      <a:pt x="3896" y="8330"/>
                    </a:lnTo>
                    <a:lnTo>
                      <a:pt x="3523" y="8496"/>
                    </a:lnTo>
                    <a:lnTo>
                      <a:pt x="3109" y="8662"/>
                    </a:lnTo>
                    <a:lnTo>
                      <a:pt x="2694" y="8745"/>
                    </a:lnTo>
                    <a:lnTo>
                      <a:pt x="2238" y="8786"/>
                    </a:lnTo>
                    <a:lnTo>
                      <a:pt x="1783" y="8786"/>
                    </a:lnTo>
                    <a:lnTo>
                      <a:pt x="1327" y="87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436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extrusionOk="0">
                    <a:moveTo>
                      <a:pt x="0" y="0"/>
                    </a:move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437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fill="none" extrusionOk="0">
                    <a:moveTo>
                      <a:pt x="4020" y="0"/>
                    </a:move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438;p61"/>
              <p:cNvSpPr/>
              <p:nvPr/>
            </p:nvSpPr>
            <p:spPr>
              <a:xfrm>
                <a:off x="2204575" y="1370200"/>
                <a:ext cx="1564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6134" extrusionOk="0">
                    <a:moveTo>
                      <a:pt x="1990" y="0"/>
                    </a:moveTo>
                    <a:lnTo>
                      <a:pt x="1659" y="41"/>
                    </a:lnTo>
                    <a:lnTo>
                      <a:pt x="1369" y="124"/>
                    </a:lnTo>
                    <a:lnTo>
                      <a:pt x="1078" y="207"/>
                    </a:lnTo>
                    <a:lnTo>
                      <a:pt x="830" y="332"/>
                    </a:lnTo>
                    <a:lnTo>
                      <a:pt x="664" y="497"/>
                    </a:lnTo>
                    <a:lnTo>
                      <a:pt x="540" y="622"/>
                    </a:lnTo>
                    <a:lnTo>
                      <a:pt x="415" y="829"/>
                    </a:lnTo>
                    <a:lnTo>
                      <a:pt x="250" y="1202"/>
                    </a:lnTo>
                    <a:lnTo>
                      <a:pt x="125" y="1616"/>
                    </a:lnTo>
                    <a:lnTo>
                      <a:pt x="42" y="2072"/>
                    </a:lnTo>
                    <a:lnTo>
                      <a:pt x="1" y="2528"/>
                    </a:lnTo>
                    <a:lnTo>
                      <a:pt x="1" y="2942"/>
                    </a:lnTo>
                    <a:lnTo>
                      <a:pt x="1" y="3647"/>
                    </a:lnTo>
                    <a:lnTo>
                      <a:pt x="42" y="3937"/>
                    </a:lnTo>
                    <a:lnTo>
                      <a:pt x="167" y="4310"/>
                    </a:lnTo>
                    <a:lnTo>
                      <a:pt x="374" y="4642"/>
                    </a:lnTo>
                    <a:lnTo>
                      <a:pt x="664" y="5015"/>
                    </a:lnTo>
                    <a:lnTo>
                      <a:pt x="1078" y="5346"/>
                    </a:lnTo>
                    <a:lnTo>
                      <a:pt x="1327" y="5471"/>
                    </a:lnTo>
                    <a:lnTo>
                      <a:pt x="1617" y="5636"/>
                    </a:lnTo>
                    <a:lnTo>
                      <a:pt x="1949" y="5761"/>
                    </a:lnTo>
                    <a:lnTo>
                      <a:pt x="2280" y="5885"/>
                    </a:lnTo>
                    <a:lnTo>
                      <a:pt x="2695" y="5968"/>
                    </a:lnTo>
                    <a:lnTo>
                      <a:pt x="3109" y="6051"/>
                    </a:lnTo>
                    <a:lnTo>
                      <a:pt x="3938" y="6134"/>
                    </a:lnTo>
                    <a:lnTo>
                      <a:pt x="4601" y="6092"/>
                    </a:lnTo>
                    <a:lnTo>
                      <a:pt x="4891" y="6051"/>
                    </a:lnTo>
                    <a:lnTo>
                      <a:pt x="5140" y="6009"/>
                    </a:lnTo>
                    <a:lnTo>
                      <a:pt x="5347" y="5926"/>
                    </a:lnTo>
                    <a:lnTo>
                      <a:pt x="5554" y="5843"/>
                    </a:lnTo>
                    <a:lnTo>
                      <a:pt x="5679" y="5719"/>
                    </a:lnTo>
                    <a:lnTo>
                      <a:pt x="5844" y="5595"/>
                    </a:lnTo>
                    <a:lnTo>
                      <a:pt x="6010" y="5346"/>
                    </a:lnTo>
                    <a:lnTo>
                      <a:pt x="6176" y="5056"/>
                    </a:lnTo>
                    <a:lnTo>
                      <a:pt x="6217" y="4725"/>
                    </a:lnTo>
                    <a:lnTo>
                      <a:pt x="6259" y="4393"/>
                    </a:lnTo>
                    <a:lnTo>
                      <a:pt x="6259" y="3896"/>
                    </a:lnTo>
                    <a:lnTo>
                      <a:pt x="6217" y="3357"/>
                    </a:lnTo>
                    <a:lnTo>
                      <a:pt x="6176" y="2777"/>
                    </a:lnTo>
                    <a:lnTo>
                      <a:pt x="6052" y="2197"/>
                    </a:lnTo>
                    <a:lnTo>
                      <a:pt x="5927" y="1699"/>
                    </a:lnTo>
                    <a:lnTo>
                      <a:pt x="5720" y="1202"/>
                    </a:lnTo>
                    <a:lnTo>
                      <a:pt x="5596" y="1036"/>
                    </a:lnTo>
                    <a:lnTo>
                      <a:pt x="5430" y="870"/>
                    </a:lnTo>
                    <a:lnTo>
                      <a:pt x="5264" y="705"/>
                    </a:lnTo>
                    <a:lnTo>
                      <a:pt x="5057" y="580"/>
                    </a:lnTo>
                    <a:lnTo>
                      <a:pt x="4477" y="332"/>
                    </a:lnTo>
                    <a:lnTo>
                      <a:pt x="3814" y="166"/>
                    </a:lnTo>
                    <a:lnTo>
                      <a:pt x="3068" y="41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439;p61"/>
              <p:cNvSpPr/>
              <p:nvPr/>
            </p:nvSpPr>
            <p:spPr>
              <a:xfrm>
                <a:off x="2250175" y="1401275"/>
                <a:ext cx="611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498" extrusionOk="0">
                    <a:moveTo>
                      <a:pt x="2321" y="0"/>
                    </a:moveTo>
                    <a:lnTo>
                      <a:pt x="2031" y="125"/>
                    </a:lnTo>
                    <a:lnTo>
                      <a:pt x="1783" y="208"/>
                    </a:lnTo>
                    <a:lnTo>
                      <a:pt x="1492" y="290"/>
                    </a:lnTo>
                    <a:lnTo>
                      <a:pt x="664" y="290"/>
                    </a:lnTo>
                    <a:lnTo>
                      <a:pt x="373" y="208"/>
                    </a:lnTo>
                    <a:lnTo>
                      <a:pt x="125" y="125"/>
                    </a:lnTo>
                    <a:lnTo>
                      <a:pt x="42" y="125"/>
                    </a:lnTo>
                    <a:lnTo>
                      <a:pt x="0" y="166"/>
                    </a:lnTo>
                    <a:lnTo>
                      <a:pt x="0" y="208"/>
                    </a:lnTo>
                    <a:lnTo>
                      <a:pt x="42" y="290"/>
                    </a:lnTo>
                    <a:lnTo>
                      <a:pt x="415" y="415"/>
                    </a:lnTo>
                    <a:lnTo>
                      <a:pt x="664" y="456"/>
                    </a:lnTo>
                    <a:lnTo>
                      <a:pt x="912" y="498"/>
                    </a:lnTo>
                    <a:lnTo>
                      <a:pt x="1161" y="498"/>
                    </a:lnTo>
                    <a:lnTo>
                      <a:pt x="1451" y="456"/>
                    </a:lnTo>
                    <a:lnTo>
                      <a:pt x="1700" y="415"/>
                    </a:lnTo>
                    <a:lnTo>
                      <a:pt x="1948" y="373"/>
                    </a:lnTo>
                    <a:lnTo>
                      <a:pt x="2197" y="249"/>
                    </a:lnTo>
                    <a:lnTo>
                      <a:pt x="2404" y="125"/>
                    </a:lnTo>
                    <a:lnTo>
                      <a:pt x="2446" y="83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440;p61"/>
              <p:cNvSpPr/>
              <p:nvPr/>
            </p:nvSpPr>
            <p:spPr>
              <a:xfrm>
                <a:off x="2403525" y="1346350"/>
                <a:ext cx="10672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897" extrusionOk="0">
                    <a:moveTo>
                      <a:pt x="2694" y="1"/>
                    </a:moveTo>
                    <a:lnTo>
                      <a:pt x="2445" y="42"/>
                    </a:lnTo>
                    <a:lnTo>
                      <a:pt x="2031" y="167"/>
                    </a:lnTo>
                    <a:lnTo>
                      <a:pt x="1616" y="415"/>
                    </a:lnTo>
                    <a:lnTo>
                      <a:pt x="1202" y="705"/>
                    </a:lnTo>
                    <a:lnTo>
                      <a:pt x="870" y="1037"/>
                    </a:lnTo>
                    <a:lnTo>
                      <a:pt x="539" y="1368"/>
                    </a:lnTo>
                    <a:lnTo>
                      <a:pt x="290" y="1741"/>
                    </a:lnTo>
                    <a:lnTo>
                      <a:pt x="124" y="2114"/>
                    </a:lnTo>
                    <a:lnTo>
                      <a:pt x="0" y="2487"/>
                    </a:lnTo>
                    <a:lnTo>
                      <a:pt x="0" y="2860"/>
                    </a:lnTo>
                    <a:lnTo>
                      <a:pt x="41" y="3233"/>
                    </a:lnTo>
                    <a:lnTo>
                      <a:pt x="124" y="3358"/>
                    </a:lnTo>
                    <a:lnTo>
                      <a:pt x="207" y="3523"/>
                    </a:lnTo>
                    <a:lnTo>
                      <a:pt x="332" y="3648"/>
                    </a:lnTo>
                    <a:lnTo>
                      <a:pt x="456" y="3731"/>
                    </a:lnTo>
                    <a:lnTo>
                      <a:pt x="622" y="3814"/>
                    </a:lnTo>
                    <a:lnTo>
                      <a:pt x="787" y="3855"/>
                    </a:lnTo>
                    <a:lnTo>
                      <a:pt x="995" y="3896"/>
                    </a:lnTo>
                    <a:lnTo>
                      <a:pt x="1575" y="3896"/>
                    </a:lnTo>
                    <a:lnTo>
                      <a:pt x="1948" y="3814"/>
                    </a:lnTo>
                    <a:lnTo>
                      <a:pt x="2279" y="3731"/>
                    </a:lnTo>
                    <a:lnTo>
                      <a:pt x="2611" y="3606"/>
                    </a:lnTo>
                    <a:lnTo>
                      <a:pt x="2901" y="3441"/>
                    </a:lnTo>
                    <a:lnTo>
                      <a:pt x="3191" y="3233"/>
                    </a:lnTo>
                    <a:lnTo>
                      <a:pt x="3481" y="3026"/>
                    </a:lnTo>
                    <a:lnTo>
                      <a:pt x="3730" y="2778"/>
                    </a:lnTo>
                    <a:lnTo>
                      <a:pt x="4020" y="2446"/>
                    </a:lnTo>
                    <a:lnTo>
                      <a:pt x="4186" y="2073"/>
                    </a:lnTo>
                    <a:lnTo>
                      <a:pt x="4269" y="1700"/>
                    </a:lnTo>
                    <a:lnTo>
                      <a:pt x="4269" y="1286"/>
                    </a:lnTo>
                    <a:lnTo>
                      <a:pt x="4186" y="954"/>
                    </a:lnTo>
                    <a:lnTo>
                      <a:pt x="4103" y="788"/>
                    </a:lnTo>
                    <a:lnTo>
                      <a:pt x="3979" y="622"/>
                    </a:lnTo>
                    <a:lnTo>
                      <a:pt x="3854" y="457"/>
                    </a:lnTo>
                    <a:lnTo>
                      <a:pt x="3730" y="332"/>
                    </a:lnTo>
                    <a:lnTo>
                      <a:pt x="3523" y="208"/>
                    </a:lnTo>
                    <a:lnTo>
                      <a:pt x="3315" y="125"/>
                    </a:lnTo>
                    <a:lnTo>
                      <a:pt x="3108" y="42"/>
                    </a:lnTo>
                    <a:lnTo>
                      <a:pt x="2901" y="42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441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extrusionOk="0">
                    <a:moveTo>
                      <a:pt x="0" y="0"/>
                    </a:move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442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fill="none" extrusionOk="0">
                    <a:moveTo>
                      <a:pt x="10485" y="37755"/>
                    </a:move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443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extrusionOk="0">
                    <a:moveTo>
                      <a:pt x="0" y="1"/>
                    </a:move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444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fill="none" extrusionOk="0">
                    <a:moveTo>
                      <a:pt x="2280" y="1"/>
                    </a:moveTo>
                    <a:lnTo>
                      <a:pt x="2280" y="1"/>
                    </a:lnTo>
                    <a:lnTo>
                      <a:pt x="788" y="1"/>
                    </a:lnTo>
                    <a:lnTo>
                      <a:pt x="788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445;p61"/>
              <p:cNvSpPr/>
              <p:nvPr/>
            </p:nvSpPr>
            <p:spPr>
              <a:xfrm>
                <a:off x="2110300" y="4413150"/>
                <a:ext cx="2000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000" h="2777" extrusionOk="0">
                    <a:moveTo>
                      <a:pt x="1" y="0"/>
                    </a:moveTo>
                    <a:lnTo>
                      <a:pt x="374" y="2653"/>
                    </a:lnTo>
                    <a:lnTo>
                      <a:pt x="7999" y="2777"/>
                    </a:lnTo>
                    <a:lnTo>
                      <a:pt x="7958" y="2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446;p61"/>
              <p:cNvSpPr/>
              <p:nvPr/>
            </p:nvSpPr>
            <p:spPr>
              <a:xfrm>
                <a:off x="2329950" y="1284200"/>
                <a:ext cx="186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8" extrusionOk="0">
                    <a:moveTo>
                      <a:pt x="374" y="0"/>
                    </a:moveTo>
                    <a:lnTo>
                      <a:pt x="208" y="125"/>
                    </a:lnTo>
                    <a:lnTo>
                      <a:pt x="125" y="249"/>
                    </a:lnTo>
                    <a:lnTo>
                      <a:pt x="42" y="456"/>
                    </a:lnTo>
                    <a:lnTo>
                      <a:pt x="1" y="705"/>
                    </a:lnTo>
                    <a:lnTo>
                      <a:pt x="42" y="871"/>
                    </a:lnTo>
                    <a:lnTo>
                      <a:pt x="125" y="1036"/>
                    </a:lnTo>
                    <a:lnTo>
                      <a:pt x="249" y="1078"/>
                    </a:lnTo>
                    <a:lnTo>
                      <a:pt x="415" y="1078"/>
                    </a:lnTo>
                    <a:lnTo>
                      <a:pt x="539" y="995"/>
                    </a:lnTo>
                    <a:lnTo>
                      <a:pt x="664" y="829"/>
                    </a:lnTo>
                    <a:lnTo>
                      <a:pt x="747" y="622"/>
                    </a:lnTo>
                    <a:lnTo>
                      <a:pt x="747" y="415"/>
                    </a:lnTo>
                    <a:lnTo>
                      <a:pt x="705" y="207"/>
                    </a:lnTo>
                    <a:lnTo>
                      <a:pt x="622" y="83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447;p61"/>
              <p:cNvSpPr/>
              <p:nvPr/>
            </p:nvSpPr>
            <p:spPr>
              <a:xfrm>
                <a:off x="2243950" y="126865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332" y="1"/>
                    </a:moveTo>
                    <a:lnTo>
                      <a:pt x="208" y="83"/>
                    </a:lnTo>
                    <a:lnTo>
                      <a:pt x="84" y="249"/>
                    </a:lnTo>
                    <a:lnTo>
                      <a:pt x="1" y="456"/>
                    </a:lnTo>
                    <a:lnTo>
                      <a:pt x="1" y="664"/>
                    </a:lnTo>
                    <a:lnTo>
                      <a:pt x="1" y="871"/>
                    </a:lnTo>
                    <a:lnTo>
                      <a:pt x="125" y="995"/>
                    </a:lnTo>
                    <a:lnTo>
                      <a:pt x="249" y="1078"/>
                    </a:lnTo>
                    <a:lnTo>
                      <a:pt x="374" y="1078"/>
                    </a:lnTo>
                    <a:lnTo>
                      <a:pt x="540" y="954"/>
                    </a:lnTo>
                    <a:lnTo>
                      <a:pt x="622" y="829"/>
                    </a:lnTo>
                    <a:lnTo>
                      <a:pt x="705" y="622"/>
                    </a:lnTo>
                    <a:lnTo>
                      <a:pt x="747" y="374"/>
                    </a:lnTo>
                    <a:lnTo>
                      <a:pt x="705" y="208"/>
                    </a:lnTo>
                    <a:lnTo>
                      <a:pt x="622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448;p61"/>
              <p:cNvSpPr/>
              <p:nvPr/>
            </p:nvSpPr>
            <p:spPr>
              <a:xfrm>
                <a:off x="2233600" y="1295600"/>
                <a:ext cx="518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6" extrusionOk="0">
                    <a:moveTo>
                      <a:pt x="2073" y="0"/>
                    </a:moveTo>
                    <a:lnTo>
                      <a:pt x="1617" y="539"/>
                    </a:lnTo>
                    <a:lnTo>
                      <a:pt x="1119" y="1036"/>
                    </a:lnTo>
                    <a:lnTo>
                      <a:pt x="581" y="1534"/>
                    </a:lnTo>
                    <a:lnTo>
                      <a:pt x="0" y="1989"/>
                    </a:lnTo>
                    <a:lnTo>
                      <a:pt x="166" y="2155"/>
                    </a:lnTo>
                    <a:lnTo>
                      <a:pt x="373" y="2279"/>
                    </a:lnTo>
                    <a:lnTo>
                      <a:pt x="622" y="2362"/>
                    </a:lnTo>
                    <a:lnTo>
                      <a:pt x="829" y="2404"/>
                    </a:lnTo>
                    <a:lnTo>
                      <a:pt x="1202" y="2445"/>
                    </a:lnTo>
                    <a:lnTo>
                      <a:pt x="1368" y="2445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449;p61"/>
              <p:cNvSpPr/>
              <p:nvPr/>
            </p:nvSpPr>
            <p:spPr>
              <a:xfrm>
                <a:off x="2353775" y="1237575"/>
                <a:ext cx="3630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86" extrusionOk="0">
                    <a:moveTo>
                      <a:pt x="125" y="0"/>
                    </a:moveTo>
                    <a:lnTo>
                      <a:pt x="42" y="42"/>
                    </a:lnTo>
                    <a:lnTo>
                      <a:pt x="1" y="83"/>
                    </a:lnTo>
                    <a:lnTo>
                      <a:pt x="1" y="166"/>
                    </a:lnTo>
                    <a:lnTo>
                      <a:pt x="1" y="249"/>
                    </a:lnTo>
                    <a:lnTo>
                      <a:pt x="1" y="290"/>
                    </a:lnTo>
                    <a:lnTo>
                      <a:pt x="42" y="332"/>
                    </a:lnTo>
                    <a:lnTo>
                      <a:pt x="125" y="373"/>
                    </a:lnTo>
                    <a:lnTo>
                      <a:pt x="457" y="498"/>
                    </a:lnTo>
                    <a:lnTo>
                      <a:pt x="705" y="663"/>
                    </a:lnTo>
                    <a:lnTo>
                      <a:pt x="954" y="912"/>
                    </a:lnTo>
                    <a:lnTo>
                      <a:pt x="1120" y="1202"/>
                    </a:lnTo>
                    <a:lnTo>
                      <a:pt x="1161" y="1244"/>
                    </a:lnTo>
                    <a:lnTo>
                      <a:pt x="1244" y="1285"/>
                    </a:lnTo>
                    <a:lnTo>
                      <a:pt x="1327" y="1285"/>
                    </a:lnTo>
                    <a:lnTo>
                      <a:pt x="1410" y="1244"/>
                    </a:lnTo>
                    <a:lnTo>
                      <a:pt x="1451" y="1202"/>
                    </a:lnTo>
                    <a:lnTo>
                      <a:pt x="1451" y="1119"/>
                    </a:lnTo>
                    <a:lnTo>
                      <a:pt x="1451" y="1036"/>
                    </a:lnTo>
                    <a:lnTo>
                      <a:pt x="1327" y="871"/>
                    </a:lnTo>
                    <a:lnTo>
                      <a:pt x="1244" y="663"/>
                    </a:lnTo>
                    <a:lnTo>
                      <a:pt x="1078" y="498"/>
                    </a:lnTo>
                    <a:lnTo>
                      <a:pt x="954" y="373"/>
                    </a:lnTo>
                    <a:lnTo>
                      <a:pt x="788" y="249"/>
                    </a:lnTo>
                    <a:lnTo>
                      <a:pt x="581" y="166"/>
                    </a:lnTo>
                    <a:lnTo>
                      <a:pt x="415" y="8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450;p61"/>
              <p:cNvSpPr/>
              <p:nvPr/>
            </p:nvSpPr>
            <p:spPr>
              <a:xfrm>
                <a:off x="2234625" y="1221000"/>
                <a:ext cx="435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871" extrusionOk="0">
                    <a:moveTo>
                      <a:pt x="1161" y="0"/>
                    </a:moveTo>
                    <a:lnTo>
                      <a:pt x="954" y="42"/>
                    </a:lnTo>
                    <a:lnTo>
                      <a:pt x="747" y="83"/>
                    </a:lnTo>
                    <a:lnTo>
                      <a:pt x="540" y="166"/>
                    </a:lnTo>
                    <a:lnTo>
                      <a:pt x="374" y="290"/>
                    </a:lnTo>
                    <a:lnTo>
                      <a:pt x="208" y="415"/>
                    </a:lnTo>
                    <a:lnTo>
                      <a:pt x="42" y="580"/>
                    </a:lnTo>
                    <a:lnTo>
                      <a:pt x="1" y="622"/>
                    </a:lnTo>
                    <a:lnTo>
                      <a:pt x="1" y="705"/>
                    </a:lnTo>
                    <a:lnTo>
                      <a:pt x="1" y="746"/>
                    </a:lnTo>
                    <a:lnTo>
                      <a:pt x="42" y="829"/>
                    </a:lnTo>
                    <a:lnTo>
                      <a:pt x="125" y="871"/>
                    </a:lnTo>
                    <a:lnTo>
                      <a:pt x="208" y="871"/>
                    </a:lnTo>
                    <a:lnTo>
                      <a:pt x="291" y="829"/>
                    </a:lnTo>
                    <a:lnTo>
                      <a:pt x="540" y="580"/>
                    </a:lnTo>
                    <a:lnTo>
                      <a:pt x="830" y="456"/>
                    </a:lnTo>
                    <a:lnTo>
                      <a:pt x="1161" y="373"/>
                    </a:lnTo>
                    <a:lnTo>
                      <a:pt x="1576" y="373"/>
                    </a:lnTo>
                    <a:lnTo>
                      <a:pt x="1659" y="332"/>
                    </a:lnTo>
                    <a:lnTo>
                      <a:pt x="1700" y="290"/>
                    </a:lnTo>
                    <a:lnTo>
                      <a:pt x="1741" y="207"/>
                    </a:lnTo>
                    <a:lnTo>
                      <a:pt x="1741" y="166"/>
                    </a:lnTo>
                    <a:lnTo>
                      <a:pt x="1700" y="83"/>
                    </a:lnTo>
                    <a:lnTo>
                      <a:pt x="1659" y="42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451;p61"/>
              <p:cNvSpPr/>
              <p:nvPr/>
            </p:nvSpPr>
            <p:spPr>
              <a:xfrm>
                <a:off x="2098900" y="4580975"/>
                <a:ext cx="580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996" extrusionOk="0">
                    <a:moveTo>
                      <a:pt x="415" y="167"/>
                    </a:moveTo>
                    <a:lnTo>
                      <a:pt x="581" y="208"/>
                    </a:lnTo>
                    <a:lnTo>
                      <a:pt x="995" y="333"/>
                    </a:lnTo>
                    <a:lnTo>
                      <a:pt x="1493" y="498"/>
                    </a:lnTo>
                    <a:lnTo>
                      <a:pt x="1949" y="747"/>
                    </a:lnTo>
                    <a:lnTo>
                      <a:pt x="1368" y="788"/>
                    </a:lnTo>
                    <a:lnTo>
                      <a:pt x="871" y="788"/>
                    </a:lnTo>
                    <a:lnTo>
                      <a:pt x="498" y="747"/>
                    </a:lnTo>
                    <a:lnTo>
                      <a:pt x="374" y="664"/>
                    </a:lnTo>
                    <a:lnTo>
                      <a:pt x="249" y="623"/>
                    </a:lnTo>
                    <a:lnTo>
                      <a:pt x="167" y="457"/>
                    </a:lnTo>
                    <a:lnTo>
                      <a:pt x="167" y="291"/>
                    </a:lnTo>
                    <a:lnTo>
                      <a:pt x="167" y="250"/>
                    </a:lnTo>
                    <a:lnTo>
                      <a:pt x="249" y="208"/>
                    </a:lnTo>
                    <a:lnTo>
                      <a:pt x="415" y="167"/>
                    </a:lnTo>
                    <a:close/>
                    <a:moveTo>
                      <a:pt x="374" y="1"/>
                    </a:moveTo>
                    <a:lnTo>
                      <a:pt x="249" y="42"/>
                    </a:lnTo>
                    <a:lnTo>
                      <a:pt x="167" y="42"/>
                    </a:lnTo>
                    <a:lnTo>
                      <a:pt x="42" y="167"/>
                    </a:lnTo>
                    <a:lnTo>
                      <a:pt x="1" y="291"/>
                    </a:lnTo>
                    <a:lnTo>
                      <a:pt x="1" y="415"/>
                    </a:lnTo>
                    <a:lnTo>
                      <a:pt x="1" y="540"/>
                    </a:lnTo>
                    <a:lnTo>
                      <a:pt x="42" y="623"/>
                    </a:lnTo>
                    <a:lnTo>
                      <a:pt x="125" y="747"/>
                    </a:lnTo>
                    <a:lnTo>
                      <a:pt x="332" y="871"/>
                    </a:lnTo>
                    <a:lnTo>
                      <a:pt x="540" y="913"/>
                    </a:lnTo>
                    <a:lnTo>
                      <a:pt x="830" y="954"/>
                    </a:lnTo>
                    <a:lnTo>
                      <a:pt x="1120" y="996"/>
                    </a:lnTo>
                    <a:lnTo>
                      <a:pt x="1700" y="954"/>
                    </a:lnTo>
                    <a:lnTo>
                      <a:pt x="2239" y="871"/>
                    </a:lnTo>
                    <a:lnTo>
                      <a:pt x="2280" y="871"/>
                    </a:lnTo>
                    <a:lnTo>
                      <a:pt x="2322" y="830"/>
                    </a:lnTo>
                    <a:lnTo>
                      <a:pt x="2322" y="788"/>
                    </a:lnTo>
                    <a:lnTo>
                      <a:pt x="2322" y="747"/>
                    </a:lnTo>
                    <a:lnTo>
                      <a:pt x="2280" y="706"/>
                    </a:lnTo>
                    <a:lnTo>
                      <a:pt x="1949" y="540"/>
                    </a:lnTo>
                    <a:lnTo>
                      <a:pt x="1327" y="250"/>
                    </a:lnTo>
                    <a:lnTo>
                      <a:pt x="995" y="125"/>
                    </a:lnTo>
                    <a:lnTo>
                      <a:pt x="664" y="42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452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extrusionOk="0">
                    <a:moveTo>
                      <a:pt x="581" y="208"/>
                    </a:moveTo>
                    <a:lnTo>
                      <a:pt x="747" y="332"/>
                    </a:lnTo>
                    <a:lnTo>
                      <a:pt x="913" y="581"/>
                    </a:lnTo>
                    <a:lnTo>
                      <a:pt x="1037" y="871"/>
                    </a:lnTo>
                    <a:lnTo>
                      <a:pt x="1120" y="1161"/>
                    </a:lnTo>
                    <a:lnTo>
                      <a:pt x="1161" y="1493"/>
                    </a:lnTo>
                    <a:lnTo>
                      <a:pt x="830" y="1244"/>
                    </a:lnTo>
                    <a:lnTo>
                      <a:pt x="498" y="871"/>
                    </a:lnTo>
                    <a:lnTo>
                      <a:pt x="250" y="539"/>
                    </a:lnTo>
                    <a:lnTo>
                      <a:pt x="208" y="415"/>
                    </a:lnTo>
                    <a:lnTo>
                      <a:pt x="208" y="291"/>
                    </a:lnTo>
                    <a:lnTo>
                      <a:pt x="208" y="249"/>
                    </a:lnTo>
                    <a:lnTo>
                      <a:pt x="291" y="208"/>
                    </a:lnTo>
                    <a:close/>
                    <a:moveTo>
                      <a:pt x="333" y="1"/>
                    </a:move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453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fill="none" extrusionOk="0">
                    <a:moveTo>
                      <a:pt x="1327" y="1741"/>
                    </a:moveTo>
                    <a:lnTo>
                      <a:pt x="1327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lnTo>
                      <a:pt x="333" y="1"/>
                    </a:lnTo>
                    <a:lnTo>
                      <a:pt x="333" y="1"/>
                    </a:ln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454;p61"/>
              <p:cNvSpPr/>
              <p:nvPr/>
            </p:nvSpPr>
            <p:spPr>
              <a:xfrm>
                <a:off x="2127925" y="4564400"/>
                <a:ext cx="2385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86" fill="none" extrusionOk="0">
                    <a:moveTo>
                      <a:pt x="83" y="1"/>
                    </a:moveTo>
                    <a:lnTo>
                      <a:pt x="83" y="1"/>
                    </a:lnTo>
                    <a:lnTo>
                      <a:pt x="166" y="1"/>
                    </a:lnTo>
                    <a:lnTo>
                      <a:pt x="166" y="1"/>
                    </a:lnTo>
                    <a:lnTo>
                      <a:pt x="373" y="1"/>
                    </a:lnTo>
                    <a:lnTo>
                      <a:pt x="539" y="125"/>
                    </a:lnTo>
                    <a:lnTo>
                      <a:pt x="539" y="125"/>
                    </a:lnTo>
                    <a:lnTo>
                      <a:pt x="705" y="374"/>
                    </a:lnTo>
                    <a:lnTo>
                      <a:pt x="829" y="664"/>
                    </a:lnTo>
                    <a:lnTo>
                      <a:pt x="912" y="954"/>
                    </a:lnTo>
                    <a:lnTo>
                      <a:pt x="953" y="1286"/>
                    </a:lnTo>
                    <a:lnTo>
                      <a:pt x="953" y="1286"/>
                    </a:lnTo>
                    <a:lnTo>
                      <a:pt x="622" y="1037"/>
                    </a:lnTo>
                    <a:lnTo>
                      <a:pt x="290" y="664"/>
                    </a:lnTo>
                    <a:lnTo>
                      <a:pt x="42" y="332"/>
                    </a:lnTo>
                    <a:lnTo>
                      <a:pt x="0" y="20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83" y="1"/>
                    </a:lnTo>
                    <a:lnTo>
                      <a:pt x="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455;p61"/>
              <p:cNvSpPr/>
              <p:nvPr/>
            </p:nvSpPr>
            <p:spPr>
              <a:xfrm>
                <a:off x="2132050" y="4561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456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extrusionOk="0">
                    <a:moveTo>
                      <a:pt x="1" y="1"/>
                    </a:moveTo>
                    <a:lnTo>
                      <a:pt x="954" y="8828"/>
                    </a:lnTo>
                    <a:lnTo>
                      <a:pt x="4767" y="8911"/>
                    </a:lnTo>
                    <a:lnTo>
                      <a:pt x="3814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457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fill="none" extrusionOk="0">
                    <a:moveTo>
                      <a:pt x="4767" y="8911"/>
                    </a:moveTo>
                    <a:lnTo>
                      <a:pt x="954" y="8828"/>
                    </a:lnTo>
                    <a:lnTo>
                      <a:pt x="1" y="1"/>
                    </a:lnTo>
                    <a:lnTo>
                      <a:pt x="3814" y="84"/>
                    </a:lnTo>
                    <a:lnTo>
                      <a:pt x="4767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458;p61"/>
              <p:cNvSpPr/>
              <p:nvPr/>
            </p:nvSpPr>
            <p:spPr>
              <a:xfrm>
                <a:off x="2464650" y="4594450"/>
                <a:ext cx="242450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9698" h="4394" extrusionOk="0">
                    <a:moveTo>
                      <a:pt x="4766" y="1"/>
                    </a:moveTo>
                    <a:lnTo>
                      <a:pt x="4517" y="42"/>
                    </a:lnTo>
                    <a:lnTo>
                      <a:pt x="4269" y="125"/>
                    </a:lnTo>
                    <a:lnTo>
                      <a:pt x="4062" y="249"/>
                    </a:lnTo>
                    <a:lnTo>
                      <a:pt x="3357" y="913"/>
                    </a:lnTo>
                    <a:lnTo>
                      <a:pt x="3026" y="1203"/>
                    </a:lnTo>
                    <a:lnTo>
                      <a:pt x="2653" y="1493"/>
                    </a:lnTo>
                    <a:lnTo>
                      <a:pt x="2197" y="1783"/>
                    </a:lnTo>
                    <a:lnTo>
                      <a:pt x="1699" y="2031"/>
                    </a:lnTo>
                    <a:lnTo>
                      <a:pt x="1119" y="2239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2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523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1" y="4145"/>
                    </a:lnTo>
                    <a:lnTo>
                      <a:pt x="1451" y="4187"/>
                    </a:lnTo>
                    <a:lnTo>
                      <a:pt x="5222" y="4187"/>
                    </a:lnTo>
                    <a:lnTo>
                      <a:pt x="6382" y="4228"/>
                    </a:lnTo>
                    <a:lnTo>
                      <a:pt x="7294" y="4269"/>
                    </a:lnTo>
                    <a:lnTo>
                      <a:pt x="8082" y="4311"/>
                    </a:lnTo>
                    <a:lnTo>
                      <a:pt x="9035" y="4394"/>
                    </a:lnTo>
                    <a:lnTo>
                      <a:pt x="9076" y="4394"/>
                    </a:lnTo>
                    <a:lnTo>
                      <a:pt x="9201" y="4352"/>
                    </a:lnTo>
                    <a:lnTo>
                      <a:pt x="9325" y="4311"/>
                    </a:lnTo>
                    <a:lnTo>
                      <a:pt x="9532" y="4187"/>
                    </a:lnTo>
                    <a:lnTo>
                      <a:pt x="9656" y="3979"/>
                    </a:lnTo>
                    <a:lnTo>
                      <a:pt x="9698" y="3855"/>
                    </a:lnTo>
                    <a:lnTo>
                      <a:pt x="9698" y="3731"/>
                    </a:lnTo>
                    <a:lnTo>
                      <a:pt x="9449" y="332"/>
                    </a:lnTo>
                    <a:lnTo>
                      <a:pt x="9408" y="208"/>
                    </a:lnTo>
                    <a:lnTo>
                      <a:pt x="9366" y="125"/>
                    </a:lnTo>
                    <a:lnTo>
                      <a:pt x="9283" y="84"/>
                    </a:lnTo>
                    <a:lnTo>
                      <a:pt x="9159" y="42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459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460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fill="none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461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462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fill="none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463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extrusionOk="0">
                    <a:moveTo>
                      <a:pt x="1" y="0"/>
                    </a:move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464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fill="none" extrusionOk="0">
                    <a:moveTo>
                      <a:pt x="16868" y="37175"/>
                    </a:move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465;p61"/>
              <p:cNvSpPr/>
              <p:nvPr/>
            </p:nvSpPr>
            <p:spPr>
              <a:xfrm>
                <a:off x="2511275" y="4413150"/>
                <a:ext cx="21345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2777" extrusionOk="0">
                    <a:moveTo>
                      <a:pt x="0" y="0"/>
                    </a:moveTo>
                    <a:lnTo>
                      <a:pt x="332" y="2653"/>
                    </a:lnTo>
                    <a:lnTo>
                      <a:pt x="7999" y="2777"/>
                    </a:lnTo>
                    <a:lnTo>
                      <a:pt x="8537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466;p61"/>
              <p:cNvSpPr/>
              <p:nvPr/>
            </p:nvSpPr>
            <p:spPr>
              <a:xfrm>
                <a:off x="2559950" y="4564400"/>
                <a:ext cx="518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493" extrusionOk="0">
                    <a:moveTo>
                      <a:pt x="457" y="167"/>
                    </a:moveTo>
                    <a:lnTo>
                      <a:pt x="623" y="250"/>
                    </a:lnTo>
                    <a:lnTo>
                      <a:pt x="996" y="540"/>
                    </a:lnTo>
                    <a:lnTo>
                      <a:pt x="1369" y="871"/>
                    </a:lnTo>
                    <a:lnTo>
                      <a:pt x="1742" y="1244"/>
                    </a:lnTo>
                    <a:lnTo>
                      <a:pt x="1161" y="1120"/>
                    </a:lnTo>
                    <a:lnTo>
                      <a:pt x="705" y="954"/>
                    </a:lnTo>
                    <a:lnTo>
                      <a:pt x="374" y="747"/>
                    </a:lnTo>
                    <a:lnTo>
                      <a:pt x="291" y="664"/>
                    </a:lnTo>
                    <a:lnTo>
                      <a:pt x="208" y="540"/>
                    </a:lnTo>
                    <a:lnTo>
                      <a:pt x="167" y="374"/>
                    </a:lnTo>
                    <a:lnTo>
                      <a:pt x="208" y="250"/>
                    </a:lnTo>
                    <a:lnTo>
                      <a:pt x="250" y="167"/>
                    </a:lnTo>
                    <a:close/>
                    <a:moveTo>
                      <a:pt x="291" y="1"/>
                    </a:moveTo>
                    <a:lnTo>
                      <a:pt x="167" y="42"/>
                    </a:lnTo>
                    <a:lnTo>
                      <a:pt x="42" y="167"/>
                    </a:lnTo>
                    <a:lnTo>
                      <a:pt x="1" y="250"/>
                    </a:lnTo>
                    <a:lnTo>
                      <a:pt x="1" y="374"/>
                    </a:lnTo>
                    <a:lnTo>
                      <a:pt x="1" y="498"/>
                    </a:lnTo>
                    <a:lnTo>
                      <a:pt x="42" y="623"/>
                    </a:lnTo>
                    <a:lnTo>
                      <a:pt x="167" y="788"/>
                    </a:lnTo>
                    <a:lnTo>
                      <a:pt x="374" y="954"/>
                    </a:lnTo>
                    <a:lnTo>
                      <a:pt x="623" y="1078"/>
                    </a:lnTo>
                    <a:lnTo>
                      <a:pt x="871" y="1203"/>
                    </a:lnTo>
                    <a:lnTo>
                      <a:pt x="1451" y="1369"/>
                    </a:lnTo>
                    <a:lnTo>
                      <a:pt x="1962" y="1486"/>
                    </a:lnTo>
                    <a:lnTo>
                      <a:pt x="1962" y="1486"/>
                    </a:lnTo>
                    <a:lnTo>
                      <a:pt x="2032" y="1451"/>
                    </a:lnTo>
                    <a:lnTo>
                      <a:pt x="2073" y="1369"/>
                    </a:lnTo>
                    <a:lnTo>
                      <a:pt x="2032" y="1327"/>
                    </a:lnTo>
                    <a:lnTo>
                      <a:pt x="1783" y="1037"/>
                    </a:lnTo>
                    <a:lnTo>
                      <a:pt x="1327" y="581"/>
                    </a:lnTo>
                    <a:lnTo>
                      <a:pt x="1037" y="332"/>
                    </a:lnTo>
                    <a:lnTo>
                      <a:pt x="747" y="125"/>
                    </a:lnTo>
                    <a:lnTo>
                      <a:pt x="498" y="1"/>
                    </a:lnTo>
                    <a:close/>
                    <a:moveTo>
                      <a:pt x="1962" y="1486"/>
                    </a:moveTo>
                    <a:lnTo>
                      <a:pt x="1949" y="1493"/>
                    </a:lnTo>
                    <a:lnTo>
                      <a:pt x="1990" y="1493"/>
                    </a:lnTo>
                    <a:lnTo>
                      <a:pt x="1962" y="1486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467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extrusionOk="0">
                    <a:moveTo>
                      <a:pt x="457" y="166"/>
                    </a:moveTo>
                    <a:lnTo>
                      <a:pt x="622" y="249"/>
                    </a:lnTo>
                    <a:lnTo>
                      <a:pt x="747" y="415"/>
                    </a:lnTo>
                    <a:lnTo>
                      <a:pt x="830" y="705"/>
                    </a:lnTo>
                    <a:lnTo>
                      <a:pt x="830" y="1037"/>
                    </a:lnTo>
                    <a:lnTo>
                      <a:pt x="830" y="1368"/>
                    </a:lnTo>
                    <a:lnTo>
                      <a:pt x="747" y="1658"/>
                    </a:lnTo>
                    <a:lnTo>
                      <a:pt x="498" y="1285"/>
                    </a:lnTo>
                    <a:lnTo>
                      <a:pt x="332" y="871"/>
                    </a:lnTo>
                    <a:lnTo>
                      <a:pt x="208" y="456"/>
                    </a:lnTo>
                    <a:lnTo>
                      <a:pt x="208" y="291"/>
                    </a:lnTo>
                    <a:lnTo>
                      <a:pt x="249" y="208"/>
                    </a:lnTo>
                    <a:lnTo>
                      <a:pt x="249" y="166"/>
                    </a:lnTo>
                    <a:close/>
                    <a:moveTo>
                      <a:pt x="208" y="1"/>
                    </a:moveTo>
                    <a:lnTo>
                      <a:pt x="125" y="42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468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fill="none" extrusionOk="0">
                    <a:moveTo>
                      <a:pt x="747" y="1990"/>
                    </a:moveTo>
                    <a:lnTo>
                      <a:pt x="788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332" y="1"/>
                    </a:lnTo>
                    <a:lnTo>
                      <a:pt x="208" y="1"/>
                    </a:lnTo>
                    <a:lnTo>
                      <a:pt x="125" y="42"/>
                    </a:lnTo>
                    <a:lnTo>
                      <a:pt x="42" y="125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47" y="1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469;p61"/>
              <p:cNvSpPr/>
              <p:nvPr/>
            </p:nvSpPr>
            <p:spPr>
              <a:xfrm>
                <a:off x="2595175" y="4556125"/>
                <a:ext cx="1557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493" fill="none" extrusionOk="0">
                    <a:moveTo>
                      <a:pt x="125" y="0"/>
                    </a:moveTo>
                    <a:lnTo>
                      <a:pt x="250" y="0"/>
                    </a:lnTo>
                    <a:lnTo>
                      <a:pt x="250" y="0"/>
                    </a:lnTo>
                    <a:lnTo>
                      <a:pt x="415" y="83"/>
                    </a:lnTo>
                    <a:lnTo>
                      <a:pt x="540" y="249"/>
                    </a:lnTo>
                    <a:lnTo>
                      <a:pt x="540" y="249"/>
                    </a:lnTo>
                    <a:lnTo>
                      <a:pt x="623" y="539"/>
                    </a:lnTo>
                    <a:lnTo>
                      <a:pt x="623" y="871"/>
                    </a:lnTo>
                    <a:lnTo>
                      <a:pt x="623" y="1202"/>
                    </a:lnTo>
                    <a:lnTo>
                      <a:pt x="540" y="1492"/>
                    </a:lnTo>
                    <a:lnTo>
                      <a:pt x="540" y="1492"/>
                    </a:lnTo>
                    <a:lnTo>
                      <a:pt x="291" y="1119"/>
                    </a:lnTo>
                    <a:lnTo>
                      <a:pt x="125" y="705"/>
                    </a:lnTo>
                    <a:lnTo>
                      <a:pt x="1" y="290"/>
                    </a:lnTo>
                    <a:lnTo>
                      <a:pt x="1" y="125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0"/>
                    </a:lnTo>
                    <a:lnTo>
                      <a:pt x="125" y="0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470;p61"/>
              <p:cNvSpPr/>
              <p:nvPr/>
            </p:nvSpPr>
            <p:spPr>
              <a:xfrm>
                <a:off x="2601400" y="4554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471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472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fill="none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473;p61"/>
              <p:cNvSpPr/>
              <p:nvPr/>
            </p:nvSpPr>
            <p:spPr>
              <a:xfrm>
                <a:off x="1752850" y="2614525"/>
                <a:ext cx="12022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145" extrusionOk="0">
                    <a:moveTo>
                      <a:pt x="415" y="0"/>
                    </a:moveTo>
                    <a:lnTo>
                      <a:pt x="1" y="2404"/>
                    </a:lnTo>
                    <a:lnTo>
                      <a:pt x="1" y="2652"/>
                    </a:lnTo>
                    <a:lnTo>
                      <a:pt x="42" y="2901"/>
                    </a:lnTo>
                    <a:lnTo>
                      <a:pt x="84" y="3150"/>
                    </a:lnTo>
                    <a:lnTo>
                      <a:pt x="208" y="3357"/>
                    </a:lnTo>
                    <a:lnTo>
                      <a:pt x="374" y="3564"/>
                    </a:lnTo>
                    <a:lnTo>
                      <a:pt x="581" y="3730"/>
                    </a:lnTo>
                    <a:lnTo>
                      <a:pt x="788" y="3854"/>
                    </a:lnTo>
                    <a:lnTo>
                      <a:pt x="1037" y="3896"/>
                    </a:lnTo>
                    <a:lnTo>
                      <a:pt x="1078" y="3937"/>
                    </a:lnTo>
                    <a:lnTo>
                      <a:pt x="2736" y="4144"/>
                    </a:lnTo>
                    <a:lnTo>
                      <a:pt x="2943" y="4144"/>
                    </a:lnTo>
                    <a:lnTo>
                      <a:pt x="3192" y="4103"/>
                    </a:lnTo>
                    <a:lnTo>
                      <a:pt x="3399" y="4020"/>
                    </a:lnTo>
                    <a:lnTo>
                      <a:pt x="3606" y="3937"/>
                    </a:lnTo>
                    <a:lnTo>
                      <a:pt x="3814" y="3771"/>
                    </a:lnTo>
                    <a:lnTo>
                      <a:pt x="3979" y="3606"/>
                    </a:lnTo>
                    <a:lnTo>
                      <a:pt x="4104" y="3398"/>
                    </a:lnTo>
                    <a:lnTo>
                      <a:pt x="4187" y="3191"/>
                    </a:lnTo>
                    <a:lnTo>
                      <a:pt x="4808" y="1326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474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extrusionOk="0">
                    <a:moveTo>
                      <a:pt x="9947" y="1"/>
                    </a:moveTo>
                    <a:lnTo>
                      <a:pt x="8952" y="4269"/>
                    </a:lnTo>
                    <a:lnTo>
                      <a:pt x="7957" y="8580"/>
                    </a:lnTo>
                    <a:lnTo>
                      <a:pt x="6963" y="12890"/>
                    </a:lnTo>
                    <a:lnTo>
                      <a:pt x="5927" y="17241"/>
                    </a:lnTo>
                    <a:lnTo>
                      <a:pt x="5678" y="18236"/>
                    </a:lnTo>
                    <a:lnTo>
                      <a:pt x="5429" y="19147"/>
                    </a:lnTo>
                    <a:lnTo>
                      <a:pt x="4766" y="21137"/>
                    </a:lnTo>
                    <a:lnTo>
                      <a:pt x="3274" y="25240"/>
                    </a:lnTo>
                    <a:lnTo>
                      <a:pt x="1700" y="29301"/>
                    </a:lnTo>
                    <a:lnTo>
                      <a:pt x="871" y="31332"/>
                    </a:lnTo>
                    <a:lnTo>
                      <a:pt x="0" y="33362"/>
                    </a:lnTo>
                    <a:lnTo>
                      <a:pt x="5554" y="35600"/>
                    </a:lnTo>
                    <a:lnTo>
                      <a:pt x="8703" y="27270"/>
                    </a:lnTo>
                    <a:lnTo>
                      <a:pt x="10237" y="23085"/>
                    </a:lnTo>
                    <a:lnTo>
                      <a:pt x="10610" y="22007"/>
                    </a:lnTo>
                    <a:lnTo>
                      <a:pt x="10983" y="20930"/>
                    </a:lnTo>
                    <a:lnTo>
                      <a:pt x="11190" y="20349"/>
                    </a:lnTo>
                    <a:lnTo>
                      <a:pt x="11356" y="19728"/>
                    </a:lnTo>
                    <a:lnTo>
                      <a:pt x="11646" y="18609"/>
                    </a:lnTo>
                    <a:lnTo>
                      <a:pt x="12765" y="14382"/>
                    </a:lnTo>
                    <a:lnTo>
                      <a:pt x="13925" y="10113"/>
                    </a:lnTo>
                    <a:lnTo>
                      <a:pt x="15127" y="5886"/>
                    </a:lnTo>
                    <a:lnTo>
                      <a:pt x="16370" y="1659"/>
                    </a:lnTo>
                    <a:lnTo>
                      <a:pt x="994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475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fill="none" extrusionOk="0">
                    <a:moveTo>
                      <a:pt x="16370" y="1659"/>
                    </a:moveTo>
                    <a:lnTo>
                      <a:pt x="16370" y="1659"/>
                    </a:lnTo>
                    <a:lnTo>
                      <a:pt x="15127" y="5886"/>
                    </a:lnTo>
                    <a:lnTo>
                      <a:pt x="13925" y="10113"/>
                    </a:lnTo>
                    <a:lnTo>
                      <a:pt x="13925" y="10113"/>
                    </a:lnTo>
                    <a:lnTo>
                      <a:pt x="12765" y="14382"/>
                    </a:lnTo>
                    <a:lnTo>
                      <a:pt x="11646" y="18609"/>
                    </a:lnTo>
                    <a:lnTo>
                      <a:pt x="11646" y="18609"/>
                    </a:lnTo>
                    <a:lnTo>
                      <a:pt x="11356" y="19728"/>
                    </a:lnTo>
                    <a:lnTo>
                      <a:pt x="11190" y="20349"/>
                    </a:lnTo>
                    <a:lnTo>
                      <a:pt x="10983" y="20930"/>
                    </a:lnTo>
                    <a:lnTo>
                      <a:pt x="10983" y="20930"/>
                    </a:lnTo>
                    <a:lnTo>
                      <a:pt x="10610" y="22007"/>
                    </a:lnTo>
                    <a:lnTo>
                      <a:pt x="10237" y="23085"/>
                    </a:lnTo>
                    <a:lnTo>
                      <a:pt x="10237" y="23085"/>
                    </a:lnTo>
                    <a:lnTo>
                      <a:pt x="8703" y="27270"/>
                    </a:lnTo>
                    <a:lnTo>
                      <a:pt x="5554" y="35600"/>
                    </a:lnTo>
                    <a:lnTo>
                      <a:pt x="0" y="33362"/>
                    </a:lnTo>
                    <a:lnTo>
                      <a:pt x="0" y="33362"/>
                    </a:lnTo>
                    <a:lnTo>
                      <a:pt x="871" y="31332"/>
                    </a:lnTo>
                    <a:lnTo>
                      <a:pt x="1700" y="29301"/>
                    </a:lnTo>
                    <a:lnTo>
                      <a:pt x="3274" y="25240"/>
                    </a:lnTo>
                    <a:lnTo>
                      <a:pt x="3274" y="25240"/>
                    </a:lnTo>
                    <a:lnTo>
                      <a:pt x="4766" y="21137"/>
                    </a:lnTo>
                    <a:lnTo>
                      <a:pt x="4766" y="21137"/>
                    </a:lnTo>
                    <a:lnTo>
                      <a:pt x="5429" y="19147"/>
                    </a:lnTo>
                    <a:lnTo>
                      <a:pt x="5429" y="19147"/>
                    </a:lnTo>
                    <a:lnTo>
                      <a:pt x="5678" y="18236"/>
                    </a:lnTo>
                    <a:lnTo>
                      <a:pt x="5927" y="17241"/>
                    </a:lnTo>
                    <a:lnTo>
                      <a:pt x="5927" y="17241"/>
                    </a:lnTo>
                    <a:lnTo>
                      <a:pt x="6963" y="12890"/>
                    </a:lnTo>
                    <a:lnTo>
                      <a:pt x="7957" y="8580"/>
                    </a:lnTo>
                    <a:lnTo>
                      <a:pt x="7957" y="8580"/>
                    </a:lnTo>
                    <a:lnTo>
                      <a:pt x="8952" y="4269"/>
                    </a:lnTo>
                    <a:lnTo>
                      <a:pt x="9947" y="1"/>
                    </a:lnTo>
                    <a:lnTo>
                      <a:pt x="16370" y="16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476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extrusionOk="0">
                    <a:moveTo>
                      <a:pt x="4186" y="0"/>
                    </a:move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477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fill="none" extrusionOk="0">
                    <a:moveTo>
                      <a:pt x="4186" y="0"/>
                    </a:moveTo>
                    <a:lnTo>
                      <a:pt x="4186" y="0"/>
                    </a:lnTo>
                    <a:lnTo>
                      <a:pt x="2818" y="5844"/>
                    </a:ln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478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extrusionOk="0">
                    <a:moveTo>
                      <a:pt x="1161" y="0"/>
                    </a:moveTo>
                    <a:lnTo>
                      <a:pt x="912" y="42"/>
                    </a:lnTo>
                    <a:lnTo>
                      <a:pt x="705" y="124"/>
                    </a:lnTo>
                    <a:lnTo>
                      <a:pt x="497" y="207"/>
                    </a:lnTo>
                    <a:lnTo>
                      <a:pt x="332" y="373"/>
                    </a:lnTo>
                    <a:lnTo>
                      <a:pt x="207" y="539"/>
                    </a:lnTo>
                    <a:lnTo>
                      <a:pt x="83" y="746"/>
                    </a:lnTo>
                    <a:lnTo>
                      <a:pt x="0" y="953"/>
                    </a:lnTo>
                    <a:lnTo>
                      <a:pt x="0" y="1202"/>
                    </a:lnTo>
                    <a:lnTo>
                      <a:pt x="0" y="17116"/>
                    </a:lnTo>
                    <a:lnTo>
                      <a:pt x="42" y="17365"/>
                    </a:lnTo>
                    <a:lnTo>
                      <a:pt x="83" y="17613"/>
                    </a:lnTo>
                    <a:lnTo>
                      <a:pt x="207" y="17821"/>
                    </a:lnTo>
                    <a:lnTo>
                      <a:pt x="373" y="18028"/>
                    </a:lnTo>
                    <a:lnTo>
                      <a:pt x="539" y="18194"/>
                    </a:lnTo>
                    <a:lnTo>
                      <a:pt x="788" y="18318"/>
                    </a:lnTo>
                    <a:lnTo>
                      <a:pt x="995" y="18401"/>
                    </a:lnTo>
                    <a:lnTo>
                      <a:pt x="1243" y="18442"/>
                    </a:lnTo>
                    <a:lnTo>
                      <a:pt x="24452" y="20059"/>
                    </a:lnTo>
                    <a:lnTo>
                      <a:pt x="24783" y="20059"/>
                    </a:lnTo>
                    <a:lnTo>
                      <a:pt x="24990" y="19976"/>
                    </a:lnTo>
                    <a:lnTo>
                      <a:pt x="25198" y="19851"/>
                    </a:lnTo>
                    <a:lnTo>
                      <a:pt x="25363" y="19727"/>
                    </a:lnTo>
                    <a:lnTo>
                      <a:pt x="25529" y="19561"/>
                    </a:lnTo>
                    <a:lnTo>
                      <a:pt x="25612" y="19354"/>
                    </a:lnTo>
                    <a:lnTo>
                      <a:pt x="25695" y="19105"/>
                    </a:lnTo>
                    <a:lnTo>
                      <a:pt x="25695" y="18898"/>
                    </a:lnTo>
                    <a:lnTo>
                      <a:pt x="25695" y="2984"/>
                    </a:lnTo>
                    <a:lnTo>
                      <a:pt x="25653" y="2735"/>
                    </a:lnTo>
                    <a:lnTo>
                      <a:pt x="25612" y="2487"/>
                    </a:lnTo>
                    <a:lnTo>
                      <a:pt x="25488" y="2238"/>
                    </a:lnTo>
                    <a:lnTo>
                      <a:pt x="25322" y="2072"/>
                    </a:lnTo>
                    <a:lnTo>
                      <a:pt x="25156" y="1907"/>
                    </a:lnTo>
                    <a:lnTo>
                      <a:pt x="24949" y="1782"/>
                    </a:lnTo>
                    <a:lnTo>
                      <a:pt x="24700" y="1658"/>
                    </a:lnTo>
                    <a:lnTo>
                      <a:pt x="24452" y="1616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479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fill="none" extrusionOk="0">
                    <a:moveTo>
                      <a:pt x="24452" y="20059"/>
                    </a:moveTo>
                    <a:lnTo>
                      <a:pt x="1243" y="18442"/>
                    </a:lnTo>
                    <a:lnTo>
                      <a:pt x="1243" y="18442"/>
                    </a:lnTo>
                    <a:lnTo>
                      <a:pt x="995" y="18401"/>
                    </a:lnTo>
                    <a:lnTo>
                      <a:pt x="788" y="18318"/>
                    </a:lnTo>
                    <a:lnTo>
                      <a:pt x="539" y="18194"/>
                    </a:lnTo>
                    <a:lnTo>
                      <a:pt x="373" y="18028"/>
                    </a:lnTo>
                    <a:lnTo>
                      <a:pt x="207" y="17821"/>
                    </a:lnTo>
                    <a:lnTo>
                      <a:pt x="83" y="17613"/>
                    </a:lnTo>
                    <a:lnTo>
                      <a:pt x="42" y="17365"/>
                    </a:lnTo>
                    <a:lnTo>
                      <a:pt x="0" y="17116"/>
                    </a:lnTo>
                    <a:lnTo>
                      <a:pt x="0" y="1202"/>
                    </a:lnTo>
                    <a:lnTo>
                      <a:pt x="0" y="1202"/>
                    </a:lnTo>
                    <a:lnTo>
                      <a:pt x="0" y="953"/>
                    </a:lnTo>
                    <a:lnTo>
                      <a:pt x="83" y="746"/>
                    </a:lnTo>
                    <a:lnTo>
                      <a:pt x="207" y="539"/>
                    </a:lnTo>
                    <a:lnTo>
                      <a:pt x="332" y="373"/>
                    </a:lnTo>
                    <a:lnTo>
                      <a:pt x="497" y="207"/>
                    </a:lnTo>
                    <a:lnTo>
                      <a:pt x="705" y="124"/>
                    </a:lnTo>
                    <a:lnTo>
                      <a:pt x="912" y="42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243" y="0"/>
                    </a:lnTo>
                    <a:lnTo>
                      <a:pt x="24452" y="1616"/>
                    </a:lnTo>
                    <a:lnTo>
                      <a:pt x="24452" y="1616"/>
                    </a:lnTo>
                    <a:lnTo>
                      <a:pt x="24700" y="1658"/>
                    </a:lnTo>
                    <a:lnTo>
                      <a:pt x="24949" y="1782"/>
                    </a:lnTo>
                    <a:lnTo>
                      <a:pt x="25156" y="1907"/>
                    </a:lnTo>
                    <a:lnTo>
                      <a:pt x="25322" y="2072"/>
                    </a:lnTo>
                    <a:lnTo>
                      <a:pt x="25488" y="2238"/>
                    </a:lnTo>
                    <a:lnTo>
                      <a:pt x="25612" y="2487"/>
                    </a:lnTo>
                    <a:lnTo>
                      <a:pt x="25653" y="2735"/>
                    </a:lnTo>
                    <a:lnTo>
                      <a:pt x="25695" y="2984"/>
                    </a:lnTo>
                    <a:lnTo>
                      <a:pt x="25695" y="18898"/>
                    </a:lnTo>
                    <a:lnTo>
                      <a:pt x="25695" y="18898"/>
                    </a:lnTo>
                    <a:lnTo>
                      <a:pt x="25695" y="19105"/>
                    </a:lnTo>
                    <a:lnTo>
                      <a:pt x="25612" y="19354"/>
                    </a:lnTo>
                    <a:lnTo>
                      <a:pt x="25529" y="19561"/>
                    </a:lnTo>
                    <a:lnTo>
                      <a:pt x="25363" y="19727"/>
                    </a:lnTo>
                    <a:lnTo>
                      <a:pt x="25198" y="19851"/>
                    </a:lnTo>
                    <a:lnTo>
                      <a:pt x="24990" y="19976"/>
                    </a:lnTo>
                    <a:lnTo>
                      <a:pt x="24783" y="20059"/>
                    </a:lnTo>
                    <a:lnTo>
                      <a:pt x="24534" y="20059"/>
                    </a:lnTo>
                    <a:lnTo>
                      <a:pt x="24534" y="20059"/>
                    </a:lnTo>
                    <a:lnTo>
                      <a:pt x="24452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480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extrusionOk="0">
                    <a:moveTo>
                      <a:pt x="912" y="1"/>
                    </a:moveTo>
                    <a:lnTo>
                      <a:pt x="664" y="84"/>
                    </a:lnTo>
                    <a:lnTo>
                      <a:pt x="498" y="208"/>
                    </a:lnTo>
                    <a:lnTo>
                      <a:pt x="332" y="332"/>
                    </a:lnTo>
                    <a:lnTo>
                      <a:pt x="166" y="498"/>
                    </a:lnTo>
                    <a:lnTo>
                      <a:pt x="83" y="705"/>
                    </a:lnTo>
                    <a:lnTo>
                      <a:pt x="1" y="954"/>
                    </a:lnTo>
                    <a:lnTo>
                      <a:pt x="1" y="1161"/>
                    </a:lnTo>
                    <a:lnTo>
                      <a:pt x="1" y="17075"/>
                    </a:lnTo>
                    <a:lnTo>
                      <a:pt x="1" y="17324"/>
                    </a:lnTo>
                    <a:lnTo>
                      <a:pt x="83" y="17573"/>
                    </a:lnTo>
                    <a:lnTo>
                      <a:pt x="208" y="17821"/>
                    </a:lnTo>
                    <a:lnTo>
                      <a:pt x="374" y="17987"/>
                    </a:lnTo>
                    <a:lnTo>
                      <a:pt x="539" y="18153"/>
                    </a:lnTo>
                    <a:lnTo>
                      <a:pt x="747" y="18277"/>
                    </a:lnTo>
                    <a:lnTo>
                      <a:pt x="995" y="18402"/>
                    </a:lnTo>
                    <a:lnTo>
                      <a:pt x="1244" y="18443"/>
                    </a:lnTo>
                    <a:lnTo>
                      <a:pt x="24411" y="20059"/>
                    </a:lnTo>
                    <a:lnTo>
                      <a:pt x="24535" y="20059"/>
                    </a:lnTo>
                    <a:lnTo>
                      <a:pt x="24784" y="20018"/>
                    </a:lnTo>
                    <a:lnTo>
                      <a:pt x="24991" y="19935"/>
                    </a:lnTo>
                    <a:lnTo>
                      <a:pt x="25198" y="19852"/>
                    </a:lnTo>
                    <a:lnTo>
                      <a:pt x="25364" y="19686"/>
                    </a:lnTo>
                    <a:lnTo>
                      <a:pt x="25488" y="19521"/>
                    </a:lnTo>
                    <a:lnTo>
                      <a:pt x="25612" y="19313"/>
                    </a:lnTo>
                    <a:lnTo>
                      <a:pt x="25654" y="19106"/>
                    </a:lnTo>
                    <a:lnTo>
                      <a:pt x="25695" y="18857"/>
                    </a:lnTo>
                    <a:lnTo>
                      <a:pt x="25695" y="2943"/>
                    </a:lnTo>
                    <a:lnTo>
                      <a:pt x="25654" y="2695"/>
                    </a:lnTo>
                    <a:lnTo>
                      <a:pt x="25571" y="2446"/>
                    </a:lnTo>
                    <a:lnTo>
                      <a:pt x="25488" y="2239"/>
                    </a:lnTo>
                    <a:lnTo>
                      <a:pt x="25322" y="2032"/>
                    </a:lnTo>
                    <a:lnTo>
                      <a:pt x="25115" y="1866"/>
                    </a:lnTo>
                    <a:lnTo>
                      <a:pt x="24908" y="1742"/>
                    </a:lnTo>
                    <a:lnTo>
                      <a:pt x="24659" y="1659"/>
                    </a:lnTo>
                    <a:lnTo>
                      <a:pt x="24411" y="1617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481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fill="none" extrusionOk="0">
                    <a:moveTo>
                      <a:pt x="24411" y="20059"/>
                    </a:moveTo>
                    <a:lnTo>
                      <a:pt x="1244" y="18443"/>
                    </a:lnTo>
                    <a:lnTo>
                      <a:pt x="1244" y="18443"/>
                    </a:lnTo>
                    <a:lnTo>
                      <a:pt x="995" y="18402"/>
                    </a:lnTo>
                    <a:lnTo>
                      <a:pt x="747" y="18277"/>
                    </a:lnTo>
                    <a:lnTo>
                      <a:pt x="539" y="18153"/>
                    </a:lnTo>
                    <a:lnTo>
                      <a:pt x="374" y="17987"/>
                    </a:lnTo>
                    <a:lnTo>
                      <a:pt x="208" y="17821"/>
                    </a:lnTo>
                    <a:lnTo>
                      <a:pt x="83" y="17573"/>
                    </a:lnTo>
                    <a:lnTo>
                      <a:pt x="1" y="17324"/>
                    </a:lnTo>
                    <a:lnTo>
                      <a:pt x="1" y="17075"/>
                    </a:lnTo>
                    <a:lnTo>
                      <a:pt x="1" y="1161"/>
                    </a:lnTo>
                    <a:lnTo>
                      <a:pt x="1" y="1161"/>
                    </a:lnTo>
                    <a:lnTo>
                      <a:pt x="1" y="954"/>
                    </a:lnTo>
                    <a:lnTo>
                      <a:pt x="83" y="705"/>
                    </a:lnTo>
                    <a:lnTo>
                      <a:pt x="166" y="498"/>
                    </a:lnTo>
                    <a:lnTo>
                      <a:pt x="332" y="332"/>
                    </a:lnTo>
                    <a:lnTo>
                      <a:pt x="498" y="208"/>
                    </a:lnTo>
                    <a:lnTo>
                      <a:pt x="664" y="84"/>
                    </a:lnTo>
                    <a:lnTo>
                      <a:pt x="912" y="1"/>
                    </a:lnTo>
                    <a:lnTo>
                      <a:pt x="1120" y="1"/>
                    </a:lnTo>
                    <a:lnTo>
                      <a:pt x="1120" y="1"/>
                    </a:lnTo>
                    <a:lnTo>
                      <a:pt x="1244" y="1"/>
                    </a:lnTo>
                    <a:lnTo>
                      <a:pt x="24411" y="1617"/>
                    </a:lnTo>
                    <a:lnTo>
                      <a:pt x="24411" y="1617"/>
                    </a:lnTo>
                    <a:lnTo>
                      <a:pt x="24659" y="1659"/>
                    </a:lnTo>
                    <a:lnTo>
                      <a:pt x="24908" y="1742"/>
                    </a:lnTo>
                    <a:lnTo>
                      <a:pt x="25115" y="1866"/>
                    </a:lnTo>
                    <a:lnTo>
                      <a:pt x="25322" y="2032"/>
                    </a:lnTo>
                    <a:lnTo>
                      <a:pt x="25488" y="2239"/>
                    </a:lnTo>
                    <a:lnTo>
                      <a:pt x="25571" y="2446"/>
                    </a:lnTo>
                    <a:lnTo>
                      <a:pt x="25654" y="2695"/>
                    </a:lnTo>
                    <a:lnTo>
                      <a:pt x="25695" y="2943"/>
                    </a:lnTo>
                    <a:lnTo>
                      <a:pt x="25695" y="18857"/>
                    </a:lnTo>
                    <a:lnTo>
                      <a:pt x="25695" y="18857"/>
                    </a:lnTo>
                    <a:lnTo>
                      <a:pt x="25654" y="19106"/>
                    </a:lnTo>
                    <a:lnTo>
                      <a:pt x="25612" y="19313"/>
                    </a:lnTo>
                    <a:lnTo>
                      <a:pt x="25488" y="19521"/>
                    </a:lnTo>
                    <a:lnTo>
                      <a:pt x="25364" y="19686"/>
                    </a:lnTo>
                    <a:lnTo>
                      <a:pt x="25198" y="19852"/>
                    </a:lnTo>
                    <a:lnTo>
                      <a:pt x="24991" y="19935"/>
                    </a:lnTo>
                    <a:lnTo>
                      <a:pt x="24784" y="20018"/>
                    </a:lnTo>
                    <a:lnTo>
                      <a:pt x="24535" y="20059"/>
                    </a:lnTo>
                    <a:lnTo>
                      <a:pt x="24535" y="20059"/>
                    </a:lnTo>
                    <a:lnTo>
                      <a:pt x="24411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482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243" y="1"/>
                    </a:move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483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19313" y="166"/>
                    </a:move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484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485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fill="none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486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extrusionOk="0">
                    <a:moveTo>
                      <a:pt x="1" y="0"/>
                    </a:moveTo>
                    <a:lnTo>
                      <a:pt x="415" y="166"/>
                    </a:lnTo>
                    <a:lnTo>
                      <a:pt x="747" y="373"/>
                    </a:lnTo>
                    <a:lnTo>
                      <a:pt x="1037" y="591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close/>
                    <a:moveTo>
                      <a:pt x="1037" y="591"/>
                    </a:moveTo>
                    <a:lnTo>
                      <a:pt x="1120" y="663"/>
                    </a:lnTo>
                    <a:lnTo>
                      <a:pt x="1078" y="622"/>
                    </a:lnTo>
                    <a:lnTo>
                      <a:pt x="1037" y="591"/>
                    </a:lnTo>
                    <a:close/>
                    <a:moveTo>
                      <a:pt x="1151" y="695"/>
                    </a:moveTo>
                    <a:lnTo>
                      <a:pt x="1368" y="912"/>
                    </a:lnTo>
                    <a:lnTo>
                      <a:pt x="1576" y="1285"/>
                    </a:lnTo>
                    <a:lnTo>
                      <a:pt x="1719" y="1514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51" y="695"/>
                    </a:lnTo>
                    <a:close/>
                    <a:moveTo>
                      <a:pt x="1719" y="1514"/>
                    </a:moveTo>
                    <a:lnTo>
                      <a:pt x="1783" y="1658"/>
                    </a:lnTo>
                    <a:lnTo>
                      <a:pt x="1907" y="2031"/>
                    </a:lnTo>
                    <a:lnTo>
                      <a:pt x="1783" y="1616"/>
                    </a:lnTo>
                    <a:lnTo>
                      <a:pt x="1719" y="1514"/>
                    </a:lnTo>
                    <a:close/>
                    <a:moveTo>
                      <a:pt x="1907" y="2031"/>
                    </a:moveTo>
                    <a:lnTo>
                      <a:pt x="1990" y="2445"/>
                    </a:lnTo>
                    <a:lnTo>
                      <a:pt x="1990" y="2404"/>
                    </a:lnTo>
                    <a:lnTo>
                      <a:pt x="1907" y="20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487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15" y="166"/>
                    </a:lnTo>
                    <a:lnTo>
                      <a:pt x="747" y="373"/>
                    </a:lnTo>
                    <a:lnTo>
                      <a:pt x="1078" y="622"/>
                    </a:lnTo>
                    <a:lnTo>
                      <a:pt x="1368" y="912"/>
                    </a:lnTo>
                    <a:lnTo>
                      <a:pt x="1576" y="1285"/>
                    </a:lnTo>
                    <a:lnTo>
                      <a:pt x="1783" y="1616"/>
                    </a:lnTo>
                    <a:lnTo>
                      <a:pt x="1907" y="2031"/>
                    </a:lnTo>
                    <a:lnTo>
                      <a:pt x="1990" y="2404"/>
                    </a:lnTo>
                    <a:lnTo>
                      <a:pt x="1990" y="2404"/>
                    </a:lnTo>
                    <a:lnTo>
                      <a:pt x="1990" y="2445"/>
                    </a:lnTo>
                    <a:lnTo>
                      <a:pt x="1990" y="2445"/>
                    </a:lnTo>
                    <a:lnTo>
                      <a:pt x="1907" y="2031"/>
                    </a:lnTo>
                    <a:lnTo>
                      <a:pt x="1783" y="1658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20" y="663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488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118" y="1"/>
                    </a:move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489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9118" y="1"/>
                    </a:moveTo>
                    <a:lnTo>
                      <a:pt x="9118" y="1"/>
                    </a:ln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374" y="46666"/>
                    </a:lnTo>
                    <a:lnTo>
                      <a:pt x="374" y="46666"/>
                    </a:lnTo>
                    <a:lnTo>
                      <a:pt x="249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20225" y="46666"/>
                    </a:lnTo>
                    <a:lnTo>
                      <a:pt x="19852" y="46666"/>
                    </a:lnTo>
                    <a:lnTo>
                      <a:pt x="19852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911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490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491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fill="none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492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extrusionOk="0">
                    <a:moveTo>
                      <a:pt x="581" y="1"/>
                    </a:move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1037" y="393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493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fill="none" extrusionOk="0">
                    <a:moveTo>
                      <a:pt x="1037" y="3938"/>
                    </a:moveTo>
                    <a:lnTo>
                      <a:pt x="2653" y="422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lnTo>
                      <a:pt x="42" y="2363"/>
                    </a:ln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954" y="3938"/>
                    </a:lnTo>
                    <a:lnTo>
                      <a:pt x="1037" y="3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494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601" y="22090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6619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495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6466" y="1"/>
                    </a:lnTo>
                    <a:lnTo>
                      <a:pt x="7378" y="199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9077" y="6010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10652" y="10113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1646" y="13387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2061" y="15169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226" y="16619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185" y="17904"/>
                    </a:lnTo>
                    <a:lnTo>
                      <a:pt x="12144" y="18318"/>
                    </a:lnTo>
                    <a:lnTo>
                      <a:pt x="12144" y="18318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190" y="21344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9906" y="24411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8124" y="28348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5264" y="34150"/>
                    </a:lnTo>
                    <a:lnTo>
                      <a:pt x="1" y="31332"/>
                    </a:lnTo>
                    <a:lnTo>
                      <a:pt x="1" y="31332"/>
                    </a:lnTo>
                    <a:lnTo>
                      <a:pt x="954" y="29508"/>
                    </a:lnTo>
                    <a:lnTo>
                      <a:pt x="1949" y="27685"/>
                    </a:lnTo>
                    <a:lnTo>
                      <a:pt x="2860" y="25820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4601" y="22090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5720" y="19313"/>
                    </a:lnTo>
                    <a:lnTo>
                      <a:pt x="6051" y="18443"/>
                    </a:lnTo>
                    <a:lnTo>
                      <a:pt x="6176" y="18028"/>
                    </a:lnTo>
                    <a:lnTo>
                      <a:pt x="6259" y="17614"/>
                    </a:lnTo>
                    <a:lnTo>
                      <a:pt x="6259" y="17614"/>
                    </a:lnTo>
                    <a:lnTo>
                      <a:pt x="6300" y="17448"/>
                    </a:lnTo>
                    <a:lnTo>
                      <a:pt x="6342" y="17324"/>
                    </a:lnTo>
                    <a:lnTo>
                      <a:pt x="6342" y="17199"/>
                    </a:lnTo>
                    <a:lnTo>
                      <a:pt x="6342" y="16992"/>
                    </a:lnTo>
                    <a:lnTo>
                      <a:pt x="6342" y="1699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5886" y="15003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4932" y="1222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3358" y="8496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1534" y="4808"/>
                    </a:lnTo>
                    <a:lnTo>
                      <a:pt x="581" y="3026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496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497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498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912"/>
                    </a:lnTo>
                    <a:lnTo>
                      <a:pt x="1" y="1865"/>
                    </a:lnTo>
                    <a:lnTo>
                      <a:pt x="1" y="2860"/>
                    </a:lnTo>
                    <a:lnTo>
                      <a:pt x="1" y="3896"/>
                    </a:lnTo>
                    <a:lnTo>
                      <a:pt x="84" y="4932"/>
                    </a:lnTo>
                    <a:lnTo>
                      <a:pt x="166" y="5968"/>
                    </a:lnTo>
                    <a:lnTo>
                      <a:pt x="332" y="6963"/>
                    </a:lnTo>
                    <a:lnTo>
                      <a:pt x="539" y="7916"/>
                    </a:lnTo>
                    <a:lnTo>
                      <a:pt x="788" y="8786"/>
                    </a:lnTo>
                    <a:lnTo>
                      <a:pt x="1120" y="9615"/>
                    </a:lnTo>
                    <a:lnTo>
                      <a:pt x="1493" y="10320"/>
                    </a:lnTo>
                    <a:lnTo>
                      <a:pt x="1658" y="10651"/>
                    </a:lnTo>
                    <a:lnTo>
                      <a:pt x="1907" y="10941"/>
                    </a:lnTo>
                    <a:lnTo>
                      <a:pt x="2114" y="11190"/>
                    </a:lnTo>
                    <a:lnTo>
                      <a:pt x="2363" y="11397"/>
                    </a:lnTo>
                    <a:lnTo>
                      <a:pt x="2612" y="11604"/>
                    </a:lnTo>
                    <a:lnTo>
                      <a:pt x="2902" y="11729"/>
                    </a:lnTo>
                    <a:lnTo>
                      <a:pt x="3192" y="11853"/>
                    </a:lnTo>
                    <a:lnTo>
                      <a:pt x="3482" y="11895"/>
                    </a:lnTo>
                    <a:lnTo>
                      <a:pt x="4145" y="11895"/>
                    </a:lnTo>
                    <a:lnTo>
                      <a:pt x="4476" y="11812"/>
                    </a:lnTo>
                    <a:lnTo>
                      <a:pt x="4808" y="11687"/>
                    </a:lnTo>
                    <a:lnTo>
                      <a:pt x="5098" y="11563"/>
                    </a:lnTo>
                    <a:lnTo>
                      <a:pt x="5347" y="11397"/>
                    </a:lnTo>
                    <a:lnTo>
                      <a:pt x="5554" y="11190"/>
                    </a:lnTo>
                    <a:lnTo>
                      <a:pt x="5803" y="10983"/>
                    </a:lnTo>
                    <a:lnTo>
                      <a:pt x="5968" y="10776"/>
                    </a:lnTo>
                    <a:lnTo>
                      <a:pt x="6134" y="10485"/>
                    </a:lnTo>
                    <a:lnTo>
                      <a:pt x="6424" y="9947"/>
                    </a:lnTo>
                    <a:lnTo>
                      <a:pt x="6632" y="9367"/>
                    </a:lnTo>
                    <a:lnTo>
                      <a:pt x="6797" y="8745"/>
                    </a:lnTo>
                    <a:lnTo>
                      <a:pt x="6922" y="8082"/>
                    </a:lnTo>
                    <a:lnTo>
                      <a:pt x="6963" y="7460"/>
                    </a:lnTo>
                    <a:lnTo>
                      <a:pt x="7005" y="6880"/>
                    </a:lnTo>
                    <a:lnTo>
                      <a:pt x="7005" y="5802"/>
                    </a:lnTo>
                    <a:lnTo>
                      <a:pt x="6922" y="5056"/>
                    </a:lnTo>
                    <a:lnTo>
                      <a:pt x="6922" y="480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499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6922" y="4808"/>
                    </a:lnTo>
                    <a:lnTo>
                      <a:pt x="6922" y="4808"/>
                    </a:lnTo>
                    <a:lnTo>
                      <a:pt x="6922" y="5056"/>
                    </a:lnTo>
                    <a:lnTo>
                      <a:pt x="7005" y="5802"/>
                    </a:lnTo>
                    <a:lnTo>
                      <a:pt x="7005" y="6880"/>
                    </a:lnTo>
                    <a:lnTo>
                      <a:pt x="6963" y="7460"/>
                    </a:lnTo>
                    <a:lnTo>
                      <a:pt x="6922" y="8082"/>
                    </a:lnTo>
                    <a:lnTo>
                      <a:pt x="6797" y="8745"/>
                    </a:lnTo>
                    <a:lnTo>
                      <a:pt x="6632" y="9367"/>
                    </a:lnTo>
                    <a:lnTo>
                      <a:pt x="6424" y="9947"/>
                    </a:lnTo>
                    <a:lnTo>
                      <a:pt x="6134" y="10485"/>
                    </a:lnTo>
                    <a:lnTo>
                      <a:pt x="5968" y="10776"/>
                    </a:lnTo>
                    <a:lnTo>
                      <a:pt x="5803" y="10983"/>
                    </a:lnTo>
                    <a:lnTo>
                      <a:pt x="5554" y="11190"/>
                    </a:lnTo>
                    <a:lnTo>
                      <a:pt x="5347" y="11397"/>
                    </a:lnTo>
                    <a:lnTo>
                      <a:pt x="5098" y="11563"/>
                    </a:lnTo>
                    <a:lnTo>
                      <a:pt x="4808" y="11687"/>
                    </a:lnTo>
                    <a:lnTo>
                      <a:pt x="4476" y="11812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3813" y="11895"/>
                    </a:lnTo>
                    <a:lnTo>
                      <a:pt x="3482" y="11895"/>
                    </a:lnTo>
                    <a:lnTo>
                      <a:pt x="3192" y="11853"/>
                    </a:lnTo>
                    <a:lnTo>
                      <a:pt x="2902" y="11729"/>
                    </a:lnTo>
                    <a:lnTo>
                      <a:pt x="2612" y="11604"/>
                    </a:lnTo>
                    <a:lnTo>
                      <a:pt x="2363" y="11397"/>
                    </a:lnTo>
                    <a:lnTo>
                      <a:pt x="2114" y="11190"/>
                    </a:lnTo>
                    <a:lnTo>
                      <a:pt x="1907" y="10941"/>
                    </a:lnTo>
                    <a:lnTo>
                      <a:pt x="1658" y="10651"/>
                    </a:lnTo>
                    <a:lnTo>
                      <a:pt x="1493" y="10320"/>
                    </a:lnTo>
                    <a:lnTo>
                      <a:pt x="1120" y="9615"/>
                    </a:lnTo>
                    <a:lnTo>
                      <a:pt x="788" y="8786"/>
                    </a:lnTo>
                    <a:lnTo>
                      <a:pt x="539" y="7916"/>
                    </a:lnTo>
                    <a:lnTo>
                      <a:pt x="332" y="6963"/>
                    </a:lnTo>
                    <a:lnTo>
                      <a:pt x="166" y="5968"/>
                    </a:lnTo>
                    <a:lnTo>
                      <a:pt x="84" y="4932"/>
                    </a:lnTo>
                    <a:lnTo>
                      <a:pt x="1" y="3896"/>
                    </a:lnTo>
                    <a:lnTo>
                      <a:pt x="1" y="2860"/>
                    </a:lnTo>
                    <a:lnTo>
                      <a:pt x="1" y="1865"/>
                    </a:lnTo>
                    <a:lnTo>
                      <a:pt x="84" y="912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500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501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166" y="0"/>
                    </a:ln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3772" y="11895"/>
                    </a:lnTo>
                    <a:lnTo>
                      <a:pt x="3772" y="11895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502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503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46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504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505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88" y="11895"/>
                    </a:lnTo>
                    <a:lnTo>
                      <a:pt x="788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506;p61"/>
              <p:cNvSpPr/>
              <p:nvPr/>
            </p:nvSpPr>
            <p:spPr>
              <a:xfrm>
                <a:off x="2199400" y="1986650"/>
                <a:ext cx="2800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552" extrusionOk="0">
                    <a:moveTo>
                      <a:pt x="42" y="1"/>
                    </a:moveTo>
                    <a:lnTo>
                      <a:pt x="42" y="2114"/>
                    </a:lnTo>
                    <a:lnTo>
                      <a:pt x="1" y="6134"/>
                    </a:lnTo>
                    <a:lnTo>
                      <a:pt x="1" y="11646"/>
                    </a:lnTo>
                    <a:lnTo>
                      <a:pt x="42" y="18153"/>
                    </a:lnTo>
                    <a:lnTo>
                      <a:pt x="125" y="25157"/>
                    </a:lnTo>
                    <a:lnTo>
                      <a:pt x="291" y="32202"/>
                    </a:lnTo>
                    <a:lnTo>
                      <a:pt x="415" y="35600"/>
                    </a:lnTo>
                    <a:lnTo>
                      <a:pt x="540" y="38833"/>
                    </a:lnTo>
                    <a:lnTo>
                      <a:pt x="705" y="41817"/>
                    </a:lnTo>
                    <a:lnTo>
                      <a:pt x="871" y="44552"/>
                    </a:lnTo>
                    <a:lnTo>
                      <a:pt x="1120" y="44510"/>
                    </a:lnTo>
                    <a:lnTo>
                      <a:pt x="954" y="41817"/>
                    </a:lnTo>
                    <a:lnTo>
                      <a:pt x="788" y="38791"/>
                    </a:lnTo>
                    <a:lnTo>
                      <a:pt x="664" y="35600"/>
                    </a:lnTo>
                    <a:lnTo>
                      <a:pt x="540" y="32202"/>
                    </a:lnTo>
                    <a:lnTo>
                      <a:pt x="374" y="25157"/>
                    </a:lnTo>
                    <a:lnTo>
                      <a:pt x="291" y="18111"/>
                    </a:lnTo>
                    <a:lnTo>
                      <a:pt x="249" y="11646"/>
                    </a:lnTo>
                    <a:lnTo>
                      <a:pt x="249" y="6134"/>
                    </a:lnTo>
                    <a:lnTo>
                      <a:pt x="249" y="2114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507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extrusionOk="0">
                    <a:moveTo>
                      <a:pt x="7419" y="0"/>
                    </a:move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85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508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fill="none" extrusionOk="0">
                    <a:moveTo>
                      <a:pt x="3026" y="3067"/>
                    </a:move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3262" y="19520"/>
                    </a:lnTo>
                    <a:lnTo>
                      <a:pt x="13926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9823" y="124"/>
                    </a:lnTo>
                    <a:lnTo>
                      <a:pt x="8538" y="0"/>
                    </a:lnTo>
                    <a:lnTo>
                      <a:pt x="7419" y="0"/>
                    </a:ln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509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extrusionOk="0">
                    <a:moveTo>
                      <a:pt x="415" y="1"/>
                    </a:moveTo>
                    <a:lnTo>
                      <a:pt x="249" y="250"/>
                    </a:lnTo>
                    <a:lnTo>
                      <a:pt x="166" y="498"/>
                    </a:lnTo>
                    <a:lnTo>
                      <a:pt x="83" y="788"/>
                    </a:lnTo>
                    <a:lnTo>
                      <a:pt x="0" y="1078"/>
                    </a:lnTo>
                    <a:lnTo>
                      <a:pt x="0" y="1369"/>
                    </a:lnTo>
                    <a:lnTo>
                      <a:pt x="0" y="1659"/>
                    </a:lnTo>
                    <a:lnTo>
                      <a:pt x="42" y="2239"/>
                    </a:lnTo>
                    <a:lnTo>
                      <a:pt x="166" y="2736"/>
                    </a:lnTo>
                    <a:lnTo>
                      <a:pt x="290" y="3151"/>
                    </a:lnTo>
                    <a:lnTo>
                      <a:pt x="415" y="3524"/>
                    </a:lnTo>
                    <a:lnTo>
                      <a:pt x="663" y="5803"/>
                    </a:lnTo>
                    <a:lnTo>
                      <a:pt x="746" y="6052"/>
                    </a:lnTo>
                    <a:lnTo>
                      <a:pt x="912" y="6259"/>
                    </a:lnTo>
                    <a:lnTo>
                      <a:pt x="1119" y="6383"/>
                    </a:lnTo>
                    <a:lnTo>
                      <a:pt x="1368" y="6425"/>
                    </a:lnTo>
                    <a:lnTo>
                      <a:pt x="3316" y="6342"/>
                    </a:lnTo>
                    <a:lnTo>
                      <a:pt x="3564" y="6300"/>
                    </a:lnTo>
                    <a:lnTo>
                      <a:pt x="3772" y="6176"/>
                    </a:lnTo>
                    <a:lnTo>
                      <a:pt x="3896" y="5969"/>
                    </a:lnTo>
                    <a:lnTo>
                      <a:pt x="3979" y="5720"/>
                    </a:lnTo>
                    <a:lnTo>
                      <a:pt x="4103" y="4725"/>
                    </a:lnTo>
                    <a:lnTo>
                      <a:pt x="4103" y="4352"/>
                    </a:lnTo>
                    <a:lnTo>
                      <a:pt x="4020" y="4021"/>
                    </a:lnTo>
                    <a:lnTo>
                      <a:pt x="3937" y="3648"/>
                    </a:lnTo>
                    <a:lnTo>
                      <a:pt x="3730" y="3358"/>
                    </a:lnTo>
                    <a:lnTo>
                      <a:pt x="1865" y="540"/>
                    </a:lnTo>
                    <a:lnTo>
                      <a:pt x="41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510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fill="none" extrusionOk="0">
                    <a:moveTo>
                      <a:pt x="415" y="1"/>
                    </a:moveTo>
                    <a:lnTo>
                      <a:pt x="1865" y="540"/>
                    </a:lnTo>
                    <a:lnTo>
                      <a:pt x="3730" y="3358"/>
                    </a:lnTo>
                    <a:lnTo>
                      <a:pt x="3730" y="3358"/>
                    </a:lnTo>
                    <a:lnTo>
                      <a:pt x="3937" y="3648"/>
                    </a:lnTo>
                    <a:lnTo>
                      <a:pt x="4020" y="4021"/>
                    </a:lnTo>
                    <a:lnTo>
                      <a:pt x="4103" y="4352"/>
                    </a:lnTo>
                    <a:lnTo>
                      <a:pt x="4103" y="4725"/>
                    </a:lnTo>
                    <a:lnTo>
                      <a:pt x="3979" y="5720"/>
                    </a:lnTo>
                    <a:lnTo>
                      <a:pt x="3979" y="5720"/>
                    </a:lnTo>
                    <a:lnTo>
                      <a:pt x="3896" y="5969"/>
                    </a:lnTo>
                    <a:lnTo>
                      <a:pt x="3772" y="6176"/>
                    </a:lnTo>
                    <a:lnTo>
                      <a:pt x="3564" y="6300"/>
                    </a:lnTo>
                    <a:lnTo>
                      <a:pt x="3316" y="6342"/>
                    </a:lnTo>
                    <a:lnTo>
                      <a:pt x="1368" y="6425"/>
                    </a:lnTo>
                    <a:lnTo>
                      <a:pt x="1368" y="6425"/>
                    </a:lnTo>
                    <a:lnTo>
                      <a:pt x="1119" y="6383"/>
                    </a:lnTo>
                    <a:lnTo>
                      <a:pt x="912" y="6259"/>
                    </a:lnTo>
                    <a:lnTo>
                      <a:pt x="746" y="6052"/>
                    </a:lnTo>
                    <a:lnTo>
                      <a:pt x="663" y="5803"/>
                    </a:lnTo>
                    <a:lnTo>
                      <a:pt x="415" y="3524"/>
                    </a:lnTo>
                    <a:lnTo>
                      <a:pt x="415" y="3524"/>
                    </a:lnTo>
                    <a:lnTo>
                      <a:pt x="290" y="3151"/>
                    </a:lnTo>
                    <a:lnTo>
                      <a:pt x="166" y="2736"/>
                    </a:lnTo>
                    <a:lnTo>
                      <a:pt x="42" y="2239"/>
                    </a:lnTo>
                    <a:lnTo>
                      <a:pt x="0" y="1659"/>
                    </a:lnTo>
                    <a:lnTo>
                      <a:pt x="0" y="1369"/>
                    </a:lnTo>
                    <a:lnTo>
                      <a:pt x="0" y="1078"/>
                    </a:lnTo>
                    <a:lnTo>
                      <a:pt x="83" y="788"/>
                    </a:lnTo>
                    <a:lnTo>
                      <a:pt x="166" y="498"/>
                    </a:lnTo>
                    <a:lnTo>
                      <a:pt x="249" y="250"/>
                    </a:lnTo>
                    <a:lnTo>
                      <a:pt x="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511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extrusionOk="0">
                    <a:moveTo>
                      <a:pt x="0" y="0"/>
                    </a:moveTo>
                    <a:lnTo>
                      <a:pt x="83" y="1783"/>
                    </a:lnTo>
                    <a:lnTo>
                      <a:pt x="208" y="3482"/>
                    </a:lnTo>
                    <a:lnTo>
                      <a:pt x="373" y="5222"/>
                    </a:lnTo>
                    <a:lnTo>
                      <a:pt x="539" y="6921"/>
                    </a:lnTo>
                    <a:lnTo>
                      <a:pt x="705" y="8621"/>
                    </a:lnTo>
                    <a:lnTo>
                      <a:pt x="954" y="10361"/>
                    </a:lnTo>
                    <a:lnTo>
                      <a:pt x="1202" y="12060"/>
                    </a:lnTo>
                    <a:lnTo>
                      <a:pt x="1534" y="13801"/>
                    </a:lnTo>
                    <a:lnTo>
                      <a:pt x="1492" y="13552"/>
                    </a:lnTo>
                    <a:lnTo>
                      <a:pt x="1575" y="13967"/>
                    </a:lnTo>
                    <a:lnTo>
                      <a:pt x="1617" y="14298"/>
                    </a:lnTo>
                    <a:lnTo>
                      <a:pt x="1700" y="14547"/>
                    </a:lnTo>
                    <a:lnTo>
                      <a:pt x="1741" y="14754"/>
                    </a:lnTo>
                    <a:lnTo>
                      <a:pt x="2031" y="15583"/>
                    </a:lnTo>
                    <a:lnTo>
                      <a:pt x="2653" y="17075"/>
                    </a:lnTo>
                    <a:lnTo>
                      <a:pt x="3274" y="18484"/>
                    </a:lnTo>
                    <a:lnTo>
                      <a:pt x="3937" y="19852"/>
                    </a:lnTo>
                    <a:lnTo>
                      <a:pt x="4642" y="21178"/>
                    </a:lnTo>
                    <a:lnTo>
                      <a:pt x="5347" y="22545"/>
                    </a:lnTo>
                    <a:lnTo>
                      <a:pt x="6051" y="23913"/>
                    </a:lnTo>
                    <a:lnTo>
                      <a:pt x="6880" y="25281"/>
                    </a:lnTo>
                    <a:lnTo>
                      <a:pt x="9988" y="23457"/>
                    </a:lnTo>
                    <a:lnTo>
                      <a:pt x="9367" y="22214"/>
                    </a:lnTo>
                    <a:lnTo>
                      <a:pt x="8786" y="20888"/>
                    </a:lnTo>
                    <a:lnTo>
                      <a:pt x="7667" y="18194"/>
                    </a:lnTo>
                    <a:lnTo>
                      <a:pt x="7129" y="16826"/>
                    </a:lnTo>
                    <a:lnTo>
                      <a:pt x="6673" y="15500"/>
                    </a:lnTo>
                    <a:lnTo>
                      <a:pt x="6258" y="14174"/>
                    </a:lnTo>
                    <a:lnTo>
                      <a:pt x="6093" y="13552"/>
                    </a:lnTo>
                    <a:lnTo>
                      <a:pt x="6051" y="13428"/>
                    </a:lnTo>
                    <a:lnTo>
                      <a:pt x="6051" y="13345"/>
                    </a:lnTo>
                    <a:lnTo>
                      <a:pt x="6010" y="13055"/>
                    </a:lnTo>
                    <a:lnTo>
                      <a:pt x="5844" y="11480"/>
                    </a:lnTo>
                    <a:lnTo>
                      <a:pt x="5720" y="9864"/>
                    </a:lnTo>
                    <a:lnTo>
                      <a:pt x="5595" y="8206"/>
                    </a:lnTo>
                    <a:lnTo>
                      <a:pt x="5512" y="6590"/>
                    </a:lnTo>
                    <a:lnTo>
                      <a:pt x="5471" y="3274"/>
                    </a:lnTo>
                    <a:lnTo>
                      <a:pt x="5471" y="1617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512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fill="none" extrusionOk="0">
                    <a:moveTo>
                      <a:pt x="5471" y="0"/>
                    </a:moveTo>
                    <a:lnTo>
                      <a:pt x="5471" y="0"/>
                    </a:lnTo>
                    <a:lnTo>
                      <a:pt x="5471" y="1617"/>
                    </a:lnTo>
                    <a:lnTo>
                      <a:pt x="5471" y="3274"/>
                    </a:lnTo>
                    <a:lnTo>
                      <a:pt x="5471" y="3274"/>
                    </a:lnTo>
                    <a:lnTo>
                      <a:pt x="5512" y="6590"/>
                    </a:lnTo>
                    <a:lnTo>
                      <a:pt x="5512" y="6590"/>
                    </a:lnTo>
                    <a:lnTo>
                      <a:pt x="5595" y="8206"/>
                    </a:lnTo>
                    <a:lnTo>
                      <a:pt x="5720" y="9864"/>
                    </a:lnTo>
                    <a:lnTo>
                      <a:pt x="5844" y="11480"/>
                    </a:lnTo>
                    <a:lnTo>
                      <a:pt x="6010" y="13055"/>
                    </a:lnTo>
                    <a:lnTo>
                      <a:pt x="6051" y="13345"/>
                    </a:lnTo>
                    <a:lnTo>
                      <a:pt x="6051" y="13345"/>
                    </a:lnTo>
                    <a:lnTo>
                      <a:pt x="6051" y="13262"/>
                    </a:lnTo>
                    <a:lnTo>
                      <a:pt x="6051" y="13262"/>
                    </a:lnTo>
                    <a:lnTo>
                      <a:pt x="6051" y="13345"/>
                    </a:lnTo>
                    <a:lnTo>
                      <a:pt x="6051" y="13428"/>
                    </a:lnTo>
                    <a:lnTo>
                      <a:pt x="6093" y="13552"/>
                    </a:lnTo>
                    <a:lnTo>
                      <a:pt x="6093" y="13552"/>
                    </a:lnTo>
                    <a:lnTo>
                      <a:pt x="6258" y="14174"/>
                    </a:lnTo>
                    <a:lnTo>
                      <a:pt x="6258" y="14174"/>
                    </a:lnTo>
                    <a:lnTo>
                      <a:pt x="6673" y="15500"/>
                    </a:lnTo>
                    <a:lnTo>
                      <a:pt x="6673" y="15500"/>
                    </a:lnTo>
                    <a:lnTo>
                      <a:pt x="7129" y="16826"/>
                    </a:lnTo>
                    <a:lnTo>
                      <a:pt x="7667" y="18194"/>
                    </a:lnTo>
                    <a:lnTo>
                      <a:pt x="7667" y="18194"/>
                    </a:lnTo>
                    <a:lnTo>
                      <a:pt x="8786" y="20888"/>
                    </a:lnTo>
                    <a:lnTo>
                      <a:pt x="8786" y="20888"/>
                    </a:lnTo>
                    <a:lnTo>
                      <a:pt x="9367" y="22214"/>
                    </a:lnTo>
                    <a:lnTo>
                      <a:pt x="9988" y="23457"/>
                    </a:lnTo>
                    <a:lnTo>
                      <a:pt x="6880" y="25281"/>
                    </a:lnTo>
                    <a:lnTo>
                      <a:pt x="6880" y="25281"/>
                    </a:lnTo>
                    <a:lnTo>
                      <a:pt x="6051" y="23913"/>
                    </a:lnTo>
                    <a:lnTo>
                      <a:pt x="5347" y="22545"/>
                    </a:lnTo>
                    <a:lnTo>
                      <a:pt x="5347" y="22545"/>
                    </a:lnTo>
                    <a:lnTo>
                      <a:pt x="4642" y="21178"/>
                    </a:lnTo>
                    <a:lnTo>
                      <a:pt x="3937" y="19852"/>
                    </a:lnTo>
                    <a:lnTo>
                      <a:pt x="3937" y="19852"/>
                    </a:lnTo>
                    <a:lnTo>
                      <a:pt x="3274" y="18484"/>
                    </a:lnTo>
                    <a:lnTo>
                      <a:pt x="2653" y="17075"/>
                    </a:lnTo>
                    <a:lnTo>
                      <a:pt x="2653" y="17075"/>
                    </a:lnTo>
                    <a:lnTo>
                      <a:pt x="2031" y="15583"/>
                    </a:lnTo>
                    <a:lnTo>
                      <a:pt x="2031" y="15583"/>
                    </a:lnTo>
                    <a:lnTo>
                      <a:pt x="1741" y="14754"/>
                    </a:lnTo>
                    <a:lnTo>
                      <a:pt x="1700" y="14547"/>
                    </a:lnTo>
                    <a:lnTo>
                      <a:pt x="1617" y="14298"/>
                    </a:lnTo>
                    <a:lnTo>
                      <a:pt x="1617" y="14298"/>
                    </a:lnTo>
                    <a:lnTo>
                      <a:pt x="1575" y="13967"/>
                    </a:lnTo>
                    <a:lnTo>
                      <a:pt x="1575" y="13967"/>
                    </a:lnTo>
                    <a:lnTo>
                      <a:pt x="1492" y="13552"/>
                    </a:lnTo>
                    <a:lnTo>
                      <a:pt x="1534" y="13801"/>
                    </a:lnTo>
                    <a:lnTo>
                      <a:pt x="1534" y="13801"/>
                    </a:lnTo>
                    <a:lnTo>
                      <a:pt x="1202" y="12060"/>
                    </a:lnTo>
                    <a:lnTo>
                      <a:pt x="954" y="10361"/>
                    </a:lnTo>
                    <a:lnTo>
                      <a:pt x="705" y="8621"/>
                    </a:lnTo>
                    <a:lnTo>
                      <a:pt x="539" y="6921"/>
                    </a:lnTo>
                    <a:lnTo>
                      <a:pt x="539" y="6921"/>
                    </a:lnTo>
                    <a:lnTo>
                      <a:pt x="373" y="5222"/>
                    </a:lnTo>
                    <a:lnTo>
                      <a:pt x="208" y="3482"/>
                    </a:lnTo>
                    <a:lnTo>
                      <a:pt x="208" y="3482"/>
                    </a:lnTo>
                    <a:lnTo>
                      <a:pt x="83" y="1783"/>
                    </a:lnTo>
                    <a:lnTo>
                      <a:pt x="0" y="0"/>
                    </a:lnTo>
                    <a:lnTo>
                      <a:pt x="54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513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514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fill="none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515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extrusionOk="0">
                    <a:moveTo>
                      <a:pt x="1368" y="1"/>
                    </a:move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516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fill="none" extrusionOk="0">
                    <a:moveTo>
                      <a:pt x="1368" y="1"/>
                    </a:moveTo>
                    <a:lnTo>
                      <a:pt x="1368" y="1"/>
                    </a:ln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409" y="1161"/>
                    </a:lnTo>
                    <a:lnTo>
                      <a:pt x="13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517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extrusionOk="0">
                    <a:moveTo>
                      <a:pt x="0" y="0"/>
                    </a:moveTo>
                    <a:lnTo>
                      <a:pt x="83" y="4393"/>
                    </a:lnTo>
                    <a:lnTo>
                      <a:pt x="166" y="9201"/>
                    </a:lnTo>
                    <a:lnTo>
                      <a:pt x="373" y="15044"/>
                    </a:lnTo>
                    <a:lnTo>
                      <a:pt x="539" y="18235"/>
                    </a:lnTo>
                    <a:lnTo>
                      <a:pt x="746" y="21509"/>
                    </a:lnTo>
                    <a:lnTo>
                      <a:pt x="953" y="24783"/>
                    </a:lnTo>
                    <a:lnTo>
                      <a:pt x="1243" y="28057"/>
                    </a:lnTo>
                    <a:lnTo>
                      <a:pt x="1534" y="31248"/>
                    </a:lnTo>
                    <a:lnTo>
                      <a:pt x="1906" y="34274"/>
                    </a:lnTo>
                    <a:lnTo>
                      <a:pt x="2321" y="37092"/>
                    </a:lnTo>
                    <a:lnTo>
                      <a:pt x="2570" y="38418"/>
                    </a:lnTo>
                    <a:lnTo>
                      <a:pt x="2818" y="39661"/>
                    </a:lnTo>
                    <a:lnTo>
                      <a:pt x="2528" y="40822"/>
                    </a:lnTo>
                    <a:lnTo>
                      <a:pt x="2279" y="42065"/>
                    </a:lnTo>
                    <a:lnTo>
                      <a:pt x="2031" y="43350"/>
                    </a:lnTo>
                    <a:lnTo>
                      <a:pt x="1824" y="44717"/>
                    </a:lnTo>
                    <a:lnTo>
                      <a:pt x="1451" y="47536"/>
                    </a:lnTo>
                    <a:lnTo>
                      <a:pt x="1119" y="50519"/>
                    </a:lnTo>
                    <a:lnTo>
                      <a:pt x="829" y="53586"/>
                    </a:lnTo>
                    <a:lnTo>
                      <a:pt x="622" y="56694"/>
                    </a:lnTo>
                    <a:lnTo>
                      <a:pt x="415" y="59761"/>
                    </a:lnTo>
                    <a:lnTo>
                      <a:pt x="290" y="62745"/>
                    </a:lnTo>
                    <a:lnTo>
                      <a:pt x="166" y="65605"/>
                    </a:lnTo>
                    <a:lnTo>
                      <a:pt x="83" y="68257"/>
                    </a:lnTo>
                    <a:lnTo>
                      <a:pt x="42" y="72733"/>
                    </a:lnTo>
                    <a:lnTo>
                      <a:pt x="0" y="75717"/>
                    </a:lnTo>
                    <a:lnTo>
                      <a:pt x="0" y="76836"/>
                    </a:lnTo>
                    <a:lnTo>
                      <a:pt x="3316" y="77333"/>
                    </a:lnTo>
                    <a:lnTo>
                      <a:pt x="3564" y="75344"/>
                    </a:lnTo>
                    <a:lnTo>
                      <a:pt x="3813" y="73355"/>
                    </a:lnTo>
                    <a:lnTo>
                      <a:pt x="4144" y="71282"/>
                    </a:lnTo>
                    <a:lnTo>
                      <a:pt x="4517" y="69169"/>
                    </a:lnTo>
                    <a:lnTo>
                      <a:pt x="5388" y="64776"/>
                    </a:lnTo>
                    <a:lnTo>
                      <a:pt x="6341" y="60176"/>
                    </a:lnTo>
                    <a:lnTo>
                      <a:pt x="7336" y="55368"/>
                    </a:lnTo>
                    <a:lnTo>
                      <a:pt x="7833" y="52882"/>
                    </a:lnTo>
                    <a:lnTo>
                      <a:pt x="8289" y="50312"/>
                    </a:lnTo>
                    <a:lnTo>
                      <a:pt x="8703" y="47701"/>
                    </a:lnTo>
                    <a:lnTo>
                      <a:pt x="9118" y="45049"/>
                    </a:lnTo>
                    <a:lnTo>
                      <a:pt x="9491" y="42355"/>
                    </a:lnTo>
                    <a:lnTo>
                      <a:pt x="9781" y="39578"/>
                    </a:lnTo>
                    <a:lnTo>
                      <a:pt x="9988" y="37258"/>
                    </a:lnTo>
                    <a:lnTo>
                      <a:pt x="10195" y="34605"/>
                    </a:lnTo>
                    <a:lnTo>
                      <a:pt x="10361" y="31704"/>
                    </a:lnTo>
                    <a:lnTo>
                      <a:pt x="10527" y="28596"/>
                    </a:lnTo>
                    <a:lnTo>
                      <a:pt x="10817" y="22048"/>
                    </a:lnTo>
                    <a:lnTo>
                      <a:pt x="11065" y="15500"/>
                    </a:lnTo>
                    <a:lnTo>
                      <a:pt x="11231" y="9532"/>
                    </a:lnTo>
                    <a:lnTo>
                      <a:pt x="11356" y="4559"/>
                    </a:lnTo>
                    <a:lnTo>
                      <a:pt x="1143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518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fill="none" extrusionOk="0">
                    <a:moveTo>
                      <a:pt x="11438" y="0"/>
                    </a:moveTo>
                    <a:lnTo>
                      <a:pt x="11438" y="0"/>
                    </a:lnTo>
                    <a:lnTo>
                      <a:pt x="11356" y="4559"/>
                    </a:lnTo>
                    <a:lnTo>
                      <a:pt x="11231" y="9532"/>
                    </a:lnTo>
                    <a:lnTo>
                      <a:pt x="11065" y="15500"/>
                    </a:lnTo>
                    <a:lnTo>
                      <a:pt x="10817" y="22048"/>
                    </a:lnTo>
                    <a:lnTo>
                      <a:pt x="10527" y="28596"/>
                    </a:lnTo>
                    <a:lnTo>
                      <a:pt x="10361" y="31704"/>
                    </a:lnTo>
                    <a:lnTo>
                      <a:pt x="10195" y="34605"/>
                    </a:lnTo>
                    <a:lnTo>
                      <a:pt x="9988" y="37258"/>
                    </a:lnTo>
                    <a:lnTo>
                      <a:pt x="9781" y="39578"/>
                    </a:lnTo>
                    <a:lnTo>
                      <a:pt x="9781" y="39578"/>
                    </a:lnTo>
                    <a:lnTo>
                      <a:pt x="9491" y="42355"/>
                    </a:lnTo>
                    <a:lnTo>
                      <a:pt x="9118" y="45049"/>
                    </a:lnTo>
                    <a:lnTo>
                      <a:pt x="8703" y="47701"/>
                    </a:lnTo>
                    <a:lnTo>
                      <a:pt x="8289" y="50312"/>
                    </a:lnTo>
                    <a:lnTo>
                      <a:pt x="7833" y="52882"/>
                    </a:lnTo>
                    <a:lnTo>
                      <a:pt x="7336" y="55368"/>
                    </a:lnTo>
                    <a:lnTo>
                      <a:pt x="6341" y="60176"/>
                    </a:lnTo>
                    <a:lnTo>
                      <a:pt x="5388" y="64776"/>
                    </a:lnTo>
                    <a:lnTo>
                      <a:pt x="4517" y="69169"/>
                    </a:lnTo>
                    <a:lnTo>
                      <a:pt x="4144" y="71282"/>
                    </a:lnTo>
                    <a:lnTo>
                      <a:pt x="3813" y="73355"/>
                    </a:lnTo>
                    <a:lnTo>
                      <a:pt x="3564" y="75344"/>
                    </a:lnTo>
                    <a:lnTo>
                      <a:pt x="3316" y="77333"/>
                    </a:lnTo>
                    <a:lnTo>
                      <a:pt x="0" y="76836"/>
                    </a:lnTo>
                    <a:lnTo>
                      <a:pt x="0" y="76836"/>
                    </a:lnTo>
                    <a:lnTo>
                      <a:pt x="0" y="75717"/>
                    </a:lnTo>
                    <a:lnTo>
                      <a:pt x="42" y="72733"/>
                    </a:lnTo>
                    <a:lnTo>
                      <a:pt x="83" y="68257"/>
                    </a:lnTo>
                    <a:lnTo>
                      <a:pt x="166" y="65605"/>
                    </a:lnTo>
                    <a:lnTo>
                      <a:pt x="290" y="62745"/>
                    </a:lnTo>
                    <a:lnTo>
                      <a:pt x="415" y="59761"/>
                    </a:lnTo>
                    <a:lnTo>
                      <a:pt x="622" y="56694"/>
                    </a:lnTo>
                    <a:lnTo>
                      <a:pt x="829" y="53586"/>
                    </a:lnTo>
                    <a:lnTo>
                      <a:pt x="1119" y="50519"/>
                    </a:lnTo>
                    <a:lnTo>
                      <a:pt x="1451" y="47536"/>
                    </a:lnTo>
                    <a:lnTo>
                      <a:pt x="1824" y="44717"/>
                    </a:lnTo>
                    <a:lnTo>
                      <a:pt x="2031" y="43350"/>
                    </a:lnTo>
                    <a:lnTo>
                      <a:pt x="2279" y="42065"/>
                    </a:lnTo>
                    <a:lnTo>
                      <a:pt x="2528" y="40822"/>
                    </a:lnTo>
                    <a:lnTo>
                      <a:pt x="2818" y="39661"/>
                    </a:lnTo>
                    <a:lnTo>
                      <a:pt x="2818" y="39661"/>
                    </a:lnTo>
                    <a:lnTo>
                      <a:pt x="2570" y="38418"/>
                    </a:lnTo>
                    <a:lnTo>
                      <a:pt x="2321" y="37092"/>
                    </a:lnTo>
                    <a:lnTo>
                      <a:pt x="1906" y="34274"/>
                    </a:lnTo>
                    <a:lnTo>
                      <a:pt x="1534" y="31248"/>
                    </a:lnTo>
                    <a:lnTo>
                      <a:pt x="1243" y="28057"/>
                    </a:lnTo>
                    <a:lnTo>
                      <a:pt x="953" y="24783"/>
                    </a:lnTo>
                    <a:lnTo>
                      <a:pt x="746" y="21509"/>
                    </a:lnTo>
                    <a:lnTo>
                      <a:pt x="539" y="18235"/>
                    </a:lnTo>
                    <a:lnTo>
                      <a:pt x="373" y="15044"/>
                    </a:lnTo>
                    <a:lnTo>
                      <a:pt x="166" y="9201"/>
                    </a:lnTo>
                    <a:lnTo>
                      <a:pt x="83" y="4393"/>
                    </a:lnTo>
                    <a:lnTo>
                      <a:pt x="0" y="0"/>
                    </a:lnTo>
                    <a:lnTo>
                      <a:pt x="1143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519;p61"/>
              <p:cNvSpPr/>
              <p:nvPr/>
            </p:nvSpPr>
            <p:spPr>
              <a:xfrm>
                <a:off x="3087325" y="4443200"/>
                <a:ext cx="249725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8206" extrusionOk="0">
                    <a:moveTo>
                      <a:pt x="1327" y="0"/>
                    </a:moveTo>
                    <a:lnTo>
                      <a:pt x="1078" y="42"/>
                    </a:lnTo>
                    <a:lnTo>
                      <a:pt x="829" y="124"/>
                    </a:lnTo>
                    <a:lnTo>
                      <a:pt x="622" y="249"/>
                    </a:lnTo>
                    <a:lnTo>
                      <a:pt x="415" y="415"/>
                    </a:lnTo>
                    <a:lnTo>
                      <a:pt x="249" y="580"/>
                    </a:lnTo>
                    <a:lnTo>
                      <a:pt x="83" y="787"/>
                    </a:lnTo>
                    <a:lnTo>
                      <a:pt x="42" y="912"/>
                    </a:lnTo>
                    <a:lnTo>
                      <a:pt x="0" y="1036"/>
                    </a:lnTo>
                    <a:lnTo>
                      <a:pt x="0" y="1824"/>
                    </a:lnTo>
                    <a:lnTo>
                      <a:pt x="42" y="2528"/>
                    </a:lnTo>
                    <a:lnTo>
                      <a:pt x="249" y="5636"/>
                    </a:lnTo>
                    <a:lnTo>
                      <a:pt x="373" y="7584"/>
                    </a:lnTo>
                    <a:lnTo>
                      <a:pt x="746" y="7584"/>
                    </a:lnTo>
                    <a:lnTo>
                      <a:pt x="746" y="6009"/>
                    </a:lnTo>
                    <a:lnTo>
                      <a:pt x="871" y="4434"/>
                    </a:lnTo>
                    <a:lnTo>
                      <a:pt x="871" y="4269"/>
                    </a:lnTo>
                    <a:lnTo>
                      <a:pt x="954" y="4144"/>
                    </a:lnTo>
                    <a:lnTo>
                      <a:pt x="995" y="4061"/>
                    </a:lnTo>
                    <a:lnTo>
                      <a:pt x="1078" y="4020"/>
                    </a:lnTo>
                    <a:lnTo>
                      <a:pt x="1161" y="4061"/>
                    </a:lnTo>
                    <a:lnTo>
                      <a:pt x="1244" y="4103"/>
                    </a:lnTo>
                    <a:lnTo>
                      <a:pt x="1410" y="4269"/>
                    </a:lnTo>
                    <a:lnTo>
                      <a:pt x="1617" y="4559"/>
                    </a:lnTo>
                    <a:lnTo>
                      <a:pt x="1824" y="4932"/>
                    </a:lnTo>
                    <a:lnTo>
                      <a:pt x="2031" y="5346"/>
                    </a:lnTo>
                    <a:lnTo>
                      <a:pt x="2197" y="5761"/>
                    </a:lnTo>
                    <a:lnTo>
                      <a:pt x="2404" y="6217"/>
                    </a:lnTo>
                    <a:lnTo>
                      <a:pt x="2736" y="6631"/>
                    </a:lnTo>
                    <a:lnTo>
                      <a:pt x="3150" y="7045"/>
                    </a:lnTo>
                    <a:lnTo>
                      <a:pt x="3689" y="7418"/>
                    </a:lnTo>
                    <a:lnTo>
                      <a:pt x="4311" y="7708"/>
                    </a:lnTo>
                    <a:lnTo>
                      <a:pt x="5015" y="7957"/>
                    </a:lnTo>
                    <a:lnTo>
                      <a:pt x="5388" y="8081"/>
                    </a:lnTo>
                    <a:lnTo>
                      <a:pt x="5802" y="8123"/>
                    </a:lnTo>
                    <a:lnTo>
                      <a:pt x="6217" y="8206"/>
                    </a:lnTo>
                    <a:lnTo>
                      <a:pt x="9035" y="8206"/>
                    </a:lnTo>
                    <a:lnTo>
                      <a:pt x="9532" y="8123"/>
                    </a:lnTo>
                    <a:lnTo>
                      <a:pt x="9822" y="8040"/>
                    </a:lnTo>
                    <a:lnTo>
                      <a:pt x="9947" y="7957"/>
                    </a:lnTo>
                    <a:lnTo>
                      <a:pt x="9988" y="7874"/>
                    </a:lnTo>
                    <a:lnTo>
                      <a:pt x="9988" y="7791"/>
                    </a:lnTo>
                    <a:lnTo>
                      <a:pt x="9947" y="7708"/>
                    </a:lnTo>
                    <a:lnTo>
                      <a:pt x="9740" y="7501"/>
                    </a:lnTo>
                    <a:lnTo>
                      <a:pt x="9367" y="7253"/>
                    </a:lnTo>
                    <a:lnTo>
                      <a:pt x="8994" y="7045"/>
                    </a:lnTo>
                    <a:lnTo>
                      <a:pt x="8579" y="6880"/>
                    </a:lnTo>
                    <a:lnTo>
                      <a:pt x="8165" y="6714"/>
                    </a:lnTo>
                    <a:lnTo>
                      <a:pt x="8082" y="6631"/>
                    </a:lnTo>
                    <a:lnTo>
                      <a:pt x="7750" y="6424"/>
                    </a:lnTo>
                    <a:lnTo>
                      <a:pt x="7253" y="6009"/>
                    </a:lnTo>
                    <a:lnTo>
                      <a:pt x="6631" y="5388"/>
                    </a:lnTo>
                    <a:lnTo>
                      <a:pt x="6300" y="5015"/>
                    </a:lnTo>
                    <a:lnTo>
                      <a:pt x="5927" y="4559"/>
                    </a:lnTo>
                    <a:lnTo>
                      <a:pt x="5595" y="4061"/>
                    </a:lnTo>
                    <a:lnTo>
                      <a:pt x="5222" y="3481"/>
                    </a:lnTo>
                    <a:lnTo>
                      <a:pt x="4891" y="2860"/>
                    </a:lnTo>
                    <a:lnTo>
                      <a:pt x="4559" y="2197"/>
                    </a:lnTo>
                    <a:lnTo>
                      <a:pt x="4228" y="1409"/>
                    </a:lnTo>
                    <a:lnTo>
                      <a:pt x="3938" y="622"/>
                    </a:lnTo>
                    <a:lnTo>
                      <a:pt x="1824" y="83"/>
                    </a:lnTo>
                    <a:lnTo>
                      <a:pt x="1575" y="42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520;p61"/>
              <p:cNvSpPr/>
              <p:nvPr/>
            </p:nvSpPr>
            <p:spPr>
              <a:xfrm>
                <a:off x="3087325" y="4390350"/>
                <a:ext cx="116075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4477" extrusionOk="0">
                    <a:moveTo>
                      <a:pt x="0" y="0"/>
                    </a:moveTo>
                    <a:lnTo>
                      <a:pt x="83" y="746"/>
                    </a:lnTo>
                    <a:lnTo>
                      <a:pt x="208" y="1492"/>
                    </a:lnTo>
                    <a:lnTo>
                      <a:pt x="332" y="2197"/>
                    </a:lnTo>
                    <a:lnTo>
                      <a:pt x="498" y="2943"/>
                    </a:lnTo>
                    <a:lnTo>
                      <a:pt x="1492" y="3399"/>
                    </a:lnTo>
                    <a:lnTo>
                      <a:pt x="2528" y="3813"/>
                    </a:lnTo>
                    <a:lnTo>
                      <a:pt x="3565" y="4186"/>
                    </a:lnTo>
                    <a:lnTo>
                      <a:pt x="4642" y="4476"/>
                    </a:lnTo>
                    <a:lnTo>
                      <a:pt x="4393" y="3855"/>
                    </a:lnTo>
                    <a:lnTo>
                      <a:pt x="4228" y="3192"/>
                    </a:lnTo>
                    <a:lnTo>
                      <a:pt x="4103" y="2529"/>
                    </a:lnTo>
                    <a:lnTo>
                      <a:pt x="4020" y="1865"/>
                    </a:lnTo>
                    <a:lnTo>
                      <a:pt x="3938" y="871"/>
                    </a:lnTo>
                    <a:lnTo>
                      <a:pt x="3938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521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extrusionOk="0">
                    <a:moveTo>
                      <a:pt x="3979" y="0"/>
                    </a:moveTo>
                    <a:lnTo>
                      <a:pt x="3606" y="4435"/>
                    </a:lnTo>
                    <a:lnTo>
                      <a:pt x="3233" y="9242"/>
                    </a:lnTo>
                    <a:lnTo>
                      <a:pt x="2777" y="15169"/>
                    </a:lnTo>
                    <a:lnTo>
                      <a:pt x="2363" y="21675"/>
                    </a:lnTo>
                    <a:lnTo>
                      <a:pt x="2155" y="24991"/>
                    </a:lnTo>
                    <a:lnTo>
                      <a:pt x="1990" y="28265"/>
                    </a:lnTo>
                    <a:lnTo>
                      <a:pt x="1865" y="31497"/>
                    </a:lnTo>
                    <a:lnTo>
                      <a:pt x="1782" y="34522"/>
                    </a:lnTo>
                    <a:lnTo>
                      <a:pt x="1741" y="37382"/>
                    </a:lnTo>
                    <a:lnTo>
                      <a:pt x="1782" y="39910"/>
                    </a:lnTo>
                    <a:lnTo>
                      <a:pt x="1451" y="41485"/>
                    </a:lnTo>
                    <a:lnTo>
                      <a:pt x="1161" y="43101"/>
                    </a:lnTo>
                    <a:lnTo>
                      <a:pt x="871" y="44717"/>
                    </a:lnTo>
                    <a:lnTo>
                      <a:pt x="663" y="46334"/>
                    </a:lnTo>
                    <a:lnTo>
                      <a:pt x="456" y="47991"/>
                    </a:lnTo>
                    <a:lnTo>
                      <a:pt x="332" y="49649"/>
                    </a:lnTo>
                    <a:lnTo>
                      <a:pt x="207" y="51265"/>
                    </a:lnTo>
                    <a:lnTo>
                      <a:pt x="125" y="52923"/>
                    </a:lnTo>
                    <a:lnTo>
                      <a:pt x="42" y="54539"/>
                    </a:lnTo>
                    <a:lnTo>
                      <a:pt x="0" y="56156"/>
                    </a:lnTo>
                    <a:lnTo>
                      <a:pt x="0" y="59305"/>
                    </a:lnTo>
                    <a:lnTo>
                      <a:pt x="83" y="62372"/>
                    </a:lnTo>
                    <a:lnTo>
                      <a:pt x="207" y="65232"/>
                    </a:lnTo>
                    <a:lnTo>
                      <a:pt x="373" y="67926"/>
                    </a:lnTo>
                    <a:lnTo>
                      <a:pt x="580" y="70371"/>
                    </a:lnTo>
                    <a:lnTo>
                      <a:pt x="788" y="72567"/>
                    </a:lnTo>
                    <a:lnTo>
                      <a:pt x="995" y="74432"/>
                    </a:lnTo>
                    <a:lnTo>
                      <a:pt x="1368" y="77084"/>
                    </a:lnTo>
                    <a:lnTo>
                      <a:pt x="1492" y="78038"/>
                    </a:lnTo>
                    <a:lnTo>
                      <a:pt x="4642" y="78328"/>
                    </a:lnTo>
                    <a:lnTo>
                      <a:pt x="4642" y="77292"/>
                    </a:lnTo>
                    <a:lnTo>
                      <a:pt x="4766" y="74432"/>
                    </a:lnTo>
                    <a:lnTo>
                      <a:pt x="4973" y="70122"/>
                    </a:lnTo>
                    <a:lnTo>
                      <a:pt x="5098" y="67553"/>
                    </a:lnTo>
                    <a:lnTo>
                      <a:pt x="5305" y="64734"/>
                    </a:lnTo>
                    <a:lnTo>
                      <a:pt x="5512" y="61751"/>
                    </a:lnTo>
                    <a:lnTo>
                      <a:pt x="5802" y="58642"/>
                    </a:lnTo>
                    <a:lnTo>
                      <a:pt x="6134" y="55451"/>
                    </a:lnTo>
                    <a:lnTo>
                      <a:pt x="6507" y="52219"/>
                    </a:lnTo>
                    <a:lnTo>
                      <a:pt x="6921" y="49028"/>
                    </a:lnTo>
                    <a:lnTo>
                      <a:pt x="7419" y="45836"/>
                    </a:lnTo>
                    <a:lnTo>
                      <a:pt x="7957" y="42811"/>
                    </a:lnTo>
                    <a:lnTo>
                      <a:pt x="8247" y="41361"/>
                    </a:lnTo>
                    <a:lnTo>
                      <a:pt x="8579" y="39910"/>
                    </a:lnTo>
                    <a:lnTo>
                      <a:pt x="9076" y="37589"/>
                    </a:lnTo>
                    <a:lnTo>
                      <a:pt x="9656" y="34937"/>
                    </a:lnTo>
                    <a:lnTo>
                      <a:pt x="10817" y="28845"/>
                    </a:lnTo>
                    <a:lnTo>
                      <a:pt x="12060" y="22255"/>
                    </a:lnTo>
                    <a:lnTo>
                      <a:pt x="13262" y="15666"/>
                    </a:lnTo>
                    <a:lnTo>
                      <a:pt x="15168" y="4642"/>
                    </a:lnTo>
                    <a:lnTo>
                      <a:pt x="159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522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fill="none" extrusionOk="0">
                    <a:moveTo>
                      <a:pt x="15914" y="0"/>
                    </a:moveTo>
                    <a:lnTo>
                      <a:pt x="15914" y="0"/>
                    </a:lnTo>
                    <a:lnTo>
                      <a:pt x="15168" y="4642"/>
                    </a:lnTo>
                    <a:lnTo>
                      <a:pt x="13262" y="15666"/>
                    </a:lnTo>
                    <a:lnTo>
                      <a:pt x="12060" y="22255"/>
                    </a:lnTo>
                    <a:lnTo>
                      <a:pt x="10817" y="28845"/>
                    </a:lnTo>
                    <a:lnTo>
                      <a:pt x="9656" y="34937"/>
                    </a:lnTo>
                    <a:lnTo>
                      <a:pt x="9076" y="37589"/>
                    </a:lnTo>
                    <a:lnTo>
                      <a:pt x="8579" y="39910"/>
                    </a:lnTo>
                    <a:lnTo>
                      <a:pt x="8579" y="39910"/>
                    </a:lnTo>
                    <a:lnTo>
                      <a:pt x="8247" y="41361"/>
                    </a:lnTo>
                    <a:lnTo>
                      <a:pt x="7957" y="42811"/>
                    </a:lnTo>
                    <a:lnTo>
                      <a:pt x="7419" y="45836"/>
                    </a:lnTo>
                    <a:lnTo>
                      <a:pt x="6921" y="49028"/>
                    </a:lnTo>
                    <a:lnTo>
                      <a:pt x="6507" y="52219"/>
                    </a:lnTo>
                    <a:lnTo>
                      <a:pt x="6134" y="55451"/>
                    </a:lnTo>
                    <a:lnTo>
                      <a:pt x="5802" y="58642"/>
                    </a:lnTo>
                    <a:lnTo>
                      <a:pt x="5512" y="61751"/>
                    </a:lnTo>
                    <a:lnTo>
                      <a:pt x="5305" y="64734"/>
                    </a:lnTo>
                    <a:lnTo>
                      <a:pt x="5098" y="67553"/>
                    </a:lnTo>
                    <a:lnTo>
                      <a:pt x="4973" y="70122"/>
                    </a:lnTo>
                    <a:lnTo>
                      <a:pt x="4766" y="74432"/>
                    </a:lnTo>
                    <a:lnTo>
                      <a:pt x="4642" y="77292"/>
                    </a:lnTo>
                    <a:lnTo>
                      <a:pt x="4642" y="78328"/>
                    </a:lnTo>
                    <a:lnTo>
                      <a:pt x="1492" y="78038"/>
                    </a:lnTo>
                    <a:lnTo>
                      <a:pt x="1492" y="78038"/>
                    </a:lnTo>
                    <a:lnTo>
                      <a:pt x="1368" y="77084"/>
                    </a:lnTo>
                    <a:lnTo>
                      <a:pt x="995" y="74432"/>
                    </a:lnTo>
                    <a:lnTo>
                      <a:pt x="788" y="72567"/>
                    </a:lnTo>
                    <a:lnTo>
                      <a:pt x="580" y="70371"/>
                    </a:lnTo>
                    <a:lnTo>
                      <a:pt x="373" y="67926"/>
                    </a:lnTo>
                    <a:lnTo>
                      <a:pt x="207" y="65232"/>
                    </a:lnTo>
                    <a:lnTo>
                      <a:pt x="83" y="62372"/>
                    </a:lnTo>
                    <a:lnTo>
                      <a:pt x="0" y="59305"/>
                    </a:lnTo>
                    <a:lnTo>
                      <a:pt x="0" y="56156"/>
                    </a:lnTo>
                    <a:lnTo>
                      <a:pt x="42" y="54539"/>
                    </a:lnTo>
                    <a:lnTo>
                      <a:pt x="125" y="52923"/>
                    </a:lnTo>
                    <a:lnTo>
                      <a:pt x="207" y="51265"/>
                    </a:lnTo>
                    <a:lnTo>
                      <a:pt x="332" y="49649"/>
                    </a:lnTo>
                    <a:lnTo>
                      <a:pt x="456" y="47991"/>
                    </a:lnTo>
                    <a:lnTo>
                      <a:pt x="663" y="46334"/>
                    </a:lnTo>
                    <a:lnTo>
                      <a:pt x="871" y="44717"/>
                    </a:lnTo>
                    <a:lnTo>
                      <a:pt x="1161" y="43101"/>
                    </a:lnTo>
                    <a:lnTo>
                      <a:pt x="1451" y="41485"/>
                    </a:lnTo>
                    <a:lnTo>
                      <a:pt x="1782" y="39910"/>
                    </a:lnTo>
                    <a:lnTo>
                      <a:pt x="1782" y="39910"/>
                    </a:lnTo>
                    <a:lnTo>
                      <a:pt x="1741" y="37382"/>
                    </a:lnTo>
                    <a:lnTo>
                      <a:pt x="1782" y="34522"/>
                    </a:lnTo>
                    <a:lnTo>
                      <a:pt x="1865" y="31497"/>
                    </a:lnTo>
                    <a:lnTo>
                      <a:pt x="1990" y="28265"/>
                    </a:lnTo>
                    <a:lnTo>
                      <a:pt x="2155" y="24991"/>
                    </a:lnTo>
                    <a:lnTo>
                      <a:pt x="2363" y="21675"/>
                    </a:lnTo>
                    <a:lnTo>
                      <a:pt x="2777" y="15169"/>
                    </a:lnTo>
                    <a:lnTo>
                      <a:pt x="3233" y="9242"/>
                    </a:lnTo>
                    <a:lnTo>
                      <a:pt x="3606" y="4435"/>
                    </a:lnTo>
                    <a:lnTo>
                      <a:pt x="3979" y="0"/>
                    </a:lnTo>
                    <a:lnTo>
                      <a:pt x="1591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523;p61"/>
              <p:cNvSpPr/>
              <p:nvPr/>
            </p:nvSpPr>
            <p:spPr>
              <a:xfrm>
                <a:off x="2922600" y="4444225"/>
                <a:ext cx="204125" cy="204125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8165" extrusionOk="0">
                    <a:moveTo>
                      <a:pt x="1741" y="1"/>
                    </a:moveTo>
                    <a:lnTo>
                      <a:pt x="1492" y="42"/>
                    </a:lnTo>
                    <a:lnTo>
                      <a:pt x="1243" y="125"/>
                    </a:lnTo>
                    <a:lnTo>
                      <a:pt x="1036" y="208"/>
                    </a:lnTo>
                    <a:lnTo>
                      <a:pt x="787" y="374"/>
                    </a:lnTo>
                    <a:lnTo>
                      <a:pt x="622" y="539"/>
                    </a:lnTo>
                    <a:lnTo>
                      <a:pt x="456" y="746"/>
                    </a:lnTo>
                    <a:lnTo>
                      <a:pt x="332" y="995"/>
                    </a:lnTo>
                    <a:lnTo>
                      <a:pt x="207" y="1741"/>
                    </a:lnTo>
                    <a:lnTo>
                      <a:pt x="124" y="2487"/>
                    </a:lnTo>
                    <a:lnTo>
                      <a:pt x="41" y="3150"/>
                    </a:lnTo>
                    <a:lnTo>
                      <a:pt x="0" y="3938"/>
                    </a:lnTo>
                    <a:lnTo>
                      <a:pt x="0" y="5595"/>
                    </a:lnTo>
                    <a:lnTo>
                      <a:pt x="83" y="7543"/>
                    </a:lnTo>
                    <a:lnTo>
                      <a:pt x="456" y="7543"/>
                    </a:lnTo>
                    <a:lnTo>
                      <a:pt x="580" y="4393"/>
                    </a:lnTo>
                    <a:lnTo>
                      <a:pt x="622" y="4228"/>
                    </a:lnTo>
                    <a:lnTo>
                      <a:pt x="622" y="4103"/>
                    </a:lnTo>
                    <a:lnTo>
                      <a:pt x="705" y="4020"/>
                    </a:lnTo>
                    <a:lnTo>
                      <a:pt x="746" y="3979"/>
                    </a:lnTo>
                    <a:lnTo>
                      <a:pt x="829" y="3979"/>
                    </a:lnTo>
                    <a:lnTo>
                      <a:pt x="912" y="4020"/>
                    </a:lnTo>
                    <a:lnTo>
                      <a:pt x="1078" y="4228"/>
                    </a:lnTo>
                    <a:lnTo>
                      <a:pt x="1243" y="4518"/>
                    </a:lnTo>
                    <a:lnTo>
                      <a:pt x="1451" y="4891"/>
                    </a:lnTo>
                    <a:lnTo>
                      <a:pt x="1575" y="5305"/>
                    </a:lnTo>
                    <a:lnTo>
                      <a:pt x="1699" y="5720"/>
                    </a:lnTo>
                    <a:lnTo>
                      <a:pt x="1824" y="6176"/>
                    </a:lnTo>
                    <a:lnTo>
                      <a:pt x="1948" y="6590"/>
                    </a:lnTo>
                    <a:lnTo>
                      <a:pt x="2155" y="7004"/>
                    </a:lnTo>
                    <a:lnTo>
                      <a:pt x="2279" y="7170"/>
                    </a:lnTo>
                    <a:lnTo>
                      <a:pt x="2445" y="7377"/>
                    </a:lnTo>
                    <a:lnTo>
                      <a:pt x="2611" y="7543"/>
                    </a:lnTo>
                    <a:lnTo>
                      <a:pt x="2860" y="7667"/>
                    </a:lnTo>
                    <a:lnTo>
                      <a:pt x="3067" y="7833"/>
                    </a:lnTo>
                    <a:lnTo>
                      <a:pt x="3357" y="7916"/>
                    </a:lnTo>
                    <a:lnTo>
                      <a:pt x="3647" y="8040"/>
                    </a:lnTo>
                    <a:lnTo>
                      <a:pt x="3979" y="8082"/>
                    </a:lnTo>
                    <a:lnTo>
                      <a:pt x="4352" y="8165"/>
                    </a:lnTo>
                    <a:lnTo>
                      <a:pt x="7211" y="8165"/>
                    </a:lnTo>
                    <a:lnTo>
                      <a:pt x="7667" y="8082"/>
                    </a:lnTo>
                    <a:lnTo>
                      <a:pt x="7999" y="7999"/>
                    </a:lnTo>
                    <a:lnTo>
                      <a:pt x="8123" y="7916"/>
                    </a:lnTo>
                    <a:lnTo>
                      <a:pt x="8164" y="7833"/>
                    </a:lnTo>
                    <a:lnTo>
                      <a:pt x="8164" y="7750"/>
                    </a:lnTo>
                    <a:lnTo>
                      <a:pt x="8164" y="7667"/>
                    </a:lnTo>
                    <a:lnTo>
                      <a:pt x="8081" y="7585"/>
                    </a:lnTo>
                    <a:lnTo>
                      <a:pt x="7999" y="7460"/>
                    </a:lnTo>
                    <a:lnTo>
                      <a:pt x="7667" y="7212"/>
                    </a:lnTo>
                    <a:lnTo>
                      <a:pt x="7294" y="7004"/>
                    </a:lnTo>
                    <a:lnTo>
                      <a:pt x="6962" y="6839"/>
                    </a:lnTo>
                    <a:lnTo>
                      <a:pt x="6589" y="6673"/>
                    </a:lnTo>
                    <a:lnTo>
                      <a:pt x="6341" y="6383"/>
                    </a:lnTo>
                    <a:lnTo>
                      <a:pt x="6051" y="5968"/>
                    </a:lnTo>
                    <a:lnTo>
                      <a:pt x="5719" y="5347"/>
                    </a:lnTo>
                    <a:lnTo>
                      <a:pt x="5346" y="4518"/>
                    </a:lnTo>
                    <a:lnTo>
                      <a:pt x="4973" y="3440"/>
                    </a:lnTo>
                    <a:lnTo>
                      <a:pt x="4766" y="2819"/>
                    </a:lnTo>
                    <a:lnTo>
                      <a:pt x="4600" y="2156"/>
                    </a:lnTo>
                    <a:lnTo>
                      <a:pt x="4434" y="1368"/>
                    </a:lnTo>
                    <a:lnTo>
                      <a:pt x="4310" y="581"/>
                    </a:lnTo>
                    <a:lnTo>
                      <a:pt x="2279" y="42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524;p61"/>
              <p:cNvSpPr/>
              <p:nvPr/>
            </p:nvSpPr>
            <p:spPr>
              <a:xfrm>
                <a:off x="2927775" y="4390350"/>
                <a:ext cx="11192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4228" extrusionOk="0">
                    <a:moveTo>
                      <a:pt x="0" y="0"/>
                    </a:moveTo>
                    <a:lnTo>
                      <a:pt x="42" y="1078"/>
                    </a:lnTo>
                    <a:lnTo>
                      <a:pt x="83" y="2031"/>
                    </a:lnTo>
                    <a:lnTo>
                      <a:pt x="166" y="2943"/>
                    </a:lnTo>
                    <a:lnTo>
                      <a:pt x="1451" y="3357"/>
                    </a:lnTo>
                    <a:lnTo>
                      <a:pt x="2777" y="3772"/>
                    </a:lnTo>
                    <a:lnTo>
                      <a:pt x="4393" y="4228"/>
                    </a:lnTo>
                    <a:lnTo>
                      <a:pt x="4269" y="3606"/>
                    </a:lnTo>
                    <a:lnTo>
                      <a:pt x="4186" y="2943"/>
                    </a:lnTo>
                    <a:lnTo>
                      <a:pt x="4227" y="2321"/>
                    </a:lnTo>
                    <a:lnTo>
                      <a:pt x="4269" y="1741"/>
                    </a:lnTo>
                    <a:lnTo>
                      <a:pt x="4393" y="871"/>
                    </a:lnTo>
                    <a:lnTo>
                      <a:pt x="4476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525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extrusionOk="0">
                    <a:moveTo>
                      <a:pt x="8952" y="0"/>
                    </a:moveTo>
                    <a:lnTo>
                      <a:pt x="7211" y="42"/>
                    </a:lnTo>
                    <a:lnTo>
                      <a:pt x="5471" y="125"/>
                    </a:lnTo>
                    <a:lnTo>
                      <a:pt x="3896" y="249"/>
                    </a:lnTo>
                    <a:lnTo>
                      <a:pt x="2445" y="373"/>
                    </a:lnTo>
                    <a:lnTo>
                      <a:pt x="2114" y="456"/>
                    </a:lnTo>
                    <a:lnTo>
                      <a:pt x="1824" y="539"/>
                    </a:lnTo>
                    <a:lnTo>
                      <a:pt x="1575" y="663"/>
                    </a:lnTo>
                    <a:lnTo>
                      <a:pt x="1326" y="788"/>
                    </a:lnTo>
                    <a:lnTo>
                      <a:pt x="1078" y="953"/>
                    </a:lnTo>
                    <a:lnTo>
                      <a:pt x="871" y="1119"/>
                    </a:lnTo>
                    <a:lnTo>
                      <a:pt x="705" y="1326"/>
                    </a:lnTo>
                    <a:lnTo>
                      <a:pt x="498" y="1534"/>
                    </a:lnTo>
                    <a:lnTo>
                      <a:pt x="373" y="1782"/>
                    </a:lnTo>
                    <a:lnTo>
                      <a:pt x="249" y="2031"/>
                    </a:lnTo>
                    <a:lnTo>
                      <a:pt x="125" y="2280"/>
                    </a:lnTo>
                    <a:lnTo>
                      <a:pt x="42" y="2528"/>
                    </a:lnTo>
                    <a:lnTo>
                      <a:pt x="0" y="2818"/>
                    </a:lnTo>
                    <a:lnTo>
                      <a:pt x="0" y="3067"/>
                    </a:lnTo>
                    <a:lnTo>
                      <a:pt x="0" y="3357"/>
                    </a:lnTo>
                    <a:lnTo>
                      <a:pt x="0" y="3647"/>
                    </a:lnTo>
                    <a:lnTo>
                      <a:pt x="83" y="3937"/>
                    </a:lnTo>
                    <a:lnTo>
                      <a:pt x="539" y="5885"/>
                    </a:lnTo>
                    <a:lnTo>
                      <a:pt x="912" y="7709"/>
                    </a:lnTo>
                    <a:lnTo>
                      <a:pt x="1244" y="9449"/>
                    </a:lnTo>
                    <a:lnTo>
                      <a:pt x="1492" y="11107"/>
                    </a:lnTo>
                    <a:lnTo>
                      <a:pt x="1741" y="12640"/>
                    </a:lnTo>
                    <a:lnTo>
                      <a:pt x="1907" y="14091"/>
                    </a:lnTo>
                    <a:lnTo>
                      <a:pt x="2031" y="15500"/>
                    </a:lnTo>
                    <a:lnTo>
                      <a:pt x="2114" y="16826"/>
                    </a:lnTo>
                    <a:lnTo>
                      <a:pt x="2197" y="18069"/>
                    </a:lnTo>
                    <a:lnTo>
                      <a:pt x="2238" y="19271"/>
                    </a:lnTo>
                    <a:lnTo>
                      <a:pt x="2238" y="21551"/>
                    </a:lnTo>
                    <a:lnTo>
                      <a:pt x="2197" y="25902"/>
                    </a:lnTo>
                    <a:lnTo>
                      <a:pt x="18235" y="25902"/>
                    </a:lnTo>
                    <a:lnTo>
                      <a:pt x="18691" y="21675"/>
                    </a:lnTo>
                    <a:lnTo>
                      <a:pt x="19064" y="17821"/>
                    </a:lnTo>
                    <a:lnTo>
                      <a:pt x="19271" y="14381"/>
                    </a:lnTo>
                    <a:lnTo>
                      <a:pt x="19437" y="11356"/>
                    </a:lnTo>
                    <a:lnTo>
                      <a:pt x="19479" y="8745"/>
                    </a:lnTo>
                    <a:lnTo>
                      <a:pt x="19479" y="6590"/>
                    </a:lnTo>
                    <a:lnTo>
                      <a:pt x="19437" y="4890"/>
                    </a:lnTo>
                    <a:lnTo>
                      <a:pt x="19396" y="3606"/>
                    </a:lnTo>
                    <a:lnTo>
                      <a:pt x="19313" y="3067"/>
                    </a:lnTo>
                    <a:lnTo>
                      <a:pt x="19147" y="2570"/>
                    </a:lnTo>
                    <a:lnTo>
                      <a:pt x="18898" y="2114"/>
                    </a:lnTo>
                    <a:lnTo>
                      <a:pt x="18608" y="1699"/>
                    </a:lnTo>
                    <a:lnTo>
                      <a:pt x="18235" y="1368"/>
                    </a:lnTo>
                    <a:lnTo>
                      <a:pt x="17779" y="1078"/>
                    </a:lnTo>
                    <a:lnTo>
                      <a:pt x="17324" y="829"/>
                    </a:lnTo>
                    <a:lnTo>
                      <a:pt x="16785" y="705"/>
                    </a:lnTo>
                    <a:lnTo>
                      <a:pt x="14713" y="373"/>
                    </a:lnTo>
                    <a:lnTo>
                      <a:pt x="13594" y="249"/>
                    </a:lnTo>
                    <a:lnTo>
                      <a:pt x="12433" y="125"/>
                    </a:lnTo>
                    <a:lnTo>
                      <a:pt x="10693" y="42"/>
                    </a:lnTo>
                    <a:lnTo>
                      <a:pt x="8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526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fill="none" extrusionOk="0">
                    <a:moveTo>
                      <a:pt x="19396" y="3606"/>
                    </a:moveTo>
                    <a:lnTo>
                      <a:pt x="19396" y="3606"/>
                    </a:lnTo>
                    <a:lnTo>
                      <a:pt x="19437" y="4890"/>
                    </a:lnTo>
                    <a:lnTo>
                      <a:pt x="19479" y="6590"/>
                    </a:lnTo>
                    <a:lnTo>
                      <a:pt x="19479" y="8745"/>
                    </a:lnTo>
                    <a:lnTo>
                      <a:pt x="19437" y="11356"/>
                    </a:lnTo>
                    <a:lnTo>
                      <a:pt x="19271" y="14381"/>
                    </a:lnTo>
                    <a:lnTo>
                      <a:pt x="19064" y="17821"/>
                    </a:lnTo>
                    <a:lnTo>
                      <a:pt x="18691" y="21675"/>
                    </a:lnTo>
                    <a:lnTo>
                      <a:pt x="18235" y="25902"/>
                    </a:lnTo>
                    <a:lnTo>
                      <a:pt x="2197" y="25902"/>
                    </a:lnTo>
                    <a:lnTo>
                      <a:pt x="2197" y="25902"/>
                    </a:lnTo>
                    <a:lnTo>
                      <a:pt x="2238" y="21551"/>
                    </a:lnTo>
                    <a:lnTo>
                      <a:pt x="2238" y="19271"/>
                    </a:lnTo>
                    <a:lnTo>
                      <a:pt x="2197" y="18069"/>
                    </a:lnTo>
                    <a:lnTo>
                      <a:pt x="2114" y="16826"/>
                    </a:lnTo>
                    <a:lnTo>
                      <a:pt x="2031" y="15500"/>
                    </a:lnTo>
                    <a:lnTo>
                      <a:pt x="1907" y="14091"/>
                    </a:lnTo>
                    <a:lnTo>
                      <a:pt x="1741" y="12640"/>
                    </a:lnTo>
                    <a:lnTo>
                      <a:pt x="1492" y="11107"/>
                    </a:lnTo>
                    <a:lnTo>
                      <a:pt x="1244" y="9449"/>
                    </a:lnTo>
                    <a:lnTo>
                      <a:pt x="912" y="7709"/>
                    </a:lnTo>
                    <a:lnTo>
                      <a:pt x="539" y="5885"/>
                    </a:lnTo>
                    <a:lnTo>
                      <a:pt x="83" y="3937"/>
                    </a:lnTo>
                    <a:lnTo>
                      <a:pt x="83" y="3937"/>
                    </a:lnTo>
                    <a:lnTo>
                      <a:pt x="0" y="3647"/>
                    </a:lnTo>
                    <a:lnTo>
                      <a:pt x="0" y="3357"/>
                    </a:lnTo>
                    <a:lnTo>
                      <a:pt x="0" y="3067"/>
                    </a:lnTo>
                    <a:lnTo>
                      <a:pt x="0" y="2818"/>
                    </a:lnTo>
                    <a:lnTo>
                      <a:pt x="42" y="2528"/>
                    </a:lnTo>
                    <a:lnTo>
                      <a:pt x="125" y="2280"/>
                    </a:lnTo>
                    <a:lnTo>
                      <a:pt x="249" y="2031"/>
                    </a:lnTo>
                    <a:lnTo>
                      <a:pt x="373" y="1782"/>
                    </a:lnTo>
                    <a:lnTo>
                      <a:pt x="498" y="1534"/>
                    </a:lnTo>
                    <a:lnTo>
                      <a:pt x="705" y="1326"/>
                    </a:lnTo>
                    <a:lnTo>
                      <a:pt x="871" y="1119"/>
                    </a:lnTo>
                    <a:lnTo>
                      <a:pt x="1078" y="953"/>
                    </a:lnTo>
                    <a:lnTo>
                      <a:pt x="1326" y="788"/>
                    </a:lnTo>
                    <a:lnTo>
                      <a:pt x="1575" y="663"/>
                    </a:lnTo>
                    <a:lnTo>
                      <a:pt x="1824" y="539"/>
                    </a:lnTo>
                    <a:lnTo>
                      <a:pt x="2114" y="456"/>
                    </a:lnTo>
                    <a:lnTo>
                      <a:pt x="2114" y="456"/>
                    </a:lnTo>
                    <a:lnTo>
                      <a:pt x="2445" y="373"/>
                    </a:lnTo>
                    <a:lnTo>
                      <a:pt x="2445" y="373"/>
                    </a:lnTo>
                    <a:lnTo>
                      <a:pt x="3896" y="249"/>
                    </a:lnTo>
                    <a:lnTo>
                      <a:pt x="5471" y="125"/>
                    </a:lnTo>
                    <a:lnTo>
                      <a:pt x="5471" y="125"/>
                    </a:lnTo>
                    <a:lnTo>
                      <a:pt x="7211" y="42"/>
                    </a:lnTo>
                    <a:lnTo>
                      <a:pt x="8952" y="0"/>
                    </a:lnTo>
                    <a:lnTo>
                      <a:pt x="10693" y="42"/>
                    </a:lnTo>
                    <a:lnTo>
                      <a:pt x="12433" y="125"/>
                    </a:lnTo>
                    <a:lnTo>
                      <a:pt x="12433" y="125"/>
                    </a:lnTo>
                    <a:lnTo>
                      <a:pt x="13594" y="249"/>
                    </a:lnTo>
                    <a:lnTo>
                      <a:pt x="14713" y="373"/>
                    </a:lnTo>
                    <a:lnTo>
                      <a:pt x="16785" y="705"/>
                    </a:lnTo>
                    <a:lnTo>
                      <a:pt x="16785" y="705"/>
                    </a:lnTo>
                    <a:lnTo>
                      <a:pt x="17324" y="829"/>
                    </a:lnTo>
                    <a:lnTo>
                      <a:pt x="17779" y="1078"/>
                    </a:lnTo>
                    <a:lnTo>
                      <a:pt x="18235" y="1368"/>
                    </a:lnTo>
                    <a:lnTo>
                      <a:pt x="18608" y="1699"/>
                    </a:lnTo>
                    <a:lnTo>
                      <a:pt x="18898" y="2114"/>
                    </a:lnTo>
                    <a:lnTo>
                      <a:pt x="19147" y="2570"/>
                    </a:lnTo>
                    <a:lnTo>
                      <a:pt x="19313" y="3067"/>
                    </a:lnTo>
                    <a:lnTo>
                      <a:pt x="19396" y="36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527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extrusionOk="0">
                    <a:moveTo>
                      <a:pt x="374" y="0"/>
                    </a:move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528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fill="none" extrusionOk="0">
                    <a:moveTo>
                      <a:pt x="374" y="0"/>
                    </a:moveTo>
                    <a:lnTo>
                      <a:pt x="374" y="0"/>
                    </a:ln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529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530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531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extrusionOk="0">
                    <a:moveTo>
                      <a:pt x="83" y="0"/>
                    </a:move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532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fill="none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533;p61"/>
              <p:cNvSpPr/>
              <p:nvPr/>
            </p:nvSpPr>
            <p:spPr>
              <a:xfrm>
                <a:off x="3042775" y="1446850"/>
                <a:ext cx="28080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232" h="14175" extrusionOk="0">
                    <a:moveTo>
                      <a:pt x="4435" y="1"/>
                    </a:moveTo>
                    <a:lnTo>
                      <a:pt x="3813" y="84"/>
                    </a:lnTo>
                    <a:lnTo>
                      <a:pt x="3192" y="249"/>
                    </a:lnTo>
                    <a:lnTo>
                      <a:pt x="2653" y="457"/>
                    </a:lnTo>
                    <a:lnTo>
                      <a:pt x="2114" y="788"/>
                    </a:lnTo>
                    <a:lnTo>
                      <a:pt x="1658" y="1120"/>
                    </a:lnTo>
                    <a:lnTo>
                      <a:pt x="1244" y="1576"/>
                    </a:lnTo>
                    <a:lnTo>
                      <a:pt x="871" y="2032"/>
                    </a:lnTo>
                    <a:lnTo>
                      <a:pt x="539" y="2570"/>
                    </a:lnTo>
                    <a:lnTo>
                      <a:pt x="291" y="3109"/>
                    </a:lnTo>
                    <a:lnTo>
                      <a:pt x="125" y="3731"/>
                    </a:lnTo>
                    <a:lnTo>
                      <a:pt x="42" y="4352"/>
                    </a:lnTo>
                    <a:lnTo>
                      <a:pt x="0" y="5015"/>
                    </a:lnTo>
                    <a:lnTo>
                      <a:pt x="83" y="5679"/>
                    </a:lnTo>
                    <a:lnTo>
                      <a:pt x="208" y="6342"/>
                    </a:lnTo>
                    <a:lnTo>
                      <a:pt x="912" y="8704"/>
                    </a:lnTo>
                    <a:lnTo>
                      <a:pt x="1202" y="9657"/>
                    </a:lnTo>
                    <a:lnTo>
                      <a:pt x="1575" y="10527"/>
                    </a:lnTo>
                    <a:lnTo>
                      <a:pt x="1741" y="10900"/>
                    </a:lnTo>
                    <a:lnTo>
                      <a:pt x="1948" y="11232"/>
                    </a:lnTo>
                    <a:lnTo>
                      <a:pt x="2197" y="11605"/>
                    </a:lnTo>
                    <a:lnTo>
                      <a:pt x="2446" y="11895"/>
                    </a:lnTo>
                    <a:lnTo>
                      <a:pt x="2736" y="12227"/>
                    </a:lnTo>
                    <a:lnTo>
                      <a:pt x="3026" y="12517"/>
                    </a:lnTo>
                    <a:lnTo>
                      <a:pt x="3399" y="12807"/>
                    </a:lnTo>
                    <a:lnTo>
                      <a:pt x="3772" y="13097"/>
                    </a:lnTo>
                    <a:lnTo>
                      <a:pt x="4435" y="13511"/>
                    </a:lnTo>
                    <a:lnTo>
                      <a:pt x="5056" y="13801"/>
                    </a:lnTo>
                    <a:lnTo>
                      <a:pt x="5678" y="14009"/>
                    </a:lnTo>
                    <a:lnTo>
                      <a:pt x="6341" y="14133"/>
                    </a:lnTo>
                    <a:lnTo>
                      <a:pt x="6963" y="14174"/>
                    </a:lnTo>
                    <a:lnTo>
                      <a:pt x="7584" y="14133"/>
                    </a:lnTo>
                    <a:lnTo>
                      <a:pt x="8165" y="13967"/>
                    </a:lnTo>
                    <a:lnTo>
                      <a:pt x="8745" y="13801"/>
                    </a:lnTo>
                    <a:lnTo>
                      <a:pt x="9242" y="13511"/>
                    </a:lnTo>
                    <a:lnTo>
                      <a:pt x="9740" y="13138"/>
                    </a:lnTo>
                    <a:lnTo>
                      <a:pt x="10154" y="12765"/>
                    </a:lnTo>
                    <a:lnTo>
                      <a:pt x="10527" y="12268"/>
                    </a:lnTo>
                    <a:lnTo>
                      <a:pt x="10817" y="11729"/>
                    </a:lnTo>
                    <a:lnTo>
                      <a:pt x="11024" y="11149"/>
                    </a:lnTo>
                    <a:lnTo>
                      <a:pt x="11190" y="10486"/>
                    </a:lnTo>
                    <a:lnTo>
                      <a:pt x="11231" y="9823"/>
                    </a:lnTo>
                    <a:lnTo>
                      <a:pt x="11231" y="9160"/>
                    </a:lnTo>
                    <a:lnTo>
                      <a:pt x="11149" y="8455"/>
                    </a:lnTo>
                    <a:lnTo>
                      <a:pt x="11066" y="7709"/>
                    </a:lnTo>
                    <a:lnTo>
                      <a:pt x="10941" y="6963"/>
                    </a:lnTo>
                    <a:lnTo>
                      <a:pt x="10776" y="6217"/>
                    </a:lnTo>
                    <a:lnTo>
                      <a:pt x="10527" y="5471"/>
                    </a:lnTo>
                    <a:lnTo>
                      <a:pt x="10278" y="4725"/>
                    </a:lnTo>
                    <a:lnTo>
                      <a:pt x="9947" y="4021"/>
                    </a:lnTo>
                    <a:lnTo>
                      <a:pt x="9615" y="3316"/>
                    </a:lnTo>
                    <a:lnTo>
                      <a:pt x="9201" y="2653"/>
                    </a:lnTo>
                    <a:lnTo>
                      <a:pt x="8786" y="2073"/>
                    </a:lnTo>
                    <a:lnTo>
                      <a:pt x="8289" y="1534"/>
                    </a:lnTo>
                    <a:lnTo>
                      <a:pt x="7750" y="1037"/>
                    </a:lnTo>
                    <a:lnTo>
                      <a:pt x="7129" y="664"/>
                    </a:lnTo>
                    <a:lnTo>
                      <a:pt x="6839" y="498"/>
                    </a:lnTo>
                    <a:lnTo>
                      <a:pt x="6507" y="374"/>
                    </a:lnTo>
                    <a:lnTo>
                      <a:pt x="6175" y="249"/>
                    </a:lnTo>
                    <a:lnTo>
                      <a:pt x="5844" y="125"/>
                    </a:lnTo>
                    <a:lnTo>
                      <a:pt x="5139" y="42"/>
                    </a:lnTo>
                    <a:lnTo>
                      <a:pt x="443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534;p61"/>
              <p:cNvSpPr/>
              <p:nvPr/>
            </p:nvSpPr>
            <p:spPr>
              <a:xfrm>
                <a:off x="3028275" y="1423025"/>
                <a:ext cx="2497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9988" h="9243" extrusionOk="0">
                    <a:moveTo>
                      <a:pt x="6009" y="1"/>
                    </a:moveTo>
                    <a:lnTo>
                      <a:pt x="5471" y="42"/>
                    </a:lnTo>
                    <a:lnTo>
                      <a:pt x="4890" y="166"/>
                    </a:lnTo>
                    <a:lnTo>
                      <a:pt x="4269" y="374"/>
                    </a:lnTo>
                    <a:lnTo>
                      <a:pt x="3606" y="622"/>
                    </a:lnTo>
                    <a:lnTo>
                      <a:pt x="2943" y="954"/>
                    </a:lnTo>
                    <a:lnTo>
                      <a:pt x="2280" y="1327"/>
                    </a:lnTo>
                    <a:lnTo>
                      <a:pt x="1658" y="1824"/>
                    </a:lnTo>
                    <a:lnTo>
                      <a:pt x="1409" y="2073"/>
                    </a:lnTo>
                    <a:lnTo>
                      <a:pt x="1119" y="2363"/>
                    </a:lnTo>
                    <a:lnTo>
                      <a:pt x="912" y="2653"/>
                    </a:lnTo>
                    <a:lnTo>
                      <a:pt x="663" y="2985"/>
                    </a:lnTo>
                    <a:lnTo>
                      <a:pt x="498" y="3316"/>
                    </a:lnTo>
                    <a:lnTo>
                      <a:pt x="332" y="3648"/>
                    </a:lnTo>
                    <a:lnTo>
                      <a:pt x="207" y="4021"/>
                    </a:lnTo>
                    <a:lnTo>
                      <a:pt x="83" y="4435"/>
                    </a:lnTo>
                    <a:lnTo>
                      <a:pt x="42" y="4808"/>
                    </a:lnTo>
                    <a:lnTo>
                      <a:pt x="0" y="5222"/>
                    </a:lnTo>
                    <a:lnTo>
                      <a:pt x="42" y="5678"/>
                    </a:lnTo>
                    <a:lnTo>
                      <a:pt x="83" y="6134"/>
                    </a:lnTo>
                    <a:lnTo>
                      <a:pt x="207" y="6590"/>
                    </a:lnTo>
                    <a:lnTo>
                      <a:pt x="373" y="7087"/>
                    </a:lnTo>
                    <a:lnTo>
                      <a:pt x="580" y="7585"/>
                    </a:lnTo>
                    <a:lnTo>
                      <a:pt x="829" y="8123"/>
                    </a:lnTo>
                    <a:lnTo>
                      <a:pt x="1161" y="8662"/>
                    </a:lnTo>
                    <a:lnTo>
                      <a:pt x="1534" y="9242"/>
                    </a:lnTo>
                    <a:lnTo>
                      <a:pt x="1699" y="9035"/>
                    </a:lnTo>
                    <a:lnTo>
                      <a:pt x="1865" y="8828"/>
                    </a:lnTo>
                    <a:lnTo>
                      <a:pt x="2031" y="8538"/>
                    </a:lnTo>
                    <a:lnTo>
                      <a:pt x="2197" y="8248"/>
                    </a:lnTo>
                    <a:lnTo>
                      <a:pt x="2487" y="7502"/>
                    </a:lnTo>
                    <a:lnTo>
                      <a:pt x="2694" y="6673"/>
                    </a:lnTo>
                    <a:lnTo>
                      <a:pt x="2901" y="5844"/>
                    </a:lnTo>
                    <a:lnTo>
                      <a:pt x="2984" y="5015"/>
                    </a:lnTo>
                    <a:lnTo>
                      <a:pt x="2984" y="4642"/>
                    </a:lnTo>
                    <a:lnTo>
                      <a:pt x="2984" y="4269"/>
                    </a:lnTo>
                    <a:lnTo>
                      <a:pt x="2943" y="3938"/>
                    </a:lnTo>
                    <a:lnTo>
                      <a:pt x="2860" y="3648"/>
                    </a:lnTo>
                    <a:lnTo>
                      <a:pt x="2860" y="3648"/>
                    </a:lnTo>
                    <a:lnTo>
                      <a:pt x="3440" y="3689"/>
                    </a:lnTo>
                    <a:lnTo>
                      <a:pt x="4020" y="3689"/>
                    </a:lnTo>
                    <a:lnTo>
                      <a:pt x="5139" y="3648"/>
                    </a:lnTo>
                    <a:lnTo>
                      <a:pt x="7128" y="3482"/>
                    </a:lnTo>
                    <a:lnTo>
                      <a:pt x="7999" y="3399"/>
                    </a:lnTo>
                    <a:lnTo>
                      <a:pt x="8372" y="3399"/>
                    </a:lnTo>
                    <a:lnTo>
                      <a:pt x="8745" y="3440"/>
                    </a:lnTo>
                    <a:lnTo>
                      <a:pt x="9118" y="3482"/>
                    </a:lnTo>
                    <a:lnTo>
                      <a:pt x="9408" y="3565"/>
                    </a:lnTo>
                    <a:lnTo>
                      <a:pt x="9698" y="3689"/>
                    </a:lnTo>
                    <a:lnTo>
                      <a:pt x="9947" y="3896"/>
                    </a:lnTo>
                    <a:lnTo>
                      <a:pt x="9988" y="3565"/>
                    </a:lnTo>
                    <a:lnTo>
                      <a:pt x="9947" y="3233"/>
                    </a:lnTo>
                    <a:lnTo>
                      <a:pt x="9864" y="2902"/>
                    </a:lnTo>
                    <a:lnTo>
                      <a:pt x="9781" y="2570"/>
                    </a:lnTo>
                    <a:lnTo>
                      <a:pt x="9656" y="2239"/>
                    </a:lnTo>
                    <a:lnTo>
                      <a:pt x="9449" y="1907"/>
                    </a:lnTo>
                    <a:lnTo>
                      <a:pt x="9242" y="1617"/>
                    </a:lnTo>
                    <a:lnTo>
                      <a:pt x="9035" y="1327"/>
                    </a:lnTo>
                    <a:lnTo>
                      <a:pt x="8745" y="1037"/>
                    </a:lnTo>
                    <a:lnTo>
                      <a:pt x="8455" y="788"/>
                    </a:lnTo>
                    <a:lnTo>
                      <a:pt x="8123" y="581"/>
                    </a:lnTo>
                    <a:lnTo>
                      <a:pt x="7750" y="374"/>
                    </a:lnTo>
                    <a:lnTo>
                      <a:pt x="7377" y="208"/>
                    </a:lnTo>
                    <a:lnTo>
                      <a:pt x="6921" y="125"/>
                    </a:lnTo>
                    <a:lnTo>
                      <a:pt x="6507" y="42"/>
                    </a:lnTo>
                    <a:lnTo>
                      <a:pt x="60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535;p61"/>
              <p:cNvSpPr/>
              <p:nvPr/>
            </p:nvSpPr>
            <p:spPr>
              <a:xfrm>
                <a:off x="3174350" y="1592950"/>
                <a:ext cx="1867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120" extrusionOk="0">
                    <a:moveTo>
                      <a:pt x="249" y="0"/>
                    </a:moveTo>
                    <a:lnTo>
                      <a:pt x="125" y="83"/>
                    </a:lnTo>
                    <a:lnTo>
                      <a:pt x="42" y="207"/>
                    </a:lnTo>
                    <a:lnTo>
                      <a:pt x="1" y="415"/>
                    </a:lnTo>
                    <a:lnTo>
                      <a:pt x="1" y="622"/>
                    </a:lnTo>
                    <a:lnTo>
                      <a:pt x="84" y="829"/>
                    </a:lnTo>
                    <a:lnTo>
                      <a:pt x="208" y="995"/>
                    </a:lnTo>
                    <a:lnTo>
                      <a:pt x="332" y="1078"/>
                    </a:lnTo>
                    <a:lnTo>
                      <a:pt x="498" y="1119"/>
                    </a:lnTo>
                    <a:lnTo>
                      <a:pt x="622" y="1036"/>
                    </a:lnTo>
                    <a:lnTo>
                      <a:pt x="705" y="912"/>
                    </a:lnTo>
                    <a:lnTo>
                      <a:pt x="747" y="705"/>
                    </a:lnTo>
                    <a:lnTo>
                      <a:pt x="705" y="498"/>
                    </a:lnTo>
                    <a:lnTo>
                      <a:pt x="664" y="290"/>
                    </a:lnTo>
                    <a:lnTo>
                      <a:pt x="539" y="125"/>
                    </a:lnTo>
                    <a:lnTo>
                      <a:pt x="415" y="4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536;p61"/>
              <p:cNvSpPr/>
              <p:nvPr/>
            </p:nvSpPr>
            <p:spPr>
              <a:xfrm>
                <a:off x="3264500" y="157740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249" y="1"/>
                    </a:moveTo>
                    <a:lnTo>
                      <a:pt x="125" y="42"/>
                    </a:lnTo>
                    <a:lnTo>
                      <a:pt x="42" y="208"/>
                    </a:lnTo>
                    <a:lnTo>
                      <a:pt x="0" y="374"/>
                    </a:lnTo>
                    <a:lnTo>
                      <a:pt x="0" y="581"/>
                    </a:lnTo>
                    <a:lnTo>
                      <a:pt x="83" y="788"/>
                    </a:lnTo>
                    <a:lnTo>
                      <a:pt x="207" y="954"/>
                    </a:lnTo>
                    <a:lnTo>
                      <a:pt x="332" y="1037"/>
                    </a:lnTo>
                    <a:lnTo>
                      <a:pt x="456" y="1078"/>
                    </a:lnTo>
                    <a:lnTo>
                      <a:pt x="580" y="995"/>
                    </a:lnTo>
                    <a:lnTo>
                      <a:pt x="705" y="871"/>
                    </a:lnTo>
                    <a:lnTo>
                      <a:pt x="746" y="664"/>
                    </a:lnTo>
                    <a:lnTo>
                      <a:pt x="705" y="457"/>
                    </a:lnTo>
                    <a:lnTo>
                      <a:pt x="622" y="249"/>
                    </a:lnTo>
                    <a:lnTo>
                      <a:pt x="539" y="84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537;p61"/>
              <p:cNvSpPr/>
              <p:nvPr/>
            </p:nvSpPr>
            <p:spPr>
              <a:xfrm>
                <a:off x="3268625" y="1569125"/>
                <a:ext cx="1662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15" extrusionOk="0">
                    <a:moveTo>
                      <a:pt x="664" y="0"/>
                    </a:moveTo>
                    <a:lnTo>
                      <a:pt x="1" y="332"/>
                    </a:lnTo>
                    <a:lnTo>
                      <a:pt x="125" y="415"/>
                    </a:lnTo>
                    <a:lnTo>
                      <a:pt x="291" y="415"/>
                    </a:lnTo>
                    <a:lnTo>
                      <a:pt x="374" y="373"/>
                    </a:lnTo>
                    <a:lnTo>
                      <a:pt x="498" y="290"/>
                    </a:lnTo>
                    <a:lnTo>
                      <a:pt x="623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538;p61"/>
              <p:cNvSpPr/>
              <p:nvPr/>
            </p:nvSpPr>
            <p:spPr>
              <a:xfrm>
                <a:off x="3251025" y="1608475"/>
                <a:ext cx="3732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115" extrusionOk="0">
                    <a:moveTo>
                      <a:pt x="0" y="1"/>
                    </a:moveTo>
                    <a:lnTo>
                      <a:pt x="456" y="2115"/>
                    </a:lnTo>
                    <a:lnTo>
                      <a:pt x="746" y="2115"/>
                    </a:lnTo>
                    <a:lnTo>
                      <a:pt x="1037" y="2032"/>
                    </a:lnTo>
                    <a:lnTo>
                      <a:pt x="1285" y="1907"/>
                    </a:lnTo>
                    <a:lnTo>
                      <a:pt x="1492" y="1700"/>
                    </a:lnTo>
                    <a:lnTo>
                      <a:pt x="1078" y="1327"/>
                    </a:lnTo>
                    <a:lnTo>
                      <a:pt x="705" y="913"/>
                    </a:lnTo>
                    <a:lnTo>
                      <a:pt x="332" y="4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539;p61"/>
              <p:cNvSpPr/>
              <p:nvPr/>
            </p:nvSpPr>
            <p:spPr>
              <a:xfrm>
                <a:off x="3187825" y="1677900"/>
                <a:ext cx="590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830" extrusionOk="0">
                    <a:moveTo>
                      <a:pt x="83" y="1"/>
                    </a:moveTo>
                    <a:lnTo>
                      <a:pt x="0" y="42"/>
                    </a:lnTo>
                    <a:lnTo>
                      <a:pt x="0" y="83"/>
                    </a:lnTo>
                    <a:lnTo>
                      <a:pt x="0" y="166"/>
                    </a:lnTo>
                    <a:lnTo>
                      <a:pt x="415" y="456"/>
                    </a:lnTo>
                    <a:lnTo>
                      <a:pt x="829" y="664"/>
                    </a:lnTo>
                    <a:lnTo>
                      <a:pt x="1327" y="788"/>
                    </a:lnTo>
                    <a:lnTo>
                      <a:pt x="1782" y="829"/>
                    </a:lnTo>
                    <a:lnTo>
                      <a:pt x="2321" y="788"/>
                    </a:lnTo>
                    <a:lnTo>
                      <a:pt x="2363" y="747"/>
                    </a:lnTo>
                    <a:lnTo>
                      <a:pt x="2363" y="705"/>
                    </a:lnTo>
                    <a:lnTo>
                      <a:pt x="2321" y="622"/>
                    </a:lnTo>
                    <a:lnTo>
                      <a:pt x="2280" y="622"/>
                    </a:lnTo>
                    <a:lnTo>
                      <a:pt x="1990" y="664"/>
                    </a:lnTo>
                    <a:lnTo>
                      <a:pt x="1700" y="664"/>
                    </a:lnTo>
                    <a:lnTo>
                      <a:pt x="1410" y="622"/>
                    </a:lnTo>
                    <a:lnTo>
                      <a:pt x="1119" y="581"/>
                    </a:lnTo>
                    <a:lnTo>
                      <a:pt x="871" y="498"/>
                    </a:lnTo>
                    <a:lnTo>
                      <a:pt x="622" y="374"/>
                    </a:lnTo>
                    <a:lnTo>
                      <a:pt x="373" y="208"/>
                    </a:lnTo>
                    <a:lnTo>
                      <a:pt x="125" y="42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540;p61"/>
              <p:cNvSpPr/>
              <p:nvPr/>
            </p:nvSpPr>
            <p:spPr>
              <a:xfrm>
                <a:off x="3022050" y="1620925"/>
                <a:ext cx="777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3192" extrusionOk="0">
                    <a:moveTo>
                      <a:pt x="1120" y="0"/>
                    </a:moveTo>
                    <a:lnTo>
                      <a:pt x="912" y="42"/>
                    </a:lnTo>
                    <a:lnTo>
                      <a:pt x="622" y="125"/>
                    </a:lnTo>
                    <a:lnTo>
                      <a:pt x="374" y="290"/>
                    </a:lnTo>
                    <a:lnTo>
                      <a:pt x="166" y="498"/>
                    </a:lnTo>
                    <a:lnTo>
                      <a:pt x="42" y="746"/>
                    </a:lnTo>
                    <a:lnTo>
                      <a:pt x="1" y="1036"/>
                    </a:lnTo>
                    <a:lnTo>
                      <a:pt x="1" y="1326"/>
                    </a:lnTo>
                    <a:lnTo>
                      <a:pt x="83" y="1617"/>
                    </a:lnTo>
                    <a:lnTo>
                      <a:pt x="249" y="1907"/>
                    </a:lnTo>
                    <a:lnTo>
                      <a:pt x="374" y="2114"/>
                    </a:lnTo>
                    <a:lnTo>
                      <a:pt x="581" y="2321"/>
                    </a:lnTo>
                    <a:lnTo>
                      <a:pt x="747" y="2528"/>
                    </a:lnTo>
                    <a:lnTo>
                      <a:pt x="995" y="2694"/>
                    </a:lnTo>
                    <a:lnTo>
                      <a:pt x="1202" y="2860"/>
                    </a:lnTo>
                    <a:lnTo>
                      <a:pt x="1451" y="2984"/>
                    </a:lnTo>
                    <a:lnTo>
                      <a:pt x="1700" y="3067"/>
                    </a:lnTo>
                    <a:lnTo>
                      <a:pt x="1948" y="3150"/>
                    </a:lnTo>
                    <a:lnTo>
                      <a:pt x="2280" y="3191"/>
                    </a:lnTo>
                    <a:lnTo>
                      <a:pt x="2570" y="3150"/>
                    </a:lnTo>
                    <a:lnTo>
                      <a:pt x="2777" y="3026"/>
                    </a:lnTo>
                    <a:lnTo>
                      <a:pt x="2943" y="2818"/>
                    </a:lnTo>
                    <a:lnTo>
                      <a:pt x="3067" y="2570"/>
                    </a:lnTo>
                    <a:lnTo>
                      <a:pt x="3109" y="2280"/>
                    </a:lnTo>
                    <a:lnTo>
                      <a:pt x="3067" y="1990"/>
                    </a:lnTo>
                    <a:lnTo>
                      <a:pt x="2984" y="1658"/>
                    </a:lnTo>
                    <a:lnTo>
                      <a:pt x="2860" y="1368"/>
                    </a:lnTo>
                    <a:lnTo>
                      <a:pt x="2694" y="1078"/>
                    </a:lnTo>
                    <a:lnTo>
                      <a:pt x="2446" y="788"/>
                    </a:lnTo>
                    <a:lnTo>
                      <a:pt x="2197" y="498"/>
                    </a:lnTo>
                    <a:lnTo>
                      <a:pt x="1907" y="290"/>
                    </a:lnTo>
                    <a:lnTo>
                      <a:pt x="1617" y="125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541;p61"/>
              <p:cNvSpPr/>
              <p:nvPr/>
            </p:nvSpPr>
            <p:spPr>
              <a:xfrm>
                <a:off x="3149500" y="1545275"/>
                <a:ext cx="414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996" extrusionOk="0">
                    <a:moveTo>
                      <a:pt x="1285" y="1"/>
                    </a:moveTo>
                    <a:lnTo>
                      <a:pt x="1078" y="42"/>
                    </a:lnTo>
                    <a:lnTo>
                      <a:pt x="870" y="84"/>
                    </a:lnTo>
                    <a:lnTo>
                      <a:pt x="663" y="167"/>
                    </a:lnTo>
                    <a:lnTo>
                      <a:pt x="497" y="250"/>
                    </a:lnTo>
                    <a:lnTo>
                      <a:pt x="332" y="374"/>
                    </a:lnTo>
                    <a:lnTo>
                      <a:pt x="166" y="540"/>
                    </a:lnTo>
                    <a:lnTo>
                      <a:pt x="41" y="705"/>
                    </a:lnTo>
                    <a:lnTo>
                      <a:pt x="0" y="747"/>
                    </a:lnTo>
                    <a:lnTo>
                      <a:pt x="0" y="830"/>
                    </a:lnTo>
                    <a:lnTo>
                      <a:pt x="41" y="871"/>
                    </a:lnTo>
                    <a:lnTo>
                      <a:pt x="83" y="954"/>
                    </a:lnTo>
                    <a:lnTo>
                      <a:pt x="207" y="996"/>
                    </a:lnTo>
                    <a:lnTo>
                      <a:pt x="290" y="954"/>
                    </a:lnTo>
                    <a:lnTo>
                      <a:pt x="332" y="913"/>
                    </a:lnTo>
                    <a:lnTo>
                      <a:pt x="580" y="664"/>
                    </a:lnTo>
                    <a:lnTo>
                      <a:pt x="829" y="498"/>
                    </a:lnTo>
                    <a:lnTo>
                      <a:pt x="1160" y="374"/>
                    </a:lnTo>
                    <a:lnTo>
                      <a:pt x="1492" y="332"/>
                    </a:lnTo>
                    <a:lnTo>
                      <a:pt x="1533" y="332"/>
                    </a:lnTo>
                    <a:lnTo>
                      <a:pt x="1616" y="291"/>
                    </a:lnTo>
                    <a:lnTo>
                      <a:pt x="1658" y="250"/>
                    </a:lnTo>
                    <a:lnTo>
                      <a:pt x="1658" y="167"/>
                    </a:lnTo>
                    <a:lnTo>
                      <a:pt x="1658" y="125"/>
                    </a:lnTo>
                    <a:lnTo>
                      <a:pt x="1616" y="42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542;p61"/>
              <p:cNvSpPr/>
              <p:nvPr/>
            </p:nvSpPr>
            <p:spPr>
              <a:xfrm>
                <a:off x="3251025" y="1528700"/>
                <a:ext cx="456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0" extrusionOk="0">
                    <a:moveTo>
                      <a:pt x="912" y="1"/>
                    </a:moveTo>
                    <a:lnTo>
                      <a:pt x="705" y="42"/>
                    </a:lnTo>
                    <a:lnTo>
                      <a:pt x="498" y="84"/>
                    </a:lnTo>
                    <a:lnTo>
                      <a:pt x="291" y="125"/>
                    </a:lnTo>
                    <a:lnTo>
                      <a:pt x="83" y="208"/>
                    </a:lnTo>
                    <a:lnTo>
                      <a:pt x="42" y="249"/>
                    </a:lnTo>
                    <a:lnTo>
                      <a:pt x="0" y="332"/>
                    </a:lnTo>
                    <a:lnTo>
                      <a:pt x="0" y="374"/>
                    </a:lnTo>
                    <a:lnTo>
                      <a:pt x="42" y="457"/>
                    </a:lnTo>
                    <a:lnTo>
                      <a:pt x="83" y="498"/>
                    </a:lnTo>
                    <a:lnTo>
                      <a:pt x="166" y="540"/>
                    </a:lnTo>
                    <a:lnTo>
                      <a:pt x="291" y="540"/>
                    </a:lnTo>
                    <a:lnTo>
                      <a:pt x="622" y="415"/>
                    </a:lnTo>
                    <a:lnTo>
                      <a:pt x="954" y="374"/>
                    </a:lnTo>
                    <a:lnTo>
                      <a:pt x="1285" y="415"/>
                    </a:lnTo>
                    <a:lnTo>
                      <a:pt x="1575" y="540"/>
                    </a:lnTo>
                    <a:lnTo>
                      <a:pt x="1741" y="540"/>
                    </a:lnTo>
                    <a:lnTo>
                      <a:pt x="1783" y="498"/>
                    </a:lnTo>
                    <a:lnTo>
                      <a:pt x="1824" y="457"/>
                    </a:lnTo>
                    <a:lnTo>
                      <a:pt x="1824" y="374"/>
                    </a:lnTo>
                    <a:lnTo>
                      <a:pt x="1824" y="332"/>
                    </a:lnTo>
                    <a:lnTo>
                      <a:pt x="1783" y="249"/>
                    </a:lnTo>
                    <a:lnTo>
                      <a:pt x="1741" y="208"/>
                    </a:lnTo>
                    <a:lnTo>
                      <a:pt x="1534" y="125"/>
                    </a:lnTo>
                    <a:lnTo>
                      <a:pt x="1327" y="84"/>
                    </a:lnTo>
                    <a:lnTo>
                      <a:pt x="1119" y="42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543;p61"/>
              <p:cNvSpPr/>
              <p:nvPr/>
            </p:nvSpPr>
            <p:spPr>
              <a:xfrm>
                <a:off x="3178500" y="1585700"/>
                <a:ext cx="166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415" extrusionOk="0">
                    <a:moveTo>
                      <a:pt x="664" y="0"/>
                    </a:moveTo>
                    <a:lnTo>
                      <a:pt x="0" y="332"/>
                    </a:lnTo>
                    <a:lnTo>
                      <a:pt x="166" y="415"/>
                    </a:lnTo>
                    <a:lnTo>
                      <a:pt x="291" y="415"/>
                    </a:lnTo>
                    <a:lnTo>
                      <a:pt x="415" y="373"/>
                    </a:lnTo>
                    <a:lnTo>
                      <a:pt x="498" y="290"/>
                    </a:lnTo>
                    <a:lnTo>
                      <a:pt x="622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544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extrusionOk="0">
                    <a:moveTo>
                      <a:pt x="5886" y="0"/>
                    </a:moveTo>
                    <a:lnTo>
                      <a:pt x="5098" y="829"/>
                    </a:lnTo>
                    <a:lnTo>
                      <a:pt x="4394" y="1699"/>
                    </a:lnTo>
                    <a:lnTo>
                      <a:pt x="3772" y="2611"/>
                    </a:lnTo>
                    <a:lnTo>
                      <a:pt x="3192" y="3564"/>
                    </a:lnTo>
                    <a:lnTo>
                      <a:pt x="2653" y="4600"/>
                    </a:lnTo>
                    <a:lnTo>
                      <a:pt x="2197" y="5636"/>
                    </a:lnTo>
                    <a:lnTo>
                      <a:pt x="1783" y="6755"/>
                    </a:lnTo>
                    <a:lnTo>
                      <a:pt x="1451" y="7916"/>
                    </a:lnTo>
                    <a:lnTo>
                      <a:pt x="1120" y="9118"/>
                    </a:lnTo>
                    <a:lnTo>
                      <a:pt x="830" y="10319"/>
                    </a:lnTo>
                    <a:lnTo>
                      <a:pt x="623" y="11604"/>
                    </a:lnTo>
                    <a:lnTo>
                      <a:pt x="457" y="12889"/>
                    </a:lnTo>
                    <a:lnTo>
                      <a:pt x="291" y="14215"/>
                    </a:lnTo>
                    <a:lnTo>
                      <a:pt x="167" y="15583"/>
                    </a:lnTo>
                    <a:lnTo>
                      <a:pt x="84" y="16992"/>
                    </a:lnTo>
                    <a:lnTo>
                      <a:pt x="42" y="18401"/>
                    </a:lnTo>
                    <a:lnTo>
                      <a:pt x="1" y="19851"/>
                    </a:lnTo>
                    <a:lnTo>
                      <a:pt x="1" y="21302"/>
                    </a:lnTo>
                    <a:lnTo>
                      <a:pt x="42" y="24286"/>
                    </a:lnTo>
                    <a:lnTo>
                      <a:pt x="167" y="27353"/>
                    </a:lnTo>
                    <a:lnTo>
                      <a:pt x="332" y="30419"/>
                    </a:lnTo>
                    <a:lnTo>
                      <a:pt x="705" y="36677"/>
                    </a:lnTo>
                    <a:lnTo>
                      <a:pt x="830" y="39785"/>
                    </a:lnTo>
                    <a:lnTo>
                      <a:pt x="954" y="42894"/>
                    </a:lnTo>
                    <a:lnTo>
                      <a:pt x="2239" y="43142"/>
                    </a:lnTo>
                    <a:lnTo>
                      <a:pt x="3482" y="43350"/>
                    </a:lnTo>
                    <a:lnTo>
                      <a:pt x="4767" y="43515"/>
                    </a:lnTo>
                    <a:lnTo>
                      <a:pt x="6052" y="43681"/>
                    </a:lnTo>
                    <a:lnTo>
                      <a:pt x="8662" y="43930"/>
                    </a:lnTo>
                    <a:lnTo>
                      <a:pt x="11315" y="44095"/>
                    </a:lnTo>
                    <a:lnTo>
                      <a:pt x="14009" y="44137"/>
                    </a:lnTo>
                    <a:lnTo>
                      <a:pt x="16702" y="44137"/>
                    </a:lnTo>
                    <a:lnTo>
                      <a:pt x="19438" y="44013"/>
                    </a:lnTo>
                    <a:lnTo>
                      <a:pt x="22214" y="43847"/>
                    </a:lnTo>
                    <a:lnTo>
                      <a:pt x="2192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545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fill="none" extrusionOk="0">
                    <a:moveTo>
                      <a:pt x="21924" y="0"/>
                    </a:moveTo>
                    <a:lnTo>
                      <a:pt x="22214" y="43847"/>
                    </a:lnTo>
                    <a:lnTo>
                      <a:pt x="22214" y="43847"/>
                    </a:lnTo>
                    <a:lnTo>
                      <a:pt x="19438" y="44013"/>
                    </a:lnTo>
                    <a:lnTo>
                      <a:pt x="16702" y="44137"/>
                    </a:lnTo>
                    <a:lnTo>
                      <a:pt x="14009" y="44137"/>
                    </a:lnTo>
                    <a:lnTo>
                      <a:pt x="11315" y="44095"/>
                    </a:lnTo>
                    <a:lnTo>
                      <a:pt x="8662" y="43930"/>
                    </a:lnTo>
                    <a:lnTo>
                      <a:pt x="6052" y="43681"/>
                    </a:lnTo>
                    <a:lnTo>
                      <a:pt x="4767" y="43515"/>
                    </a:lnTo>
                    <a:lnTo>
                      <a:pt x="3482" y="43350"/>
                    </a:lnTo>
                    <a:lnTo>
                      <a:pt x="2239" y="43142"/>
                    </a:lnTo>
                    <a:lnTo>
                      <a:pt x="954" y="42894"/>
                    </a:lnTo>
                    <a:lnTo>
                      <a:pt x="954" y="42894"/>
                    </a:lnTo>
                    <a:lnTo>
                      <a:pt x="830" y="39785"/>
                    </a:lnTo>
                    <a:lnTo>
                      <a:pt x="705" y="36677"/>
                    </a:lnTo>
                    <a:lnTo>
                      <a:pt x="332" y="30419"/>
                    </a:lnTo>
                    <a:lnTo>
                      <a:pt x="167" y="27353"/>
                    </a:lnTo>
                    <a:lnTo>
                      <a:pt x="42" y="24286"/>
                    </a:lnTo>
                    <a:lnTo>
                      <a:pt x="1" y="21302"/>
                    </a:lnTo>
                    <a:lnTo>
                      <a:pt x="1" y="19851"/>
                    </a:lnTo>
                    <a:lnTo>
                      <a:pt x="42" y="18401"/>
                    </a:lnTo>
                    <a:lnTo>
                      <a:pt x="84" y="16992"/>
                    </a:lnTo>
                    <a:lnTo>
                      <a:pt x="167" y="15583"/>
                    </a:lnTo>
                    <a:lnTo>
                      <a:pt x="291" y="14215"/>
                    </a:lnTo>
                    <a:lnTo>
                      <a:pt x="457" y="12889"/>
                    </a:lnTo>
                    <a:lnTo>
                      <a:pt x="623" y="11604"/>
                    </a:lnTo>
                    <a:lnTo>
                      <a:pt x="830" y="10319"/>
                    </a:lnTo>
                    <a:lnTo>
                      <a:pt x="1120" y="9118"/>
                    </a:lnTo>
                    <a:lnTo>
                      <a:pt x="1451" y="7916"/>
                    </a:lnTo>
                    <a:lnTo>
                      <a:pt x="1783" y="6755"/>
                    </a:lnTo>
                    <a:lnTo>
                      <a:pt x="2197" y="5636"/>
                    </a:lnTo>
                    <a:lnTo>
                      <a:pt x="2653" y="4600"/>
                    </a:lnTo>
                    <a:lnTo>
                      <a:pt x="3192" y="3564"/>
                    </a:lnTo>
                    <a:lnTo>
                      <a:pt x="3772" y="2611"/>
                    </a:lnTo>
                    <a:lnTo>
                      <a:pt x="4394" y="1699"/>
                    </a:lnTo>
                    <a:lnTo>
                      <a:pt x="5098" y="829"/>
                    </a:lnTo>
                    <a:lnTo>
                      <a:pt x="5886" y="0"/>
                    </a:lnTo>
                    <a:lnTo>
                      <a:pt x="219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546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547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fill="none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548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extrusionOk="0">
                    <a:moveTo>
                      <a:pt x="12433" y="1"/>
                    </a:move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549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fill="none" extrusionOk="0">
                    <a:moveTo>
                      <a:pt x="20680" y="6590"/>
                    </a:move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lnTo>
                      <a:pt x="12433" y="1"/>
                    </a:ln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550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extrusionOk="0">
                    <a:moveTo>
                      <a:pt x="291" y="1617"/>
                    </a:moveTo>
                    <a:lnTo>
                      <a:pt x="242" y="1693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291" y="1617"/>
                    </a:lnTo>
                    <a:close/>
                    <a:moveTo>
                      <a:pt x="242" y="1693"/>
                    </a:moveTo>
                    <a:lnTo>
                      <a:pt x="208" y="1741"/>
                    </a:lnTo>
                    <a:lnTo>
                      <a:pt x="1" y="2073"/>
                    </a:lnTo>
                    <a:lnTo>
                      <a:pt x="242" y="1693"/>
                    </a:lnTo>
                    <a:close/>
                    <a:moveTo>
                      <a:pt x="12102" y="1"/>
                    </a:move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551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fill="none" extrusionOk="0">
                    <a:moveTo>
                      <a:pt x="12102" y="1"/>
                    </a:moveTo>
                    <a:lnTo>
                      <a:pt x="12102" y="1"/>
                    </a:ln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6963" y="42"/>
                    </a:lnTo>
                    <a:lnTo>
                      <a:pt x="6010" y="42"/>
                    </a:lnTo>
                    <a:lnTo>
                      <a:pt x="6010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08" y="1741"/>
                    </a:lnTo>
                    <a:lnTo>
                      <a:pt x="1" y="2073"/>
                    </a:lnTo>
                    <a:lnTo>
                      <a:pt x="1" y="2073"/>
                    </a:lnTo>
                    <a:lnTo>
                      <a:pt x="291" y="1617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693" y="12806"/>
                    </a:lnTo>
                    <a:lnTo>
                      <a:pt x="10776" y="12806"/>
                    </a:lnTo>
                    <a:lnTo>
                      <a:pt x="10776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552;p61"/>
              <p:cNvSpPr/>
              <p:nvPr/>
            </p:nvSpPr>
            <p:spPr>
              <a:xfrm>
                <a:off x="3044850" y="2011525"/>
                <a:ext cx="133675" cy="22795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9118" extrusionOk="0">
                    <a:moveTo>
                      <a:pt x="1990" y="0"/>
                    </a:moveTo>
                    <a:lnTo>
                      <a:pt x="1699" y="42"/>
                    </a:lnTo>
                    <a:lnTo>
                      <a:pt x="1409" y="125"/>
                    </a:lnTo>
                    <a:lnTo>
                      <a:pt x="1161" y="249"/>
                    </a:lnTo>
                    <a:lnTo>
                      <a:pt x="912" y="415"/>
                    </a:lnTo>
                    <a:lnTo>
                      <a:pt x="705" y="580"/>
                    </a:lnTo>
                    <a:lnTo>
                      <a:pt x="498" y="829"/>
                    </a:lnTo>
                    <a:lnTo>
                      <a:pt x="332" y="1078"/>
                    </a:lnTo>
                    <a:lnTo>
                      <a:pt x="166" y="1451"/>
                    </a:lnTo>
                    <a:lnTo>
                      <a:pt x="83" y="1824"/>
                    </a:lnTo>
                    <a:lnTo>
                      <a:pt x="0" y="2280"/>
                    </a:lnTo>
                    <a:lnTo>
                      <a:pt x="0" y="2736"/>
                    </a:lnTo>
                    <a:lnTo>
                      <a:pt x="0" y="3233"/>
                    </a:lnTo>
                    <a:lnTo>
                      <a:pt x="83" y="3772"/>
                    </a:lnTo>
                    <a:lnTo>
                      <a:pt x="166" y="4310"/>
                    </a:lnTo>
                    <a:lnTo>
                      <a:pt x="332" y="4849"/>
                    </a:lnTo>
                    <a:lnTo>
                      <a:pt x="498" y="5388"/>
                    </a:lnTo>
                    <a:lnTo>
                      <a:pt x="705" y="5968"/>
                    </a:lnTo>
                    <a:lnTo>
                      <a:pt x="1161" y="7087"/>
                    </a:lnTo>
                    <a:lnTo>
                      <a:pt x="1741" y="8123"/>
                    </a:lnTo>
                    <a:lnTo>
                      <a:pt x="2363" y="9118"/>
                    </a:lnTo>
                    <a:lnTo>
                      <a:pt x="2694" y="8869"/>
                    </a:lnTo>
                    <a:lnTo>
                      <a:pt x="2363" y="8372"/>
                    </a:lnTo>
                    <a:lnTo>
                      <a:pt x="2031" y="7833"/>
                    </a:lnTo>
                    <a:lnTo>
                      <a:pt x="1741" y="7253"/>
                    </a:lnTo>
                    <a:lnTo>
                      <a:pt x="1492" y="6714"/>
                    </a:lnTo>
                    <a:lnTo>
                      <a:pt x="1244" y="6175"/>
                    </a:lnTo>
                    <a:lnTo>
                      <a:pt x="1036" y="5637"/>
                    </a:lnTo>
                    <a:lnTo>
                      <a:pt x="829" y="5098"/>
                    </a:lnTo>
                    <a:lnTo>
                      <a:pt x="705" y="4600"/>
                    </a:lnTo>
                    <a:lnTo>
                      <a:pt x="580" y="4062"/>
                    </a:lnTo>
                    <a:lnTo>
                      <a:pt x="498" y="3606"/>
                    </a:lnTo>
                    <a:lnTo>
                      <a:pt x="456" y="3108"/>
                    </a:lnTo>
                    <a:lnTo>
                      <a:pt x="415" y="2694"/>
                    </a:lnTo>
                    <a:lnTo>
                      <a:pt x="456" y="2280"/>
                    </a:lnTo>
                    <a:lnTo>
                      <a:pt x="498" y="1907"/>
                    </a:lnTo>
                    <a:lnTo>
                      <a:pt x="580" y="1534"/>
                    </a:lnTo>
                    <a:lnTo>
                      <a:pt x="705" y="1244"/>
                    </a:lnTo>
                    <a:lnTo>
                      <a:pt x="871" y="1036"/>
                    </a:lnTo>
                    <a:lnTo>
                      <a:pt x="995" y="871"/>
                    </a:lnTo>
                    <a:lnTo>
                      <a:pt x="1202" y="746"/>
                    </a:lnTo>
                    <a:lnTo>
                      <a:pt x="1368" y="622"/>
                    </a:lnTo>
                    <a:lnTo>
                      <a:pt x="1575" y="498"/>
                    </a:lnTo>
                    <a:lnTo>
                      <a:pt x="1824" y="456"/>
                    </a:lnTo>
                    <a:lnTo>
                      <a:pt x="2031" y="415"/>
                    </a:lnTo>
                    <a:lnTo>
                      <a:pt x="2280" y="415"/>
                    </a:lnTo>
                    <a:lnTo>
                      <a:pt x="2694" y="456"/>
                    </a:lnTo>
                    <a:lnTo>
                      <a:pt x="3067" y="580"/>
                    </a:lnTo>
                    <a:lnTo>
                      <a:pt x="3440" y="788"/>
                    </a:lnTo>
                    <a:lnTo>
                      <a:pt x="3730" y="1078"/>
                    </a:lnTo>
                    <a:lnTo>
                      <a:pt x="3937" y="1285"/>
                    </a:lnTo>
                    <a:lnTo>
                      <a:pt x="4103" y="1534"/>
                    </a:lnTo>
                    <a:lnTo>
                      <a:pt x="4227" y="1824"/>
                    </a:lnTo>
                    <a:lnTo>
                      <a:pt x="4393" y="2155"/>
                    </a:lnTo>
                    <a:lnTo>
                      <a:pt x="4600" y="2901"/>
                    </a:lnTo>
                    <a:lnTo>
                      <a:pt x="4766" y="3772"/>
                    </a:lnTo>
                    <a:lnTo>
                      <a:pt x="4891" y="4766"/>
                    </a:lnTo>
                    <a:lnTo>
                      <a:pt x="4932" y="5885"/>
                    </a:lnTo>
                    <a:lnTo>
                      <a:pt x="4891" y="7128"/>
                    </a:lnTo>
                    <a:lnTo>
                      <a:pt x="4808" y="8496"/>
                    </a:lnTo>
                    <a:lnTo>
                      <a:pt x="5222" y="8538"/>
                    </a:lnTo>
                    <a:lnTo>
                      <a:pt x="5305" y="7087"/>
                    </a:lnTo>
                    <a:lnTo>
                      <a:pt x="5346" y="5802"/>
                    </a:lnTo>
                    <a:lnTo>
                      <a:pt x="5305" y="4642"/>
                    </a:lnTo>
                    <a:lnTo>
                      <a:pt x="5181" y="3606"/>
                    </a:lnTo>
                    <a:lnTo>
                      <a:pt x="5015" y="2736"/>
                    </a:lnTo>
                    <a:lnTo>
                      <a:pt x="4891" y="2321"/>
                    </a:lnTo>
                    <a:lnTo>
                      <a:pt x="4766" y="1948"/>
                    </a:lnTo>
                    <a:lnTo>
                      <a:pt x="4600" y="1617"/>
                    </a:lnTo>
                    <a:lnTo>
                      <a:pt x="4435" y="1326"/>
                    </a:lnTo>
                    <a:lnTo>
                      <a:pt x="4227" y="1036"/>
                    </a:lnTo>
                    <a:lnTo>
                      <a:pt x="4062" y="788"/>
                    </a:lnTo>
                    <a:lnTo>
                      <a:pt x="3854" y="622"/>
                    </a:lnTo>
                    <a:lnTo>
                      <a:pt x="3689" y="456"/>
                    </a:lnTo>
                    <a:lnTo>
                      <a:pt x="3482" y="332"/>
                    </a:lnTo>
                    <a:lnTo>
                      <a:pt x="3233" y="207"/>
                    </a:lnTo>
                    <a:lnTo>
                      <a:pt x="3026" y="125"/>
                    </a:lnTo>
                    <a:lnTo>
                      <a:pt x="2777" y="42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553;p61"/>
              <p:cNvSpPr/>
              <p:nvPr/>
            </p:nvSpPr>
            <p:spPr>
              <a:xfrm>
                <a:off x="3096650" y="22114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1"/>
                    </a:moveTo>
                    <a:lnTo>
                      <a:pt x="498" y="42"/>
                    </a:lnTo>
                    <a:lnTo>
                      <a:pt x="373" y="84"/>
                    </a:lnTo>
                    <a:lnTo>
                      <a:pt x="291" y="167"/>
                    </a:lnTo>
                    <a:lnTo>
                      <a:pt x="166" y="291"/>
                    </a:lnTo>
                    <a:lnTo>
                      <a:pt x="83" y="415"/>
                    </a:lnTo>
                    <a:lnTo>
                      <a:pt x="42" y="581"/>
                    </a:lnTo>
                    <a:lnTo>
                      <a:pt x="0" y="747"/>
                    </a:lnTo>
                    <a:lnTo>
                      <a:pt x="0" y="954"/>
                    </a:lnTo>
                    <a:lnTo>
                      <a:pt x="0" y="1120"/>
                    </a:lnTo>
                    <a:lnTo>
                      <a:pt x="42" y="1286"/>
                    </a:lnTo>
                    <a:lnTo>
                      <a:pt x="83" y="1451"/>
                    </a:lnTo>
                    <a:lnTo>
                      <a:pt x="166" y="1576"/>
                    </a:lnTo>
                    <a:lnTo>
                      <a:pt x="291" y="1700"/>
                    </a:lnTo>
                    <a:lnTo>
                      <a:pt x="373" y="1783"/>
                    </a:lnTo>
                    <a:lnTo>
                      <a:pt x="498" y="1824"/>
                    </a:lnTo>
                    <a:lnTo>
                      <a:pt x="622" y="1866"/>
                    </a:lnTo>
                    <a:lnTo>
                      <a:pt x="746" y="1824"/>
                    </a:lnTo>
                    <a:lnTo>
                      <a:pt x="871" y="1783"/>
                    </a:lnTo>
                    <a:lnTo>
                      <a:pt x="995" y="1700"/>
                    </a:lnTo>
                    <a:lnTo>
                      <a:pt x="1078" y="1576"/>
                    </a:lnTo>
                    <a:lnTo>
                      <a:pt x="1161" y="1451"/>
                    </a:lnTo>
                    <a:lnTo>
                      <a:pt x="1202" y="1286"/>
                    </a:lnTo>
                    <a:lnTo>
                      <a:pt x="1244" y="1120"/>
                    </a:lnTo>
                    <a:lnTo>
                      <a:pt x="1244" y="954"/>
                    </a:lnTo>
                    <a:lnTo>
                      <a:pt x="1244" y="747"/>
                    </a:lnTo>
                    <a:lnTo>
                      <a:pt x="1202" y="581"/>
                    </a:lnTo>
                    <a:lnTo>
                      <a:pt x="1161" y="415"/>
                    </a:lnTo>
                    <a:lnTo>
                      <a:pt x="1078" y="291"/>
                    </a:lnTo>
                    <a:lnTo>
                      <a:pt x="995" y="167"/>
                    </a:lnTo>
                    <a:lnTo>
                      <a:pt x="871" y="84"/>
                    </a:lnTo>
                    <a:lnTo>
                      <a:pt x="746" y="42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554;p61"/>
              <p:cNvSpPr/>
              <p:nvPr/>
            </p:nvSpPr>
            <p:spPr>
              <a:xfrm>
                <a:off x="3156750" y="22052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0"/>
                    </a:moveTo>
                    <a:lnTo>
                      <a:pt x="497" y="42"/>
                    </a:lnTo>
                    <a:lnTo>
                      <a:pt x="373" y="83"/>
                    </a:lnTo>
                    <a:lnTo>
                      <a:pt x="249" y="166"/>
                    </a:lnTo>
                    <a:lnTo>
                      <a:pt x="166" y="290"/>
                    </a:lnTo>
                    <a:lnTo>
                      <a:pt x="83" y="415"/>
                    </a:lnTo>
                    <a:lnTo>
                      <a:pt x="42" y="580"/>
                    </a:lnTo>
                    <a:lnTo>
                      <a:pt x="0" y="746"/>
                    </a:lnTo>
                    <a:lnTo>
                      <a:pt x="0" y="953"/>
                    </a:lnTo>
                    <a:lnTo>
                      <a:pt x="0" y="1119"/>
                    </a:lnTo>
                    <a:lnTo>
                      <a:pt x="42" y="1285"/>
                    </a:lnTo>
                    <a:lnTo>
                      <a:pt x="83" y="1451"/>
                    </a:lnTo>
                    <a:lnTo>
                      <a:pt x="166" y="1575"/>
                    </a:lnTo>
                    <a:lnTo>
                      <a:pt x="249" y="1699"/>
                    </a:lnTo>
                    <a:lnTo>
                      <a:pt x="373" y="1782"/>
                    </a:lnTo>
                    <a:lnTo>
                      <a:pt x="497" y="1824"/>
                    </a:lnTo>
                    <a:lnTo>
                      <a:pt x="622" y="1865"/>
                    </a:lnTo>
                    <a:lnTo>
                      <a:pt x="746" y="1824"/>
                    </a:lnTo>
                    <a:lnTo>
                      <a:pt x="870" y="1782"/>
                    </a:lnTo>
                    <a:lnTo>
                      <a:pt x="953" y="1699"/>
                    </a:lnTo>
                    <a:lnTo>
                      <a:pt x="1078" y="1575"/>
                    </a:lnTo>
                    <a:lnTo>
                      <a:pt x="1119" y="1451"/>
                    </a:lnTo>
                    <a:lnTo>
                      <a:pt x="1202" y="1285"/>
                    </a:lnTo>
                    <a:lnTo>
                      <a:pt x="1243" y="1119"/>
                    </a:lnTo>
                    <a:lnTo>
                      <a:pt x="1243" y="953"/>
                    </a:lnTo>
                    <a:lnTo>
                      <a:pt x="1243" y="746"/>
                    </a:lnTo>
                    <a:lnTo>
                      <a:pt x="1202" y="580"/>
                    </a:lnTo>
                    <a:lnTo>
                      <a:pt x="1119" y="415"/>
                    </a:lnTo>
                    <a:lnTo>
                      <a:pt x="1078" y="290"/>
                    </a:lnTo>
                    <a:lnTo>
                      <a:pt x="953" y="166"/>
                    </a:lnTo>
                    <a:lnTo>
                      <a:pt x="870" y="83"/>
                    </a:lnTo>
                    <a:lnTo>
                      <a:pt x="746" y="42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555;p61"/>
              <p:cNvSpPr/>
              <p:nvPr/>
            </p:nvSpPr>
            <p:spPr>
              <a:xfrm>
                <a:off x="3340125" y="2016700"/>
                <a:ext cx="518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73" extrusionOk="0">
                    <a:moveTo>
                      <a:pt x="954" y="0"/>
                    </a:moveTo>
                    <a:lnTo>
                      <a:pt x="747" y="42"/>
                    </a:lnTo>
                    <a:lnTo>
                      <a:pt x="539" y="125"/>
                    </a:lnTo>
                    <a:lnTo>
                      <a:pt x="374" y="249"/>
                    </a:lnTo>
                    <a:lnTo>
                      <a:pt x="249" y="373"/>
                    </a:lnTo>
                    <a:lnTo>
                      <a:pt x="125" y="539"/>
                    </a:lnTo>
                    <a:lnTo>
                      <a:pt x="42" y="705"/>
                    </a:lnTo>
                    <a:lnTo>
                      <a:pt x="1" y="912"/>
                    </a:lnTo>
                    <a:lnTo>
                      <a:pt x="1" y="1119"/>
                    </a:lnTo>
                    <a:lnTo>
                      <a:pt x="42" y="1327"/>
                    </a:lnTo>
                    <a:lnTo>
                      <a:pt x="125" y="1534"/>
                    </a:lnTo>
                    <a:lnTo>
                      <a:pt x="208" y="1700"/>
                    </a:lnTo>
                    <a:lnTo>
                      <a:pt x="374" y="1824"/>
                    </a:lnTo>
                    <a:lnTo>
                      <a:pt x="498" y="1948"/>
                    </a:lnTo>
                    <a:lnTo>
                      <a:pt x="705" y="2031"/>
                    </a:lnTo>
                    <a:lnTo>
                      <a:pt x="912" y="2073"/>
                    </a:lnTo>
                    <a:lnTo>
                      <a:pt x="1120" y="2073"/>
                    </a:lnTo>
                    <a:lnTo>
                      <a:pt x="1327" y="2031"/>
                    </a:lnTo>
                    <a:lnTo>
                      <a:pt x="1493" y="1990"/>
                    </a:lnTo>
                    <a:lnTo>
                      <a:pt x="1658" y="1865"/>
                    </a:lnTo>
                    <a:lnTo>
                      <a:pt x="1824" y="1741"/>
                    </a:lnTo>
                    <a:lnTo>
                      <a:pt x="1948" y="1575"/>
                    </a:lnTo>
                    <a:lnTo>
                      <a:pt x="2031" y="1368"/>
                    </a:lnTo>
                    <a:lnTo>
                      <a:pt x="2073" y="1202"/>
                    </a:lnTo>
                    <a:lnTo>
                      <a:pt x="2073" y="995"/>
                    </a:lnTo>
                    <a:lnTo>
                      <a:pt x="2031" y="788"/>
                    </a:lnTo>
                    <a:lnTo>
                      <a:pt x="1948" y="581"/>
                    </a:lnTo>
                    <a:lnTo>
                      <a:pt x="1824" y="415"/>
                    </a:lnTo>
                    <a:lnTo>
                      <a:pt x="1700" y="249"/>
                    </a:lnTo>
                    <a:lnTo>
                      <a:pt x="1534" y="166"/>
                    </a:lnTo>
                    <a:lnTo>
                      <a:pt x="1368" y="83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556;p61"/>
              <p:cNvSpPr/>
              <p:nvPr/>
            </p:nvSpPr>
            <p:spPr>
              <a:xfrm>
                <a:off x="3076975" y="1883050"/>
                <a:ext cx="24875" cy="1388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54" extrusionOk="0">
                    <a:moveTo>
                      <a:pt x="332" y="0"/>
                    </a:moveTo>
                    <a:lnTo>
                      <a:pt x="249" y="42"/>
                    </a:lnTo>
                    <a:lnTo>
                      <a:pt x="166" y="83"/>
                    </a:lnTo>
                    <a:lnTo>
                      <a:pt x="124" y="125"/>
                    </a:lnTo>
                    <a:lnTo>
                      <a:pt x="124" y="208"/>
                    </a:lnTo>
                    <a:lnTo>
                      <a:pt x="41" y="871"/>
                    </a:lnTo>
                    <a:lnTo>
                      <a:pt x="0" y="1534"/>
                    </a:lnTo>
                    <a:lnTo>
                      <a:pt x="0" y="2197"/>
                    </a:lnTo>
                    <a:lnTo>
                      <a:pt x="41" y="2860"/>
                    </a:lnTo>
                    <a:lnTo>
                      <a:pt x="124" y="3523"/>
                    </a:lnTo>
                    <a:lnTo>
                      <a:pt x="249" y="4145"/>
                    </a:lnTo>
                    <a:lnTo>
                      <a:pt x="414" y="4808"/>
                    </a:lnTo>
                    <a:lnTo>
                      <a:pt x="580" y="5429"/>
                    </a:lnTo>
                    <a:lnTo>
                      <a:pt x="663" y="5512"/>
                    </a:lnTo>
                    <a:lnTo>
                      <a:pt x="787" y="5554"/>
                    </a:lnTo>
                    <a:lnTo>
                      <a:pt x="870" y="5554"/>
                    </a:lnTo>
                    <a:lnTo>
                      <a:pt x="953" y="5512"/>
                    </a:lnTo>
                    <a:lnTo>
                      <a:pt x="995" y="5429"/>
                    </a:lnTo>
                    <a:lnTo>
                      <a:pt x="995" y="5346"/>
                    </a:lnTo>
                    <a:lnTo>
                      <a:pt x="995" y="5305"/>
                    </a:lnTo>
                    <a:lnTo>
                      <a:pt x="787" y="4683"/>
                    </a:lnTo>
                    <a:lnTo>
                      <a:pt x="663" y="4062"/>
                    </a:lnTo>
                    <a:lnTo>
                      <a:pt x="539" y="3440"/>
                    </a:lnTo>
                    <a:lnTo>
                      <a:pt x="497" y="2777"/>
                    </a:lnTo>
                    <a:lnTo>
                      <a:pt x="456" y="2155"/>
                    </a:lnTo>
                    <a:lnTo>
                      <a:pt x="414" y="1534"/>
                    </a:lnTo>
                    <a:lnTo>
                      <a:pt x="456" y="871"/>
                    </a:lnTo>
                    <a:lnTo>
                      <a:pt x="539" y="249"/>
                    </a:lnTo>
                    <a:lnTo>
                      <a:pt x="497" y="166"/>
                    </a:lnTo>
                    <a:lnTo>
                      <a:pt x="456" y="83"/>
                    </a:lnTo>
                    <a:lnTo>
                      <a:pt x="414" y="42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557;p61"/>
              <p:cNvSpPr/>
              <p:nvPr/>
            </p:nvSpPr>
            <p:spPr>
              <a:xfrm>
                <a:off x="3268625" y="1887200"/>
                <a:ext cx="1129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6134" extrusionOk="0">
                    <a:moveTo>
                      <a:pt x="208" y="0"/>
                    </a:moveTo>
                    <a:lnTo>
                      <a:pt x="125" y="42"/>
                    </a:lnTo>
                    <a:lnTo>
                      <a:pt x="42" y="83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42" y="332"/>
                    </a:lnTo>
                    <a:lnTo>
                      <a:pt x="84" y="373"/>
                    </a:lnTo>
                    <a:lnTo>
                      <a:pt x="167" y="415"/>
                    </a:lnTo>
                    <a:lnTo>
                      <a:pt x="498" y="497"/>
                    </a:lnTo>
                    <a:lnTo>
                      <a:pt x="830" y="622"/>
                    </a:lnTo>
                    <a:lnTo>
                      <a:pt x="1369" y="912"/>
                    </a:lnTo>
                    <a:lnTo>
                      <a:pt x="1866" y="1243"/>
                    </a:lnTo>
                    <a:lnTo>
                      <a:pt x="2322" y="1658"/>
                    </a:lnTo>
                    <a:lnTo>
                      <a:pt x="2695" y="2072"/>
                    </a:lnTo>
                    <a:lnTo>
                      <a:pt x="2985" y="2528"/>
                    </a:lnTo>
                    <a:lnTo>
                      <a:pt x="3275" y="3025"/>
                    </a:lnTo>
                    <a:lnTo>
                      <a:pt x="3482" y="3481"/>
                    </a:lnTo>
                    <a:lnTo>
                      <a:pt x="3648" y="3937"/>
                    </a:lnTo>
                    <a:lnTo>
                      <a:pt x="3814" y="4393"/>
                    </a:lnTo>
                    <a:lnTo>
                      <a:pt x="3980" y="5180"/>
                    </a:lnTo>
                    <a:lnTo>
                      <a:pt x="4062" y="5719"/>
                    </a:lnTo>
                    <a:lnTo>
                      <a:pt x="4104" y="5926"/>
                    </a:lnTo>
                    <a:lnTo>
                      <a:pt x="4104" y="6009"/>
                    </a:lnTo>
                    <a:lnTo>
                      <a:pt x="4145" y="6092"/>
                    </a:lnTo>
                    <a:lnTo>
                      <a:pt x="4228" y="6134"/>
                    </a:lnTo>
                    <a:lnTo>
                      <a:pt x="4394" y="6134"/>
                    </a:lnTo>
                    <a:lnTo>
                      <a:pt x="4477" y="6092"/>
                    </a:lnTo>
                    <a:lnTo>
                      <a:pt x="4518" y="6009"/>
                    </a:lnTo>
                    <a:lnTo>
                      <a:pt x="4518" y="5926"/>
                    </a:lnTo>
                    <a:lnTo>
                      <a:pt x="4477" y="5678"/>
                    </a:lnTo>
                    <a:lnTo>
                      <a:pt x="4394" y="5098"/>
                    </a:lnTo>
                    <a:lnTo>
                      <a:pt x="4187" y="4269"/>
                    </a:lnTo>
                    <a:lnTo>
                      <a:pt x="4062" y="3813"/>
                    </a:lnTo>
                    <a:lnTo>
                      <a:pt x="3855" y="3316"/>
                    </a:lnTo>
                    <a:lnTo>
                      <a:pt x="3607" y="2777"/>
                    </a:lnTo>
                    <a:lnTo>
                      <a:pt x="3358" y="2279"/>
                    </a:lnTo>
                    <a:lnTo>
                      <a:pt x="2985" y="1782"/>
                    </a:lnTo>
                    <a:lnTo>
                      <a:pt x="2612" y="1326"/>
                    </a:lnTo>
                    <a:lnTo>
                      <a:pt x="2115" y="912"/>
                    </a:lnTo>
                    <a:lnTo>
                      <a:pt x="1576" y="539"/>
                    </a:lnTo>
                    <a:lnTo>
                      <a:pt x="1286" y="373"/>
                    </a:lnTo>
                    <a:lnTo>
                      <a:pt x="954" y="249"/>
                    </a:lnTo>
                    <a:lnTo>
                      <a:pt x="623" y="124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558;p61"/>
              <p:cNvSpPr/>
              <p:nvPr/>
            </p:nvSpPr>
            <p:spPr>
              <a:xfrm>
                <a:off x="3114250" y="2073675"/>
                <a:ext cx="376125" cy="391675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5667" extrusionOk="0">
                    <a:moveTo>
                      <a:pt x="4435" y="1"/>
                    </a:moveTo>
                    <a:lnTo>
                      <a:pt x="4270" y="42"/>
                    </a:lnTo>
                    <a:lnTo>
                      <a:pt x="4145" y="125"/>
                    </a:lnTo>
                    <a:lnTo>
                      <a:pt x="3980" y="208"/>
                    </a:lnTo>
                    <a:lnTo>
                      <a:pt x="3855" y="291"/>
                    </a:lnTo>
                    <a:lnTo>
                      <a:pt x="3772" y="415"/>
                    </a:lnTo>
                    <a:lnTo>
                      <a:pt x="3689" y="581"/>
                    </a:lnTo>
                    <a:lnTo>
                      <a:pt x="3607" y="705"/>
                    </a:lnTo>
                    <a:lnTo>
                      <a:pt x="1" y="14506"/>
                    </a:lnTo>
                    <a:lnTo>
                      <a:pt x="1" y="14672"/>
                    </a:lnTo>
                    <a:lnTo>
                      <a:pt x="42" y="14920"/>
                    </a:lnTo>
                    <a:lnTo>
                      <a:pt x="167" y="15086"/>
                    </a:lnTo>
                    <a:lnTo>
                      <a:pt x="333" y="15252"/>
                    </a:lnTo>
                    <a:lnTo>
                      <a:pt x="581" y="15293"/>
                    </a:lnTo>
                    <a:lnTo>
                      <a:pt x="10445" y="15666"/>
                    </a:lnTo>
                    <a:lnTo>
                      <a:pt x="10610" y="15625"/>
                    </a:lnTo>
                    <a:lnTo>
                      <a:pt x="10735" y="15583"/>
                    </a:lnTo>
                    <a:lnTo>
                      <a:pt x="10901" y="15542"/>
                    </a:lnTo>
                    <a:lnTo>
                      <a:pt x="11025" y="15459"/>
                    </a:lnTo>
                    <a:lnTo>
                      <a:pt x="11149" y="15335"/>
                    </a:lnTo>
                    <a:lnTo>
                      <a:pt x="11273" y="15210"/>
                    </a:lnTo>
                    <a:lnTo>
                      <a:pt x="11356" y="15086"/>
                    </a:lnTo>
                    <a:lnTo>
                      <a:pt x="11398" y="14920"/>
                    </a:lnTo>
                    <a:lnTo>
                      <a:pt x="15045" y="1161"/>
                    </a:lnTo>
                    <a:lnTo>
                      <a:pt x="15045" y="954"/>
                    </a:lnTo>
                    <a:lnTo>
                      <a:pt x="15003" y="705"/>
                    </a:lnTo>
                    <a:lnTo>
                      <a:pt x="14879" y="540"/>
                    </a:lnTo>
                    <a:lnTo>
                      <a:pt x="14672" y="415"/>
                    </a:lnTo>
                    <a:lnTo>
                      <a:pt x="14465" y="374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559;p61"/>
              <p:cNvSpPr/>
              <p:nvPr/>
            </p:nvSpPr>
            <p:spPr>
              <a:xfrm>
                <a:off x="3116325" y="2079900"/>
                <a:ext cx="377175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15087" h="15625" extrusionOk="0">
                    <a:moveTo>
                      <a:pt x="4477" y="1"/>
                    </a:moveTo>
                    <a:lnTo>
                      <a:pt x="4311" y="42"/>
                    </a:lnTo>
                    <a:lnTo>
                      <a:pt x="4187" y="125"/>
                    </a:lnTo>
                    <a:lnTo>
                      <a:pt x="4021" y="208"/>
                    </a:lnTo>
                    <a:lnTo>
                      <a:pt x="3897" y="291"/>
                    </a:lnTo>
                    <a:lnTo>
                      <a:pt x="3814" y="415"/>
                    </a:lnTo>
                    <a:lnTo>
                      <a:pt x="3731" y="581"/>
                    </a:lnTo>
                    <a:lnTo>
                      <a:pt x="3648" y="705"/>
                    </a:lnTo>
                    <a:lnTo>
                      <a:pt x="42" y="14506"/>
                    </a:lnTo>
                    <a:lnTo>
                      <a:pt x="1" y="14713"/>
                    </a:lnTo>
                    <a:lnTo>
                      <a:pt x="42" y="14920"/>
                    </a:lnTo>
                    <a:lnTo>
                      <a:pt x="167" y="15127"/>
                    </a:lnTo>
                    <a:lnTo>
                      <a:pt x="374" y="15252"/>
                    </a:lnTo>
                    <a:lnTo>
                      <a:pt x="623" y="15293"/>
                    </a:lnTo>
                    <a:lnTo>
                      <a:pt x="10445" y="15625"/>
                    </a:lnTo>
                    <a:lnTo>
                      <a:pt x="10610" y="15625"/>
                    </a:lnTo>
                    <a:lnTo>
                      <a:pt x="10776" y="15583"/>
                    </a:lnTo>
                    <a:lnTo>
                      <a:pt x="10942" y="15542"/>
                    </a:lnTo>
                    <a:lnTo>
                      <a:pt x="11066" y="15459"/>
                    </a:lnTo>
                    <a:lnTo>
                      <a:pt x="11190" y="15334"/>
                    </a:lnTo>
                    <a:lnTo>
                      <a:pt x="11315" y="15210"/>
                    </a:lnTo>
                    <a:lnTo>
                      <a:pt x="11398" y="15086"/>
                    </a:lnTo>
                    <a:lnTo>
                      <a:pt x="11439" y="14920"/>
                    </a:lnTo>
                    <a:lnTo>
                      <a:pt x="15086" y="1161"/>
                    </a:lnTo>
                    <a:lnTo>
                      <a:pt x="15086" y="954"/>
                    </a:lnTo>
                    <a:lnTo>
                      <a:pt x="15045" y="705"/>
                    </a:lnTo>
                    <a:lnTo>
                      <a:pt x="14920" y="539"/>
                    </a:lnTo>
                    <a:lnTo>
                      <a:pt x="14713" y="415"/>
                    </a:lnTo>
                    <a:lnTo>
                      <a:pt x="14506" y="373"/>
                    </a:lnTo>
                    <a:lnTo>
                      <a:pt x="4642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560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extrusionOk="0">
                    <a:moveTo>
                      <a:pt x="4849" y="0"/>
                    </a:moveTo>
                    <a:lnTo>
                      <a:pt x="3813" y="125"/>
                    </a:lnTo>
                    <a:lnTo>
                      <a:pt x="3481" y="166"/>
                    </a:lnTo>
                    <a:lnTo>
                      <a:pt x="3150" y="291"/>
                    </a:lnTo>
                    <a:lnTo>
                      <a:pt x="2818" y="498"/>
                    </a:lnTo>
                    <a:lnTo>
                      <a:pt x="2528" y="746"/>
                    </a:lnTo>
                    <a:lnTo>
                      <a:pt x="207" y="3150"/>
                    </a:lnTo>
                    <a:lnTo>
                      <a:pt x="0" y="4725"/>
                    </a:lnTo>
                    <a:lnTo>
                      <a:pt x="290" y="4808"/>
                    </a:lnTo>
                    <a:lnTo>
                      <a:pt x="580" y="4849"/>
                    </a:lnTo>
                    <a:lnTo>
                      <a:pt x="870" y="4891"/>
                    </a:lnTo>
                    <a:lnTo>
                      <a:pt x="1161" y="4891"/>
                    </a:lnTo>
                    <a:lnTo>
                      <a:pt x="1451" y="4808"/>
                    </a:lnTo>
                    <a:lnTo>
                      <a:pt x="1741" y="4766"/>
                    </a:lnTo>
                    <a:lnTo>
                      <a:pt x="2279" y="4559"/>
                    </a:lnTo>
                    <a:lnTo>
                      <a:pt x="2735" y="4352"/>
                    </a:lnTo>
                    <a:lnTo>
                      <a:pt x="3108" y="4145"/>
                    </a:lnTo>
                    <a:lnTo>
                      <a:pt x="3440" y="3938"/>
                    </a:lnTo>
                    <a:lnTo>
                      <a:pt x="5636" y="3192"/>
                    </a:lnTo>
                    <a:lnTo>
                      <a:pt x="5844" y="3067"/>
                    </a:lnTo>
                    <a:lnTo>
                      <a:pt x="6009" y="2860"/>
                    </a:lnTo>
                    <a:lnTo>
                      <a:pt x="6092" y="2653"/>
                    </a:lnTo>
                    <a:lnTo>
                      <a:pt x="6051" y="2363"/>
                    </a:lnTo>
                    <a:lnTo>
                      <a:pt x="5595" y="498"/>
                    </a:lnTo>
                    <a:lnTo>
                      <a:pt x="5471" y="249"/>
                    </a:lnTo>
                    <a:lnTo>
                      <a:pt x="5305" y="83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561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fill="none" extrusionOk="0">
                    <a:moveTo>
                      <a:pt x="0" y="4725"/>
                    </a:moveTo>
                    <a:lnTo>
                      <a:pt x="207" y="3150"/>
                    </a:lnTo>
                    <a:lnTo>
                      <a:pt x="2528" y="746"/>
                    </a:lnTo>
                    <a:lnTo>
                      <a:pt x="2528" y="746"/>
                    </a:lnTo>
                    <a:lnTo>
                      <a:pt x="2818" y="498"/>
                    </a:lnTo>
                    <a:lnTo>
                      <a:pt x="3150" y="291"/>
                    </a:lnTo>
                    <a:lnTo>
                      <a:pt x="3481" y="166"/>
                    </a:lnTo>
                    <a:lnTo>
                      <a:pt x="3813" y="125"/>
                    </a:lnTo>
                    <a:lnTo>
                      <a:pt x="4849" y="0"/>
                    </a:lnTo>
                    <a:lnTo>
                      <a:pt x="4849" y="0"/>
                    </a:lnTo>
                    <a:lnTo>
                      <a:pt x="5098" y="0"/>
                    </a:lnTo>
                    <a:lnTo>
                      <a:pt x="5305" y="83"/>
                    </a:lnTo>
                    <a:lnTo>
                      <a:pt x="5471" y="249"/>
                    </a:lnTo>
                    <a:lnTo>
                      <a:pt x="5595" y="498"/>
                    </a:lnTo>
                    <a:lnTo>
                      <a:pt x="6051" y="2363"/>
                    </a:lnTo>
                    <a:lnTo>
                      <a:pt x="6051" y="2363"/>
                    </a:lnTo>
                    <a:lnTo>
                      <a:pt x="6092" y="2653"/>
                    </a:lnTo>
                    <a:lnTo>
                      <a:pt x="6009" y="2860"/>
                    </a:lnTo>
                    <a:lnTo>
                      <a:pt x="5844" y="3067"/>
                    </a:lnTo>
                    <a:lnTo>
                      <a:pt x="5636" y="3192"/>
                    </a:lnTo>
                    <a:lnTo>
                      <a:pt x="3440" y="3938"/>
                    </a:lnTo>
                    <a:lnTo>
                      <a:pt x="3440" y="3938"/>
                    </a:lnTo>
                    <a:lnTo>
                      <a:pt x="3108" y="4145"/>
                    </a:lnTo>
                    <a:lnTo>
                      <a:pt x="2735" y="4352"/>
                    </a:lnTo>
                    <a:lnTo>
                      <a:pt x="2279" y="4559"/>
                    </a:lnTo>
                    <a:lnTo>
                      <a:pt x="1741" y="4766"/>
                    </a:lnTo>
                    <a:lnTo>
                      <a:pt x="1451" y="4808"/>
                    </a:lnTo>
                    <a:lnTo>
                      <a:pt x="1161" y="4891"/>
                    </a:lnTo>
                    <a:lnTo>
                      <a:pt x="870" y="4891"/>
                    </a:lnTo>
                    <a:lnTo>
                      <a:pt x="580" y="4849"/>
                    </a:lnTo>
                    <a:lnTo>
                      <a:pt x="290" y="4808"/>
                    </a:lnTo>
                    <a:lnTo>
                      <a:pt x="0" y="47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562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49" y="12019"/>
                    </a:lnTo>
                    <a:lnTo>
                      <a:pt x="166" y="12600"/>
                    </a:lnTo>
                    <a:lnTo>
                      <a:pt x="83" y="13180"/>
                    </a:lnTo>
                    <a:lnTo>
                      <a:pt x="42" y="13760"/>
                    </a:lnTo>
                    <a:lnTo>
                      <a:pt x="0" y="14382"/>
                    </a:lnTo>
                    <a:lnTo>
                      <a:pt x="42" y="14962"/>
                    </a:lnTo>
                    <a:lnTo>
                      <a:pt x="42" y="15542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5885" y="14050"/>
                    </a:lnTo>
                    <a:lnTo>
                      <a:pt x="4766" y="14091"/>
                    </a:lnTo>
                    <a:lnTo>
                      <a:pt x="4638" y="14081"/>
                    </a:lnTo>
                    <a:lnTo>
                      <a:pt x="4638" y="14081"/>
                    </a:lnTo>
                    <a:lnTo>
                      <a:pt x="4642" y="14009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563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9988" y="3192"/>
                    </a:moveTo>
                    <a:lnTo>
                      <a:pt x="9988" y="3192"/>
                    </a:lnTo>
                    <a:lnTo>
                      <a:pt x="9449" y="3896"/>
                    </a:lnTo>
                    <a:lnTo>
                      <a:pt x="8952" y="4642"/>
                    </a:lnTo>
                    <a:lnTo>
                      <a:pt x="8952" y="4642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7046" y="7751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5844" y="10113"/>
                    </a:lnTo>
                    <a:lnTo>
                      <a:pt x="5512" y="10942"/>
                    </a:lnTo>
                    <a:lnTo>
                      <a:pt x="5222" y="11729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4766" y="13304"/>
                    </a:lnTo>
                    <a:lnTo>
                      <a:pt x="4642" y="14009"/>
                    </a:lnTo>
                    <a:lnTo>
                      <a:pt x="4601" y="14796"/>
                    </a:lnTo>
                    <a:lnTo>
                      <a:pt x="4601" y="15542"/>
                    </a:lnTo>
                    <a:lnTo>
                      <a:pt x="3647" y="14009"/>
                    </a:lnTo>
                    <a:lnTo>
                      <a:pt x="3647" y="14009"/>
                    </a:lnTo>
                    <a:lnTo>
                      <a:pt x="3440" y="13884"/>
                    </a:lnTo>
                    <a:lnTo>
                      <a:pt x="3482" y="13884"/>
                    </a:lnTo>
                    <a:lnTo>
                      <a:pt x="3482" y="13884"/>
                    </a:lnTo>
                    <a:lnTo>
                      <a:pt x="3772" y="13967"/>
                    </a:lnTo>
                    <a:lnTo>
                      <a:pt x="3772" y="13967"/>
                    </a:lnTo>
                    <a:lnTo>
                      <a:pt x="4269" y="14050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5885" y="14050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8123" y="13884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10320" y="13428"/>
                    </a:lnTo>
                    <a:lnTo>
                      <a:pt x="11397" y="13138"/>
                    </a:lnTo>
                    <a:lnTo>
                      <a:pt x="12765" y="16454"/>
                    </a:lnTo>
                    <a:lnTo>
                      <a:pt x="12765" y="16454"/>
                    </a:lnTo>
                    <a:lnTo>
                      <a:pt x="12102" y="16702"/>
                    </a:lnTo>
                    <a:lnTo>
                      <a:pt x="11480" y="16951"/>
                    </a:lnTo>
                    <a:lnTo>
                      <a:pt x="10817" y="17200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8869" y="17738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6175" y="18236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4062" y="18402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2860" y="18319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031" y="18153"/>
                    </a:lnTo>
                    <a:lnTo>
                      <a:pt x="1700" y="18029"/>
                    </a:lnTo>
                    <a:lnTo>
                      <a:pt x="1368" y="17863"/>
                    </a:lnTo>
                    <a:lnTo>
                      <a:pt x="1036" y="17656"/>
                    </a:lnTo>
                    <a:lnTo>
                      <a:pt x="290" y="17158"/>
                    </a:lnTo>
                    <a:lnTo>
                      <a:pt x="125" y="16122"/>
                    </a:lnTo>
                    <a:lnTo>
                      <a:pt x="125" y="16122"/>
                    </a:lnTo>
                    <a:lnTo>
                      <a:pt x="42" y="15542"/>
                    </a:lnTo>
                    <a:lnTo>
                      <a:pt x="42" y="14962"/>
                    </a:lnTo>
                    <a:lnTo>
                      <a:pt x="0" y="14382"/>
                    </a:lnTo>
                    <a:lnTo>
                      <a:pt x="42" y="13760"/>
                    </a:lnTo>
                    <a:lnTo>
                      <a:pt x="83" y="13180"/>
                    </a:lnTo>
                    <a:lnTo>
                      <a:pt x="166" y="12600"/>
                    </a:lnTo>
                    <a:lnTo>
                      <a:pt x="249" y="12019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622" y="10362"/>
                    </a:lnTo>
                    <a:lnTo>
                      <a:pt x="954" y="9367"/>
                    </a:lnTo>
                    <a:lnTo>
                      <a:pt x="1285" y="8331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2073" y="6383"/>
                    </a:lnTo>
                    <a:lnTo>
                      <a:pt x="2528" y="5430"/>
                    </a:lnTo>
                    <a:lnTo>
                      <a:pt x="2984" y="4518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4435" y="1783"/>
                    </a:lnTo>
                    <a:lnTo>
                      <a:pt x="4974" y="913"/>
                    </a:lnTo>
                    <a:lnTo>
                      <a:pt x="4974" y="913"/>
                    </a:lnTo>
                    <a:lnTo>
                      <a:pt x="5554" y="1"/>
                    </a:lnTo>
                    <a:lnTo>
                      <a:pt x="9988" y="31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564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565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566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5554" y="1"/>
                    </a:moveTo>
                    <a:lnTo>
                      <a:pt x="5554" y="1"/>
                    </a:lnTo>
                    <a:lnTo>
                      <a:pt x="4974" y="913"/>
                    </a:lnTo>
                    <a:lnTo>
                      <a:pt x="4435" y="178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7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dias de hoje, a necessidade de automatizar, otimizar e inovar processos tornou-se cada vez mais evidente. Aquilo que, no passado,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encontrava-se 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metros ou quilômetros de distância, agora está a um clique.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por sua vez 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reduziu significativamente o esforço físico, o tempo de resposta e os recursos necessários para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determinadas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setor farmacêutico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particular,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rapidez na obtenção de informações e a otimização dos processos de compra são cruciais para garantir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qualidade à população. É nesse contexto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para otimizar a aquisição de medicamentos em depósitos se insere. Esta solução vem responder a uma necessidade premente de tornar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mais rápido, prático e eficiente, garantindo que farmácias tenham acesso aos medicamentos de forma ágil, minimizando os problemas de indisponibilidade e variação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preços.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Angola, especialmente na província de Luanda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 enfrentam inúmeras dificuldades, incluindo a variação repentina dos preços, a indisponibilidade ou redução da quantidade dos medicamentos desejados e outros fatores que complicam o processo de compra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ponto de vista científico, todo o tema passa por uma questão que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denomina-se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problema. Desta forma, levantou-se a seguinte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questão: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que maneira uma aplicação web pode optimizar o processo de aquisição de medicamentos por parte das </a:t>
            </a: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farmácias?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128564" y="5745804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518439" y="5759863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2062;p80"/>
          <p:cNvGrpSpPr/>
          <p:nvPr/>
        </p:nvGrpSpPr>
        <p:grpSpPr>
          <a:xfrm rot="809670">
            <a:off x="9976520" y="4240745"/>
            <a:ext cx="1693962" cy="2583760"/>
            <a:chOff x="4567800" y="1513225"/>
            <a:chExt cx="2082825" cy="3177275"/>
          </a:xfrm>
        </p:grpSpPr>
        <p:sp>
          <p:nvSpPr>
            <p:cNvPr id="128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5339" y="1553997"/>
            <a:ext cx="9545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nossa aplicação surge da necessidade de melhorar o processo de aquisição de medicamentos nos depósitos por parte das farmácias em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Angola. Uma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irá minimizar 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como exaustão física, perda de tempo e ineficiência na aquisição de medicamentos garantindo que farmácias tenham acesso aos medicamentos de forma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ágil.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941;p80"/>
          <p:cNvGrpSpPr/>
          <p:nvPr/>
        </p:nvGrpSpPr>
        <p:grpSpPr>
          <a:xfrm rot="501998">
            <a:off x="10470914" y="3185436"/>
            <a:ext cx="957005" cy="3622215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6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8199" y="1485417"/>
            <a:ext cx="10395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para optimizar o processo de aquisição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medicamentos;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199" y="2850232"/>
            <a:ext cx="1005995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2725" lv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Específicos: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 sistema eficiente de aquisição baseando-se na geolocalização actual do usuário;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usuário intuitiva e responsiva para garantir o fácil uso da aplicação;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de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aplicações Web;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12725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99" y="591916"/>
            <a:ext cx="3470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1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85" y="457391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/>
          <p:cNvSpPr txBox="1"/>
          <p:nvPr/>
        </p:nvSpPr>
        <p:spPr>
          <a:xfrm>
            <a:off x="961053" y="1950098"/>
            <a:ext cx="96291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é um software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acessado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através de um navegador. Ou seja, diferente dos programas tradicionais que precisam ser instalados para serem utilizados, a aplicação web roda diretamente em navegadores, como Firefox, Google Chrome e Safari. Dessa forma, mesmo possuindo todos os requisitos de uma aplicação, com funcionalidades completas, a aplicação web caracteriza-se  pelo fato de ser projetada para funcionar de forma nativa na internet (King Host, 2024).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82" y="4217629"/>
            <a:ext cx="1634085" cy="9260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66" y="5283046"/>
            <a:ext cx="687393" cy="9165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34" y="5785196"/>
            <a:ext cx="877952" cy="9386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846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UTILIZADAS EM DESENVOLVIMENTO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0837" y="1140254"/>
            <a:ext cx="79776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nível de desenvolvimento, utilizou-se às seguintes tecnologias: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desenvolvimento como: 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TypeScript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como Sistema de Gerenciamento de Base de Dados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como pacote de servidores (MySQL)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e Bibliotecas: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 e React Js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modelagem e construção de interfaces: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StarUML, Figma,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99" y="5951362"/>
            <a:ext cx="740343" cy="740343"/>
          </a:xfrm>
          <a:prstGeom prst="rect">
            <a:avLst/>
          </a:prstGeom>
        </p:spPr>
      </p:pic>
      <p:sp>
        <p:nvSpPr>
          <p:cNvPr id="8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5898216"/>
            <a:ext cx="825620" cy="8256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4988754"/>
            <a:ext cx="752554" cy="7525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77" y="5130937"/>
            <a:ext cx="668097" cy="67708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69" y="4988754"/>
            <a:ext cx="1328730" cy="8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</TotalTime>
  <Words>885</Words>
  <Application>Microsoft Office PowerPoint</Application>
  <PresentationFormat>Widescreen</PresentationFormat>
  <Paragraphs>67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OCR A Extended</vt:lpstr>
      <vt:lpstr>Times New Roman</vt:lpstr>
      <vt:lpstr>Wingdings</vt:lpstr>
      <vt:lpstr>Tema do Office</vt:lpstr>
      <vt:lpstr>INSTITUTO POLITÉCNICO DOM DAMIÃO FRANKLIN Nº 8028 COORDENAÇÃO DO CURSO DE INFORMATICA CURSO TECNICO DE INFORMÁTICA </vt:lpstr>
      <vt:lpstr>SUMÁRIO </vt:lpstr>
      <vt:lpstr>INTRODUÇÃO</vt:lpstr>
      <vt:lpstr>PROBLEMÁTICA </vt:lpstr>
      <vt:lpstr>JUSTIFICATIVA</vt:lpstr>
      <vt:lpstr>Apresentação do PowerPoint</vt:lpstr>
      <vt:lpstr>FUNDAMENTAÇÃO TEÓRICA </vt:lpstr>
      <vt:lpstr>APLICAÇÃO WEB</vt:lpstr>
      <vt:lpstr>TECNOLOGIA UTILIZADAS EM DESENVOLVIMENTO </vt:lpstr>
      <vt:lpstr>METODLOGIAS DE ESTUDO</vt:lpstr>
      <vt:lpstr>METODOLOGIA DE INVESTIGAÇÃO CIENTÍFICA </vt:lpstr>
      <vt:lpstr>METODOLOGIA DE DESENVOLVIMENTO </vt:lpstr>
      <vt:lpstr>APRESENTAÇÃO, ANÁLISE E DISCUSSÃO DOS RESULTADOS OBTIDOS</vt:lpstr>
      <vt:lpstr>DIAGRAMAS DE CASO DE USO</vt:lpstr>
      <vt:lpstr>MODELO ENTIDADE RELACIONAL</vt:lpstr>
      <vt:lpstr>APRESENTAÇÃO DA APLICAÇÃO “ MEDMAP ”</vt:lpstr>
      <vt:lpstr>CONCLUSÃO </vt:lpstr>
      <vt:lpstr>RECOMENDAÇÕES </vt:lpstr>
      <vt:lpstr>Console.log(“MUITO OBRIGADO!!!”)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Web para optimizar a aquisição de medicamentos</dc:title>
  <dc:creator>emaricar programmer</dc:creator>
  <cp:lastModifiedBy>emaricar programmer</cp:lastModifiedBy>
  <cp:revision>79</cp:revision>
  <dcterms:created xsi:type="dcterms:W3CDTF">2025-01-22T09:40:55Z</dcterms:created>
  <dcterms:modified xsi:type="dcterms:W3CDTF">2025-02-13T14:59:28Z</dcterms:modified>
</cp:coreProperties>
</file>