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9" cy="255475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0385" y="1828799"/>
            <a:ext cx="990599" cy="228659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F45496-12C0-490A-AF2A-EC501898D69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6209" y="3264406"/>
            <a:ext cx="3859795" cy="22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5279" y="292609"/>
            <a:ext cx="628813" cy="767687"/>
          </a:xfrm>
        </p:spPr>
        <p:txBody>
          <a:bodyPr/>
          <a:lstStyle>
            <a:lvl1pPr>
              <a:defRPr sz="2800" b="0" i="0" baseline="0">
                <a:latin typeface="+mj-lt"/>
              </a:defRPr>
            </a:lvl1pPr>
          </a:lstStyle>
          <a:p>
            <a:fld id="{3F6A817C-1084-41CE-8749-5BB203B6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3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5496-12C0-490A-AF2A-EC501898D69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817C-1084-41CE-8749-5BB203B6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9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4" cy="1653117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509006"/>
            <a:ext cx="6422003" cy="251587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5496-12C0-490A-AF2A-EC501898D69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817C-1084-41CE-8749-5BB203B6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72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/>
          <p:cNvSpPr txBox="1"/>
          <p:nvPr/>
        </p:nvSpPr>
        <p:spPr>
          <a:xfrm>
            <a:off x="644721" y="654263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7454" y="2900539"/>
            <a:ext cx="538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9" y="914401"/>
            <a:ext cx="6160385" cy="289487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87279" y="3814473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1EF45496-12C0-490A-AF2A-EC501898D69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817C-1084-41CE-8749-5BB203B6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96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399"/>
            <a:ext cx="6422004" cy="209550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5496-12C0-490A-AF2A-EC501898D69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817C-1084-41CE-8749-5BB203B6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97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84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884" y="2489199"/>
            <a:ext cx="231098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8884" y="3147164"/>
            <a:ext cx="2310988" cy="287771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9201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2675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39" cy="288836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5496-12C0-490A-AF2A-EC501898D69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817C-1084-41CE-8749-5BB203B6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90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36973"/>
            <a:ext cx="6423592" cy="69999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39" y="4188546"/>
            <a:ext cx="2314064" cy="64901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8" y="4837558"/>
            <a:ext cx="2309280" cy="118732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7" y="4188546"/>
            <a:ext cx="233090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9200"/>
            <a:ext cx="2025182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7" y="4846509"/>
            <a:ext cx="2330904" cy="11783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84814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5" y="2489200"/>
            <a:ext cx="201883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6510"/>
            <a:ext cx="2299492" cy="118902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5496-12C0-490A-AF2A-EC501898D69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817C-1084-41CE-8749-5BB203B6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49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1" y="2489200"/>
            <a:ext cx="6343201" cy="35306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5496-12C0-490A-AF2A-EC501898D69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817C-1084-41CE-8749-5BB203B6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4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235" y="1447799"/>
            <a:ext cx="4435439" cy="457199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5496-12C0-490A-AF2A-EC501898D69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817C-1084-41CE-8749-5BB203B6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0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5496-12C0-490A-AF2A-EC501898D69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817C-1084-41CE-8749-5BB203B6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0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5496-12C0-490A-AF2A-EC501898D69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817C-1084-41CE-8749-5BB203B6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0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5496-12C0-490A-AF2A-EC501898D69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817C-1084-41CE-8749-5BB203B6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1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490"/>
            <a:ext cx="3636978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79" cy="277131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5496-12C0-490A-AF2A-EC501898D69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817C-1084-41CE-8749-5BB203B6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1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5496-12C0-490A-AF2A-EC501898D69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817C-1084-41CE-8749-5BB203B6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3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5496-12C0-490A-AF2A-EC501898D69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817C-1084-41CE-8749-5BB203B6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5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5496-12C0-490A-AF2A-EC501898D69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817C-1084-41CE-8749-5BB203B6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362190"/>
            <a:ext cx="2987087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591" y="3088562"/>
            <a:ext cx="3001938" cy="2448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45496-12C0-490A-AF2A-EC501898D69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817C-1084-41CE-8749-5BB203B6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9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1854142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3564" y="925605"/>
            <a:ext cx="6346078" cy="711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71444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1EF45496-12C0-490A-AF2A-EC501898D69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F6A817C-1084-41CE-8749-5BB203B6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7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12" Type="http://schemas.openxmlformats.org/officeDocument/2006/relationships/image" Target="../media/image1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932F-9D79-4622-A511-92A348F2D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3425" y="1351828"/>
            <a:ext cx="4562381" cy="2077171"/>
          </a:xfrm>
        </p:spPr>
        <p:txBody>
          <a:bodyPr>
            <a:normAutofit/>
          </a:bodyPr>
          <a:lstStyle/>
          <a:p>
            <a:pPr algn="ctr"/>
            <a:r>
              <a:rPr lang="en-US" sz="5700" b="1" dirty="0"/>
              <a:t>“</a:t>
            </a:r>
            <a:r>
              <a:rPr lang="en-US" sz="5700" b="1" u="sng" dirty="0"/>
              <a:t>ESU Gym Check-In</a:t>
            </a:r>
            <a:r>
              <a:rPr lang="en-US" sz="5700" b="1" dirty="0"/>
              <a:t>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CED90-070F-40DA-9D72-0EB74A241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1328" y="4102790"/>
            <a:ext cx="4701185" cy="12681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A Multi-Threaded Networking Project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Prepared By: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Mark Benson, Danny Chen, and John Khan 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F72B5C-0A17-42AD-A111-A8F0B723F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87" y="2362159"/>
            <a:ext cx="2374703" cy="237470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004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9">
            <a:extLst>
              <a:ext uri="{FF2B5EF4-FFF2-40B4-BE49-F238E27FC236}">
                <a16:creationId xmlns:a16="http://schemas.microsoft.com/office/drawing/2014/main" id="{3E239521-4E27-466E-9087-5C3D9CD1C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0939603-6562-4246-A9A6-CE0657B91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088B391-2267-4070-940E-1DFC16029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43D276-7F19-4B7B-A3C9-E92CF9825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8BF858F-F5FD-4A7D-A74C-4DB4D07E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6D2125-7D86-4D93-A5CB-0BCFE524B8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2A20C10-8367-4EE7-84F1-DA8FC3201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2F7B40-09B0-4DD4-B504-7BE155EED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FFDC92C-6387-4BF1-9976-A0B078CE8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2D368DE5-EE93-47F4-A759-0D6F94E1F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6AD4D91-560B-4DF8-B52B-A6BF83A6E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F12BC828-FAAE-455F-91DC-7ADCAC9DA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91F3CE-7E60-44A0-9C2D-8D47ABF5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86" y="772584"/>
            <a:ext cx="2350294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b="1" u="sng" dirty="0"/>
              <a:t>Presentation  Outline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F837858-C85C-400A-8BDD-D5BE76198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986" y="1849597"/>
            <a:ext cx="2643819" cy="42269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Concept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GUIs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Login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Home Screen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Specific Gym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Flow Chart Diagram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Server/Client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Pseudo Methods</a:t>
            </a:r>
          </a:p>
        </p:txBody>
      </p:sp>
      <p:pic>
        <p:nvPicPr>
          <p:cNvPr id="27" name="Graphic 6" descr="Dataflows">
            <a:extLst>
              <a:ext uri="{FF2B5EF4-FFF2-40B4-BE49-F238E27FC236}">
                <a16:creationId xmlns:a16="http://schemas.microsoft.com/office/drawing/2014/main" id="{4A96D31E-AC9D-40BF-9283-6B47DBAC7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5955" y="1032175"/>
            <a:ext cx="4793650" cy="4793650"/>
          </a:xfrm>
          <a:prstGeom prst="rect">
            <a:avLst/>
          </a:prstGeom>
        </p:spPr>
      </p:pic>
      <p:sp>
        <p:nvSpPr>
          <p:cNvPr id="28" name="Rectangle 22">
            <a:extLst>
              <a:ext uri="{FF2B5EF4-FFF2-40B4-BE49-F238E27FC236}">
                <a16:creationId xmlns:a16="http://schemas.microsoft.com/office/drawing/2014/main" id="{BFD3DF8A-480D-4BB4-B603-B70596CFD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810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E289-5EC0-4CAE-942A-E357796C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709" y="739086"/>
            <a:ext cx="4720581" cy="994172"/>
          </a:xfrm>
        </p:spPr>
        <p:txBody>
          <a:bodyPr/>
          <a:lstStyle/>
          <a:p>
            <a:pPr algn="ctr"/>
            <a:r>
              <a:rPr lang="en-US" b="1" u="sng" dirty="0"/>
              <a:t>Conceptual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47CEA-AAA9-4631-BDE0-F64A63FA6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322" y="2530228"/>
            <a:ext cx="7254380" cy="3448324"/>
          </a:xfrm>
        </p:spPr>
        <p:txBody>
          <a:bodyPr>
            <a:normAutofit/>
          </a:bodyPr>
          <a:lstStyle/>
          <a:p>
            <a:r>
              <a:rPr lang="en-US" dirty="0"/>
              <a:t>2 Gyms on ESU Campus</a:t>
            </a:r>
          </a:p>
          <a:p>
            <a:pPr lvl="1"/>
            <a:r>
              <a:rPr lang="en-US" dirty="0"/>
              <a:t>Mattioli Rec Center (MRC)</a:t>
            </a:r>
          </a:p>
          <a:p>
            <a:pPr lvl="1"/>
            <a:r>
              <a:rPr lang="en-US" dirty="0"/>
              <a:t>Rec B</a:t>
            </a:r>
          </a:p>
          <a:p>
            <a:r>
              <a:rPr lang="en-US" dirty="0"/>
              <a:t>Approx. 100 Users (Client)</a:t>
            </a:r>
          </a:p>
          <a:p>
            <a:pPr lvl="1"/>
            <a:r>
              <a:rPr lang="en-US" dirty="0"/>
              <a:t>Username/Passwords</a:t>
            </a:r>
          </a:p>
          <a:p>
            <a:r>
              <a:rPr lang="en-US" dirty="0"/>
              <a:t>Shows users checked at location</a:t>
            </a:r>
          </a:p>
          <a:p>
            <a:r>
              <a:rPr lang="en-US" dirty="0"/>
              <a:t>GUI is Java Swing based</a:t>
            </a:r>
          </a:p>
          <a:p>
            <a:r>
              <a:rPr lang="en-US" dirty="0"/>
              <a:t>Network connected socket programs (Server)</a:t>
            </a:r>
          </a:p>
        </p:txBody>
      </p:sp>
    </p:spTree>
    <p:extLst>
      <p:ext uri="{BB962C8B-B14F-4D97-AF65-F5344CB8AC3E}">
        <p14:creationId xmlns:p14="http://schemas.microsoft.com/office/powerpoint/2010/main" val="355602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A5B3A6F-2D29-4B89-8C1B-7166BDF3C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390BF8-7FD4-47AB-AAE7-7B367FE8B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14">
              <a:extLst>
                <a:ext uri="{FF2B5EF4-FFF2-40B4-BE49-F238E27FC236}">
                  <a16:creationId xmlns:a16="http://schemas.microsoft.com/office/drawing/2014/main" id="{1FC6E830-2E28-49C4-803D-52A1D2858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91A2CBB-04A3-415A-89FF-AE32DC29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79FB2B-09D8-49A0-89C2-2F7E9D5A5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0336F7-0F0C-4850-BD48-60746BA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F467B1F-A4AC-44FB-BFA7-80FB6886C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EC019B8-D9B5-45A9-874D-A742FA6C3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2DAFA2B-17B6-4B84-85CA-8B8A2DA8F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861840F-5C41-47D6-9188-97E5FFAAC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79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CC7A5971-E020-44E5-9C84-CBE6D0E88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96F8D1-40B6-46D7-8E9B-0F39901CC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3F293E-7318-499E-B873-8414096E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C7143AC6-510C-412B-A869-C763757C2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197825" y="4117124"/>
            <a:ext cx="2474555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58504BDE-55E2-4113-BBC7-9ED7D3C7B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342900" y="0"/>
            <a:ext cx="84582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97E1E590-5499-404A-8892-6F8C6EFC0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4548E-99DD-4F15-BAAB-297E078A9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81" y="4517136"/>
            <a:ext cx="8169821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Login GUI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D6E0AE-0966-4200-8C11-FA0A08E87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EFA37D-4A7B-456F-9856-DA68A16F5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65" y="551243"/>
            <a:ext cx="4086083" cy="2749337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C73587-8EA6-4430-86E5-897EDF6E1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76" y="1324439"/>
            <a:ext cx="4624335" cy="4708262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112868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0E85-4B21-4A2B-A620-81C9972C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795" y="832034"/>
            <a:ext cx="5384409" cy="910558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Main “Home” Screen GUI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7366DB-636E-4AE4-ADCD-5FDEE12361AA}"/>
              </a:ext>
            </a:extLst>
          </p:cNvPr>
          <p:cNvSpPr/>
          <p:nvPr/>
        </p:nvSpPr>
        <p:spPr>
          <a:xfrm>
            <a:off x="1761978" y="2337939"/>
            <a:ext cx="5384409" cy="41282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1093D6-DACC-42C7-9618-9BBFC7625A41}"/>
              </a:ext>
            </a:extLst>
          </p:cNvPr>
          <p:cNvSpPr/>
          <p:nvPr/>
        </p:nvSpPr>
        <p:spPr>
          <a:xfrm>
            <a:off x="2191714" y="3186850"/>
            <a:ext cx="2128495" cy="28138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3123B-5ECC-4ECE-8BE5-B0E82AEE0930}"/>
              </a:ext>
            </a:extLst>
          </p:cNvPr>
          <p:cNvSpPr txBox="1"/>
          <p:nvPr/>
        </p:nvSpPr>
        <p:spPr>
          <a:xfrm>
            <a:off x="4856368" y="2450557"/>
            <a:ext cx="175385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u="sng" dirty="0">
                <a:solidFill>
                  <a:schemeClr val="bg1"/>
                </a:solidFill>
              </a:rPr>
              <a:t>Rec B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Users: 20/20</a:t>
            </a:r>
            <a:endParaRPr lang="en-US" b="1" u="sng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ED91F1-BBAB-4E0F-9C45-67BA5A924663}"/>
              </a:ext>
            </a:extLst>
          </p:cNvPr>
          <p:cNvSpPr txBox="1"/>
          <p:nvPr/>
        </p:nvSpPr>
        <p:spPr>
          <a:xfrm>
            <a:off x="2303935" y="2450557"/>
            <a:ext cx="175385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u="sng" dirty="0">
                <a:solidFill>
                  <a:schemeClr val="bg1"/>
                </a:solidFill>
              </a:rPr>
              <a:t>MRC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br>
              <a:rPr lang="en-US" sz="21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Users: 08/20</a:t>
            </a:r>
            <a:endParaRPr lang="en-US" sz="2100" b="1" u="sng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59D474F-310B-48C3-AB95-1F386286C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78019" y="4268306"/>
            <a:ext cx="495766" cy="495766"/>
          </a:xfrm>
          <a:prstGeom prst="rect">
            <a:avLst/>
          </a:prstGeom>
        </p:spPr>
      </p:pic>
      <p:pic>
        <p:nvPicPr>
          <p:cNvPr id="20" name="Picture 19" descr="A picture containing black, white, man, building&#10;&#10;Description automatically generated">
            <a:extLst>
              <a:ext uri="{FF2B5EF4-FFF2-40B4-BE49-F238E27FC236}">
                <a16:creationId xmlns:a16="http://schemas.microsoft.com/office/drawing/2014/main" id="{94FE00E4-43D4-409C-8CE2-E58AE7CF9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49114" y="4217430"/>
            <a:ext cx="495766" cy="495766"/>
          </a:xfrm>
          <a:prstGeom prst="rect">
            <a:avLst/>
          </a:prstGeom>
        </p:spPr>
      </p:pic>
      <p:pic>
        <p:nvPicPr>
          <p:cNvPr id="22" name="Picture 21" descr="A picture containing clock&#10;&#10;Description automatically generated">
            <a:extLst>
              <a:ext uri="{FF2B5EF4-FFF2-40B4-BE49-F238E27FC236}">
                <a16:creationId xmlns:a16="http://schemas.microsoft.com/office/drawing/2014/main" id="{C094DF12-ADAD-4F0B-80C1-41FE04DAD23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66957" y="3502560"/>
            <a:ext cx="929803" cy="632403"/>
          </a:xfrm>
          <a:prstGeom prst="rect">
            <a:avLst/>
          </a:prstGeom>
        </p:spPr>
      </p:pic>
      <p:pic>
        <p:nvPicPr>
          <p:cNvPr id="24" name="Picture 23" descr="A picture containing fence, metal, light, woman&#10;&#10;Description automatically generated">
            <a:extLst>
              <a:ext uri="{FF2B5EF4-FFF2-40B4-BE49-F238E27FC236}">
                <a16:creationId xmlns:a16="http://schemas.microsoft.com/office/drawing/2014/main" id="{3E591A38-F167-4CE1-886A-9DDC5BE2E9A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55401" y="5074921"/>
            <a:ext cx="680615" cy="495766"/>
          </a:xfrm>
          <a:prstGeom prst="rect">
            <a:avLst/>
          </a:prstGeom>
        </p:spPr>
      </p:pic>
      <p:pic>
        <p:nvPicPr>
          <p:cNvPr id="26" name="Picture 25" descr="A picture containing black, grater, man, white&#10;&#10;Description automatically generated">
            <a:extLst>
              <a:ext uri="{FF2B5EF4-FFF2-40B4-BE49-F238E27FC236}">
                <a16:creationId xmlns:a16="http://schemas.microsoft.com/office/drawing/2014/main" id="{3A940CFA-C110-4B46-848B-A4D7807030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01912" y="5074921"/>
            <a:ext cx="563280" cy="563280"/>
          </a:xfrm>
          <a:prstGeom prst="rect">
            <a:avLst/>
          </a:prstGeom>
        </p:spPr>
      </p:pic>
      <p:pic>
        <p:nvPicPr>
          <p:cNvPr id="28" name="Picture 27" descr="A picture containing clock&#10;&#10;Description automatically generated">
            <a:extLst>
              <a:ext uri="{FF2B5EF4-FFF2-40B4-BE49-F238E27FC236}">
                <a16:creationId xmlns:a16="http://schemas.microsoft.com/office/drawing/2014/main" id="{7429A8C9-CECE-4919-B218-74534F894E22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  <a:alphaModFix amt="8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31753" y="3429000"/>
            <a:ext cx="816668" cy="709350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ED2EAD0-07A6-48EE-A7C2-BA15C5B4A8D5}"/>
              </a:ext>
            </a:extLst>
          </p:cNvPr>
          <p:cNvSpPr/>
          <p:nvPr/>
        </p:nvSpPr>
        <p:spPr>
          <a:xfrm>
            <a:off x="4669050" y="3186849"/>
            <a:ext cx="2128495" cy="28138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1" name="Picture 30" descr="A picture containing clock&#10;&#10;Description automatically generated">
            <a:extLst>
              <a:ext uri="{FF2B5EF4-FFF2-40B4-BE49-F238E27FC236}">
                <a16:creationId xmlns:a16="http://schemas.microsoft.com/office/drawing/2014/main" id="{3B15A49F-9142-49BB-AAF8-B5A9266E05BD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  <a:alphaModFix amt="8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56368" y="3437810"/>
            <a:ext cx="816668" cy="7093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3F7101C-7B4D-4A0E-AB2E-6CA2D9258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16819" y="4268306"/>
            <a:ext cx="495766" cy="495766"/>
          </a:xfrm>
          <a:prstGeom prst="rect">
            <a:avLst/>
          </a:prstGeom>
        </p:spPr>
      </p:pic>
      <p:pic>
        <p:nvPicPr>
          <p:cNvPr id="33" name="Picture 32" descr="A picture containing fence, metal, light, woman&#10;&#10;Description automatically generated">
            <a:extLst>
              <a:ext uri="{FF2B5EF4-FFF2-40B4-BE49-F238E27FC236}">
                <a16:creationId xmlns:a16="http://schemas.microsoft.com/office/drawing/2014/main" id="{48E2FAEC-FEB3-4CD2-83FC-0167A964DB8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24394" y="4991756"/>
            <a:ext cx="680615" cy="495766"/>
          </a:xfrm>
          <a:prstGeom prst="rect">
            <a:avLst/>
          </a:prstGeom>
        </p:spPr>
      </p:pic>
      <p:pic>
        <p:nvPicPr>
          <p:cNvPr id="34" name="Picture 33" descr="A picture containing black, grater, man, white&#10;&#10;Description automatically generated">
            <a:extLst>
              <a:ext uri="{FF2B5EF4-FFF2-40B4-BE49-F238E27FC236}">
                <a16:creationId xmlns:a16="http://schemas.microsoft.com/office/drawing/2014/main" id="{113F1CA5-FAEF-4686-96B1-CEA50E77F9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19637" y="4918781"/>
            <a:ext cx="563280" cy="563280"/>
          </a:xfrm>
          <a:prstGeom prst="rect">
            <a:avLst/>
          </a:prstGeom>
        </p:spPr>
      </p:pic>
      <p:pic>
        <p:nvPicPr>
          <p:cNvPr id="35" name="Picture 34" descr="A picture containing black, white, man, building&#10;&#10;Description automatically generated">
            <a:extLst>
              <a:ext uri="{FF2B5EF4-FFF2-40B4-BE49-F238E27FC236}">
                <a16:creationId xmlns:a16="http://schemas.microsoft.com/office/drawing/2014/main" id="{A6524A7A-7C52-4375-A535-08003BCD7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04946" y="4205498"/>
            <a:ext cx="495766" cy="4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9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9839-8BBC-4366-ADDC-A55CAEAE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961" y="838200"/>
            <a:ext cx="6346078" cy="711359"/>
          </a:xfrm>
        </p:spPr>
        <p:txBody>
          <a:bodyPr/>
          <a:lstStyle/>
          <a:p>
            <a:pPr algn="ctr"/>
            <a:r>
              <a:rPr lang="en-US" dirty="0"/>
              <a:t>Gym Specific GUI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0CCFB0-0437-4184-9E3C-473039827848}"/>
              </a:ext>
            </a:extLst>
          </p:cNvPr>
          <p:cNvSpPr/>
          <p:nvPr/>
        </p:nvSpPr>
        <p:spPr>
          <a:xfrm>
            <a:off x="1761978" y="2337939"/>
            <a:ext cx="5384409" cy="41282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7464C9-DFA3-43AF-838D-CEEAB3F1753B}"/>
              </a:ext>
            </a:extLst>
          </p:cNvPr>
          <p:cNvSpPr txBox="1"/>
          <p:nvPr/>
        </p:nvSpPr>
        <p:spPr>
          <a:xfrm>
            <a:off x="2078858" y="2584165"/>
            <a:ext cx="175385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u="sng" dirty="0">
                <a:solidFill>
                  <a:schemeClr val="bg1"/>
                </a:solidFill>
              </a:rPr>
              <a:t>MRC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br>
              <a:rPr lang="en-US" sz="21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Users: 08/20</a:t>
            </a:r>
            <a:endParaRPr lang="en-US" sz="2100" b="1" u="sng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F6F1C-023A-4128-8B31-8FED2705D3AA}"/>
              </a:ext>
            </a:extLst>
          </p:cNvPr>
          <p:cNvSpPr txBox="1"/>
          <p:nvPr/>
        </p:nvSpPr>
        <p:spPr>
          <a:xfrm>
            <a:off x="2160104" y="3595678"/>
            <a:ext cx="159136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 - 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5B8B72-6E76-4485-B92F-9E48158DCEBE}"/>
              </a:ext>
            </a:extLst>
          </p:cNvPr>
          <p:cNvSpPr txBox="1"/>
          <p:nvPr/>
        </p:nvSpPr>
        <p:spPr>
          <a:xfrm>
            <a:off x="2160104" y="4216104"/>
            <a:ext cx="159136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Check - 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4678E1-EC42-4A33-A37E-3488894ABB11}"/>
              </a:ext>
            </a:extLst>
          </p:cNvPr>
          <p:cNvSpPr txBox="1"/>
          <p:nvPr/>
        </p:nvSpPr>
        <p:spPr>
          <a:xfrm>
            <a:off x="2160104" y="4836530"/>
            <a:ext cx="1591366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Schedule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8C9D6E-2657-4D7B-95EF-D5526112BA4F}"/>
              </a:ext>
            </a:extLst>
          </p:cNvPr>
          <p:cNvSpPr/>
          <p:nvPr/>
        </p:nvSpPr>
        <p:spPr>
          <a:xfrm>
            <a:off x="3935896" y="2584165"/>
            <a:ext cx="2928730" cy="359134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E8C3A9B0-51A6-4500-8D7C-CDF64BE2C14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91927" y="2727417"/>
            <a:ext cx="816668" cy="709350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3D3A4882-4D6C-4F9B-93FC-C315DB9220F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8721" y="2796597"/>
            <a:ext cx="929803" cy="632403"/>
          </a:xfrm>
          <a:prstGeom prst="rect">
            <a:avLst/>
          </a:prstGeom>
        </p:spPr>
      </p:pic>
      <p:pic>
        <p:nvPicPr>
          <p:cNvPr id="12" name="Picture 11" descr="A picture containing black, white, man, building&#10;&#10;Description automatically generated">
            <a:extLst>
              <a:ext uri="{FF2B5EF4-FFF2-40B4-BE49-F238E27FC236}">
                <a16:creationId xmlns:a16="http://schemas.microsoft.com/office/drawing/2014/main" id="{9D933380-4543-4662-A9A9-2EDFEF6A97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49339" y="2834209"/>
            <a:ext cx="495766" cy="4957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8D0066-A50C-427A-A5B1-B9D3B39920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24117" y="3616962"/>
            <a:ext cx="495766" cy="495766"/>
          </a:xfrm>
          <a:prstGeom prst="rect">
            <a:avLst/>
          </a:prstGeom>
        </p:spPr>
      </p:pic>
      <p:pic>
        <p:nvPicPr>
          <p:cNvPr id="14" name="Picture 13" descr="A picture containing black, grater, man, white&#10;&#10;Description automatically generated">
            <a:extLst>
              <a:ext uri="{FF2B5EF4-FFF2-40B4-BE49-F238E27FC236}">
                <a16:creationId xmlns:a16="http://schemas.microsoft.com/office/drawing/2014/main" id="{FD58BC76-84C8-4A9F-A986-A19FC9D324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49339" y="3498704"/>
            <a:ext cx="563280" cy="563280"/>
          </a:xfrm>
          <a:prstGeom prst="rect">
            <a:avLst/>
          </a:prstGeom>
        </p:spPr>
      </p:pic>
      <p:pic>
        <p:nvPicPr>
          <p:cNvPr id="15" name="Picture 14" descr="A picture containing fence, metal, light, woman&#10;&#10;Description automatically generated">
            <a:extLst>
              <a:ext uri="{FF2B5EF4-FFF2-40B4-BE49-F238E27FC236}">
                <a16:creationId xmlns:a16="http://schemas.microsoft.com/office/drawing/2014/main" id="{EEE38422-A70B-4F4F-B27C-923C7483F5ED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7000"/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48524" y="3595678"/>
            <a:ext cx="680615" cy="495766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A3F61B0F-BBAB-47A5-96D8-B38D67AD23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714" y="4333980"/>
            <a:ext cx="582907" cy="582907"/>
          </a:xfrm>
          <a:prstGeom prst="rect">
            <a:avLst/>
          </a:prstGeom>
        </p:spPr>
      </p:pic>
      <p:pic>
        <p:nvPicPr>
          <p:cNvPr id="19" name="Picture 18" descr="A black and white tiled floor&#10;&#10;Description automatically generated">
            <a:extLst>
              <a:ext uri="{FF2B5EF4-FFF2-40B4-BE49-F238E27FC236}">
                <a16:creationId xmlns:a16="http://schemas.microsoft.com/office/drawing/2014/main" id="{48AC0DB8-7C94-48C8-8B89-802DFC4067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591" y="5189081"/>
            <a:ext cx="632405" cy="632405"/>
          </a:xfrm>
          <a:prstGeom prst="rect">
            <a:avLst/>
          </a:prstGeom>
        </p:spPr>
      </p:pic>
      <p:pic>
        <p:nvPicPr>
          <p:cNvPr id="21" name="Picture 20" descr="A picture containing object, candelabra, light&#10;&#10;Description automatically generated">
            <a:extLst>
              <a:ext uri="{FF2B5EF4-FFF2-40B4-BE49-F238E27FC236}">
                <a16:creationId xmlns:a16="http://schemas.microsoft.com/office/drawing/2014/main" id="{25D711CF-970D-4840-A75F-2E10098E496D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320" y="5087969"/>
            <a:ext cx="1289915" cy="891231"/>
          </a:xfrm>
          <a:prstGeom prst="rect">
            <a:avLst/>
          </a:prstGeom>
        </p:spPr>
      </p:pic>
      <p:pic>
        <p:nvPicPr>
          <p:cNvPr id="29" name="Picture 28" descr="A picture containing brush&#10;&#10;Description automatically generated">
            <a:extLst>
              <a:ext uri="{FF2B5EF4-FFF2-40B4-BE49-F238E27FC236}">
                <a16:creationId xmlns:a16="http://schemas.microsoft.com/office/drawing/2014/main" id="{440EE2FC-4493-4DA3-ADD1-2849A4A8969A}"/>
              </a:ext>
            </a:extLst>
          </p:cNvPr>
          <p:cNvPicPr>
            <a:picLocks noChangeAspect="1"/>
          </p:cNvPicPr>
          <p:nvPr/>
        </p:nvPicPr>
        <p:blipFill>
          <a:blip r:embed="rId1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408" y="5120480"/>
            <a:ext cx="767399" cy="767399"/>
          </a:xfrm>
          <a:prstGeom prst="rect">
            <a:avLst/>
          </a:prstGeom>
        </p:spPr>
      </p:pic>
      <p:pic>
        <p:nvPicPr>
          <p:cNvPr id="31" name="Picture 30" descr="A picture containing clock, table&#10;&#10;Description automatically generated">
            <a:extLst>
              <a:ext uri="{FF2B5EF4-FFF2-40B4-BE49-F238E27FC236}">
                <a16:creationId xmlns:a16="http://schemas.microsoft.com/office/drawing/2014/main" id="{88A4EE44-9AF0-4F33-BAF8-BA78D0F1D4D4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4" y="4277006"/>
            <a:ext cx="1159595" cy="639881"/>
          </a:xfrm>
          <a:prstGeom prst="rect">
            <a:avLst/>
          </a:prstGeom>
        </p:spPr>
      </p:pic>
      <p:pic>
        <p:nvPicPr>
          <p:cNvPr id="23" name="Picture 22" descr="A picture containing plate, light&#10;&#10;Description automatically generated">
            <a:extLst>
              <a:ext uri="{FF2B5EF4-FFF2-40B4-BE49-F238E27FC236}">
                <a16:creationId xmlns:a16="http://schemas.microsoft.com/office/drawing/2014/main" id="{F1103927-64E1-4C74-8945-AE3BA795450C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293" y="4334837"/>
            <a:ext cx="618416" cy="63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7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DCF6162-C90D-43BF-B7E4-A7B29A161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F4860A4-6A75-4E92-905D-FA03EEDB8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79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08307-FCDD-4E3F-AAD6-45F1392B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125" y="501204"/>
            <a:ext cx="2543333" cy="132334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b="0" i="0" u="sng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Control 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D20C6-2F85-4E8D-82D8-8939C6B6B9C0}"/>
              </a:ext>
            </a:extLst>
          </p:cNvPr>
          <p:cNvSpPr txBox="1"/>
          <p:nvPr/>
        </p:nvSpPr>
        <p:spPr>
          <a:xfrm>
            <a:off x="5467143" y="2053225"/>
            <a:ext cx="329769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Client Side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Log-In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New Account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Main “Home” Screen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Specific Gym Screen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Server Side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Log-In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Check-In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Check-Out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Schedule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7F8C1-1F45-401F-9B88-C2760013094B}"/>
              </a:ext>
            </a:extLst>
          </p:cNvPr>
          <p:cNvSpPr txBox="1"/>
          <p:nvPr/>
        </p:nvSpPr>
        <p:spPr>
          <a:xfrm>
            <a:off x="1235968" y="571500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F32048-BBC3-4962-9733-22B7F9252A22}"/>
              </a:ext>
            </a:extLst>
          </p:cNvPr>
          <p:cNvSpPr txBox="1"/>
          <p:nvPr/>
        </p:nvSpPr>
        <p:spPr>
          <a:xfrm>
            <a:off x="3575495" y="571500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Server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7E918E-3799-4BF5-BFBE-DB5E228B5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13" y="1033165"/>
            <a:ext cx="5439534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8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6FC1-796E-49B0-8978-4B0BFEE4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851" y="647310"/>
            <a:ext cx="6346078" cy="711359"/>
          </a:xfrm>
        </p:spPr>
        <p:txBody>
          <a:bodyPr/>
          <a:lstStyle/>
          <a:p>
            <a:r>
              <a:rPr lang="en-US" dirty="0"/>
              <a:t>Pseudo Codes/Algorithms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2DCFED1-62BF-4D64-A0E9-AE6E34031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51" y="1522313"/>
            <a:ext cx="5708788" cy="468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4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E49B-3CB5-42A0-997B-C7AE7874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961" y="740075"/>
            <a:ext cx="6346078" cy="711359"/>
          </a:xfrm>
        </p:spPr>
        <p:txBody>
          <a:bodyPr/>
          <a:lstStyle/>
          <a:p>
            <a:pPr algn="ctr"/>
            <a:r>
              <a:rPr lang="en-US" dirty="0"/>
              <a:t>Pseudo Code/Algorithms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089378-7418-45DB-83D8-9A8C3D716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88" y="2215136"/>
            <a:ext cx="3810532" cy="313416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E9A36D-61C3-4E47-9BBE-EC6C28240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84" y="3204476"/>
            <a:ext cx="4858428" cy="3258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C2F36F-EAB1-48A6-88BC-78BC8F5763EE}"/>
              </a:ext>
            </a:extLst>
          </p:cNvPr>
          <p:cNvSpPr txBox="1"/>
          <p:nvPr/>
        </p:nvSpPr>
        <p:spPr>
          <a:xfrm>
            <a:off x="5925457" y="2484496"/>
            <a:ext cx="1260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3B9B59-C0E7-426E-B093-98D0F05D4FCF}"/>
              </a:ext>
            </a:extLst>
          </p:cNvPr>
          <p:cNvSpPr txBox="1"/>
          <p:nvPr/>
        </p:nvSpPr>
        <p:spPr>
          <a:xfrm>
            <a:off x="1293823" y="5518939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4215124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133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 Boardroom</vt:lpstr>
      <vt:lpstr>“ESU Gym Check-In”</vt:lpstr>
      <vt:lpstr>Presentation  Outline</vt:lpstr>
      <vt:lpstr>Conceptual Design </vt:lpstr>
      <vt:lpstr>Login GUI</vt:lpstr>
      <vt:lpstr>Main “Home” Screen GUI</vt:lpstr>
      <vt:lpstr>Gym Specific GUI</vt:lpstr>
      <vt:lpstr>Control Flow</vt:lpstr>
      <vt:lpstr>Pseudo Codes/Algorithms</vt:lpstr>
      <vt:lpstr>Pseudo Code/Algorithms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“ESU Gym Check-In”</dc:title>
  <dc:creator>John Khan</dc:creator>
  <cp:lastModifiedBy>John Khan</cp:lastModifiedBy>
  <cp:revision>7</cp:revision>
  <dcterms:created xsi:type="dcterms:W3CDTF">2020-03-03T15:50:34Z</dcterms:created>
  <dcterms:modified xsi:type="dcterms:W3CDTF">2020-03-04T03:54:57Z</dcterms:modified>
</cp:coreProperties>
</file>