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5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17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241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846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4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90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469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37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17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5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063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2F0E21-B94A-4AFC-AE7E-6C55C8F07D91}" type="datetimeFigureOut">
              <a:rPr lang="es-CR" smtClean="0"/>
              <a:t>25/03/2020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EE3050-84E1-4D3C-93C3-5D36625A5CB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76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F8CF9-7CBB-469F-A296-F5FB8C446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Guía rápida para el uso de JIRA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A0FC2E-B4DE-4247-9641-01DADB93B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José MORALES VARGAS</a:t>
            </a:r>
          </a:p>
          <a:p>
            <a:r>
              <a:rPr lang="es-CR" dirty="0"/>
              <a:t>EMANUEL MARÍN GUTIÉRREZ</a:t>
            </a:r>
          </a:p>
        </p:txBody>
      </p:sp>
    </p:spTree>
    <p:extLst>
      <p:ext uri="{BB962C8B-B14F-4D97-AF65-F5344CB8AC3E}">
        <p14:creationId xmlns:p14="http://schemas.microsoft.com/office/powerpoint/2010/main" val="32881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9565-A53E-43E2-A113-1A5E6245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/>
          <a:lstStyle/>
          <a:p>
            <a:r>
              <a:rPr lang="es-CR" dirty="0"/>
              <a:t>Requisitos previos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58CDA-0347-42B4-8934-34B9864F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6181"/>
            <a:ext cx="10058400" cy="9310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R" dirty="0"/>
              <a:t>Cuenta de </a:t>
            </a:r>
            <a:r>
              <a:rPr lang="es-CR" dirty="0" err="1"/>
              <a:t>Github</a:t>
            </a:r>
            <a:endParaRPr lang="es-CR" dirty="0"/>
          </a:p>
          <a:p>
            <a:pPr>
              <a:buFont typeface="Wingdings" panose="05000000000000000000" pitchFamily="2" charset="2"/>
              <a:buChar char="Ø"/>
            </a:pPr>
            <a:r>
              <a:rPr lang="es-CR" dirty="0"/>
              <a:t>Repositorio de </a:t>
            </a:r>
            <a:r>
              <a:rPr lang="es-CR" dirty="0" err="1"/>
              <a:t>Github</a:t>
            </a:r>
            <a:r>
              <a:rPr lang="es-C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s-C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FD400B1-E165-4DC7-AA8C-7EABC97A4E59}"/>
              </a:ext>
            </a:extLst>
          </p:cNvPr>
          <p:cNvSpPr txBox="1">
            <a:spLocks/>
          </p:cNvSpPr>
          <p:nvPr/>
        </p:nvSpPr>
        <p:spPr>
          <a:xfrm>
            <a:off x="1097280" y="270362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dirty="0"/>
              <a:t>Links importantes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5724A32-9896-44F1-8B70-4FACD0CDF58E}"/>
              </a:ext>
            </a:extLst>
          </p:cNvPr>
          <p:cNvSpPr txBox="1">
            <a:spLocks/>
          </p:cNvSpPr>
          <p:nvPr/>
        </p:nvSpPr>
        <p:spPr>
          <a:xfrm>
            <a:off x="1097280" y="4259571"/>
            <a:ext cx="10058400" cy="931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CR" dirty="0"/>
              <a:t>Jira: </a:t>
            </a:r>
            <a:r>
              <a:rPr lang="es-CR" dirty="0">
                <a:hlinkClick r:id="rId2"/>
              </a:rPr>
              <a:t>https://www.atlassian.com/software/jira</a:t>
            </a:r>
            <a:endParaRPr lang="es-CR" dirty="0"/>
          </a:p>
          <a:p>
            <a:pPr>
              <a:buFont typeface="Wingdings" panose="05000000000000000000" pitchFamily="2" charset="2"/>
              <a:buChar char="Ø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4207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F19A7-CB6F-47BE-A715-C5B64F7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1: Crear cuenta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12E89E9-7D11-450A-9DD8-51B73980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118120"/>
            <a:ext cx="1305300" cy="30771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CF7B172-C5E5-4373-9541-AC9FDC2D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1420"/>
            <a:ext cx="7691438" cy="9926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EFC9E78-C9EB-4476-B299-CAA563CA3613}"/>
              </a:ext>
            </a:extLst>
          </p:cNvPr>
          <p:cNvSpPr/>
          <p:nvPr/>
        </p:nvSpPr>
        <p:spPr>
          <a:xfrm>
            <a:off x="7868873" y="2457854"/>
            <a:ext cx="785621" cy="2686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E04C9E-7E54-44CD-B9BC-2A23D21B815D}"/>
              </a:ext>
            </a:extLst>
          </p:cNvPr>
          <p:cNvSpPr txBox="1"/>
          <p:nvPr/>
        </p:nvSpPr>
        <p:spPr>
          <a:xfrm>
            <a:off x="9102055" y="1931420"/>
            <a:ext cx="186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usa entra al sitio de Jira y se ingresa a “try </a:t>
            </a:r>
            <a:r>
              <a:rPr lang="es-CR" dirty="0" err="1"/>
              <a:t>it</a:t>
            </a:r>
            <a:r>
              <a:rPr lang="es-CR" dirty="0"/>
              <a:t> free”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3A6F0-74E7-4648-8CE7-565114A48B3E}"/>
              </a:ext>
            </a:extLst>
          </p:cNvPr>
          <p:cNvSpPr txBox="1"/>
          <p:nvPr/>
        </p:nvSpPr>
        <p:spPr>
          <a:xfrm>
            <a:off x="2551564" y="5243676"/>
            <a:ext cx="326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escoge opción Jira Software y luego se rellena el </a:t>
            </a:r>
            <a:r>
              <a:rPr lang="es-CR" dirty="0" err="1"/>
              <a:t>form</a:t>
            </a:r>
            <a:r>
              <a:rPr lang="es-CR" dirty="0"/>
              <a:t> con los datos correspondientes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6B3635-7731-4979-BDC8-E0C34D50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64" y="3108634"/>
            <a:ext cx="3113210" cy="21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4D4A9-6F07-4AE3-AA32-E4E6686B0F3F}"/>
              </a:ext>
            </a:extLst>
          </p:cNvPr>
          <p:cNvSpPr txBox="1">
            <a:spLocks/>
          </p:cNvSpPr>
          <p:nvPr/>
        </p:nvSpPr>
        <p:spPr>
          <a:xfrm>
            <a:off x="308714" y="174335"/>
            <a:ext cx="10058400" cy="8145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dirty="0"/>
              <a:t>Paso 2: Transición a versión gratis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4B879E-849A-4E16-8097-114D52DF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25" y="1558939"/>
            <a:ext cx="1238250" cy="2419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1387F01-8A25-42BF-8E20-47C0AA486C0C}"/>
              </a:ext>
            </a:extLst>
          </p:cNvPr>
          <p:cNvSpPr txBox="1"/>
          <p:nvPr/>
        </p:nvSpPr>
        <p:spPr>
          <a:xfrm>
            <a:off x="2199525" y="4172306"/>
            <a:ext cx="1238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parte</a:t>
            </a:r>
            <a:r>
              <a:rPr lang="en-US" sz="1600" dirty="0"/>
              <a:t> inferior se </a:t>
            </a:r>
            <a:r>
              <a:rPr lang="en-US" sz="1600" dirty="0" err="1"/>
              <a:t>hace</a:t>
            </a:r>
            <a:r>
              <a:rPr lang="en-US" sz="1600" dirty="0"/>
              <a:t> click </a:t>
            </a:r>
            <a:r>
              <a:rPr lang="en-US" sz="1600" dirty="0" err="1"/>
              <a:t>en</a:t>
            </a:r>
            <a:r>
              <a:rPr lang="en-US" sz="1600" dirty="0"/>
              <a:t> el </a:t>
            </a:r>
            <a:r>
              <a:rPr lang="es-CR" sz="1600" dirty="0"/>
              <a:t>í</a:t>
            </a:r>
            <a:r>
              <a:rPr lang="en-US" sz="1600" dirty="0" err="1"/>
              <a:t>cono</a:t>
            </a:r>
            <a:r>
              <a:rPr lang="en-US" sz="1600" dirty="0"/>
              <a:t> de </a:t>
            </a:r>
            <a:r>
              <a:rPr lang="en-US" sz="1600" dirty="0" err="1"/>
              <a:t>tuerca</a:t>
            </a:r>
            <a:endParaRPr lang="es-CR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856864-BA56-4B77-A538-4FE10B0B7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87"/>
          <a:stretch/>
        </p:blipFill>
        <p:spPr>
          <a:xfrm>
            <a:off x="308714" y="988906"/>
            <a:ext cx="1516172" cy="52189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B6E699-2BD5-4E40-9B72-97202ADBBA6F}"/>
              </a:ext>
            </a:extLst>
          </p:cNvPr>
          <p:cNvSpPr txBox="1"/>
          <p:nvPr/>
        </p:nvSpPr>
        <p:spPr>
          <a:xfrm>
            <a:off x="1978089" y="995590"/>
            <a:ext cx="919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ingresa a el dominio que se creo en el paso anterior (</a:t>
            </a:r>
            <a:r>
              <a:rPr lang="en-US" dirty="0"/>
              <a:t>[</a:t>
            </a:r>
            <a:r>
              <a:rPr lang="en-US" dirty="0" err="1"/>
              <a:t>nombreDeSitio</a:t>
            </a:r>
            <a:r>
              <a:rPr lang="en-US" dirty="0"/>
              <a:t>]</a:t>
            </a:r>
            <a:r>
              <a:rPr lang="es-CR" dirty="0"/>
              <a:t>.atlassian.net)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A17D19-25B0-4CFB-80C5-6D4E0E4D0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414" y="1590627"/>
            <a:ext cx="5088006" cy="20077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0D57582-05DB-47D1-A044-1FF0C332C4A3}"/>
              </a:ext>
            </a:extLst>
          </p:cNvPr>
          <p:cNvSpPr txBox="1"/>
          <p:nvPr/>
        </p:nvSpPr>
        <p:spPr>
          <a:xfrm>
            <a:off x="9246636" y="1558939"/>
            <a:ext cx="260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selecciona la opción de “facturación”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927758-7594-4A38-A52B-1CC68B3A1B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915"/>
          <a:stretch/>
        </p:blipFill>
        <p:spPr>
          <a:xfrm>
            <a:off x="3812415" y="3786365"/>
            <a:ext cx="5088006" cy="23093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902EDF-EB39-4BA5-A410-AD1C62BA098A}"/>
              </a:ext>
            </a:extLst>
          </p:cNvPr>
          <p:cNvSpPr txBox="1"/>
          <p:nvPr/>
        </p:nvSpPr>
        <p:spPr>
          <a:xfrm>
            <a:off x="9367935" y="2705878"/>
            <a:ext cx="2515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En la página que se abre, si el plan que se tiene no dice “free plan”, se hace </a:t>
            </a:r>
            <a:r>
              <a:rPr lang="es-CR" dirty="0" err="1"/>
              <a:t>click</a:t>
            </a:r>
            <a:r>
              <a:rPr lang="es-CR" dirty="0"/>
              <a:t> en “</a:t>
            </a:r>
            <a:r>
              <a:rPr lang="es-CR" dirty="0" err="1"/>
              <a:t>change</a:t>
            </a:r>
            <a:r>
              <a:rPr lang="es-CR" dirty="0"/>
              <a:t>” y se selecciona la versión gratis.</a:t>
            </a:r>
          </a:p>
          <a:p>
            <a:r>
              <a:rPr lang="es-CR" dirty="0"/>
              <a:t>Al completar estos pasos se tiene ya una cuenta gratis funcional en JIRA que puede ser integrada con </a:t>
            </a:r>
            <a:r>
              <a:rPr lang="es-CR" dirty="0" err="1"/>
              <a:t>github</a:t>
            </a:r>
            <a:endParaRPr lang="es-CR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3F65469-62AD-4171-87A5-D4AFE731BAA5}"/>
              </a:ext>
            </a:extLst>
          </p:cNvPr>
          <p:cNvSpPr/>
          <p:nvPr/>
        </p:nvSpPr>
        <p:spPr>
          <a:xfrm>
            <a:off x="2267339" y="3107094"/>
            <a:ext cx="382555" cy="3219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E27A0F8-DF18-4B6A-9173-04853513432A}"/>
              </a:ext>
            </a:extLst>
          </p:cNvPr>
          <p:cNvSpPr/>
          <p:nvPr/>
        </p:nvSpPr>
        <p:spPr>
          <a:xfrm>
            <a:off x="5318621" y="5334792"/>
            <a:ext cx="777380" cy="3219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9AF190A-713C-44B7-83B3-B40E7705342D}"/>
              </a:ext>
            </a:extLst>
          </p:cNvPr>
          <p:cNvSpPr/>
          <p:nvPr/>
        </p:nvSpPr>
        <p:spPr>
          <a:xfrm>
            <a:off x="4475042" y="2946141"/>
            <a:ext cx="3897171" cy="3219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121CB4A-3DC6-469C-9719-D027BB29B304}"/>
              </a:ext>
            </a:extLst>
          </p:cNvPr>
          <p:cNvSpPr/>
          <p:nvPr/>
        </p:nvSpPr>
        <p:spPr>
          <a:xfrm>
            <a:off x="1013926" y="889023"/>
            <a:ext cx="810959" cy="3219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408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B424F-9432-48AA-80C9-302903DF81DE}"/>
              </a:ext>
            </a:extLst>
          </p:cNvPr>
          <p:cNvSpPr txBox="1">
            <a:spLocks/>
          </p:cNvSpPr>
          <p:nvPr/>
        </p:nvSpPr>
        <p:spPr>
          <a:xfrm>
            <a:off x="216436" y="75501"/>
            <a:ext cx="10058400" cy="833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/>
              <a:t>Paso 3: Instalar app de Github en JIRA</a:t>
            </a:r>
            <a:endParaRPr lang="es-C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06AC25-E269-43A2-B4F9-8250CA60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25" y="1558939"/>
            <a:ext cx="1238250" cy="2419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7C06DD-5AD5-4474-B012-9349A82886DB}"/>
              </a:ext>
            </a:extLst>
          </p:cNvPr>
          <p:cNvSpPr txBox="1"/>
          <p:nvPr/>
        </p:nvSpPr>
        <p:spPr>
          <a:xfrm>
            <a:off x="2199525" y="4172306"/>
            <a:ext cx="1238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parte</a:t>
            </a:r>
            <a:r>
              <a:rPr lang="en-US" sz="1600" dirty="0"/>
              <a:t> inferior se </a:t>
            </a:r>
            <a:r>
              <a:rPr lang="en-US" sz="1600" dirty="0" err="1"/>
              <a:t>hace</a:t>
            </a:r>
            <a:r>
              <a:rPr lang="en-US" sz="1600" dirty="0"/>
              <a:t> click </a:t>
            </a:r>
            <a:r>
              <a:rPr lang="en-US" sz="1600" dirty="0" err="1"/>
              <a:t>en</a:t>
            </a:r>
            <a:r>
              <a:rPr lang="en-US" sz="1600" dirty="0"/>
              <a:t> el </a:t>
            </a:r>
            <a:r>
              <a:rPr lang="es-CR" sz="1600" dirty="0"/>
              <a:t>í</a:t>
            </a:r>
            <a:r>
              <a:rPr lang="en-US" sz="1600" dirty="0" err="1"/>
              <a:t>cono</a:t>
            </a:r>
            <a:r>
              <a:rPr lang="en-US" sz="1600" dirty="0"/>
              <a:t> de </a:t>
            </a:r>
            <a:r>
              <a:rPr lang="en-US" sz="1600" dirty="0" err="1"/>
              <a:t>tuerca</a:t>
            </a:r>
            <a:endParaRPr lang="es-CR" sz="1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7C113B9-A9EB-440B-B446-C16C8E1F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87"/>
          <a:stretch/>
        </p:blipFill>
        <p:spPr>
          <a:xfrm>
            <a:off x="308714" y="988906"/>
            <a:ext cx="1516172" cy="521893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7BE6419-005D-4CF8-AFD5-5C7E72D33355}"/>
              </a:ext>
            </a:extLst>
          </p:cNvPr>
          <p:cNvSpPr txBox="1"/>
          <p:nvPr/>
        </p:nvSpPr>
        <p:spPr>
          <a:xfrm>
            <a:off x="1978089" y="995590"/>
            <a:ext cx="919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ingresa a el dominio que se creo en el paso anterior (</a:t>
            </a:r>
            <a:r>
              <a:rPr lang="en-US" dirty="0"/>
              <a:t>[</a:t>
            </a:r>
            <a:r>
              <a:rPr lang="en-US" dirty="0" err="1"/>
              <a:t>nombreDeSitio</a:t>
            </a:r>
            <a:r>
              <a:rPr lang="en-US" dirty="0"/>
              <a:t>]</a:t>
            </a:r>
            <a:r>
              <a:rPr lang="es-CR" dirty="0"/>
              <a:t>.atlassian.net)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E61228-5884-433F-BE94-93841AD919E5}"/>
              </a:ext>
            </a:extLst>
          </p:cNvPr>
          <p:cNvSpPr txBox="1"/>
          <p:nvPr/>
        </p:nvSpPr>
        <p:spPr>
          <a:xfrm>
            <a:off x="6631642" y="1550335"/>
            <a:ext cx="260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selecciona la opción de “Aplicaciones”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3B6B4E-9468-4E67-BB1A-476690F9AFE4}"/>
              </a:ext>
            </a:extLst>
          </p:cNvPr>
          <p:cNvSpPr txBox="1"/>
          <p:nvPr/>
        </p:nvSpPr>
        <p:spPr>
          <a:xfrm>
            <a:off x="7477124" y="4092570"/>
            <a:ext cx="251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busca en la lista de apps “GitHub” y se instala la aplicación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8F35E3-61E3-40E5-B3EC-AF6F7665440F}"/>
              </a:ext>
            </a:extLst>
          </p:cNvPr>
          <p:cNvSpPr/>
          <p:nvPr/>
        </p:nvSpPr>
        <p:spPr>
          <a:xfrm>
            <a:off x="2267339" y="3107094"/>
            <a:ext cx="382555" cy="3219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68B7BB-CFEC-4A92-B009-7AD0044EE38A}"/>
              </a:ext>
            </a:extLst>
          </p:cNvPr>
          <p:cNvSpPr/>
          <p:nvPr/>
        </p:nvSpPr>
        <p:spPr>
          <a:xfrm>
            <a:off x="1013926" y="889023"/>
            <a:ext cx="810959" cy="3219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F3C9975-DFE3-47EF-A282-6122FCFF4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799" y="1451571"/>
            <a:ext cx="2771775" cy="227647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1519C09-A1E6-4CC2-9314-18C537F2ED8B}"/>
              </a:ext>
            </a:extLst>
          </p:cNvPr>
          <p:cNvSpPr/>
          <p:nvPr/>
        </p:nvSpPr>
        <p:spPr>
          <a:xfrm>
            <a:off x="4020159" y="3498980"/>
            <a:ext cx="1792811" cy="18643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BC7913D-CE9A-49FA-A631-2E0108D59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62" y="3814695"/>
            <a:ext cx="3481974" cy="240241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29B591F9-0FA5-4BBF-A8DF-C18E963B4C56}"/>
              </a:ext>
            </a:extLst>
          </p:cNvPr>
          <p:cNvSpPr/>
          <p:nvPr/>
        </p:nvSpPr>
        <p:spPr>
          <a:xfrm>
            <a:off x="5548673" y="4946946"/>
            <a:ext cx="1598576" cy="12308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962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E1C1-44CD-4E48-9B74-5E1CBD0E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4: Enlazar organización de </a:t>
            </a:r>
            <a:r>
              <a:rPr lang="es-CR" dirty="0" err="1"/>
              <a:t>Github</a:t>
            </a:r>
            <a:r>
              <a:rPr lang="es-CR" dirty="0"/>
              <a:t> con Jira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A46E50-9734-4743-BC56-E7ADE110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1" y="1896401"/>
            <a:ext cx="4576082" cy="226364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6DA854-9618-422B-9DF6-6459B9804679}"/>
              </a:ext>
            </a:extLst>
          </p:cNvPr>
          <p:cNvSpPr/>
          <p:nvPr/>
        </p:nvSpPr>
        <p:spPr>
          <a:xfrm>
            <a:off x="2098052" y="3928188"/>
            <a:ext cx="533181" cy="1584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B01C7B-AE00-4481-BAB3-8CCA84AA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1" y="4846554"/>
            <a:ext cx="9312393" cy="127186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CE8CADA-777E-420C-A11E-3C9A747ECAC8}"/>
              </a:ext>
            </a:extLst>
          </p:cNvPr>
          <p:cNvSpPr/>
          <p:nvPr/>
        </p:nvSpPr>
        <p:spPr>
          <a:xfrm>
            <a:off x="8679244" y="4846554"/>
            <a:ext cx="983630" cy="3039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DDB191D-FF97-4821-BBA6-C0805185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927824"/>
            <a:ext cx="2631507" cy="26406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A6158EB-B023-42D2-82B1-B47EBFC07188}"/>
              </a:ext>
            </a:extLst>
          </p:cNvPr>
          <p:cNvSpPr txBox="1"/>
          <p:nvPr/>
        </p:nvSpPr>
        <p:spPr>
          <a:xfrm>
            <a:off x="5187820" y="2011446"/>
            <a:ext cx="1408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1. Se va a la sección de administrar aplicaciones y se entra a la de </a:t>
            </a:r>
            <a:r>
              <a:rPr lang="es-CR" dirty="0" err="1"/>
              <a:t>github</a:t>
            </a:r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8010B8-3876-4B02-A5EC-46D72A502802}"/>
              </a:ext>
            </a:extLst>
          </p:cNvPr>
          <p:cNvSpPr txBox="1"/>
          <p:nvPr/>
        </p:nvSpPr>
        <p:spPr>
          <a:xfrm>
            <a:off x="606490" y="4373254"/>
            <a:ext cx="558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2. Entramos a “</a:t>
            </a:r>
            <a:r>
              <a:rPr lang="es-CR" dirty="0" err="1"/>
              <a:t>manage</a:t>
            </a:r>
            <a:r>
              <a:rPr lang="es-CR" dirty="0"/>
              <a:t> </a:t>
            </a:r>
            <a:r>
              <a:rPr lang="es-CR" dirty="0" err="1"/>
              <a:t>organizations</a:t>
            </a:r>
            <a:r>
              <a:rPr lang="es-CR" dirty="0"/>
              <a:t>”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8C93F5-9998-437A-B179-58893ADDF08D}"/>
              </a:ext>
            </a:extLst>
          </p:cNvPr>
          <p:cNvSpPr txBox="1"/>
          <p:nvPr/>
        </p:nvSpPr>
        <p:spPr>
          <a:xfrm>
            <a:off x="9750764" y="2093992"/>
            <a:ext cx="2052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3. Jira nos envía a GitHub, donde podemos seleccionar los repositorios para los que queremos habilitar la integración con JIRA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60EE16-EFC2-407A-9863-C08AACFE8E99}"/>
              </a:ext>
            </a:extLst>
          </p:cNvPr>
          <p:cNvSpPr/>
          <p:nvPr/>
        </p:nvSpPr>
        <p:spPr>
          <a:xfrm>
            <a:off x="8528179" y="2718588"/>
            <a:ext cx="820563" cy="2205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320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2E7A0-8A4E-4C5D-9F4A-B17ADAA4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5: Enlazar un proyecto de Jira con </a:t>
            </a:r>
            <a:r>
              <a:rPr lang="es-CR" dirty="0" err="1"/>
              <a:t>Github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9E81F6-290D-4604-B60A-A048E16C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5" y="1847461"/>
            <a:ext cx="2162946" cy="41907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B45F2E-B3DB-4C22-9FF0-EBC8306FE522}"/>
              </a:ext>
            </a:extLst>
          </p:cNvPr>
          <p:cNvSpPr txBox="1"/>
          <p:nvPr/>
        </p:nvSpPr>
        <p:spPr>
          <a:xfrm>
            <a:off x="2518131" y="1802822"/>
            <a:ext cx="5346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R" dirty="0"/>
              <a:t>Se abre el proyecto que se quiere conectar, y en el menú de la izquierda, se hace </a:t>
            </a:r>
            <a:r>
              <a:rPr lang="es-CR" dirty="0" err="1"/>
              <a:t>click</a:t>
            </a:r>
            <a:r>
              <a:rPr lang="es-CR" dirty="0"/>
              <a:t> en Añadir elemento. Se selecciona la opción de repositorio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FE1324-1EEA-44C8-96B1-274554D6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52" y="2781202"/>
            <a:ext cx="4020947" cy="325696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7F1E940-683A-435B-97DC-0702E51F46AE}"/>
              </a:ext>
            </a:extLst>
          </p:cNvPr>
          <p:cNvSpPr/>
          <p:nvPr/>
        </p:nvSpPr>
        <p:spPr>
          <a:xfrm>
            <a:off x="914401" y="5368482"/>
            <a:ext cx="1128472" cy="2578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C89742-2DEC-4C9C-B2DE-6B031240A871}"/>
              </a:ext>
            </a:extLst>
          </p:cNvPr>
          <p:cNvSpPr/>
          <p:nvPr/>
        </p:nvSpPr>
        <p:spPr>
          <a:xfrm>
            <a:off x="2901820" y="3942815"/>
            <a:ext cx="3732245" cy="8997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FB84F5-49DD-4D4F-8283-2FA408E4A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920" y="2791614"/>
            <a:ext cx="2809356" cy="314722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D1F5F78-447A-44E4-A995-55539946CD03}"/>
              </a:ext>
            </a:extLst>
          </p:cNvPr>
          <p:cNvSpPr txBox="1"/>
          <p:nvPr/>
        </p:nvSpPr>
        <p:spPr>
          <a:xfrm>
            <a:off x="9955762" y="2828835"/>
            <a:ext cx="161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Se completan los datos según correspondan al proyecto y se establece el enlace</a:t>
            </a:r>
          </a:p>
        </p:txBody>
      </p:sp>
    </p:spTree>
    <p:extLst>
      <p:ext uri="{BB962C8B-B14F-4D97-AF65-F5344CB8AC3E}">
        <p14:creationId xmlns:p14="http://schemas.microsoft.com/office/powerpoint/2010/main" val="217219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F8EB3-CCDA-4812-B417-93556E57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6: Como hacer que Jira identifique los </a:t>
            </a:r>
            <a:r>
              <a:rPr lang="es-CR" dirty="0" err="1"/>
              <a:t>commits</a:t>
            </a: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4B5AF8-D170-4030-80BF-DAC275B30574}"/>
              </a:ext>
            </a:extLst>
          </p:cNvPr>
          <p:cNvSpPr txBox="1"/>
          <p:nvPr/>
        </p:nvSpPr>
        <p:spPr>
          <a:xfrm>
            <a:off x="490790" y="1970625"/>
            <a:ext cx="592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Para hacer un </a:t>
            </a:r>
            <a:r>
              <a:rPr lang="es-CR" dirty="0" err="1"/>
              <a:t>commit</a:t>
            </a:r>
            <a:r>
              <a:rPr lang="es-CR" dirty="0"/>
              <a:t> relacionado a una incidencia</a:t>
            </a:r>
            <a:r>
              <a:rPr lang="en-US" dirty="0"/>
              <a:t>/issue</a:t>
            </a:r>
            <a:r>
              <a:rPr lang="es-CR" dirty="0"/>
              <a:t> de JIRA, se precede el mensaje de </a:t>
            </a:r>
            <a:r>
              <a:rPr lang="es-CR" dirty="0" err="1"/>
              <a:t>commit</a:t>
            </a:r>
            <a:r>
              <a:rPr lang="es-CR" dirty="0"/>
              <a:t> con el código de la incidencia. Ejemplo: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F9EA44-FDAA-45F2-81ED-255F019C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4" y="2968600"/>
            <a:ext cx="3409405" cy="7763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121770-126E-454D-8423-3791C441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4" y="3964046"/>
            <a:ext cx="4773325" cy="166853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17B1EFE-15EF-455C-BED6-37D011ADFF10}"/>
              </a:ext>
            </a:extLst>
          </p:cNvPr>
          <p:cNvSpPr/>
          <p:nvPr/>
        </p:nvSpPr>
        <p:spPr>
          <a:xfrm>
            <a:off x="3638940" y="5293837"/>
            <a:ext cx="1128472" cy="2578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0976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386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Retrospección</vt:lpstr>
      <vt:lpstr>Guía rápida para el uso de JIRA</vt:lpstr>
      <vt:lpstr>Requisitos previos</vt:lpstr>
      <vt:lpstr>Paso 1: Crear cuenta</vt:lpstr>
      <vt:lpstr>Presentación de PowerPoint</vt:lpstr>
      <vt:lpstr>Presentación de PowerPoint</vt:lpstr>
      <vt:lpstr>Paso 4: Enlazar organización de Github con Jira</vt:lpstr>
      <vt:lpstr>Paso 5: Enlazar un proyecto de Jira con Github</vt:lpstr>
      <vt:lpstr>Paso 6: Como hacer que Jira identifique los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rápida para el uso de JIRA</dc:title>
  <dc:creator>MORALES VARGAS JOSE FERNANDO</dc:creator>
  <cp:lastModifiedBy>MORALES VARGAS JOSE FERNANDO</cp:lastModifiedBy>
  <cp:revision>8</cp:revision>
  <dcterms:created xsi:type="dcterms:W3CDTF">2020-03-20T08:15:45Z</dcterms:created>
  <dcterms:modified xsi:type="dcterms:W3CDTF">2020-03-26T01:01:08Z</dcterms:modified>
</cp:coreProperties>
</file>