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01ABD-9EC1-4DB9-A2C8-312AFC0BE074}" v="77" dt="2022-09-22T18:24:02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94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xOuVT4ARl1kSdyjH_aKRxNvMReJgUeaf86CF6ljrbs/edit?usp=shari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Open Sans"/>
                <a:ea typeface="Open Sans"/>
                <a:cs typeface="Open Sans"/>
                <a:sym typeface="Open Sans"/>
              </a:rPr>
              <a:t>NYSE Data Project </a:t>
            </a:r>
            <a:endParaRPr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dirty="0" err="1">
                <a:latin typeface="Open Sans"/>
                <a:ea typeface="Open Sans"/>
                <a:cs typeface="Open Sans"/>
                <a:sym typeface="Open Sans"/>
              </a:rPr>
              <a:t>Presented</a:t>
            </a: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 By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Emmanuel Ogomigo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dirty="0" err="1">
                <a:latin typeface="Open Sans"/>
                <a:ea typeface="Open Sans"/>
                <a:cs typeface="Open Sans"/>
                <a:sym typeface="Open Sans"/>
              </a:rPr>
              <a:t>focus</a:t>
            </a: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 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Industrials &amp; Information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668358" y="890537"/>
            <a:ext cx="5339135" cy="4095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300" dirty="0">
                <a:latin typeface="Open Sans"/>
                <a:ea typeface="Open Sans"/>
                <a:cs typeface="Open Sans"/>
                <a:sym typeface="Open Sans"/>
              </a:rPr>
              <a:t>ere are the histograms for the annual R&amp;D expenses for Industrials sector and IT sector companies reported for all companies </a:t>
            </a: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in Year 4.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Both distributions are right-skewed or positively skewed. That means, the mean for each is higher than the median.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Industrials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$247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slightly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above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$1.5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billion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However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median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Industrials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zero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owing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fact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fewer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compaines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invest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 R&amp;D and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companies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invest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$0 in R&amp;D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compared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a median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little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over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$653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The SD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Industrials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way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less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($749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Industrials and 2.8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billion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IT).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variability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in R&amp;D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companies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higher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more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companies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spending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$12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billion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more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50%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companies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spending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more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$653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million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year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 on R&amp;D </a:t>
            </a:r>
            <a:r>
              <a:rPr lang="de-DE" sz="1300" dirty="0" err="1">
                <a:latin typeface="Open Sans"/>
                <a:ea typeface="Open Sans"/>
                <a:cs typeface="Open Sans"/>
                <a:sym typeface="Open Sans"/>
              </a:rPr>
              <a:t>expenses</a:t>
            </a:r>
            <a:r>
              <a:rPr lang="de-DE" sz="13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482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Does the Industrials sector have similar expenditure levels for R&amp;D in comparism to IT sector for Year 4?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E84B57-D98C-EF9F-0A39-C9511B53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" y="838863"/>
            <a:ext cx="3395344" cy="20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CB1E62-0FB4-73E1-E97F-7623BD13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" y="2851873"/>
            <a:ext cx="3531851" cy="21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754D-13D5-5F90-9CA6-7C445321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89992-B6E9-81A2-960A-D74F2246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679905" cy="3416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https://docs.google.com/spreadsheets/d/1wxOuVT4ARl1kSdyjH_aKRxNvMReJgUeaf86CF6ljrbs/edit?usp=sharing</a:t>
            </a:r>
            <a:r>
              <a:rPr lang="en-US" dirty="0"/>
              <a:t> (link to </a:t>
            </a:r>
            <a:r>
              <a:rPr lang="en-US"/>
              <a:t>the google sheet)</a:t>
            </a:r>
            <a:endParaRPr lang="en-US" dirty="0"/>
          </a:p>
          <a:p>
            <a:r>
              <a:rPr lang="en-US" dirty="0"/>
              <a:t>Analytics with Spreadsheets (</a:t>
            </a:r>
            <a:r>
              <a:rPr lang="en-US" dirty="0" err="1"/>
              <a:t>Masterschool</a:t>
            </a:r>
            <a:r>
              <a:rPr lang="en-US" dirty="0"/>
              <a:t>) - Udacity</a:t>
            </a:r>
          </a:p>
        </p:txBody>
      </p:sp>
    </p:spTree>
    <p:extLst>
      <p:ext uri="{BB962C8B-B14F-4D97-AF65-F5344CB8AC3E}">
        <p14:creationId xmlns:p14="http://schemas.microsoft.com/office/powerpoint/2010/main" val="3635057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255</Words>
  <Application>Microsoft Office PowerPoint</Application>
  <PresentationFormat>On-screen Show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Open Sans</vt:lpstr>
      <vt:lpstr>Simple Light</vt:lpstr>
      <vt:lpstr>PowerPoint Presentation</vt:lpstr>
      <vt:lpstr>  Does the Industrials sector have similar expenditure levels for R&amp;D in comparism to IT sector for Year 4?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Ogomigo</dc:creator>
  <cp:lastModifiedBy>Emmanuel Ogomigo</cp:lastModifiedBy>
  <cp:revision>2</cp:revision>
  <dcterms:modified xsi:type="dcterms:W3CDTF">2022-11-15T09:35:34Z</dcterms:modified>
</cp:coreProperties>
</file>