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6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Developer_Examples_C++_Command-line_Client.html" TargetMode="External"/><Relationship Id="rId4" Type="http://schemas.openxmlformats.org/officeDocument/2006/relationships/hyperlink" Target="https://consequential.bitbucket.io/Developer_Examples_Python_GUI_Cli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Developer_Examples_Python_Command-line_Clie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equentialrobotics.com/domains/" TargetMode="Externa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nsequentialrobotics.com/mi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" TargetMode="External"/><Relationship Id="rId3" Type="http://schemas.openxmlformats.org/officeDocument/2006/relationships/hyperlink" Target="https://consequential.bitbucket.io/Develop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Technical.html" TargetMode="External"/><Relationship Id="rId4" Type="http://schemas.openxmlformats.org/officeDocument/2006/relationships/hyperlink" Target="http://consequentialrobotics.com/mirosi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nsequential.bitbucket.io/Demonstrator_Commissioning_Before_You_Star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nsequentialrobotics.com/miro/md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iro+Coll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572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bio</a:t>
            </a:r>
            <a:r>
              <a:rPr lang="en-US" dirty="0" err="1" smtClean="0">
                <a:solidFill>
                  <a:schemeClr val="tx2"/>
                </a:solidFill>
              </a:rPr>
              <a:t>Mi</a:t>
            </a:r>
            <a:r>
              <a:rPr lang="en-US" dirty="0" err="1" smtClean="0"/>
              <a:t>metic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Ro</a:t>
            </a:r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MiRo</a:t>
            </a:r>
            <a:endParaRPr lang="en-US" dirty="0"/>
          </a:p>
        </p:txBody>
      </p:sp>
      <p:pic>
        <p:nvPicPr>
          <p:cNvPr id="3" name="Picture 2" descr="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1" y="4445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sample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896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(MIRO is going to move, be </a:t>
            </a:r>
            <a:r>
              <a:rPr lang="en-US" dirty="0"/>
              <a:t>careful if </a:t>
            </a:r>
            <a:r>
              <a:rPr lang="en-US" dirty="0" smtClean="0"/>
              <a:t>it is </a:t>
            </a:r>
            <a:r>
              <a:rPr lang="en-US" dirty="0"/>
              <a:t>on the </a:t>
            </a:r>
            <a:r>
              <a:rPr lang="en-US" dirty="0" smtClean="0"/>
              <a:t>table)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1282E"/>
                </a:solidFill>
              </a:rPr>
              <a:t>In</a:t>
            </a:r>
            <a:r>
              <a:rPr lang="en-US" dirty="0" smtClean="0">
                <a:solidFill>
                  <a:srgbClr val="D1282E"/>
                </a:solidFill>
              </a:rPr>
              <a:t> a new terminal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</a:t>
            </a:r>
            <a:r>
              <a:rPr lang="en-US" dirty="0"/>
              <a:t>s</a:t>
            </a:r>
            <a:r>
              <a:rPr lang="en-US" dirty="0" smtClean="0"/>
              <a:t>ample python code</a:t>
            </a:r>
          </a:p>
          <a:p>
            <a:r>
              <a:rPr lang="en-US" dirty="0" smtClean="0"/>
              <a:t>Proceed as shown in </a:t>
            </a:r>
            <a:r>
              <a:rPr lang="en-US" dirty="0"/>
              <a:t>the link: </a:t>
            </a:r>
            <a:r>
              <a:rPr lang="en-US" sz="1600" dirty="0">
                <a:hlinkClick r:id="rId2"/>
              </a:rPr>
              <a:t>https://consequential.bitbucket.io/Developer_Examples_Python_Command-</a:t>
            </a:r>
            <a:r>
              <a:rPr lang="en-US" sz="1600" dirty="0" smtClean="0">
                <a:hlinkClick r:id="rId2"/>
              </a:rPr>
              <a:t>line_Client.html</a:t>
            </a: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sample C++ code</a:t>
            </a:r>
          </a:p>
          <a:p>
            <a:r>
              <a:rPr lang="en-US" dirty="0" smtClean="0"/>
              <a:t>Proceed as shown in the link:</a:t>
            </a:r>
          </a:p>
          <a:p>
            <a:r>
              <a:rPr lang="en-US" sz="1600" dirty="0">
                <a:hlinkClick r:id="rId3"/>
              </a:rPr>
              <a:t>https://consequential.bitbucket.io/Developer_Examples_C++_Command-</a:t>
            </a:r>
            <a:r>
              <a:rPr lang="en-US" sz="1600" dirty="0" smtClean="0">
                <a:hlinkClick r:id="rId3"/>
              </a:rPr>
              <a:t>line_Client.html</a:t>
            </a: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sample python code (GUI for sensors and actuators of MIRO):</a:t>
            </a:r>
          </a:p>
          <a:p>
            <a:r>
              <a:rPr lang="en-US" dirty="0" smtClean="0"/>
              <a:t>Proceed as shown in the link: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consequential.bitbucket.io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Developer_Examples_Python_GUI_Client.html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451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5282" cy="1371600"/>
          </a:xfrm>
        </p:spPr>
        <p:txBody>
          <a:bodyPr/>
          <a:lstStyle/>
          <a:p>
            <a:r>
              <a:rPr lang="en-US" dirty="0" smtClean="0"/>
              <a:t>Last but not the least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 typeface="Arial"/>
              <a:buChar char="•"/>
            </a:pPr>
            <a:r>
              <a:rPr lang="en-US" dirty="0" smtClean="0"/>
              <a:t>Take a look at </a:t>
            </a:r>
            <a:r>
              <a:rPr lang="en-US" dirty="0" smtClean="0">
                <a:solidFill>
                  <a:srgbClr val="D1282E"/>
                </a:solidFill>
              </a:rPr>
              <a:t>Application Domains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D1282E"/>
                </a:solidFill>
              </a:rPr>
              <a:t>Inspiration.</a:t>
            </a:r>
          </a:p>
          <a:p>
            <a:pPr algn="ctr"/>
            <a:endParaRPr lang="en-US" dirty="0">
              <a:solidFill>
                <a:srgbClr val="D1282E"/>
              </a:solidFill>
            </a:endParaRPr>
          </a:p>
          <a:p>
            <a:pPr algn="ctr"/>
            <a:r>
              <a:rPr lang="en-US" dirty="0">
                <a:solidFill>
                  <a:srgbClr val="D1282E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D1282E"/>
                </a:solidFill>
                <a:hlinkClick r:id="rId2"/>
              </a:rPr>
              <a:t>consequentialrobotics.com</a:t>
            </a:r>
            <a:r>
              <a:rPr lang="en-US" dirty="0">
                <a:solidFill>
                  <a:srgbClr val="D1282E"/>
                </a:solidFill>
                <a:hlinkClick r:id="rId2"/>
              </a:rPr>
              <a:t>/domains/</a:t>
            </a:r>
            <a:endParaRPr lang="en-US" dirty="0" smtClean="0">
              <a:solidFill>
                <a:srgbClr val="D1282E"/>
              </a:solidFill>
            </a:endParaRPr>
          </a:p>
          <a:p>
            <a:pPr algn="ctr"/>
            <a:endParaRPr lang="en-US" dirty="0">
              <a:solidFill>
                <a:srgbClr val="D1282E"/>
              </a:solidFill>
            </a:endParaRPr>
          </a:p>
          <a:p>
            <a:pPr algn="ctr"/>
            <a:endParaRPr lang="en-US" dirty="0" smtClean="0">
              <a:solidFill>
                <a:srgbClr val="D1282E"/>
              </a:solidFill>
            </a:endParaRPr>
          </a:p>
        </p:txBody>
      </p:sp>
      <p:pic>
        <p:nvPicPr>
          <p:cNvPr id="5" name="Picture 4" descr="Think-creativ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6" y="3142063"/>
            <a:ext cx="6948896" cy="34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41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for </a:t>
            </a:r>
            <a:r>
              <a:rPr lang="en-US" dirty="0" err="1" smtClean="0"/>
              <a:t>miro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600"/>
            <a:ext cx="7650901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Miro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consequentialrobotics.com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miro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following slides are a </a:t>
            </a:r>
            <a:r>
              <a:rPr lang="en-US" dirty="0" smtClean="0">
                <a:solidFill>
                  <a:srgbClr val="D1282E"/>
                </a:solidFill>
              </a:rPr>
              <a:t>summarization</a:t>
            </a:r>
            <a:r>
              <a:rPr lang="en-US" dirty="0" smtClean="0"/>
              <a:t> of what is described </a:t>
            </a:r>
            <a:r>
              <a:rPr lang="en-US" dirty="0"/>
              <a:t>in detail here:  </a:t>
            </a:r>
            <a:r>
              <a:rPr lang="en-US" dirty="0">
                <a:hlinkClick r:id="rId2"/>
              </a:rPr>
              <a:t>https://consequential.bitbucket.io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Specifically the </a:t>
            </a:r>
            <a:r>
              <a:rPr lang="en-US" dirty="0" smtClean="0">
                <a:solidFill>
                  <a:srgbClr val="D1282E"/>
                </a:solidFill>
              </a:rPr>
              <a:t>Developer Manual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consequential.bitbucket.io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Developer.html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1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points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4236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 smtClean="0"/>
              <a:t>While removing or inserting batteries. Place </a:t>
            </a:r>
            <a:r>
              <a:rPr lang="en-US" sz="2100" dirty="0" err="1" smtClean="0"/>
              <a:t>MiRo</a:t>
            </a:r>
            <a:r>
              <a:rPr lang="en-US" sz="2100" dirty="0"/>
              <a:t> </a:t>
            </a:r>
            <a:r>
              <a:rPr lang="en-US" sz="2100" dirty="0" smtClean="0"/>
              <a:t>as can be seen in the image on the left.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/>
              <a:t>Q</a:t>
            </a:r>
            <a:r>
              <a:rPr lang="en-US" sz="2100" dirty="0" smtClean="0"/>
              <a:t>uick look at </a:t>
            </a:r>
            <a:r>
              <a:rPr lang="en-US" sz="2100" dirty="0"/>
              <a:t>this </a:t>
            </a:r>
            <a:r>
              <a:rPr lang="en-US" sz="2100" dirty="0" smtClean="0"/>
              <a:t>page (related to basic safety): </a:t>
            </a:r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consequential.bitbucket.io/Demonstrator_Commissioning_Before_You_Start.html</a:t>
            </a:r>
            <a:endParaRPr lang="en-US" sz="1900" dirty="0" smtClean="0"/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Quick look at this page (</a:t>
            </a:r>
            <a:r>
              <a:rPr lang="en-US" sz="2100" dirty="0"/>
              <a:t>if any technical doubts): </a:t>
            </a:r>
            <a:r>
              <a:rPr lang="en-US" sz="1900" dirty="0">
                <a:hlinkClick r:id="rId3"/>
              </a:rPr>
              <a:t>https://</a:t>
            </a:r>
            <a:r>
              <a:rPr lang="en-US" sz="1900" dirty="0" err="1">
                <a:hlinkClick r:id="rId3"/>
              </a:rPr>
              <a:t>consequential.bitbucket.io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Technical.html</a:t>
            </a:r>
            <a:endParaRPr lang="en-US" sz="1900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sz="1900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93208" y="2259365"/>
            <a:ext cx="3291840" cy="423640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/>
              <a:t>If you wish to use </a:t>
            </a:r>
            <a:r>
              <a:rPr lang="en-US" sz="2300" dirty="0" err="1" smtClean="0"/>
              <a:t>MIROsim</a:t>
            </a:r>
            <a:r>
              <a:rPr lang="en-US" sz="2300" dirty="0"/>
              <a:t> (</a:t>
            </a:r>
            <a:r>
              <a:rPr lang="en-US" sz="2200" dirty="0">
                <a:hlinkClick r:id="rId4"/>
              </a:rPr>
              <a:t>http://consequentialrobotics.com/mirosim/</a:t>
            </a:r>
            <a:r>
              <a:rPr lang="en-US" sz="2300" dirty="0" smtClean="0"/>
              <a:t>). It is better to have </a:t>
            </a:r>
            <a:r>
              <a:rPr lang="en-US" sz="2300" dirty="0" err="1" smtClean="0"/>
              <a:t>ubuntu</a:t>
            </a:r>
            <a:r>
              <a:rPr lang="en-US" sz="2300" dirty="0" smtClean="0"/>
              <a:t> as </a:t>
            </a:r>
            <a:r>
              <a:rPr lang="en-US" sz="2300" dirty="0" err="1" smtClean="0"/>
              <a:t>dualboot</a:t>
            </a:r>
            <a:r>
              <a:rPr lang="en-US" sz="2300" dirty="0" smtClean="0"/>
              <a:t> on your workstation rather than having </a:t>
            </a:r>
            <a:r>
              <a:rPr lang="en-US" sz="2300" dirty="0" err="1" smtClean="0"/>
              <a:t>ubuntu</a:t>
            </a:r>
            <a:r>
              <a:rPr lang="en-US" sz="2300" dirty="0" smtClean="0"/>
              <a:t> in virtual machine.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 smtClean="0"/>
              <a:t>Nonetheless,</a:t>
            </a:r>
            <a:r>
              <a:rPr lang="en-US" sz="2300" dirty="0" smtClean="0">
                <a:solidFill>
                  <a:srgbClr val="D1282E"/>
                </a:solidFill>
              </a:rPr>
              <a:t> If</a:t>
            </a:r>
            <a:r>
              <a:rPr lang="en-US" sz="2300" dirty="0" smtClean="0"/>
              <a:t> you are using virtual machine and </a:t>
            </a:r>
            <a:r>
              <a:rPr lang="en-US" sz="2300" dirty="0" err="1" smtClean="0"/>
              <a:t>MIROsim</a:t>
            </a:r>
            <a:r>
              <a:rPr lang="en-US" sz="2300" dirty="0" smtClean="0"/>
              <a:t> does not work properly, try again by disabling 3D acceleration (In </a:t>
            </a:r>
            <a:r>
              <a:rPr lang="en-US" sz="2300" dirty="0" err="1" smtClean="0"/>
              <a:t>VirtualMachine</a:t>
            </a:r>
            <a:r>
              <a:rPr lang="en-US" sz="2300" dirty="0" smtClean="0"/>
              <a:t> settings) </a:t>
            </a:r>
            <a:endParaRPr lang="en-US" sz="2300" dirty="0"/>
          </a:p>
        </p:txBody>
      </p:sp>
      <p:pic>
        <p:nvPicPr>
          <p:cNvPr id="17" name="Picture 16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08" y="700044"/>
            <a:ext cx="775433" cy="775433"/>
          </a:xfrm>
          <a:prstGeom prst="rect">
            <a:avLst/>
          </a:prstGeom>
        </p:spPr>
      </p:pic>
      <p:pic>
        <p:nvPicPr>
          <p:cNvPr id="20" name="Picture 19" descr="insert_batteri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" y="2552304"/>
            <a:ext cx="1611205" cy="12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1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705698"/>
          </a:xfrm>
        </p:spPr>
        <p:txBody>
          <a:bodyPr/>
          <a:lstStyle/>
          <a:p>
            <a:r>
              <a:rPr lang="en-US" i="1" dirty="0" smtClean="0"/>
              <a:t>Copy and paste in terminal, one by one, everything after the ‘$’ sign.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512249"/>
            <a:ext cx="8383561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/>
              <a:t>sh</a:t>
            </a:r>
            <a:r>
              <a:rPr lang="en-US" sz="1200" dirty="0"/>
              <a:t> -c 'echo "deb http://</a:t>
            </a:r>
            <a:r>
              <a:rPr lang="en-US" sz="1200" dirty="0" err="1"/>
              <a:t>packages.ros.org</a:t>
            </a:r>
            <a:r>
              <a:rPr lang="en-US" sz="1200" dirty="0"/>
              <a:t>/</a:t>
            </a:r>
            <a:r>
              <a:rPr lang="en-US" sz="1200" dirty="0" err="1"/>
              <a:t>ros</a:t>
            </a:r>
            <a:r>
              <a:rPr lang="en-US" sz="1200" dirty="0"/>
              <a:t>/</a:t>
            </a:r>
            <a:r>
              <a:rPr lang="en-US" sz="1200" dirty="0" err="1"/>
              <a:t>ubuntu</a:t>
            </a:r>
            <a:r>
              <a:rPr lang="en-US" sz="1200" dirty="0"/>
              <a:t> $(</a:t>
            </a:r>
            <a:r>
              <a:rPr lang="en-US" sz="1200" dirty="0" err="1"/>
              <a:t>lsb_release</a:t>
            </a:r>
            <a:r>
              <a:rPr lang="en-US" sz="1200" dirty="0"/>
              <a:t> -</a:t>
            </a:r>
            <a:r>
              <a:rPr lang="en-US" sz="1200" dirty="0" err="1"/>
              <a:t>sc</a:t>
            </a:r>
            <a:r>
              <a:rPr lang="en-US" sz="1200" dirty="0"/>
              <a:t>) main" &gt; /</a:t>
            </a:r>
            <a:r>
              <a:rPr lang="en-US" sz="1200" dirty="0" err="1"/>
              <a:t>etc</a:t>
            </a:r>
            <a:r>
              <a:rPr lang="en-US" sz="1200" dirty="0"/>
              <a:t>/apt/</a:t>
            </a:r>
            <a:r>
              <a:rPr lang="en-US" sz="1200" dirty="0" err="1"/>
              <a:t>sources.list.d</a:t>
            </a:r>
            <a:r>
              <a:rPr lang="en-US" sz="1200" dirty="0"/>
              <a:t>/</a:t>
            </a:r>
            <a:r>
              <a:rPr lang="en-US" sz="1200" dirty="0" err="1"/>
              <a:t>ros-</a:t>
            </a:r>
            <a:r>
              <a:rPr lang="en-US" sz="1200" dirty="0" err="1" smtClean="0"/>
              <a:t>latest.list</a:t>
            </a:r>
            <a:r>
              <a:rPr lang="en-US" sz="1200" dirty="0" smtClean="0"/>
              <a:t>’</a:t>
            </a:r>
          </a:p>
          <a:p>
            <a:endParaRPr lang="en-US" sz="1200" dirty="0" smtClean="0"/>
          </a:p>
          <a:p>
            <a:r>
              <a:rPr lang="en-US" sz="1200" dirty="0"/>
              <a:t>$ </a:t>
            </a:r>
            <a:r>
              <a:rPr lang="en-US" sz="1200" dirty="0" err="1"/>
              <a:t>sudo</a:t>
            </a:r>
            <a:r>
              <a:rPr lang="en-US" sz="1200" dirty="0"/>
              <a:t> apt-key </a:t>
            </a:r>
            <a:r>
              <a:rPr lang="en-US" sz="1200" dirty="0" err="1"/>
              <a:t>adv</a:t>
            </a:r>
            <a:r>
              <a:rPr lang="en-US" sz="1200" dirty="0"/>
              <a:t> --</a:t>
            </a:r>
            <a:r>
              <a:rPr lang="en-US" sz="1200" dirty="0" err="1"/>
              <a:t>keyserver</a:t>
            </a:r>
            <a:r>
              <a:rPr lang="en-US" sz="1200" dirty="0"/>
              <a:t> </a:t>
            </a:r>
            <a:r>
              <a:rPr lang="en-US" sz="1200" dirty="0" err="1"/>
              <a:t>hkp</a:t>
            </a:r>
            <a:r>
              <a:rPr lang="en-US" sz="1200" dirty="0"/>
              <a:t>://ha.pool.sks-keyservers.net:80 --</a:t>
            </a:r>
            <a:r>
              <a:rPr lang="en-US" sz="1200" dirty="0" err="1"/>
              <a:t>recv</a:t>
            </a:r>
            <a:r>
              <a:rPr lang="en-US" sz="1200" dirty="0"/>
              <a:t>-</a:t>
            </a:r>
            <a:r>
              <a:rPr lang="en-US" sz="1200" dirty="0" smtClean="0"/>
              <a:t>key 421C365BD9FF1F717815A3895523BAEEB01FA116</a:t>
            </a:r>
          </a:p>
          <a:p>
            <a:endParaRPr lang="en-US" sz="1200" dirty="0" smtClean="0"/>
          </a:p>
          <a:p>
            <a:r>
              <a:rPr lang="en-US" sz="1200" dirty="0"/>
              <a:t>$ </a:t>
            </a:r>
            <a:r>
              <a:rPr lang="en-US" sz="1200" dirty="0" err="1"/>
              <a:t>sudo</a:t>
            </a:r>
            <a:r>
              <a:rPr lang="en-US" sz="1200" dirty="0"/>
              <a:t> apt-get </a:t>
            </a:r>
            <a:r>
              <a:rPr lang="en-US" sz="1200" dirty="0" smtClean="0"/>
              <a:t>update</a:t>
            </a:r>
          </a:p>
          <a:p>
            <a:endParaRPr lang="en-US" sz="1200" dirty="0"/>
          </a:p>
          <a:p>
            <a:r>
              <a:rPr lang="en-US" sz="1200" dirty="0"/>
              <a:t>$ </a:t>
            </a:r>
            <a:r>
              <a:rPr lang="en-US" sz="1200" dirty="0" err="1"/>
              <a:t>sudo</a:t>
            </a:r>
            <a:r>
              <a:rPr lang="en-US" sz="1200" dirty="0"/>
              <a:t> apt-get install </a:t>
            </a:r>
            <a:r>
              <a:rPr lang="en-US" sz="1200" dirty="0" err="1"/>
              <a:t>ros</a:t>
            </a:r>
            <a:r>
              <a:rPr lang="en-US" sz="1200" dirty="0"/>
              <a:t>-kinetic-desktop-</a:t>
            </a:r>
            <a:r>
              <a:rPr lang="en-US" sz="1200" dirty="0" smtClean="0"/>
              <a:t>full</a:t>
            </a:r>
          </a:p>
          <a:p>
            <a:endParaRPr lang="en-US" sz="1200" dirty="0"/>
          </a:p>
          <a:p>
            <a:r>
              <a:rPr lang="en-US" sz="1200" dirty="0" smtClean="0"/>
              <a:t>$ </a:t>
            </a:r>
            <a:r>
              <a:rPr lang="es-ES_tradnl" sz="1200" dirty="0"/>
              <a:t>sudo </a:t>
            </a:r>
            <a:r>
              <a:rPr lang="es-ES_tradnl" sz="1200" dirty="0" err="1"/>
              <a:t>rosdep</a:t>
            </a:r>
            <a:r>
              <a:rPr lang="es-ES_tradnl" sz="1200" dirty="0"/>
              <a:t> </a:t>
            </a:r>
            <a:r>
              <a:rPr lang="es-ES_tradnl" sz="1200" dirty="0" err="1" smtClean="0"/>
              <a:t>init</a:t>
            </a:r>
            <a:endParaRPr lang="es-ES_tradnl" sz="1200" dirty="0" smtClean="0"/>
          </a:p>
          <a:p>
            <a:endParaRPr lang="es-ES_tradnl" sz="1200" dirty="0"/>
          </a:p>
          <a:p>
            <a:r>
              <a:rPr lang="es-ES_tradnl" sz="1200" dirty="0" smtClean="0"/>
              <a:t>$ </a:t>
            </a:r>
            <a:r>
              <a:rPr lang="en-US" sz="1200" dirty="0" err="1"/>
              <a:t>rosdep</a:t>
            </a:r>
            <a:r>
              <a:rPr lang="en-US" sz="1200" dirty="0"/>
              <a:t> </a:t>
            </a:r>
            <a:r>
              <a:rPr lang="en-US" sz="1200" dirty="0" smtClean="0"/>
              <a:t>update</a:t>
            </a:r>
          </a:p>
          <a:p>
            <a:endParaRPr lang="en-US" sz="1200" dirty="0"/>
          </a:p>
          <a:p>
            <a:r>
              <a:rPr lang="en-US" sz="1200" dirty="0" smtClean="0"/>
              <a:t>$ </a:t>
            </a:r>
            <a:r>
              <a:rPr lang="mr-IN" sz="1200" dirty="0"/>
              <a:t>echo "source /opt/ros/kinetic/setup.bash" &gt;&gt; ~/.</a:t>
            </a:r>
            <a:r>
              <a:rPr lang="mr-IN" sz="1200" dirty="0" smtClean="0"/>
              <a:t>bashrc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$ source ~/.</a:t>
            </a:r>
            <a:r>
              <a:rPr lang="en-US" sz="1200" dirty="0" err="1" smtClean="0"/>
              <a:t>bashrc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$ </a:t>
            </a:r>
            <a:r>
              <a:rPr lang="en-US" sz="1200" dirty="0" err="1"/>
              <a:t>sudo</a:t>
            </a:r>
            <a:r>
              <a:rPr lang="en-US" sz="1200" dirty="0"/>
              <a:t> apt-get install python-</a:t>
            </a:r>
            <a:r>
              <a:rPr lang="en-US" sz="1200" dirty="0" err="1"/>
              <a:t>rosinstall</a:t>
            </a:r>
            <a:r>
              <a:rPr lang="en-US" sz="1200" dirty="0"/>
              <a:t> python-</a:t>
            </a:r>
            <a:r>
              <a:rPr lang="en-US" sz="1200" dirty="0" err="1"/>
              <a:t>rosinstall</a:t>
            </a:r>
            <a:r>
              <a:rPr lang="en-US" sz="1200" dirty="0"/>
              <a:t>-generator python-</a:t>
            </a:r>
            <a:r>
              <a:rPr lang="en-US" sz="1200" dirty="0" err="1"/>
              <a:t>wstool</a:t>
            </a:r>
            <a:r>
              <a:rPr lang="en-US" sz="1200" dirty="0"/>
              <a:t> build-</a:t>
            </a:r>
            <a:r>
              <a:rPr lang="en-US" sz="1200" dirty="0" smtClean="0"/>
              <a:t>essential</a:t>
            </a:r>
          </a:p>
          <a:p>
            <a:endParaRPr lang="en-US" sz="1200" dirty="0"/>
          </a:p>
          <a:p>
            <a:r>
              <a:rPr lang="en-US" sz="1200" dirty="0" smtClean="0"/>
              <a:t>$ </a:t>
            </a:r>
            <a:r>
              <a:rPr lang="de-DE" sz="1200" dirty="0" err="1"/>
              <a:t>rosversion</a:t>
            </a:r>
            <a:r>
              <a:rPr lang="de-DE" sz="1200" dirty="0"/>
              <a:t> </a:t>
            </a:r>
            <a:r>
              <a:rPr lang="de-DE" sz="1200" dirty="0" err="1"/>
              <a:t>ros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02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and prepare </a:t>
            </a:r>
            <a:r>
              <a:rPr lang="en-US" dirty="0" err="1" smtClean="0"/>
              <a:t>miro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kit and android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8"/>
            <a:ext cx="7620000" cy="429296"/>
          </a:xfrm>
        </p:spPr>
        <p:txBody>
          <a:bodyPr/>
          <a:lstStyle/>
          <a:p>
            <a:r>
              <a:rPr lang="en-US" i="1" dirty="0" smtClean="0"/>
              <a:t>Copy and paste in terminal</a:t>
            </a:r>
            <a:r>
              <a:rPr lang="en-US" i="1" dirty="0" smtClean="0"/>
              <a:t>, everything </a:t>
            </a:r>
            <a:r>
              <a:rPr lang="en-US" i="1" dirty="0" smtClean="0"/>
              <a:t>after the ‘$’ </a:t>
            </a:r>
            <a:r>
              <a:rPr lang="en-US" i="1" dirty="0" smtClean="0"/>
              <a:t>sign.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5217659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mr-IN" sz="1200" dirty="0"/>
              <a:t>ln -s ~/lib/mdk-170906 ~/mdk </a:t>
            </a:r>
            <a:endParaRPr lang="en-US" sz="1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2409096"/>
            <a:ext cx="7620000" cy="2947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Download </a:t>
            </a:r>
            <a:r>
              <a:rPr lang="en-US" sz="1800" dirty="0" smtClean="0">
                <a:solidFill>
                  <a:srgbClr val="D1282E"/>
                </a:solidFill>
              </a:rPr>
              <a:t>MDK (Complete Edition)</a:t>
            </a:r>
            <a:r>
              <a:rPr lang="en-US" sz="1800" dirty="0" smtClean="0"/>
              <a:t> onto your </a:t>
            </a:r>
            <a:r>
              <a:rPr lang="en-US" sz="1800" dirty="0" smtClean="0">
                <a:solidFill>
                  <a:srgbClr val="D1282E"/>
                </a:solidFill>
              </a:rPr>
              <a:t>workstation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Download </a:t>
            </a:r>
            <a:r>
              <a:rPr lang="en-US" sz="1800" dirty="0" err="1" smtClean="0">
                <a:solidFill>
                  <a:srgbClr val="D1282E"/>
                </a:solidFill>
              </a:rPr>
              <a:t>MIROapp</a:t>
            </a:r>
            <a:r>
              <a:rPr lang="en-US" sz="1800" dirty="0" smtClean="0"/>
              <a:t> onto your </a:t>
            </a:r>
            <a:r>
              <a:rPr lang="en-US" sz="1800" dirty="0" smtClean="0">
                <a:solidFill>
                  <a:srgbClr val="D1282E"/>
                </a:solidFill>
              </a:rPr>
              <a:t>Android mobile device </a:t>
            </a:r>
            <a:r>
              <a:rPr lang="en-US" sz="1800" dirty="0" smtClean="0"/>
              <a:t>directly </a:t>
            </a:r>
          </a:p>
          <a:p>
            <a:r>
              <a:rPr lang="en-US" sz="1800" dirty="0"/>
              <a:t>From: </a:t>
            </a:r>
            <a:r>
              <a:rPr lang="en-US" sz="1800" dirty="0">
                <a:hlinkClick r:id="rId2"/>
              </a:rPr>
              <a:t>http://labs.consequentialrobotics.com/miro/mdk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your </a:t>
            </a:r>
            <a:r>
              <a:rPr lang="en-US" sz="1800" dirty="0" smtClean="0"/>
              <a:t>workstation</a:t>
            </a:r>
            <a:r>
              <a:rPr lang="en-US" sz="18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Make a new directory called </a:t>
            </a:r>
            <a:r>
              <a:rPr lang="en-US" sz="1800" dirty="0" smtClean="0"/>
              <a:t>‘lib’ </a:t>
            </a:r>
            <a:r>
              <a:rPr lang="en-US" sz="1800" dirty="0"/>
              <a:t>in your </a:t>
            </a:r>
            <a:r>
              <a:rPr lang="en-US" sz="1800" dirty="0" smtClean="0"/>
              <a:t>‘home’ directory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Extract </a:t>
            </a:r>
            <a:r>
              <a:rPr lang="en-US" sz="1800" dirty="0"/>
              <a:t>the recently downloaded </a:t>
            </a:r>
            <a:r>
              <a:rPr lang="en-US" sz="1800" dirty="0">
                <a:solidFill>
                  <a:srgbClr val="D1282E"/>
                </a:solidFill>
              </a:rPr>
              <a:t>MDK (Complete Edition</a:t>
            </a:r>
            <a:r>
              <a:rPr lang="en-US" sz="1800" dirty="0" smtClean="0">
                <a:solidFill>
                  <a:srgbClr val="D1282E"/>
                </a:solidFill>
              </a:rPr>
              <a:t>) </a:t>
            </a:r>
            <a:r>
              <a:rPr lang="en-US" sz="1800" dirty="0" smtClean="0"/>
              <a:t>in</a:t>
            </a:r>
            <a:r>
              <a:rPr lang="en-US" sz="1800" dirty="0" smtClean="0"/>
              <a:t> </a:t>
            </a:r>
            <a:r>
              <a:rPr lang="en-US" sz="1800" dirty="0" smtClean="0"/>
              <a:t>‘lib</a:t>
            </a:r>
            <a:r>
              <a:rPr lang="en-US" sz="1800" dirty="0" smtClean="0"/>
              <a:t>’, then do this,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workstation: to have static </a:t>
            </a:r>
            <a:r>
              <a:rPr lang="en-US" dirty="0" err="1" smtClean="0"/>
              <a:t>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7"/>
            <a:ext cx="7620000" cy="1145621"/>
          </a:xfrm>
        </p:spPr>
        <p:txBody>
          <a:bodyPr>
            <a:normAutofit/>
          </a:bodyPr>
          <a:lstStyle/>
          <a:p>
            <a:r>
              <a:rPr lang="en-US" i="1" dirty="0" smtClean="0"/>
              <a:t>Replace ‘&lt;</a:t>
            </a:r>
            <a:r>
              <a:rPr lang="en-US" i="1" dirty="0" err="1" smtClean="0"/>
              <a:t>instruction_stated_inside</a:t>
            </a:r>
            <a:r>
              <a:rPr lang="en-US" i="1" dirty="0" smtClean="0"/>
              <a:t>&gt;’ entirely with the instruction stated inside.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2669938"/>
            <a:ext cx="7620000" cy="3133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your </a:t>
            </a:r>
            <a:r>
              <a:rPr lang="en-US" sz="1800" dirty="0" smtClean="0"/>
              <a:t>workstation: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(Network Preferences/TCP-IP</a:t>
            </a:r>
            <a:r>
              <a:rPr lang="en-US" sz="1800" dirty="0" smtClean="0"/>
              <a:t>), </a:t>
            </a:r>
            <a:r>
              <a:rPr lang="en-US" sz="1800" dirty="0"/>
              <a:t>change (configure IPV4) to 'Manual' from '</a:t>
            </a:r>
            <a:r>
              <a:rPr lang="en-US" sz="1800" dirty="0" smtClean="0"/>
              <a:t>DHCP’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Change IPV4 Address to 130.251.13.&lt;select_any_number_between_87_and_94</a:t>
            </a:r>
            <a:r>
              <a:rPr lang="en-US" sz="1800" dirty="0" smtClean="0"/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 (Network Preferences/DNS</a:t>
            </a:r>
            <a:r>
              <a:rPr lang="en-US" sz="1800" dirty="0" smtClean="0"/>
              <a:t>), </a:t>
            </a:r>
            <a:r>
              <a:rPr lang="en-US" sz="1800" dirty="0"/>
              <a:t>add 130.251.1.4 and </a:t>
            </a:r>
            <a:r>
              <a:rPr lang="en-US" sz="1800" dirty="0" smtClean="0"/>
              <a:t>8.8.8.8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If using a virtual machine with </a:t>
            </a:r>
            <a:r>
              <a:rPr lang="en-US" sz="1800" dirty="0" err="1" smtClean="0">
                <a:solidFill>
                  <a:srgbClr val="D1282E"/>
                </a:solidFill>
              </a:rPr>
              <a:t>ubuntu</a:t>
            </a:r>
            <a:r>
              <a:rPr lang="en-US" sz="1800" dirty="0" smtClean="0"/>
              <a:t>, all previous steps must be done on the main OS and after which you must go </a:t>
            </a:r>
            <a:r>
              <a:rPr lang="en-US" sz="1800" dirty="0"/>
              <a:t>into the network settings </a:t>
            </a:r>
            <a:r>
              <a:rPr lang="en-US" sz="1800" dirty="0" smtClean="0"/>
              <a:t>of virtual machine and select “attached to” </a:t>
            </a:r>
            <a:r>
              <a:rPr lang="en-US" sz="1800" dirty="0"/>
              <a:t>as 'Bridged Adapter'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6327989" y="6074920"/>
            <a:ext cx="174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1282E"/>
                </a:solidFill>
              </a:rPr>
              <a:t>CONTINUED</a:t>
            </a:r>
            <a:r>
              <a:rPr lang="mr-IN" dirty="0" smtClean="0">
                <a:solidFill>
                  <a:srgbClr val="D1282E"/>
                </a:solidFill>
              </a:rPr>
              <a:t>…</a:t>
            </a:r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75388"/>
            <a:ext cx="7620000" cy="1292143"/>
          </a:xfrm>
        </p:spPr>
        <p:txBody>
          <a:bodyPr>
            <a:normAutofit/>
          </a:bodyPr>
          <a:lstStyle/>
          <a:p>
            <a:r>
              <a:rPr lang="en-US" i="1" dirty="0" smtClean="0"/>
              <a:t>Copy and paste in terminal</a:t>
            </a:r>
            <a:r>
              <a:rPr lang="en-US" i="1" dirty="0" smtClean="0"/>
              <a:t>, everything </a:t>
            </a:r>
            <a:r>
              <a:rPr lang="en-US" i="1" dirty="0" smtClean="0"/>
              <a:t>after the ‘$’ </a:t>
            </a:r>
            <a:r>
              <a:rPr lang="en-US" i="1" dirty="0" smtClean="0"/>
              <a:t>sign.</a:t>
            </a:r>
          </a:p>
          <a:p>
            <a:r>
              <a:rPr lang="en-US" i="1" dirty="0"/>
              <a:t>Replace ‘&lt;</a:t>
            </a:r>
            <a:r>
              <a:rPr lang="en-US" i="1" dirty="0" err="1"/>
              <a:t>instruction_stated_inside</a:t>
            </a:r>
            <a:r>
              <a:rPr lang="en-US" i="1" dirty="0"/>
              <a:t>&gt;’ entirely with the instruction stated inside.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856780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ifconfig</a:t>
            </a:r>
            <a:endParaRPr lang="en-US" sz="1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571274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 smtClean="0"/>
              <a:t>your </a:t>
            </a:r>
            <a:r>
              <a:rPr lang="en-US" sz="1800" dirty="0"/>
              <a:t>w</a:t>
            </a:r>
            <a:r>
              <a:rPr lang="en-US" sz="1800" dirty="0" smtClean="0"/>
              <a:t>orkstation (</a:t>
            </a:r>
            <a:r>
              <a:rPr lang="en-US" sz="1800" dirty="0" err="1" smtClean="0"/>
              <a:t>ubuntu</a:t>
            </a:r>
            <a:r>
              <a:rPr lang="en-US" sz="1800" dirty="0" smtClean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83149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/>
              <a:t>sudo</a:t>
            </a:r>
            <a:r>
              <a:rPr lang="pt-BR" sz="1200" dirty="0"/>
              <a:t> nano ~/.</a:t>
            </a:r>
            <a:r>
              <a:rPr lang="pt-BR" sz="1200" dirty="0" err="1"/>
              <a:t>bashrc</a:t>
            </a:r>
            <a:r>
              <a:rPr lang="pt-BR" sz="1200" dirty="0"/>
              <a:t> </a:t>
            </a:r>
            <a:endParaRPr lang="en-US" sz="12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133779"/>
            <a:ext cx="7620000" cy="88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Check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next to </a:t>
            </a:r>
            <a:r>
              <a:rPr lang="en-US" sz="1800" dirty="0" err="1" smtClean="0">
                <a:solidFill>
                  <a:srgbClr val="D1282E"/>
                </a:solidFill>
              </a:rPr>
              <a:t>inet</a:t>
            </a:r>
            <a:r>
              <a:rPr lang="en-US" sz="1800" dirty="0" smtClean="0">
                <a:solidFill>
                  <a:srgbClr val="D1282E"/>
                </a:solidFill>
              </a:rPr>
              <a:t> </a:t>
            </a:r>
            <a:r>
              <a:rPr lang="en-US" sz="1800" dirty="0" err="1" smtClean="0">
                <a:solidFill>
                  <a:srgbClr val="D1282E"/>
                </a:solidFill>
              </a:rPr>
              <a:t>addr</a:t>
            </a:r>
            <a:r>
              <a:rPr lang="en-US" sz="1800" dirty="0" smtClean="0"/>
              <a:t> for </a:t>
            </a:r>
            <a:r>
              <a:rPr lang="en-US" sz="1800" dirty="0" err="1" smtClean="0">
                <a:solidFill>
                  <a:srgbClr val="D1282E"/>
                </a:solidFill>
              </a:rPr>
              <a:t>enp</a:t>
            </a:r>
            <a:r>
              <a:rPr lang="en-US" sz="1800" dirty="0" smtClean="0">
                <a:solidFill>
                  <a:srgbClr val="D1282E"/>
                </a:solidFill>
              </a:rPr>
              <a:t>___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Copy</a:t>
            </a:r>
            <a:r>
              <a:rPr lang="en-US" sz="1800" dirty="0" smtClean="0"/>
              <a:t> that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(It is now the static IP of your workstation)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198" y="3486597"/>
            <a:ext cx="83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# </a:t>
            </a:r>
            <a:r>
              <a:rPr lang="en-US" sz="1200" dirty="0" err="1"/>
              <a:t>cofiguration</a:t>
            </a:r>
            <a:endParaRPr lang="en-US" sz="1200" dirty="0"/>
          </a:p>
          <a:p>
            <a:r>
              <a:rPr lang="en-US" sz="1200" dirty="0"/>
              <a:t>	export MIRO_PATH_MDK=~</a:t>
            </a:r>
            <a:r>
              <a:rPr lang="en-US" sz="1200" dirty="0" smtClean="0"/>
              <a:t>/</a:t>
            </a:r>
            <a:r>
              <a:rPr lang="en-US" sz="1200" dirty="0" err="1" smtClean="0"/>
              <a:t>mdk</a:t>
            </a:r>
            <a:endParaRPr lang="en-US" sz="1200" dirty="0"/>
          </a:p>
          <a:p>
            <a:r>
              <a:rPr lang="en-US" sz="1200" dirty="0"/>
              <a:t>	export ROS_IP=&lt;</a:t>
            </a:r>
            <a:r>
              <a:rPr lang="en-US" sz="1200" dirty="0" err="1"/>
              <a:t>Put_Here_StaticIP_Of_WorkStation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export ROS_MASTER_URI=http://localhost:11311</a:t>
            </a:r>
          </a:p>
          <a:p>
            <a:endParaRPr lang="en-US" sz="1200" dirty="0"/>
          </a:p>
          <a:p>
            <a:r>
              <a:rPr lang="en-US" sz="1200" dirty="0"/>
              <a:t>	# make our custom messages available to ROS/python</a:t>
            </a:r>
          </a:p>
          <a:p>
            <a:r>
              <a:rPr lang="en-US" sz="1200" dirty="0"/>
              <a:t>	export ROS_PACKAGE_PATH=$MIRO_PATH_MDK/share:$ROS_PACKAGE_PATH</a:t>
            </a:r>
          </a:p>
          <a:p>
            <a:r>
              <a:rPr lang="en-US" sz="1200" dirty="0"/>
              <a:t>	export PYTHONPATH=$MIRO_PATH_MDK/share:$PYTHONPATH</a:t>
            </a:r>
          </a:p>
          <a:p>
            <a:endParaRPr lang="en-US" sz="1200" dirty="0"/>
          </a:p>
          <a:p>
            <a:r>
              <a:rPr lang="en-US" sz="1200" dirty="0"/>
              <a:t>	# usual Gazebo setup</a:t>
            </a:r>
          </a:p>
          <a:p>
            <a:r>
              <a:rPr lang="en-US" sz="1200" dirty="0"/>
              <a:t>	source /</a:t>
            </a:r>
            <a:r>
              <a:rPr lang="en-US" sz="1200" dirty="0" err="1"/>
              <a:t>usr</a:t>
            </a:r>
            <a:r>
              <a:rPr lang="en-US" sz="1200" dirty="0"/>
              <a:t>/share/gazebo/</a:t>
            </a:r>
            <a:r>
              <a:rPr lang="en-US" sz="1200" dirty="0" err="1"/>
              <a:t>setup.sh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# announce MIRO resources to Gazebo</a:t>
            </a:r>
          </a:p>
          <a:p>
            <a:r>
              <a:rPr lang="en-US" sz="1200" dirty="0"/>
              <a:t>	export GAZEBO_RESOURCE_PATH=$MIRO_PATH_MDK/share:${GAZEBO_RESOURCE_PATH}</a:t>
            </a:r>
            <a:endParaRPr lang="en-US" sz="1200" dirty="0" smtClean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198" y="3201091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Copy and paste in .</a:t>
            </a:r>
            <a:r>
              <a:rPr lang="en-US" sz="1800" dirty="0" err="1"/>
              <a:t>bashrc</a:t>
            </a:r>
            <a:r>
              <a:rPr lang="en-US" sz="1800" dirty="0"/>
              <a:t> the lines below and modify '&lt;&gt;' parts</a:t>
            </a:r>
            <a:endParaRPr lang="en-US" sz="1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198" y="6358804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roscore</a:t>
            </a:r>
            <a:endParaRPr lang="en-US" sz="120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57198" y="6073298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139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1999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Miro</a:t>
            </a:r>
            <a:r>
              <a:rPr lang="en-US" dirty="0" smtClean="0"/>
              <a:t>: so that </a:t>
            </a:r>
            <a:r>
              <a:rPr lang="en-US" dirty="0" err="1" smtClean="0"/>
              <a:t>miro</a:t>
            </a:r>
            <a:r>
              <a:rPr lang="en-US" dirty="0" smtClean="0"/>
              <a:t> can locate </a:t>
            </a:r>
            <a:r>
              <a:rPr lang="en-US" dirty="0" err="1" smtClean="0"/>
              <a:t>rosmaster</a:t>
            </a:r>
            <a:r>
              <a:rPr lang="en-US" dirty="0" smtClean="0"/>
              <a:t> (your workstation)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7"/>
            <a:ext cx="7620000" cy="1145621"/>
          </a:xfrm>
        </p:spPr>
        <p:txBody>
          <a:bodyPr>
            <a:normAutofit/>
          </a:bodyPr>
          <a:lstStyle/>
          <a:p>
            <a:r>
              <a:rPr lang="en-US" i="1" dirty="0"/>
              <a:t>Copy and paste in terminal, everything after the ‘$’ sign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Replace ‘&lt;</a:t>
            </a:r>
            <a:r>
              <a:rPr lang="en-US" i="1" dirty="0" err="1" smtClean="0"/>
              <a:t>instruction_stated_inside</a:t>
            </a:r>
            <a:r>
              <a:rPr lang="en-US" i="1" dirty="0" smtClean="0"/>
              <a:t>&gt;’ entirely with the instruction stated inside.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3239744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In </a:t>
            </a: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D1282E"/>
                </a:solidFill>
              </a:rPr>
              <a:t>new terminal </a:t>
            </a:r>
            <a:r>
              <a:rPr lang="en-US" sz="1800" dirty="0" smtClean="0"/>
              <a:t>on your workstation</a:t>
            </a:r>
          </a:p>
          <a:p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198" y="3540571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/>
              <a:t>ssh</a:t>
            </a:r>
            <a:r>
              <a:rPr lang="en-US" sz="1200" dirty="0"/>
              <a:t> root@&lt;</a:t>
            </a:r>
            <a:r>
              <a:rPr lang="en-US" sz="1200" dirty="0" err="1"/>
              <a:t>Put_Here_IP_Of_MIRO_Found_In_Android_App</a:t>
            </a:r>
            <a:r>
              <a:rPr lang="en-US" sz="1200" dirty="0"/>
              <a:t>&gt;</a:t>
            </a:r>
            <a:endParaRPr lang="en-US" sz="12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930420"/>
            <a:ext cx="7620000" cy="358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Open </a:t>
            </a:r>
            <a:r>
              <a:rPr lang="en-US" sz="1800" dirty="0" err="1" smtClean="0">
                <a:solidFill>
                  <a:srgbClr val="D1282E"/>
                </a:solidFill>
              </a:rPr>
              <a:t>MIROapp</a:t>
            </a:r>
            <a:r>
              <a:rPr lang="en-US" sz="1800" dirty="0" smtClean="0">
                <a:solidFill>
                  <a:srgbClr val="D1282E"/>
                </a:solidFill>
              </a:rPr>
              <a:t> </a:t>
            </a:r>
            <a:r>
              <a:rPr lang="en-US" sz="1800" dirty="0" smtClean="0"/>
              <a:t>and check its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198" y="3785009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MIRO’s SSH entry password 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198" y="4085836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smtClean="0"/>
              <a:t>MIROOpen1</a:t>
            </a:r>
            <a:endParaRPr lang="en-US" sz="120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7200" y="4301449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Now you are inside MIRO’s Terminal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602276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/>
              <a:t>sudo</a:t>
            </a:r>
            <a:r>
              <a:rPr lang="pt-BR" sz="1200" dirty="0"/>
              <a:t> nano ~/.profile </a:t>
            </a:r>
            <a:endParaRPr lang="en-US" sz="1200" dirty="0" smtClean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57198" y="4846202"/>
            <a:ext cx="7620000" cy="9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Find </a:t>
            </a:r>
            <a:r>
              <a:rPr lang="en-US" sz="1800" dirty="0" smtClean="0"/>
              <a:t>and </a:t>
            </a:r>
            <a:r>
              <a:rPr lang="en-US" sz="1800" dirty="0"/>
              <a:t>modify '&lt;&gt;' </a:t>
            </a:r>
            <a:r>
              <a:rPr lang="en-US" sz="1800" dirty="0" smtClean="0"/>
              <a:t>part related to </a:t>
            </a:r>
            <a:r>
              <a:rPr lang="en-US" sz="1800" dirty="0" smtClean="0">
                <a:solidFill>
                  <a:srgbClr val="D1282E"/>
                </a:solidFill>
              </a:rPr>
              <a:t>ROS_IP</a:t>
            </a:r>
            <a:r>
              <a:rPr lang="en-US" sz="1800" dirty="0" smtClean="0"/>
              <a:t> in </a:t>
            </a:r>
            <a:r>
              <a:rPr lang="en-US" sz="1800" dirty="0"/>
              <a:t>.profile (Scroll down almost to the bottom</a:t>
            </a:r>
            <a:r>
              <a:rPr lang="en-US" sz="1800" dirty="0" smtClean="0"/>
              <a:t>). The lines in the file .profile look similar to what is shown below: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6007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198" y="5681761"/>
            <a:ext cx="838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#..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D1282E"/>
                </a:solidFill>
              </a:rPr>
              <a:t>(line simply for your reference)</a:t>
            </a:r>
            <a:endParaRPr lang="en-US" sz="1200" dirty="0">
              <a:solidFill>
                <a:srgbClr val="D1282E"/>
              </a:solidFill>
            </a:endParaRPr>
          </a:p>
          <a:p>
            <a:r>
              <a:rPr lang="en-US" sz="1200" dirty="0" smtClean="0"/>
              <a:t>#</a:t>
            </a:r>
            <a:r>
              <a:rPr lang="en-US" sz="1200" dirty="0"/>
              <a:t>..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1282E"/>
                </a:solidFill>
              </a:rPr>
              <a:t>(line simply for your reference)</a:t>
            </a:r>
          </a:p>
          <a:p>
            <a:r>
              <a:rPr lang="en-US" sz="1200" dirty="0" smtClean="0"/>
              <a:t>#</a:t>
            </a:r>
            <a:r>
              <a:rPr lang="en-US" sz="1200" dirty="0"/>
              <a:t>..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1282E"/>
                </a:solidFill>
              </a:rPr>
              <a:t>(line simply for your reference)</a:t>
            </a:r>
          </a:p>
          <a:p>
            <a:r>
              <a:rPr lang="en-US" sz="1200" dirty="0" smtClean="0"/>
              <a:t>ROS_IP</a:t>
            </a:r>
            <a:r>
              <a:rPr lang="en-US" sz="1200" dirty="0"/>
              <a:t>=&lt;</a:t>
            </a:r>
            <a:r>
              <a:rPr lang="en-US" sz="1200" dirty="0" err="1"/>
              <a:t>Put_Here_Static_IP</a:t>
            </a:r>
            <a:r>
              <a:rPr lang="en-US" sz="1200" dirty="0"/>
              <a:t>_(</a:t>
            </a:r>
            <a:r>
              <a:rPr lang="en-US" sz="1200" dirty="0" err="1"/>
              <a:t>OfYourWorkstation</a:t>
            </a:r>
            <a:r>
              <a:rPr lang="en-US" sz="1200" dirty="0"/>
              <a:t>)_</a:t>
            </a:r>
            <a:r>
              <a:rPr lang="en-US" sz="1200" dirty="0" err="1"/>
              <a:t>ForConnectingWith_ROS_Master</a:t>
            </a:r>
            <a:r>
              <a:rPr lang="en-US" sz="1200" dirty="0"/>
              <a:t>&gt; </a:t>
            </a:r>
            <a:r>
              <a:rPr lang="en-US" sz="1200" dirty="0">
                <a:solidFill>
                  <a:srgbClr val="D1282E"/>
                </a:solidFill>
              </a:rPr>
              <a:t>(the main line to modify)</a:t>
            </a:r>
            <a:endParaRPr lang="en-US" sz="1200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2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269</TotalTime>
  <Words>921</Words>
  <Application>Microsoft Macintosh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MiRo</vt:lpstr>
      <vt:lpstr>Setup for miro</vt:lpstr>
      <vt:lpstr>note</vt:lpstr>
      <vt:lpstr>Critical points</vt:lpstr>
      <vt:lpstr>Ros installation</vt:lpstr>
      <vt:lpstr>Download and prepare miro dev kit and android app</vt:lpstr>
      <vt:lpstr>Configuring the workstation: to have static ip</vt:lpstr>
      <vt:lpstr>PowerPoint Presentation</vt:lpstr>
      <vt:lpstr>Configuring Miro: so that miro can locate rosmaster (your workstation)</vt:lpstr>
      <vt:lpstr>Testing sample codes</vt:lpstr>
      <vt:lpstr>Last but not the least </vt:lpstr>
      <vt:lpstr>PowerPoint Presentation</vt:lpstr>
    </vt:vector>
  </TitlesOfParts>
  <Company>NOOR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</dc:title>
  <dc:creator>Yusha Kareem</dc:creator>
  <cp:lastModifiedBy>Yusha Kareem</cp:lastModifiedBy>
  <cp:revision>58</cp:revision>
  <dcterms:created xsi:type="dcterms:W3CDTF">2017-10-09T03:29:35Z</dcterms:created>
  <dcterms:modified xsi:type="dcterms:W3CDTF">2017-10-09T09:19:47Z</dcterms:modified>
</cp:coreProperties>
</file>