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8" r:id="rId6"/>
    <p:sldId id="267" r:id="rId7"/>
    <p:sldId id="270" r:id="rId8"/>
    <p:sldId id="269" r:id="rId9"/>
    <p:sldId id="261" r:id="rId10"/>
    <p:sldId id="262" r:id="rId11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95" autoAdjust="0"/>
  </p:normalViewPr>
  <p:slideViewPr>
    <p:cSldViewPr>
      <p:cViewPr varScale="1">
        <p:scale>
          <a:sx n="81" d="100"/>
          <a:sy n="81" d="100"/>
        </p:scale>
        <p:origin x="91" y="91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12/11/2024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12/11/2024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1317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1764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358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72739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12/11/2024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12/11/2024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12/11/2024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12/11/2024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12/11/2024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12/11/2024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12/11/2024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12/11/2024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12/11/2024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12/11/2024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12/11/2024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12/11/2024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accent1"/>
                </a:solidFill>
              </a:rPr>
              <a:t>Magos contra Mortífagos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Grupo Pi</a:t>
            </a:r>
            <a:endParaRPr lang="es-ES" cap="none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cap="none" dirty="0">
                <a:solidFill>
                  <a:schemeClr val="accent6">
                    <a:lumMod val="75000"/>
                  </a:schemeClr>
                </a:solidFill>
              </a:rPr>
              <a:t>Rivera Victor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s-ES" cap="none" dirty="0" err="1">
                <a:solidFill>
                  <a:schemeClr val="accent6">
                    <a:lumMod val="75000"/>
                  </a:schemeClr>
                </a:solidFill>
              </a:rPr>
              <a:t>Rodriguez</a:t>
            </a:r>
            <a:r>
              <a:rPr lang="es-ES" cap="none" dirty="0">
                <a:solidFill>
                  <a:schemeClr val="accent6">
                    <a:lumMod val="75000"/>
                  </a:schemeClr>
                </a:solidFill>
              </a:rPr>
              <a:t> Emanuel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s-ES" cap="none" dirty="0">
                <a:solidFill>
                  <a:schemeClr val="accent6">
                    <a:lumMod val="75000"/>
                  </a:schemeClr>
                </a:solidFill>
              </a:rPr>
              <a:t>Rodríguez Elías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s-ES" cap="none" dirty="0">
                <a:solidFill>
                  <a:schemeClr val="accent6">
                    <a:lumMod val="75000"/>
                  </a:schemeClr>
                </a:solidFill>
              </a:rPr>
              <a:t>Villa Gabriel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>
                <a:solidFill>
                  <a:schemeClr val="accent1"/>
                </a:solidFill>
              </a:rPr>
              <a:t>Implementación de Personajes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ES" dirty="0"/>
              <a:t>Seguimos el modelo de creación Factory con algunas diferencias, en nuestro caso la clase fabrica devuelve el tipo de personaje elegido.</a:t>
            </a:r>
          </a:p>
          <a:p>
            <a:pPr marL="0" indent="0" rtl="0">
              <a:buNone/>
            </a:pPr>
            <a:endParaRPr lang="es-ES" dirty="0"/>
          </a:p>
          <a:p>
            <a:pPr marL="0" indent="0" rtl="0">
              <a:buNone/>
            </a:pPr>
            <a:endParaRPr lang="es-ES" dirty="0"/>
          </a:p>
        </p:txBody>
      </p:sp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FDA106DC-789E-7CA8-5695-B984221E8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" t="5607" r="5139"/>
          <a:stretch/>
        </p:blipFill>
        <p:spPr>
          <a:xfrm>
            <a:off x="6297558" y="1706880"/>
            <a:ext cx="5281825" cy="3522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>
                <a:solidFill>
                  <a:schemeClr val="accent1"/>
                </a:solidFill>
              </a:rPr>
              <a:t>Implementación de Hechizos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886480-191A-C324-F8C5-DAE469D7CE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/>
          <a:p>
            <a:r>
              <a:rPr lang="es-MX" sz="2600"/>
              <a:t>Para los hechizos, implementamos una clase abstracta </a:t>
            </a:r>
            <a:r>
              <a:rPr lang="es-MX" sz="2600" err="1"/>
              <a:t>HechizoStrategy</a:t>
            </a:r>
            <a:r>
              <a:rPr lang="es-MX" sz="2600"/>
              <a:t> que define un método principal ejecutar.</a:t>
            </a:r>
          </a:p>
          <a:p>
            <a:r>
              <a:rPr lang="es-MX" sz="2600"/>
              <a:t> Esta estructura permite que cada subclase de </a:t>
            </a:r>
            <a:r>
              <a:rPr lang="es-MX" sz="2600" err="1"/>
              <a:t>HechizoStrategy</a:t>
            </a:r>
            <a:r>
              <a:rPr lang="es-MX" sz="2600"/>
              <a:t> implemente su propia lógica de acuerdo con el tipo de hechizo, ya sea de ataque o de defensa</a:t>
            </a:r>
          </a:p>
          <a:p>
            <a:endParaRPr lang="es-AR" sz="260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EEE6B302-662E-F991-E253-C8FD44150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644" y="1706880"/>
            <a:ext cx="4338802" cy="4465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Un personaje completo se ve de la forma:</a:t>
            </a:r>
          </a:p>
          <a:p>
            <a:pPr rtl="0"/>
            <a:endParaRPr lang="es-ES" dirty="0"/>
          </a:p>
        </p:txBody>
      </p:sp>
      <p:pic>
        <p:nvPicPr>
          <p:cNvPr id="10" name="Imagen 9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07858122-A284-7DCC-D177-C77057211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597" y="1701797"/>
            <a:ext cx="9345072" cy="4462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>
                <a:solidFill>
                  <a:schemeClr val="accent1"/>
                </a:solidFill>
              </a:rPr>
              <a:t>Interacción con </a:t>
            </a:r>
            <a:r>
              <a:rPr lang="es-ES" dirty="0" err="1">
                <a:solidFill>
                  <a:schemeClr val="accent1"/>
                </a:solidFill>
              </a:rPr>
              <a:t>Prolog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/>
          <a:p>
            <a:pPr rtl="0"/>
            <a:r>
              <a:rPr lang="es-MX" sz="2600"/>
              <a:t>Para la integración con </a:t>
            </a:r>
            <a:r>
              <a:rPr lang="es-MX" sz="2600" err="1"/>
              <a:t>Prolog</a:t>
            </a:r>
            <a:r>
              <a:rPr lang="es-MX" sz="2600"/>
              <a:t>, desarrollamos un archivo .</a:t>
            </a:r>
            <a:r>
              <a:rPr lang="es-MX" sz="2600" err="1"/>
              <a:t>pl</a:t>
            </a:r>
            <a:r>
              <a:rPr lang="es-MX" sz="2600"/>
              <a:t> que contiene reglas y hechos predeterminados que sirven como base de conocimiento para el juego. Desde Java, nos encargamos de consultar y cargar dinámicamente hechos relacionados con personajes, sus hechizos, y el estado de personajes debilitados en el contexto del juego.</a:t>
            </a:r>
            <a:endParaRPr lang="es-ES" sz="2600"/>
          </a:p>
        </p:txBody>
      </p:sp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7D089895-7FBA-19F3-952E-DDC7FEB3A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4" b="2387"/>
          <a:stretch/>
        </p:blipFill>
        <p:spPr>
          <a:xfrm>
            <a:off x="6500707" y="1498600"/>
            <a:ext cx="5078677" cy="4673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accent1"/>
                </a:solidFill>
              </a:rPr>
              <a:t>Simulación de batalla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FC9FDF8-085D-197A-3425-EFCD8A2B8364}"/>
              </a:ext>
            </a:extLst>
          </p:cNvPr>
          <p:cNvSpPr txBox="1"/>
          <p:nvPr/>
        </p:nvSpPr>
        <p:spPr>
          <a:xfrm>
            <a:off x="1218883" y="1628507"/>
            <a:ext cx="8280920" cy="31700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/>
            <a:r>
              <a:rPr lang="es-AR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A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s-A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A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s-A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A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s-AR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s-A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A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s-A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s-A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A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s-A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s-A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A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Batallon</a:t>
            </a:r>
            <a:r>
              <a:rPr lang="es-A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magos</a:t>
            </a:r>
            <a:r>
              <a:rPr lang="es-A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A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s-A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Batallon</a:t>
            </a:r>
            <a:r>
              <a:rPr lang="es-A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PersonajeFactory.</a:t>
            </a:r>
            <a:r>
              <a:rPr lang="es-AR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generarMagos</a:t>
            </a:r>
            <a:r>
              <a:rPr lang="es-A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s-A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A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Batallon</a:t>
            </a:r>
            <a:r>
              <a:rPr lang="es-A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mortifagos</a:t>
            </a:r>
            <a:r>
              <a:rPr lang="es-A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A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s-A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Batallon</a:t>
            </a:r>
            <a:r>
              <a:rPr lang="es-A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PersonajeFactory.</a:t>
            </a:r>
            <a:r>
              <a:rPr lang="es-AR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generarMortifagos</a:t>
            </a:r>
            <a:r>
              <a:rPr lang="es-A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s-A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Juego </a:t>
            </a:r>
            <a:r>
              <a:rPr lang="es-AR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juego</a:t>
            </a:r>
            <a:r>
              <a:rPr lang="es-A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A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Juego();</a:t>
            </a:r>
          </a:p>
          <a:p>
            <a:pPr marL="0" marR="0"/>
            <a:r>
              <a:rPr lang="es-A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AR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juego</a:t>
            </a:r>
            <a:r>
              <a:rPr lang="es-A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.cargarOActualizarPersonajeEnProlog</a:t>
            </a:r>
            <a:r>
              <a:rPr lang="es-A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magos</a:t>
            </a:r>
            <a:r>
              <a:rPr lang="es-A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.getMiembros</a:t>
            </a:r>
            <a:r>
              <a:rPr lang="es-A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s-AR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AR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juego</a:t>
            </a:r>
            <a:r>
              <a:rPr lang="es-A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.cargarOActualizarPersonajeEnProlog</a:t>
            </a:r>
            <a:r>
              <a:rPr lang="es-A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mortifagos</a:t>
            </a:r>
            <a:r>
              <a:rPr lang="es-A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.getMiembros</a:t>
            </a:r>
            <a:r>
              <a:rPr lang="es-A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s-AR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AR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juego</a:t>
            </a:r>
            <a:r>
              <a:rPr lang="es-A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.cargarHechizosEnProlog</a:t>
            </a:r>
            <a:r>
              <a:rPr lang="es-A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magos</a:t>
            </a:r>
            <a:r>
              <a:rPr lang="es-A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.getMiembros</a:t>
            </a:r>
            <a:r>
              <a:rPr lang="es-A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s-AR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AR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juego</a:t>
            </a:r>
            <a:r>
              <a:rPr lang="es-A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.cargarHechizosEnProlog</a:t>
            </a:r>
            <a:r>
              <a:rPr lang="es-A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mortifagos</a:t>
            </a:r>
            <a:r>
              <a:rPr lang="es-A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.getMiembros</a:t>
            </a:r>
            <a:r>
              <a:rPr lang="es-A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s-A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pPr marL="0" marR="0"/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s-A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s-A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(3)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líneas de triple circuito (panorámica)</Template>
  <TotalTime>84</TotalTime>
  <Words>260</Words>
  <Application>Microsoft Office PowerPoint</Application>
  <PresentationFormat>Personalizado</PresentationFormat>
  <Paragraphs>35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Consolas</vt:lpstr>
      <vt:lpstr>Tecnología 16x9</vt:lpstr>
      <vt:lpstr>Magos contra Mortífagos</vt:lpstr>
      <vt:lpstr>Implementación de Personajes</vt:lpstr>
      <vt:lpstr>Implementación de Hechizos</vt:lpstr>
      <vt:lpstr>Un personaje completo se ve de la forma: </vt:lpstr>
      <vt:lpstr>Interacción con Prolog</vt:lpstr>
      <vt:lpstr>Simulación de batalla</vt:lpstr>
      <vt:lpstr>Agregar un título de diapositiva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Rivera</dc:creator>
  <cp:lastModifiedBy>Victor Rivera</cp:lastModifiedBy>
  <cp:revision>3</cp:revision>
  <dcterms:created xsi:type="dcterms:W3CDTF">2024-11-12T12:14:30Z</dcterms:created>
  <dcterms:modified xsi:type="dcterms:W3CDTF">2024-11-12T17:15:09Z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MSIP_Label_b869b94a-4451-4543-bdff-7513bdbafb41_Enabled">
    <vt:lpwstr>true</vt:lpwstr>
  </property>
  <property fmtid="{D5CDD505-2E9C-101B-9397-08002B2CF9AE}" pid="9" name="MSIP_Label_b869b94a-4451-4543-bdff-7513bdbafb41_SetDate">
    <vt:lpwstr>2024-11-12T12:28:26Z</vt:lpwstr>
  </property>
  <property fmtid="{D5CDD505-2E9C-101B-9397-08002B2CF9AE}" pid="10" name="MSIP_Label_b869b94a-4451-4543-bdff-7513bdbafb41_Method">
    <vt:lpwstr>Standard</vt:lpwstr>
  </property>
  <property fmtid="{D5CDD505-2E9C-101B-9397-08002B2CF9AE}" pid="11" name="MSIP_Label_b869b94a-4451-4543-bdff-7513bdbafb41_Name">
    <vt:lpwstr>General</vt:lpwstr>
  </property>
  <property fmtid="{D5CDD505-2E9C-101B-9397-08002B2CF9AE}" pid="12" name="MSIP_Label_b869b94a-4451-4543-bdff-7513bdbafb41_SiteId">
    <vt:lpwstr>7fa88d8c-b752-45ac-9ddb-6fac354f6545</vt:lpwstr>
  </property>
  <property fmtid="{D5CDD505-2E9C-101B-9397-08002B2CF9AE}" pid="13" name="MSIP_Label_b869b94a-4451-4543-bdff-7513bdbafb41_ActionId">
    <vt:lpwstr>bb9c47f5-d4f5-48f3-b409-4b6ba345b607</vt:lpwstr>
  </property>
  <property fmtid="{D5CDD505-2E9C-101B-9397-08002B2CF9AE}" pid="14" name="MSIP_Label_b869b94a-4451-4543-bdff-7513bdbafb41_ContentBits">
    <vt:lpwstr>0</vt:lpwstr>
  </property>
</Properties>
</file>