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DB929-59FE-4447-B16D-0A5EF3229C1E}" type="datetimeFigureOut">
              <a:rPr lang="en-US" smtClean="0"/>
              <a:t>28-Jun-18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8EA55-30B3-405C-A60D-C881CA3E8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4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7370-5925-46DC-8F80-FDDD337BC147}" type="datetime1">
              <a:rPr lang="ro-RO" smtClean="0"/>
              <a:t>28.06.2018</a:t>
            </a:fld>
            <a:endParaRPr lang="ro-R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2475-FA10-419B-8E4E-0A0D91B9A563}" type="datetime1">
              <a:rPr lang="ro-RO" smtClean="0"/>
              <a:t>28.06.2018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0D2C-17F3-4A55-8A6E-F1EDF21285AF}" type="datetime1">
              <a:rPr lang="ro-RO" smtClean="0"/>
              <a:t>28.06.2018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2954-66CB-49FD-B4DE-EB00C8DCEDF3}" type="datetime1">
              <a:rPr lang="ro-RO" smtClean="0"/>
              <a:t>28.06.2018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A6FE-4A70-44FE-AB30-7A1732DA818C}" type="datetime1">
              <a:rPr lang="ro-RO" smtClean="0"/>
              <a:t>28.06.2018</a:t>
            </a:fld>
            <a:endParaRPr lang="ro-RO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8707EA2-EC6B-442E-8642-EF2D8D5FAE4D}" type="datetime1">
              <a:rPr lang="ro-RO" smtClean="0"/>
              <a:t>28.06.2018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6944-2224-4F31-9AA8-604B176C0D9C}" type="datetime1">
              <a:rPr lang="ro-RO" smtClean="0"/>
              <a:t>28.06.2018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o-RO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E5474-53E2-4BFE-9D29-99EC6CC4227F}" type="datetime1">
              <a:rPr lang="ro-RO" smtClean="0"/>
              <a:t>28.06.2018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DB51-3240-46F8-97B9-272DD5228C9C}" type="datetime1">
              <a:rPr lang="ro-RO" smtClean="0"/>
              <a:t>28.06.2018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416-4052-4D02-87A5-B76A58698878}" type="datetime1">
              <a:rPr lang="ro-RO" smtClean="0"/>
              <a:t>28.06.2018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2514004-203C-4E8A-85E3-6A1A52BA5691}" type="datetime1">
              <a:rPr lang="ro-RO" smtClean="0"/>
              <a:t>28.06.2018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9E51E4C-5932-47B0-8A19-A874B695956D}" type="datetime1">
              <a:rPr lang="ro-RO" smtClean="0"/>
              <a:t>28.06.2018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2088232"/>
          </a:xfrm>
        </p:spPr>
        <p:txBody>
          <a:bodyPr>
            <a:normAutofit/>
          </a:bodyPr>
          <a:lstStyle/>
          <a:p>
            <a:r>
              <a:rPr lang="ro-RO" dirty="0" smtClean="0"/>
              <a:t>Absolvent </a:t>
            </a:r>
            <a:r>
              <a:rPr lang="ro-RO" dirty="0" smtClean="0"/>
              <a:t>Străinu Emanuela</a:t>
            </a:r>
          </a:p>
          <a:p>
            <a:endParaRPr lang="ro-RO" dirty="0" smtClean="0"/>
          </a:p>
          <a:p>
            <a:r>
              <a:rPr lang="ro-RO" dirty="0" smtClean="0"/>
              <a:t>Profesor </a:t>
            </a:r>
            <a:r>
              <a:rPr lang="ro-RO" dirty="0" smtClean="0"/>
              <a:t>Coordonator Drd. Colab. Florin Olariu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1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5400" dirty="0" smtClean="0">
                <a:latin typeface="Times New Roman" pitchFamily="18" charset="0"/>
                <a:cs typeface="Times New Roman" pitchFamily="18" charset="0"/>
              </a:rPr>
              <a:t>Share it!– </a:t>
            </a:r>
            <a:r>
              <a:rPr lang="ro-RO" sz="5400" dirty="0" smtClean="0">
                <a:latin typeface="Times New Roman" pitchFamily="18" charset="0"/>
                <a:cs typeface="Times New Roman" pitchFamily="18" charset="0"/>
              </a:rPr>
              <a:t>aplicție </a:t>
            </a:r>
            <a:r>
              <a:rPr lang="ro-RO" sz="5400" dirty="0" smtClean="0">
                <a:latin typeface="Times New Roman" pitchFamily="18" charset="0"/>
                <a:cs typeface="Times New Roman" pitchFamily="18" charset="0"/>
              </a:rPr>
              <a:t>web pentru partajarea mașinilor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3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2</a:t>
            </a:fld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o-RO" dirty="0" smtClean="0"/>
              <a:t> </a:t>
            </a:r>
            <a:r>
              <a:rPr lang="en-US" dirty="0" err="1" smtClean="0"/>
              <a:t>Motivație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 smtClean="0"/>
              <a:t>aplicației</a:t>
            </a:r>
            <a:endParaRPr lang="ro-RO" dirty="0" smtClean="0"/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Scenarii de utilizare</a:t>
            </a:r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Demo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Concluzi</a:t>
            </a:r>
            <a:r>
              <a:rPr lang="ro-RO" dirty="0" smtClean="0"/>
              <a:t>i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Motivație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3</a:t>
            </a:fld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o-RO" dirty="0" smtClean="0"/>
              <a:t>Motivația alegerii temei</a:t>
            </a:r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Gradul de noutate al temei</a:t>
            </a:r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Obiectivele generale ale lucrării</a:t>
            </a:r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Contribuții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Arhitectura aplicației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4</a:t>
            </a:fld>
            <a:endParaRPr lang="ro-RO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6672277" cy="4104455"/>
          </a:xfrm>
        </p:spPr>
      </p:pic>
    </p:spTree>
    <p:extLst>
      <p:ext uri="{BB962C8B-B14F-4D97-AF65-F5344CB8AC3E}">
        <p14:creationId xmlns:p14="http://schemas.microsoft.com/office/powerpoint/2010/main" val="31339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Scenarii de utilizare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5</a:t>
            </a:fld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o-RO" dirty="0" smtClean="0"/>
              <a:t>Secțiunea pentru administratori</a:t>
            </a:r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Secțiunea pentru clienți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6</a:t>
            </a:fld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Concluzii finale</a:t>
            </a:r>
          </a:p>
          <a:p>
            <a:r>
              <a:rPr lang="ro-RO" dirty="0" smtClean="0"/>
              <a:t>Îmbunătățiri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</TotalTime>
  <Words>66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Share it!– aplicție web pentru partajarea mașinilor</vt:lpstr>
      <vt:lpstr>Cuprins</vt:lpstr>
      <vt:lpstr>Motivație</vt:lpstr>
      <vt:lpstr>Arhitectura aplicației</vt:lpstr>
      <vt:lpstr>Scenarii de utilizare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Orderino – aplicție web pentru managementul restaurantelor</dc:title>
  <dc:creator>Florin Cojocariu</dc:creator>
  <cp:lastModifiedBy>Ema Strainu</cp:lastModifiedBy>
  <cp:revision>6</cp:revision>
  <dcterms:created xsi:type="dcterms:W3CDTF">2018-06-28T18:27:53Z</dcterms:created>
  <dcterms:modified xsi:type="dcterms:W3CDTF">2018-06-28T19:55:18Z</dcterms:modified>
</cp:coreProperties>
</file>