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f13075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f13075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f13075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f13075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f13075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f13075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f13075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f13075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f13075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f1307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f13075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f13075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discussion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of the program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Building a community of technical implementers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Sharing approaches and good practices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Developing community driven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Improving approach to security 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Combination of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Demonstration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Practical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architecture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specific use case of running a (reasonable) DHIS2 application on linode virtual machine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Embodies a number of good security practices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adapted to different infrastructure 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work in progress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Formalities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Participants will work in pairs and be allocated their own linode between two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 each day at 17h00 with evaluation of the day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each day at 09h00 with short discussion of day's program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Lunch is at 13h00 with to tea breaks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Everything else is flexible</a:t>
            </a:r>
            <a:endParaRPr sz="2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program detail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Thank You</a:t>
            </a:r>
            <a:endParaRPr b="1" sz="3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524375"/>
            <a:ext cx="42862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