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e7fd68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e7fd68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e7fd68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e7fd68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e7fd68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e7fd68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e7fd68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e7fd68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e7fd68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e7fd68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e7fd68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e7fd68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e7fd68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e7fd68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e7fd68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e7fd68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xd.readthedocs.io/en/latest/" TargetMode="External"/><Relationship Id="rId4" Type="http://schemas.openxmlformats.org/officeDocument/2006/relationships/hyperlink" Target="https://linuxcontainers.org/" TargetMode="External"/><Relationship Id="rId5" Type="http://schemas.openxmlformats.org/officeDocument/2006/relationships/hyperlink" Target="https://stgraber.org/" TargetMode="External"/><Relationship Id="rId6" Type="http://schemas.openxmlformats.org/officeDocument/2006/relationships/hyperlink" Target="https://blog.ubuntu.com/2016/03/22/lxd-2-0-your-first-lxd-container" TargetMode="External"/><Relationship Id="rId7" Type="http://schemas.openxmlformats.org/officeDocument/2006/relationships/hyperlink" Target="https://help.ubuntu.com/lts/serverguide/virtualization.html.e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LXD/LXC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Jolliffe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Lxc is a lightweight virtualization using isolation mechanisms provided by native linux kernel (similar to docker, rkt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emphasis to docker in that it provides full OS containers rather than wrapping a single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Lxd is a management tool built on top of lxc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are extremely fast to create, snaphot, start, stop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high packing density - you can have many more containers than full virtual machines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and snapshots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Lxd is image based.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containers are created from existing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images are available for many linux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create (and publish) your own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snapshots, rolling back etc is straightforward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simple setups containers can use the host filesystem (they end up with their root filesystems under /var/lib/lxd)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features like fast snapshots, file system quotas etc not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more advanced filesystem (eg zfs or brts) enables more (and much faster) features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disk volumes can be made available to a container - for example providing access to a fast and/or encrypted disk for use by a postgres container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Lxd client is a CLI tool which makes scripting lxc scenarios quite straightforward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Lxd exposes a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Lxc is designed to be easily used in a cluster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 tools like Proxmox provide a convenient user interface for managing lxc (and kvm)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number of other GUI tools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simple environment with a handful of machines it is convenient (and to interact through cli)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 from our automated setup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fetching and installing images for dhis2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lxc remote add instructor 178.79.181.151 --public --accept-certificate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lxc init instructor:dhis2-proxy proxy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lxc init instructor:dhis2-tc tomcat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lxc init instructor:dhis2-pg postgres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lxc init instructor:dhis2-monitor monitor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snippets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lxc config device add proxy myport443 proxy listen=tcp:0.0.0.0:443 connect=tcp:192.168.0.2:443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lxc config set tomcat limits.cpu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lxc config set tomcat limits.memory 6GB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lxc config device add postgres cryptdata disk source=/dev/VG_cryptdata/LV_cryptdata path=/data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tutorials and docs on the web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https://lxd.readthedocs.io/en/latest/</a:t>
            </a:r>
            <a:r>
              <a:rPr lang="en"/>
              <a:t> - Official reference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https://linuxcontainers.org/</a:t>
            </a:r>
            <a:r>
              <a:rPr lang="en"/>
              <a:t> - Official web page (checkout interactive tutorial)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https://stgraber.org/</a:t>
            </a:r>
            <a:r>
              <a:rPr lang="en"/>
              <a:t> - Stefane Graber's blog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https://blog.ubuntu.com/2016/03/22/lxd-2-0-your-first-lxd-container</a:t>
            </a:r>
            <a:r>
              <a:rPr lang="en"/>
              <a:t> - Nice summary of the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https://help.ubuntu.com/lts/serverguide/virtualization.html.en</a:t>
            </a:r>
            <a:r>
              <a:rPr lang="en"/>
              <a:t> - Ubuntu server manual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and practical exercise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Starting and stopping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an ubuntu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commands on the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 centos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Destroying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networking with dnsmasq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Publishing an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