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uel Chukala" initials="AC" lastIdx="1" clrIdx="0">
    <p:extLst>
      <p:ext uri="{19B8F6BF-5375-455C-9EA6-DF929625EA0E}">
        <p15:presenceInfo xmlns:p15="http://schemas.microsoft.com/office/powerpoint/2012/main" userId="22a3aa650905c8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F2C9F-B759-4F33-9EF8-55AB6EE46CD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118E-F35C-496C-A7F7-005F8019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arduino.cc/projecthub/lindsi8784/electronic-piano-keyboard-with-preset-songs-74ee7c?ref=tag&amp;ref_id=piano&amp;offset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8736" y="733647"/>
            <a:ext cx="1066504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15" dirty="0">
                <a:solidFill>
                  <a:schemeClr val="accent3"/>
                </a:solidFill>
              </a:rPr>
              <a:t>Hardware </a:t>
            </a:r>
            <a:r>
              <a:rPr lang="en-US" sz="4000" spc="50" dirty="0">
                <a:solidFill>
                  <a:schemeClr val="accent3"/>
                </a:solidFill>
              </a:rPr>
              <a:t>and </a:t>
            </a:r>
            <a:r>
              <a:rPr lang="en-US" sz="4000" spc="25" dirty="0">
                <a:solidFill>
                  <a:schemeClr val="accent3"/>
                </a:solidFill>
              </a:rPr>
              <a:t>Software</a:t>
            </a:r>
            <a:r>
              <a:rPr lang="en-US" sz="4000" spc="-95" dirty="0">
                <a:solidFill>
                  <a:schemeClr val="accent3"/>
                </a:solidFill>
              </a:rPr>
              <a:t> </a:t>
            </a:r>
            <a:r>
              <a:rPr lang="en-US" sz="4000" spc="10" dirty="0">
                <a:solidFill>
                  <a:schemeClr val="accent3"/>
                </a:solidFill>
              </a:rPr>
              <a:t>Interfaces, </a:t>
            </a:r>
            <a:r>
              <a:rPr lang="en-US" sz="4000" spc="30" dirty="0">
                <a:solidFill>
                  <a:schemeClr val="accent3"/>
                </a:solidFill>
              </a:rPr>
              <a:t>CSCI</a:t>
            </a:r>
            <a:r>
              <a:rPr lang="en-US" sz="4000" spc="-85" dirty="0">
                <a:solidFill>
                  <a:schemeClr val="accent3"/>
                </a:solidFill>
              </a:rPr>
              <a:t> </a:t>
            </a:r>
            <a:r>
              <a:rPr lang="en-US" sz="4000" spc="30" dirty="0">
                <a:solidFill>
                  <a:schemeClr val="accent3"/>
                </a:solidFill>
              </a:rPr>
              <a:t>3511 </a:t>
            </a:r>
            <a:r>
              <a:rPr lang="en-US" sz="4000" dirty="0">
                <a:solidFill>
                  <a:schemeClr val="accent3"/>
                </a:solidFill>
              </a:rPr>
              <a:t>Final Project Title:</a:t>
            </a:r>
          </a:p>
          <a:p>
            <a:pPr algn="ctr"/>
            <a:r>
              <a:rPr lang="en-US" sz="4000" dirty="0">
                <a:solidFill>
                  <a:schemeClr val="accent3"/>
                </a:solidFill>
              </a:rPr>
              <a:t>Arduino Controlled Piano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BY:		Susan Lee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Amanuel Chukala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	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Robert Armbrust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Instructor: </a:t>
            </a:r>
            <a:r>
              <a:rPr lang="en-US" sz="2400" spc="-20" dirty="0">
                <a:solidFill>
                  <a:schemeClr val="bg1"/>
                </a:solidFill>
                <a:latin typeface="Calibri"/>
                <a:cs typeface="Calibri"/>
              </a:rPr>
              <a:t>Liang He, Ph.D.</a:t>
            </a:r>
          </a:p>
          <a:p>
            <a:endParaRPr lang="en-US" sz="2400" spc="-2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400" spc="-20" dirty="0">
                <a:solidFill>
                  <a:schemeClr val="bg1"/>
                </a:solidFill>
                <a:latin typeface="Calibri"/>
                <a:cs typeface="Calibri"/>
              </a:rPr>
              <a:t>Submission Date : 09/17/2018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1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26" y="1563779"/>
            <a:ext cx="1144765" cy="593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3294" y="1872551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Ardunio</a:t>
            </a:r>
            <a:r>
              <a:rPr lang="en-US" dirty="0"/>
              <a:t> UNO &amp; </a:t>
            </a:r>
            <a:r>
              <a:rPr lang="en-US" dirty="0" err="1"/>
              <a:t>Genuino</a:t>
            </a:r>
            <a:r>
              <a:rPr lang="en-US" dirty="0"/>
              <a:t> UNO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75" y="1860688"/>
            <a:ext cx="824637" cy="824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6320" y="2299503"/>
            <a:ext cx="440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Adafruit</a:t>
            </a:r>
            <a:r>
              <a:rPr lang="en-US" dirty="0"/>
              <a:t> Standard LCD – 16x2 White on blue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029" y="3029569"/>
            <a:ext cx="806882" cy="8068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7086" y="343934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Button x8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476" y="2638987"/>
            <a:ext cx="940047" cy="9400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42486" y="324251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Breadboard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127" y="2812554"/>
            <a:ext cx="859913" cy="8599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17040" y="329367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Jumper wires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718" y="3174416"/>
            <a:ext cx="984435" cy="9844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25256" y="3789519"/>
            <a:ext cx="361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Turn Potentiometer – 10k ohms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9150" y="4781203"/>
            <a:ext cx="767671" cy="7676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11553" y="518885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2876" y="4769599"/>
            <a:ext cx="818026" cy="8180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77340" y="526731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Buzzer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3155" y="4772814"/>
            <a:ext cx="784451" cy="7844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10029" y="4255072"/>
            <a:ext cx="8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Resistor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77875" y="558762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 ohm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2452" y="4751539"/>
            <a:ext cx="806081" cy="8060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71554" y="563664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ohm x3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3379" y="4767659"/>
            <a:ext cx="842392" cy="84239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03379" y="564729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1k ohm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00617" y="4755835"/>
            <a:ext cx="1305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220 ohm x4</a:t>
            </a:r>
          </a:p>
          <a:p>
            <a:r>
              <a:rPr lang="en-US" dirty="0"/>
              <a:t>560 ohm</a:t>
            </a:r>
          </a:p>
          <a:p>
            <a:r>
              <a:rPr lang="en-US" dirty="0"/>
              <a:t>4.7k ohm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6579" y="249160"/>
            <a:ext cx="5166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Component and supplies</a:t>
            </a:r>
          </a:p>
        </p:txBody>
      </p:sp>
    </p:spTree>
    <p:extLst>
      <p:ext uri="{BB962C8B-B14F-4D97-AF65-F5344CB8AC3E}">
        <p14:creationId xmlns:p14="http://schemas.microsoft.com/office/powerpoint/2010/main" val="109139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4863" y="452761"/>
            <a:ext cx="264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About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3592" y="1589103"/>
            <a:ext cx="1040534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(7/8) press button represents a piano key</a:t>
            </a:r>
          </a:p>
          <a:p>
            <a:r>
              <a:rPr lang="en-US" sz="2400" dirty="0"/>
              <a:t>The resistors (1M, 10k, 4.7K, 1K, 560, and 220) change the pitch</a:t>
            </a:r>
          </a:p>
          <a:p>
            <a:r>
              <a:rPr lang="en-US" sz="2400" dirty="0"/>
              <a:t>Last press button (8/8) grounds and connects all 7 switches using a 10k ohm resistor</a:t>
            </a:r>
          </a:p>
          <a:p>
            <a:r>
              <a:rPr lang="en-US" sz="2400" dirty="0"/>
              <a:t>LED is used to indicate “menu mode”, LED lights on when menu is on</a:t>
            </a:r>
          </a:p>
          <a:p>
            <a:endParaRPr lang="en-US" sz="2400" dirty="0"/>
          </a:p>
          <a:p>
            <a:r>
              <a:rPr lang="en-US" sz="2400" dirty="0"/>
              <a:t>Program begins with LED off and keyboard active</a:t>
            </a:r>
          </a:p>
          <a:p>
            <a:r>
              <a:rPr lang="en-US" sz="2400" dirty="0"/>
              <a:t>Once in menu, LED will be turned on and piano keys disabled</a:t>
            </a:r>
          </a:p>
          <a:p>
            <a:r>
              <a:rPr lang="en-US" sz="2400" dirty="0"/>
              <a:t>Double click to restart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9149" y="479394"/>
            <a:ext cx="21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Schematics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5" y="1125725"/>
            <a:ext cx="9179510" cy="53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4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4963" y="417250"/>
            <a:ext cx="305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Circuit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26" y="1251750"/>
            <a:ext cx="9685538" cy="50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6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0370-E77E-44D8-B0E9-C32FF6FC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22D0-09EC-40B1-9E97-A262133D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endParaRPr lang="en-US" dirty="0"/>
          </a:p>
          <a:p>
            <a:r>
              <a:rPr lang="en-US" dirty="0"/>
              <a:t>All the pictures credit goes to Lindsay Fox, an author on Arduino Project Hub, which you will find her awesome Arduino projects on the following website:</a:t>
            </a:r>
          </a:p>
          <a:p>
            <a:r>
              <a:rPr lang="en-US" dirty="0">
                <a:hlinkClick r:id="rId2"/>
              </a:rPr>
              <a:t>https://create.arduino.cc/projecthub/lindsi8784/electronic-piano-keyboard-with-preset-songs-74ee7c?ref=tag&amp;ref_id=piano&amp;offset=0</a:t>
            </a:r>
            <a:endParaRPr lang="en-US" dirty="0"/>
          </a:p>
          <a:p>
            <a:r>
              <a:rPr lang="en-US" dirty="0"/>
              <a:t>Even though we have used her work as an initial idea, there will be a complete different source code and some added features – hopefully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4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</TotalTime>
  <Words>238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Susan</dc:creator>
  <cp:lastModifiedBy>Amanuel Chukala</cp:lastModifiedBy>
  <cp:revision>11</cp:revision>
  <dcterms:created xsi:type="dcterms:W3CDTF">2018-09-15T23:59:44Z</dcterms:created>
  <dcterms:modified xsi:type="dcterms:W3CDTF">2018-09-16T03:30:35Z</dcterms:modified>
</cp:coreProperties>
</file>