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759"/>
    <a:srgbClr val="0F7517"/>
    <a:srgbClr val="72492A"/>
    <a:srgbClr val="5E392A"/>
    <a:srgbClr val="6E4435"/>
    <a:srgbClr val="61362A"/>
    <a:srgbClr val="674636"/>
    <a:srgbClr val="B36226"/>
    <a:srgbClr val="DB9D58"/>
    <a:srgbClr val="FF9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5"/>
    <p:restoredTop sz="94694"/>
  </p:normalViewPr>
  <p:slideViewPr>
    <p:cSldViewPr snapToGrid="0" snapToObjects="1">
      <p:cViewPr>
        <p:scale>
          <a:sx n="112" d="100"/>
          <a:sy n="112" d="100"/>
        </p:scale>
        <p:origin x="-3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889C-6F3D-9E40-A4A6-22042757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1F1E1-834A-E448-9806-0BD770AE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4ED1-4D33-9942-BC77-A085B909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6C90-DA27-D64A-9B7C-BB7F3C8F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B66C-87C2-A443-8267-BCD679F1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D719-36E0-7949-A89C-D98236A7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66C60-BF8B-9449-BB04-4BAA4AC6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339D-31D4-0846-9E90-BEFD6750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2C6A-79E9-9142-9CB9-CEE36D4A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D354-7423-4F41-BC4B-1521A69F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70868-C93E-3B44-B482-A6977E639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F4488-58FE-C845-BD35-24A78E22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68B9-DD29-1747-B71B-BA0FED27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7EFE-8557-6844-B0F9-BE1EEFA0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B4E3-AF49-0642-9740-541EFF18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3959-4A9C-0746-A80E-906AC233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2CD4-F396-844F-9DB6-DB153888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97CD-C426-8540-A050-B131F384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2386-91E0-CA45-96D7-D3FAF4EA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82CD-129E-5049-BEF3-4645AB53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9F5A-A45E-A644-9EEF-6F043C66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BF17-F4FD-5B45-B692-8AE1408C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702B-7A1C-CB4F-B56B-8F3D8C5D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42CC-33F9-814B-B46F-C0629B90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DD5A-8642-F149-94B9-3DD39D92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A2F1-FF94-7D48-A0C2-5C2CBF4C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88CB-89AD-6240-B39E-96F7FCFC3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5852-7C72-F14B-95C4-8FFD363F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191E-D02A-8E4F-8BA8-8D393D6E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3CE3-9DD3-7541-BC74-B7248473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6C3E5-40AF-E443-BB36-03E66D96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AC98-0095-3A45-89E2-8C930860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449E1-0D7D-A24A-A4A4-DA17F023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EED3-5BB5-1E41-A059-011857EC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3B578-9419-A348-8203-D9663E3DB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79D27-C105-9D4D-8025-BEFB13CDD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8ABBC-644E-3F44-9601-A81F38C4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32EBA-D44A-A445-BED1-727F96B6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E6443-8123-EB4A-8243-DF809209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CD2A-490A-9B46-9743-1AD1EE8D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170D-DC8D-7B4F-A72D-69F3A799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3FC1-47B2-B64D-A2A7-F4188718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7BE11-0F0F-4642-8F23-4948B1B9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84912-A887-0845-BC0E-819EFD2F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A7516-188E-B24D-A6C1-DCD0609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8460D-37C6-E54A-BE78-4422EAC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096C-8210-184C-8847-77CC2D0C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C499-9E78-F941-9154-4578272B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CD2E3-6E45-5B47-AC01-60014AB0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0850-5BD4-604E-9CD4-2B828FC8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1178-F9DE-A547-A521-6E5D986A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D8E9-4ECC-E84A-BE18-39D0EE2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0907-2EE1-494A-8FFB-EBBE7C48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D5EED-8EE5-5249-8363-D7DE22A5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031EE-E5E1-ED4B-B3A2-413209039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7A2C1-47E9-B345-99DF-4DD7C714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A17FB-5912-5443-976F-019F6078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8AE6-A244-064B-9515-3A622676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8419F-F487-7546-A094-7107A1CD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F6265-FC28-E940-9FCF-15F3D5DD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EBCF-7F80-4745-AA46-93D71C59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319C-EC6B-2F49-A488-C10CCF64866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653A-AD11-3544-BD83-4C88A1481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2189-081D-A44E-85D5-7C0A4FF8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Fire">
            <a:extLst>
              <a:ext uri="{FF2B5EF4-FFF2-40B4-BE49-F238E27FC236}">
                <a16:creationId xmlns:a16="http://schemas.microsoft.com/office/drawing/2014/main" id="{5638029E-143D-FC40-813A-F72678A1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011" y="3474482"/>
            <a:ext cx="980905" cy="98090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72798ED-4F94-6D4C-82A0-ED3734CA58FA}"/>
              </a:ext>
            </a:extLst>
          </p:cNvPr>
          <p:cNvGrpSpPr/>
          <p:nvPr/>
        </p:nvGrpSpPr>
        <p:grpSpPr>
          <a:xfrm>
            <a:off x="3193774" y="2631988"/>
            <a:ext cx="436421" cy="1900255"/>
            <a:chOff x="2919842" y="2631988"/>
            <a:chExt cx="436421" cy="1900255"/>
          </a:xfrm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C3AAC5BE-A535-704B-ADFE-14663B7E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882FF5-93B4-2046-9843-ED1319BFE37C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F64199-EFCF-AA41-9410-73EFF5B16256}"/>
              </a:ext>
            </a:extLst>
          </p:cNvPr>
          <p:cNvGrpSpPr/>
          <p:nvPr/>
        </p:nvGrpSpPr>
        <p:grpSpPr>
          <a:xfrm>
            <a:off x="2919842" y="2631988"/>
            <a:ext cx="436421" cy="1900255"/>
            <a:chOff x="2919842" y="2631988"/>
            <a:chExt cx="436421" cy="1900255"/>
          </a:xfrm>
        </p:grpSpPr>
        <p:pic>
          <p:nvPicPr>
            <p:cNvPr id="9" name="Graphic 8" descr="Water">
              <a:extLst>
                <a:ext uri="{FF2B5EF4-FFF2-40B4-BE49-F238E27FC236}">
                  <a16:creationId xmlns:a16="http://schemas.microsoft.com/office/drawing/2014/main" id="{8D606DC1-744F-E246-A8EF-13B32F68F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2687C3-DF21-5547-A307-874D99B71D6A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60E44F-1DA1-EE44-9456-F45F386E1BE3}"/>
              </a:ext>
            </a:extLst>
          </p:cNvPr>
          <p:cNvGrpSpPr/>
          <p:nvPr/>
        </p:nvGrpSpPr>
        <p:grpSpPr>
          <a:xfrm>
            <a:off x="3467706" y="2624463"/>
            <a:ext cx="436421" cy="1900255"/>
            <a:chOff x="2919842" y="2631988"/>
            <a:chExt cx="436421" cy="1900255"/>
          </a:xfrm>
        </p:grpSpPr>
        <p:pic>
          <p:nvPicPr>
            <p:cNvPr id="12" name="Graphic 11" descr="Water">
              <a:extLst>
                <a:ext uri="{FF2B5EF4-FFF2-40B4-BE49-F238E27FC236}">
                  <a16:creationId xmlns:a16="http://schemas.microsoft.com/office/drawing/2014/main" id="{91DB1E58-8EDD-E945-9768-EC3AA421A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0DA8FA-7959-F448-A260-695A32C7C23D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D85D85-E358-A343-ACAF-31C828D3F830}"/>
              </a:ext>
            </a:extLst>
          </p:cNvPr>
          <p:cNvGrpSpPr/>
          <p:nvPr/>
        </p:nvGrpSpPr>
        <p:grpSpPr>
          <a:xfrm>
            <a:off x="3730081" y="2624463"/>
            <a:ext cx="436421" cy="1900255"/>
            <a:chOff x="2919842" y="2631988"/>
            <a:chExt cx="436421" cy="1900255"/>
          </a:xfrm>
        </p:grpSpPr>
        <p:pic>
          <p:nvPicPr>
            <p:cNvPr id="21" name="Graphic 20" descr="Water">
              <a:extLst>
                <a:ext uri="{FF2B5EF4-FFF2-40B4-BE49-F238E27FC236}">
                  <a16:creationId xmlns:a16="http://schemas.microsoft.com/office/drawing/2014/main" id="{DA3FF888-A479-CC4D-A05B-B3DDAB27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CC2441-ADAA-EB43-9FFA-76FD1F3BCBBA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4E566DA-705E-9841-AC64-4CB931DB67FF}"/>
              </a:ext>
            </a:extLst>
          </p:cNvPr>
          <p:cNvSpPr/>
          <p:nvPr/>
        </p:nvSpPr>
        <p:spPr>
          <a:xfrm>
            <a:off x="3315306" y="3429000"/>
            <a:ext cx="462775" cy="260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6610C-CF21-CA4D-8769-4EAE8C4DA21D}"/>
              </a:ext>
            </a:extLst>
          </p:cNvPr>
          <p:cNvSpPr/>
          <p:nvPr/>
        </p:nvSpPr>
        <p:spPr>
          <a:xfrm rot="985604">
            <a:off x="6584911" y="2904531"/>
            <a:ext cx="188843" cy="1669773"/>
          </a:xfrm>
          <a:prstGeom prst="rect">
            <a:avLst/>
          </a:prstGeom>
          <a:solidFill>
            <a:srgbClr val="E6C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7697FE-FE66-584E-9373-C81ADFCB4B85}"/>
              </a:ext>
            </a:extLst>
          </p:cNvPr>
          <p:cNvGrpSpPr/>
          <p:nvPr/>
        </p:nvGrpSpPr>
        <p:grpSpPr>
          <a:xfrm>
            <a:off x="1230637" y="4038141"/>
            <a:ext cx="547843" cy="1910707"/>
            <a:chOff x="1230637" y="4038141"/>
            <a:chExt cx="547843" cy="191070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CF9793-2467-DB42-8ADF-10A7D99F5C4D}"/>
                </a:ext>
              </a:extLst>
            </p:cNvPr>
            <p:cNvGrpSpPr/>
            <p:nvPr/>
          </p:nvGrpSpPr>
          <p:grpSpPr>
            <a:xfrm rot="1789966">
              <a:off x="1230637" y="4048593"/>
              <a:ext cx="436421" cy="1900255"/>
              <a:chOff x="2919842" y="2631988"/>
              <a:chExt cx="436421" cy="1900255"/>
            </a:xfrm>
          </p:grpSpPr>
          <p:pic>
            <p:nvPicPr>
              <p:cNvPr id="32" name="Graphic 31" descr="Water">
                <a:extLst>
                  <a:ext uri="{FF2B5EF4-FFF2-40B4-BE49-F238E27FC236}">
                    <a16:creationId xmlns:a16="http://schemas.microsoft.com/office/drawing/2014/main" id="{7D22B42D-DFC3-AE4E-8665-D93B1547D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120272-85F3-B44A-954B-E6AD576D3A14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669773"/>
              </a:xfrm>
              <a:prstGeom prst="rect">
                <a:avLst/>
              </a:prstGeom>
              <a:solidFill>
                <a:srgbClr val="E6CF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E2635A-D053-F94F-BC26-1DFD86106926}"/>
                </a:ext>
              </a:extLst>
            </p:cNvPr>
            <p:cNvGrpSpPr/>
            <p:nvPr/>
          </p:nvGrpSpPr>
          <p:grpSpPr>
            <a:xfrm rot="19810034" flipH="1">
              <a:off x="1342059" y="4038141"/>
              <a:ext cx="436421" cy="1900255"/>
              <a:chOff x="2919842" y="2631988"/>
              <a:chExt cx="436421" cy="1900255"/>
            </a:xfrm>
          </p:grpSpPr>
          <p:pic>
            <p:nvPicPr>
              <p:cNvPr id="35" name="Graphic 34" descr="Water">
                <a:extLst>
                  <a:ext uri="{FF2B5EF4-FFF2-40B4-BE49-F238E27FC236}">
                    <a16:creationId xmlns:a16="http://schemas.microsoft.com/office/drawing/2014/main" id="{4260B4F4-38F8-BA4E-8DB8-9CE05BC53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FCCBBC9-D807-0947-B275-2F381FE1ED9A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669773"/>
              </a:xfrm>
              <a:prstGeom prst="rect">
                <a:avLst/>
              </a:prstGeom>
              <a:solidFill>
                <a:srgbClr val="E6CF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51880C-CFFE-D444-8C9A-842EF234D60A}"/>
              </a:ext>
            </a:extLst>
          </p:cNvPr>
          <p:cNvGrpSpPr/>
          <p:nvPr/>
        </p:nvGrpSpPr>
        <p:grpSpPr>
          <a:xfrm>
            <a:off x="4715964" y="3774244"/>
            <a:ext cx="436421" cy="1900255"/>
            <a:chOff x="2919842" y="2631988"/>
            <a:chExt cx="436421" cy="1900255"/>
          </a:xfrm>
        </p:grpSpPr>
        <p:pic>
          <p:nvPicPr>
            <p:cNvPr id="40" name="Graphic 39" descr="Water">
              <a:extLst>
                <a:ext uri="{FF2B5EF4-FFF2-40B4-BE49-F238E27FC236}">
                  <a16:creationId xmlns:a16="http://schemas.microsoft.com/office/drawing/2014/main" id="{763FC762-E4B6-B440-9AC7-ADD4573A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A8CCAF-AC86-414F-9119-BC37ABC6DC75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2AEFCE-C3E9-EF49-A863-F873DE7F5ABD}"/>
              </a:ext>
            </a:extLst>
          </p:cNvPr>
          <p:cNvGrpSpPr/>
          <p:nvPr/>
        </p:nvGrpSpPr>
        <p:grpSpPr>
          <a:xfrm rot="786575">
            <a:off x="5289393" y="1560629"/>
            <a:ext cx="436421" cy="1900255"/>
            <a:chOff x="2919842" y="2631988"/>
            <a:chExt cx="436421" cy="1900255"/>
          </a:xfrm>
        </p:grpSpPr>
        <p:pic>
          <p:nvPicPr>
            <p:cNvPr id="47" name="Graphic 46" descr="Water">
              <a:extLst>
                <a:ext uri="{FF2B5EF4-FFF2-40B4-BE49-F238E27FC236}">
                  <a16:creationId xmlns:a16="http://schemas.microsoft.com/office/drawing/2014/main" id="{8B5A8843-3155-DB43-92FD-63F7A4A75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8D17D0-43DC-EA47-9320-04A95955492D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4C57F24-EF64-E743-9716-42A1F6E93DFB}"/>
              </a:ext>
            </a:extLst>
          </p:cNvPr>
          <p:cNvGrpSpPr/>
          <p:nvPr/>
        </p:nvGrpSpPr>
        <p:grpSpPr>
          <a:xfrm>
            <a:off x="7942962" y="1023839"/>
            <a:ext cx="1053648" cy="2378659"/>
            <a:chOff x="7942962" y="1023839"/>
            <a:chExt cx="1053648" cy="23786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1AA0B3-0953-8E4E-8CF5-06E5E29C355D}"/>
                </a:ext>
              </a:extLst>
            </p:cNvPr>
            <p:cNvSpPr/>
            <p:nvPr/>
          </p:nvSpPr>
          <p:spPr>
            <a:xfrm>
              <a:off x="8231336" y="1535898"/>
              <a:ext cx="188843" cy="399411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Fire">
              <a:extLst>
                <a:ext uri="{FF2B5EF4-FFF2-40B4-BE49-F238E27FC236}">
                  <a16:creationId xmlns:a16="http://schemas.microsoft.com/office/drawing/2014/main" id="{ED1C849D-ED1B-3144-A313-B93B6DE37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42962" y="1023839"/>
              <a:ext cx="1053648" cy="1053648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18614B-4968-494F-9BFF-6ECF53E63CC2}"/>
                </a:ext>
              </a:extLst>
            </p:cNvPr>
            <p:cNvGrpSpPr/>
            <p:nvPr/>
          </p:nvGrpSpPr>
          <p:grpSpPr>
            <a:xfrm rot="20605123" flipH="1">
              <a:off x="8222899" y="1792891"/>
              <a:ext cx="436421" cy="1602082"/>
              <a:chOff x="2919842" y="2631988"/>
              <a:chExt cx="436421" cy="1602082"/>
            </a:xfrm>
          </p:grpSpPr>
          <p:pic>
            <p:nvPicPr>
              <p:cNvPr id="45" name="Graphic 44" descr="Water">
                <a:extLst>
                  <a:ext uri="{FF2B5EF4-FFF2-40B4-BE49-F238E27FC236}">
                    <a16:creationId xmlns:a16="http://schemas.microsoft.com/office/drawing/2014/main" id="{017B4E9A-F368-0946-86B8-5B3FA1336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901965F-1404-124A-A234-87ACB0752BA5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371600"/>
              </a:xfrm>
              <a:prstGeom prst="rect">
                <a:avLst/>
              </a:prstGeom>
              <a:solidFill>
                <a:srgbClr val="E6CFB8"/>
              </a:solidFill>
              <a:ln>
                <a:solidFill>
                  <a:srgbClr val="674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5BF0E2-00CD-0D49-B16D-31EBA1D52123}"/>
                </a:ext>
              </a:extLst>
            </p:cNvPr>
            <p:cNvGrpSpPr/>
            <p:nvPr/>
          </p:nvGrpSpPr>
          <p:grpSpPr>
            <a:xfrm flipH="1">
              <a:off x="8251576" y="1787001"/>
              <a:ext cx="436421" cy="1602082"/>
              <a:chOff x="2919842" y="2631988"/>
              <a:chExt cx="436421" cy="1602082"/>
            </a:xfrm>
          </p:grpSpPr>
          <p:pic>
            <p:nvPicPr>
              <p:cNvPr id="50" name="Graphic 49" descr="Water">
                <a:extLst>
                  <a:ext uri="{FF2B5EF4-FFF2-40B4-BE49-F238E27FC236}">
                    <a16:creationId xmlns:a16="http://schemas.microsoft.com/office/drawing/2014/main" id="{723B7E09-2C08-1849-BD16-6ADB6C7BA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08D2C24-B921-DC47-967C-99231F4BB968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371600"/>
              </a:xfrm>
              <a:prstGeom prst="rect">
                <a:avLst/>
              </a:prstGeom>
              <a:solidFill>
                <a:srgbClr val="E6CFB8"/>
              </a:solidFill>
              <a:ln>
                <a:solidFill>
                  <a:srgbClr val="674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56E1FCD-DA23-C74B-B72F-F2840AF13BE8}"/>
                </a:ext>
              </a:extLst>
            </p:cNvPr>
            <p:cNvGrpSpPr/>
            <p:nvPr/>
          </p:nvGrpSpPr>
          <p:grpSpPr>
            <a:xfrm rot="994877">
              <a:off x="8271023" y="1800416"/>
              <a:ext cx="436421" cy="1602082"/>
              <a:chOff x="2919842" y="2631988"/>
              <a:chExt cx="436421" cy="1602082"/>
            </a:xfrm>
          </p:grpSpPr>
          <p:pic>
            <p:nvPicPr>
              <p:cNvPr id="53" name="Graphic 52" descr="Water">
                <a:extLst>
                  <a:ext uri="{FF2B5EF4-FFF2-40B4-BE49-F238E27FC236}">
                    <a16:creationId xmlns:a16="http://schemas.microsoft.com/office/drawing/2014/main" id="{AF730997-5202-834E-B330-8DEAF700F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1BBF0B4-2E9A-0F44-B332-473057524768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371600"/>
              </a:xfrm>
              <a:prstGeom prst="rect">
                <a:avLst/>
              </a:prstGeom>
              <a:solidFill>
                <a:srgbClr val="E6CFB8"/>
              </a:solidFill>
              <a:ln>
                <a:solidFill>
                  <a:srgbClr val="674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65" name="Graphic 64" descr="Bonfire">
            <a:extLst>
              <a:ext uri="{FF2B5EF4-FFF2-40B4-BE49-F238E27FC236}">
                <a16:creationId xmlns:a16="http://schemas.microsoft.com/office/drawing/2014/main" id="{D3F07105-844E-7748-A57F-FD868360E0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74061" y="4055497"/>
            <a:ext cx="1555029" cy="15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6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352A444-F446-1C46-AE0F-74BB06335410}"/>
              </a:ext>
            </a:extLst>
          </p:cNvPr>
          <p:cNvSpPr/>
          <p:nvPr/>
        </p:nvSpPr>
        <p:spPr>
          <a:xfrm>
            <a:off x="8509475" y="258172"/>
            <a:ext cx="1060670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A37CEF-6739-0D41-B492-0B053140F905}"/>
              </a:ext>
            </a:extLst>
          </p:cNvPr>
          <p:cNvGrpSpPr/>
          <p:nvPr/>
        </p:nvGrpSpPr>
        <p:grpSpPr>
          <a:xfrm rot="717260">
            <a:off x="1350073" y="1328610"/>
            <a:ext cx="2887048" cy="1782849"/>
            <a:chOff x="3907577" y="2874690"/>
            <a:chExt cx="2887048" cy="1782849"/>
          </a:xfrm>
        </p:grpSpPr>
        <p:sp>
          <p:nvSpPr>
            <p:cNvPr id="8" name="Can 7">
              <a:extLst>
                <a:ext uri="{FF2B5EF4-FFF2-40B4-BE49-F238E27FC236}">
                  <a16:creationId xmlns:a16="http://schemas.microsoft.com/office/drawing/2014/main" id="{5466D357-8932-2C4A-AFED-FA25B25E9183}"/>
                </a:ext>
              </a:extLst>
            </p:cNvPr>
            <p:cNvSpPr/>
            <p:nvPr/>
          </p:nvSpPr>
          <p:spPr>
            <a:xfrm rot="14821255">
              <a:off x="4864532" y="2663664"/>
              <a:ext cx="554970" cy="2468880"/>
            </a:xfrm>
            <a:prstGeom prst="can">
              <a:avLst>
                <a:gd name="adj" fmla="val 68605"/>
              </a:avLst>
            </a:prstGeom>
            <a:solidFill>
              <a:srgbClr val="6E4435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5479BC7-B3E8-4148-ABFB-FB5010BAE1C1}"/>
                </a:ext>
              </a:extLst>
            </p:cNvPr>
            <p:cNvSpPr/>
            <p:nvPr/>
          </p:nvSpPr>
          <p:spPr>
            <a:xfrm rot="14821255">
              <a:off x="5064403" y="2237195"/>
              <a:ext cx="557784" cy="2468880"/>
            </a:xfrm>
            <a:prstGeom prst="can">
              <a:avLst>
                <a:gd name="adj" fmla="val 68605"/>
              </a:avLst>
            </a:prstGeom>
            <a:solidFill>
              <a:srgbClr val="6E4435"/>
            </a:solidFill>
            <a:ln>
              <a:solidFill>
                <a:srgbClr val="61362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5C95EB23-EB88-7A4D-977D-2CDF73F099D1}"/>
                </a:ext>
              </a:extLst>
            </p:cNvPr>
            <p:cNvSpPr/>
            <p:nvPr/>
          </p:nvSpPr>
          <p:spPr>
            <a:xfrm rot="14821255">
              <a:off x="5282700" y="2758399"/>
              <a:ext cx="554970" cy="2468880"/>
            </a:xfrm>
            <a:prstGeom prst="can">
              <a:avLst>
                <a:gd name="adj" fmla="val 68605"/>
              </a:avLst>
            </a:prstGeom>
            <a:solidFill>
              <a:srgbClr val="6E4435"/>
            </a:solidFill>
            <a:ln>
              <a:solidFill>
                <a:srgbClr val="61362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F06BDA-2E09-F944-8DB1-65AF90B0FF4C}"/>
                </a:ext>
              </a:extLst>
            </p:cNvPr>
            <p:cNvSpPr/>
            <p:nvPr/>
          </p:nvSpPr>
          <p:spPr>
            <a:xfrm rot="20033685">
              <a:off x="3999510" y="4040156"/>
              <a:ext cx="372212" cy="532789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CE852A-4A2A-1644-8A08-E309E4C09406}"/>
                </a:ext>
              </a:extLst>
            </p:cNvPr>
            <p:cNvSpPr/>
            <p:nvPr/>
          </p:nvSpPr>
          <p:spPr>
            <a:xfrm rot="20033685">
              <a:off x="4196740" y="3614025"/>
              <a:ext cx="366881" cy="52917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6A6F60-2D55-7546-870C-253EB318CBDA}"/>
                </a:ext>
              </a:extLst>
            </p:cNvPr>
            <p:cNvSpPr/>
            <p:nvPr/>
          </p:nvSpPr>
          <p:spPr>
            <a:xfrm rot="20033685">
              <a:off x="4417769" y="4129046"/>
              <a:ext cx="366881" cy="52849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74D6746-2934-7640-933C-D2F6C06197DD}"/>
                </a:ext>
              </a:extLst>
            </p:cNvPr>
            <p:cNvSpPr/>
            <p:nvPr/>
          </p:nvSpPr>
          <p:spPr>
            <a:xfrm rot="13542630">
              <a:off x="4413200" y="3672311"/>
              <a:ext cx="45719" cy="93277"/>
            </a:xfrm>
            <a:prstGeom prst="triangle">
              <a:avLst/>
            </a:prstGeom>
            <a:solidFill>
              <a:srgbClr val="6E4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5A0C9710-BE5B-544C-AF37-2726484C69F2}"/>
                </a:ext>
              </a:extLst>
            </p:cNvPr>
            <p:cNvSpPr/>
            <p:nvPr/>
          </p:nvSpPr>
          <p:spPr>
            <a:xfrm rot="13542630">
              <a:off x="4294931" y="4174730"/>
              <a:ext cx="45719" cy="61833"/>
            </a:xfrm>
            <a:prstGeom prst="triangle">
              <a:avLst/>
            </a:prstGeom>
            <a:solidFill>
              <a:srgbClr val="6E4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5B92DD0E-16B5-0447-8A66-5FB85454ED03}"/>
                </a:ext>
              </a:extLst>
            </p:cNvPr>
            <p:cNvSpPr/>
            <p:nvPr/>
          </p:nvSpPr>
          <p:spPr>
            <a:xfrm rot="11941398">
              <a:off x="4555267" y="4145973"/>
              <a:ext cx="45719" cy="61833"/>
            </a:xfrm>
            <a:prstGeom prst="triangle">
              <a:avLst/>
            </a:prstGeom>
            <a:solidFill>
              <a:srgbClr val="6E4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61F90E-C793-F448-A5DC-E358EF77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5407" y="3326279"/>
              <a:ext cx="858542" cy="344597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916282-092B-044A-B0C3-8391C54C6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205" y="3352285"/>
              <a:ext cx="540041" cy="256996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8F9521-BAE3-CA42-BD83-D6D158880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6464" y="2874690"/>
              <a:ext cx="540041" cy="256996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B7E0A2-86BB-6C4C-A447-44C3652B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973" y="3703813"/>
              <a:ext cx="1071273" cy="533935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5B00E3-4334-004F-8450-F0DEF7197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3961" y="3726315"/>
              <a:ext cx="339381" cy="146963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4E9276-169C-3A49-8E59-FB5533D14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132" y="3354881"/>
              <a:ext cx="339381" cy="146963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00689B-1EBC-404A-BFC6-F0466F379996}"/>
              </a:ext>
            </a:extLst>
          </p:cNvPr>
          <p:cNvGrpSpPr/>
          <p:nvPr/>
        </p:nvGrpSpPr>
        <p:grpSpPr>
          <a:xfrm>
            <a:off x="1356749" y="3106545"/>
            <a:ext cx="2468880" cy="2701139"/>
            <a:chOff x="7443625" y="538448"/>
            <a:chExt cx="2468880" cy="270113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61A74E8-B202-C74A-AA8C-5429F7AB3AC4}"/>
                </a:ext>
              </a:extLst>
            </p:cNvPr>
            <p:cNvSpPr/>
            <p:nvPr/>
          </p:nvSpPr>
          <p:spPr>
            <a:xfrm>
              <a:off x="8265985" y="1620456"/>
              <a:ext cx="657430" cy="810279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Fire">
              <a:extLst>
                <a:ext uri="{FF2B5EF4-FFF2-40B4-BE49-F238E27FC236}">
                  <a16:creationId xmlns:a16="http://schemas.microsoft.com/office/drawing/2014/main" id="{C5223906-7770-914A-81D0-2B07D056A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14762" y="538448"/>
              <a:ext cx="2180529" cy="2180529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7330595-1EB1-6F4C-A9EF-DA4D5639EBCB}"/>
                </a:ext>
              </a:extLst>
            </p:cNvPr>
            <p:cNvGrpSpPr/>
            <p:nvPr/>
          </p:nvGrpSpPr>
          <p:grpSpPr>
            <a:xfrm>
              <a:off x="7443625" y="2204945"/>
              <a:ext cx="2468880" cy="1034642"/>
              <a:chOff x="7550821" y="3010380"/>
              <a:chExt cx="2468880" cy="1034642"/>
            </a:xfrm>
          </p:grpSpPr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FC56E04D-E18F-8847-86A2-2D6B0E2A1C00}"/>
                  </a:ext>
                </a:extLst>
              </p:cNvPr>
              <p:cNvSpPr/>
              <p:nvPr/>
            </p:nvSpPr>
            <p:spPr>
              <a:xfrm rot="15285905">
                <a:off x="8506369" y="2272510"/>
                <a:ext cx="557784" cy="2468880"/>
              </a:xfrm>
              <a:prstGeom prst="can">
                <a:avLst>
                  <a:gd name="adj" fmla="val 68605"/>
                </a:avLst>
              </a:prstGeom>
              <a:solidFill>
                <a:srgbClr val="6E4435"/>
              </a:solidFill>
              <a:ln>
                <a:solidFill>
                  <a:srgbClr val="61362A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3DA3DEC-97C6-7E46-95F4-46C7A8A63380}"/>
                  </a:ext>
                </a:extLst>
              </p:cNvPr>
              <p:cNvSpPr/>
              <p:nvPr/>
            </p:nvSpPr>
            <p:spPr>
              <a:xfrm rot="20498335">
                <a:off x="7592650" y="3515848"/>
                <a:ext cx="366881" cy="529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681D5829-1172-1042-B0D8-20B27C8429C6}"/>
                  </a:ext>
                </a:extLst>
              </p:cNvPr>
              <p:cNvSpPr/>
              <p:nvPr/>
            </p:nvSpPr>
            <p:spPr>
              <a:xfrm rot="14007280">
                <a:off x="7830115" y="3583120"/>
                <a:ext cx="45719" cy="93277"/>
              </a:xfrm>
              <a:prstGeom prst="triangle">
                <a:avLst/>
              </a:prstGeom>
              <a:solidFill>
                <a:srgbClr val="6E44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8431EBF-24A6-BC46-9F16-48E1179904E3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7927652" y="3303592"/>
                <a:ext cx="858542" cy="344597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45FC0F1-BEFC-F145-958D-B82012239DE0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8836966" y="3431436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EF255D7-F546-2442-ACFC-10C698183F91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9285049" y="3010380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69710F2-2990-9E4D-B4B5-E6B5F430C611}"/>
                </a:ext>
              </a:extLst>
            </p:cNvPr>
            <p:cNvGrpSpPr/>
            <p:nvPr/>
          </p:nvGrpSpPr>
          <p:grpSpPr>
            <a:xfrm flipH="1">
              <a:off x="7443625" y="2160630"/>
              <a:ext cx="2468880" cy="1034642"/>
              <a:chOff x="7550821" y="3010380"/>
              <a:chExt cx="2468880" cy="1034642"/>
            </a:xfrm>
          </p:grpSpPr>
          <p:sp>
            <p:nvSpPr>
              <p:cNvPr id="60" name="Can 59">
                <a:extLst>
                  <a:ext uri="{FF2B5EF4-FFF2-40B4-BE49-F238E27FC236}">
                    <a16:creationId xmlns:a16="http://schemas.microsoft.com/office/drawing/2014/main" id="{FADC4DA2-8AE8-2941-9CD9-CCD47A281888}"/>
                  </a:ext>
                </a:extLst>
              </p:cNvPr>
              <p:cNvSpPr/>
              <p:nvPr/>
            </p:nvSpPr>
            <p:spPr>
              <a:xfrm rot="15285905">
                <a:off x="8506369" y="2272510"/>
                <a:ext cx="557784" cy="2468880"/>
              </a:xfrm>
              <a:prstGeom prst="can">
                <a:avLst>
                  <a:gd name="adj" fmla="val 68605"/>
                </a:avLst>
              </a:prstGeom>
              <a:solidFill>
                <a:srgbClr val="6E4435"/>
              </a:solidFill>
              <a:ln>
                <a:solidFill>
                  <a:srgbClr val="61362A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C1BE029-6068-F145-B4E4-E7DAA725AB2E}"/>
                  </a:ext>
                </a:extLst>
              </p:cNvPr>
              <p:cNvSpPr/>
              <p:nvPr/>
            </p:nvSpPr>
            <p:spPr>
              <a:xfrm rot="20498335">
                <a:off x="7592650" y="3515848"/>
                <a:ext cx="366881" cy="529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EA9947C6-8E6C-1649-AFB9-DEBB9509CCC1}"/>
                  </a:ext>
                </a:extLst>
              </p:cNvPr>
              <p:cNvSpPr/>
              <p:nvPr/>
            </p:nvSpPr>
            <p:spPr>
              <a:xfrm rot="14007280">
                <a:off x="7830115" y="3583120"/>
                <a:ext cx="45719" cy="93277"/>
              </a:xfrm>
              <a:prstGeom prst="triangle">
                <a:avLst/>
              </a:prstGeom>
              <a:solidFill>
                <a:srgbClr val="6E44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6FB24EF-38E0-CE4F-8C6C-6E4692B36758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7927652" y="3303592"/>
                <a:ext cx="858542" cy="344597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AA45722-26C1-D248-AB3A-CF5417B6F8A4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8836966" y="3431436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7B3A2C3-5ABB-7340-A8B3-7C19259D6B48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9285049" y="3010380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A1D52A-DEAE-0E43-B608-8C0492AA941E}"/>
              </a:ext>
            </a:extLst>
          </p:cNvPr>
          <p:cNvGrpSpPr/>
          <p:nvPr/>
        </p:nvGrpSpPr>
        <p:grpSpPr>
          <a:xfrm>
            <a:off x="4390944" y="2864018"/>
            <a:ext cx="3343926" cy="2947605"/>
            <a:chOff x="7052339" y="3220123"/>
            <a:chExt cx="3343926" cy="294760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05C972-618F-194C-B00F-2445C3D0EBC6}"/>
                </a:ext>
              </a:extLst>
            </p:cNvPr>
            <p:cNvSpPr/>
            <p:nvPr/>
          </p:nvSpPr>
          <p:spPr>
            <a:xfrm>
              <a:off x="7487317" y="4609957"/>
              <a:ext cx="374978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9BB9CC8-BA5C-784B-8988-ABABB5B22566}"/>
                </a:ext>
              </a:extLst>
            </p:cNvPr>
            <p:cNvSpPr/>
            <p:nvPr/>
          </p:nvSpPr>
          <p:spPr>
            <a:xfrm>
              <a:off x="8348745" y="4813220"/>
              <a:ext cx="448910" cy="543713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902DA40-AAC1-404E-8904-CA119F7CEA81}"/>
                </a:ext>
              </a:extLst>
            </p:cNvPr>
            <p:cNvSpPr/>
            <p:nvPr/>
          </p:nvSpPr>
          <p:spPr>
            <a:xfrm>
              <a:off x="9043490" y="4766379"/>
              <a:ext cx="448083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Fire">
              <a:extLst>
                <a:ext uri="{FF2B5EF4-FFF2-40B4-BE49-F238E27FC236}">
                  <a16:creationId xmlns:a16="http://schemas.microsoft.com/office/drawing/2014/main" id="{527F3920-1E40-C14B-A389-22CA31D05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4266" y="3275525"/>
              <a:ext cx="1799886" cy="2380965"/>
            </a:xfrm>
            <a:prstGeom prst="rect">
              <a:avLst/>
            </a:prstGeom>
          </p:spPr>
        </p:pic>
        <p:pic>
          <p:nvPicPr>
            <p:cNvPr id="98" name="Graphic 97" descr="Fire">
              <a:extLst>
                <a:ext uri="{FF2B5EF4-FFF2-40B4-BE49-F238E27FC236}">
                  <a16:creationId xmlns:a16="http://schemas.microsoft.com/office/drawing/2014/main" id="{40D1DD3E-C251-4649-9DC9-CADF815F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6379" y="3220123"/>
              <a:ext cx="1799886" cy="2380965"/>
            </a:xfrm>
            <a:prstGeom prst="rect">
              <a:avLst/>
            </a:prstGeom>
          </p:spPr>
        </p:pic>
        <p:pic>
          <p:nvPicPr>
            <p:cNvPr id="88" name="Graphic 87" descr="Fire">
              <a:extLst>
                <a:ext uri="{FF2B5EF4-FFF2-40B4-BE49-F238E27FC236}">
                  <a16:creationId xmlns:a16="http://schemas.microsoft.com/office/drawing/2014/main" id="{E4861FDD-A726-714F-B3F0-579C20268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52339" y="3257360"/>
              <a:ext cx="1799886" cy="2380965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3D6CB4-8DFA-B949-8F29-3865A97E8485}"/>
                </a:ext>
              </a:extLst>
            </p:cNvPr>
            <p:cNvGrpSpPr/>
            <p:nvPr/>
          </p:nvGrpSpPr>
          <p:grpSpPr>
            <a:xfrm>
              <a:off x="7381203" y="5088771"/>
              <a:ext cx="2468880" cy="1078957"/>
              <a:chOff x="7443625" y="2160630"/>
              <a:chExt cx="2468880" cy="107895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8392ACA-32FB-EA48-9A79-A06B93161B15}"/>
                  </a:ext>
                </a:extLst>
              </p:cNvPr>
              <p:cNvGrpSpPr/>
              <p:nvPr/>
            </p:nvGrpSpPr>
            <p:grpSpPr>
              <a:xfrm>
                <a:off x="7443625" y="2204945"/>
                <a:ext cx="2468880" cy="1034642"/>
                <a:chOff x="7550821" y="3010380"/>
                <a:chExt cx="2468880" cy="1034642"/>
              </a:xfrm>
            </p:grpSpPr>
            <p:sp>
              <p:nvSpPr>
                <p:cNvPr id="80" name="Can 79">
                  <a:extLst>
                    <a:ext uri="{FF2B5EF4-FFF2-40B4-BE49-F238E27FC236}">
                      <a16:creationId xmlns:a16="http://schemas.microsoft.com/office/drawing/2014/main" id="{1AB35650-27BD-614D-ADB1-4BB3512A8837}"/>
                    </a:ext>
                  </a:extLst>
                </p:cNvPr>
                <p:cNvSpPr/>
                <p:nvPr/>
              </p:nvSpPr>
              <p:spPr>
                <a:xfrm rot="15285905">
                  <a:off x="8506369" y="2272510"/>
                  <a:ext cx="557784" cy="2468880"/>
                </a:xfrm>
                <a:prstGeom prst="can">
                  <a:avLst>
                    <a:gd name="adj" fmla="val 68605"/>
                  </a:avLst>
                </a:prstGeom>
                <a:solidFill>
                  <a:srgbClr val="6E4435"/>
                </a:solidFill>
                <a:ln>
                  <a:solidFill>
                    <a:srgbClr val="61362A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902F323-B432-0048-92FA-AABC33F9CEEC}"/>
                    </a:ext>
                  </a:extLst>
                </p:cNvPr>
                <p:cNvSpPr/>
                <p:nvPr/>
              </p:nvSpPr>
              <p:spPr>
                <a:xfrm rot="20498335">
                  <a:off x="7592650" y="3515848"/>
                  <a:ext cx="366881" cy="52917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iangle 81">
                  <a:extLst>
                    <a:ext uri="{FF2B5EF4-FFF2-40B4-BE49-F238E27FC236}">
                      <a16:creationId xmlns:a16="http://schemas.microsoft.com/office/drawing/2014/main" id="{F1D7080D-DE19-F14D-958E-770F13FF1192}"/>
                    </a:ext>
                  </a:extLst>
                </p:cNvPr>
                <p:cNvSpPr/>
                <p:nvPr/>
              </p:nvSpPr>
              <p:spPr>
                <a:xfrm rot="14007280">
                  <a:off x="7830115" y="3583120"/>
                  <a:ext cx="45719" cy="93277"/>
                </a:xfrm>
                <a:prstGeom prst="triangle">
                  <a:avLst/>
                </a:prstGeom>
                <a:solidFill>
                  <a:srgbClr val="6E44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AADA47E-2639-734D-AD68-6F24A3B0C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7927652" y="3303592"/>
                  <a:ext cx="858542" cy="344597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8013728-DB6D-734D-8800-2404BE8B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8836966" y="3431436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FB76F52-5417-F643-A555-5AD2701F2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9285049" y="3010380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DB53736-7821-0441-85AB-82A6E9B2A3AE}"/>
                  </a:ext>
                </a:extLst>
              </p:cNvPr>
              <p:cNvGrpSpPr/>
              <p:nvPr/>
            </p:nvGrpSpPr>
            <p:grpSpPr>
              <a:xfrm flipH="1">
                <a:off x="7443625" y="2160630"/>
                <a:ext cx="2468880" cy="1034642"/>
                <a:chOff x="7550821" y="3010380"/>
                <a:chExt cx="2468880" cy="1034642"/>
              </a:xfrm>
            </p:grpSpPr>
            <p:sp>
              <p:nvSpPr>
                <p:cNvPr id="74" name="Can 73">
                  <a:extLst>
                    <a:ext uri="{FF2B5EF4-FFF2-40B4-BE49-F238E27FC236}">
                      <a16:creationId xmlns:a16="http://schemas.microsoft.com/office/drawing/2014/main" id="{0195B3F8-44EE-5541-9F2D-75DA68B462CF}"/>
                    </a:ext>
                  </a:extLst>
                </p:cNvPr>
                <p:cNvSpPr/>
                <p:nvPr/>
              </p:nvSpPr>
              <p:spPr>
                <a:xfrm rot="15285905">
                  <a:off x="8506369" y="2272510"/>
                  <a:ext cx="557784" cy="2468880"/>
                </a:xfrm>
                <a:prstGeom prst="can">
                  <a:avLst>
                    <a:gd name="adj" fmla="val 68605"/>
                  </a:avLst>
                </a:prstGeom>
                <a:solidFill>
                  <a:srgbClr val="6E4435"/>
                </a:solidFill>
                <a:ln>
                  <a:solidFill>
                    <a:srgbClr val="61362A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5DD03B9-023B-D94B-803A-B3B59FCA3EDA}"/>
                    </a:ext>
                  </a:extLst>
                </p:cNvPr>
                <p:cNvSpPr/>
                <p:nvPr/>
              </p:nvSpPr>
              <p:spPr>
                <a:xfrm rot="20498335">
                  <a:off x="7592650" y="3515848"/>
                  <a:ext cx="366881" cy="52917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riangle 75">
                  <a:extLst>
                    <a:ext uri="{FF2B5EF4-FFF2-40B4-BE49-F238E27FC236}">
                      <a16:creationId xmlns:a16="http://schemas.microsoft.com/office/drawing/2014/main" id="{ED2EFB6F-80EB-D34F-A479-B22E896AA674}"/>
                    </a:ext>
                  </a:extLst>
                </p:cNvPr>
                <p:cNvSpPr/>
                <p:nvPr/>
              </p:nvSpPr>
              <p:spPr>
                <a:xfrm rot="14007280">
                  <a:off x="7830115" y="3583120"/>
                  <a:ext cx="45719" cy="93277"/>
                </a:xfrm>
                <a:prstGeom prst="triangle">
                  <a:avLst/>
                </a:prstGeom>
                <a:solidFill>
                  <a:srgbClr val="6E44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48451BF-8A38-BD41-89BE-71C2BF679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7927652" y="3303592"/>
                  <a:ext cx="858542" cy="344597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34AECA0-C6DA-2A4B-9DCF-0A63AFF06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8836966" y="3431436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F9BAF1A-6282-454C-B463-67DD1D6A2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9285049" y="3010380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3ACBBD-6C3B-804D-AD8D-520F93D81464}"/>
              </a:ext>
            </a:extLst>
          </p:cNvPr>
          <p:cNvGrpSpPr/>
          <p:nvPr/>
        </p:nvGrpSpPr>
        <p:grpSpPr>
          <a:xfrm>
            <a:off x="8343328" y="1388265"/>
            <a:ext cx="3723165" cy="4435701"/>
            <a:chOff x="8343329" y="2467040"/>
            <a:chExt cx="2817682" cy="335692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4761BFB-918F-7943-A3F7-129CAE61647F}"/>
                </a:ext>
              </a:extLst>
            </p:cNvPr>
            <p:cNvSpPr/>
            <p:nvPr/>
          </p:nvSpPr>
          <p:spPr>
            <a:xfrm>
              <a:off x="9312874" y="3358999"/>
              <a:ext cx="466315" cy="1799885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92E5947-F23A-8642-85E8-CB7A4D343ECC}"/>
                </a:ext>
              </a:extLst>
            </p:cNvPr>
            <p:cNvSpPr/>
            <p:nvPr/>
          </p:nvSpPr>
          <p:spPr>
            <a:xfrm>
              <a:off x="9337238" y="3811040"/>
              <a:ext cx="556220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Graphic 129" descr="Fire">
              <a:extLst>
                <a:ext uri="{FF2B5EF4-FFF2-40B4-BE49-F238E27FC236}">
                  <a16:creationId xmlns:a16="http://schemas.microsoft.com/office/drawing/2014/main" id="{8B359430-006F-E64F-A9AB-C57C18E36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4197" y="2467040"/>
              <a:ext cx="2121387" cy="1936259"/>
            </a:xfrm>
            <a:prstGeom prst="rect">
              <a:avLst/>
            </a:prstGeom>
          </p:spPr>
        </p:pic>
        <p:pic>
          <p:nvPicPr>
            <p:cNvPr id="131" name="Graphic 130" descr="Fir tree">
              <a:extLst>
                <a:ext uri="{FF2B5EF4-FFF2-40B4-BE49-F238E27FC236}">
                  <a16:creationId xmlns:a16="http://schemas.microsoft.com/office/drawing/2014/main" id="{7465CFA7-1BF7-CB40-AA5E-77E34B79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61126" y="3811040"/>
              <a:ext cx="1799885" cy="1799885"/>
            </a:xfrm>
            <a:prstGeom prst="rect">
              <a:avLst/>
            </a:prstGeom>
          </p:spPr>
        </p:pic>
        <p:pic>
          <p:nvPicPr>
            <p:cNvPr id="132" name="Graphic 131" descr="Fir tree">
              <a:extLst>
                <a:ext uri="{FF2B5EF4-FFF2-40B4-BE49-F238E27FC236}">
                  <a16:creationId xmlns:a16="http://schemas.microsoft.com/office/drawing/2014/main" id="{D381138D-46FE-4245-BA29-183393A84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329" y="3805053"/>
              <a:ext cx="1799885" cy="1799885"/>
            </a:xfrm>
            <a:prstGeom prst="rect">
              <a:avLst/>
            </a:prstGeom>
          </p:spPr>
        </p:pic>
        <p:pic>
          <p:nvPicPr>
            <p:cNvPr id="133" name="Graphic 132" descr="Fir tree">
              <a:extLst>
                <a:ext uri="{FF2B5EF4-FFF2-40B4-BE49-F238E27FC236}">
                  <a16:creationId xmlns:a16="http://schemas.microsoft.com/office/drawing/2014/main" id="{2BABDBCC-BAB9-6944-AC41-31ABB4801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7109" y="3811040"/>
              <a:ext cx="2012928" cy="2012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16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Fire">
            <a:extLst>
              <a:ext uri="{FF2B5EF4-FFF2-40B4-BE49-F238E27FC236}">
                <a16:creationId xmlns:a16="http://schemas.microsoft.com/office/drawing/2014/main" id="{ECCED1E5-52EE-664D-B319-B88460D2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9980" y="2942894"/>
            <a:ext cx="2392673" cy="21838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100E99-CF6C-6340-8416-8B8D8668A095}"/>
              </a:ext>
            </a:extLst>
          </p:cNvPr>
          <p:cNvSpPr/>
          <p:nvPr/>
        </p:nvSpPr>
        <p:spPr>
          <a:xfrm>
            <a:off x="7677594" y="4121783"/>
            <a:ext cx="497861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0CDDB-2B69-CE40-8F26-35E9E16C554D}"/>
              </a:ext>
            </a:extLst>
          </p:cNvPr>
          <p:cNvSpPr/>
          <p:nvPr/>
        </p:nvSpPr>
        <p:spPr>
          <a:xfrm>
            <a:off x="8850730" y="3998716"/>
            <a:ext cx="497861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68F8B-852B-B64D-8ED5-ADC9A23176DC}"/>
              </a:ext>
            </a:extLst>
          </p:cNvPr>
          <p:cNvSpPr/>
          <p:nvPr/>
        </p:nvSpPr>
        <p:spPr>
          <a:xfrm>
            <a:off x="10041125" y="3981257"/>
            <a:ext cx="497861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Fire">
            <a:extLst>
              <a:ext uri="{FF2B5EF4-FFF2-40B4-BE49-F238E27FC236}">
                <a16:creationId xmlns:a16="http://schemas.microsoft.com/office/drawing/2014/main" id="{7A088E86-DF2F-6847-8BBA-704FC3875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463" y="2823078"/>
            <a:ext cx="2392673" cy="2183871"/>
          </a:xfrm>
          <a:prstGeom prst="rect">
            <a:avLst/>
          </a:prstGeom>
        </p:spPr>
      </p:pic>
      <p:pic>
        <p:nvPicPr>
          <p:cNvPr id="23" name="Graphic 22" descr="Fire">
            <a:extLst>
              <a:ext uri="{FF2B5EF4-FFF2-40B4-BE49-F238E27FC236}">
                <a16:creationId xmlns:a16="http://schemas.microsoft.com/office/drawing/2014/main" id="{C43341FF-EE37-DD42-BEEA-C0E2258DF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7580" y="2790494"/>
            <a:ext cx="2392673" cy="2183871"/>
          </a:xfrm>
          <a:prstGeom prst="rect">
            <a:avLst/>
          </a:prstGeom>
        </p:spPr>
      </p:pic>
      <p:pic>
        <p:nvPicPr>
          <p:cNvPr id="24" name="Graphic 23" descr="Fire">
            <a:extLst>
              <a:ext uri="{FF2B5EF4-FFF2-40B4-BE49-F238E27FC236}">
                <a16:creationId xmlns:a16="http://schemas.microsoft.com/office/drawing/2014/main" id="{5ED32297-074E-384C-B9BB-8094A2B5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3742" y="2921513"/>
            <a:ext cx="2392673" cy="2183871"/>
          </a:xfrm>
          <a:prstGeom prst="rect">
            <a:avLst/>
          </a:prstGeom>
        </p:spPr>
      </p:pic>
      <p:pic>
        <p:nvPicPr>
          <p:cNvPr id="25" name="Graphic 24" descr="Deciduous tree">
            <a:extLst>
              <a:ext uri="{FF2B5EF4-FFF2-40B4-BE49-F238E27FC236}">
                <a16:creationId xmlns:a16="http://schemas.microsoft.com/office/drawing/2014/main" id="{9B5140A7-BD95-BC4D-A3BE-43E8C7643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0456" y="4252883"/>
            <a:ext cx="1799885" cy="1799885"/>
          </a:xfrm>
          <a:prstGeom prst="rect">
            <a:avLst/>
          </a:prstGeom>
        </p:spPr>
      </p:pic>
      <p:pic>
        <p:nvPicPr>
          <p:cNvPr id="26" name="Graphic 25" descr="Deciduous tree">
            <a:extLst>
              <a:ext uri="{FF2B5EF4-FFF2-40B4-BE49-F238E27FC236}">
                <a16:creationId xmlns:a16="http://schemas.microsoft.com/office/drawing/2014/main" id="{9E33391B-3150-9A49-BF60-E33FF7C9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130" y="4187333"/>
            <a:ext cx="1799885" cy="1799885"/>
          </a:xfrm>
          <a:prstGeom prst="rect">
            <a:avLst/>
          </a:prstGeom>
        </p:spPr>
      </p:pic>
      <p:pic>
        <p:nvPicPr>
          <p:cNvPr id="27" name="Graphic 26" descr="Deciduous tree">
            <a:extLst>
              <a:ext uri="{FF2B5EF4-FFF2-40B4-BE49-F238E27FC236}">
                <a16:creationId xmlns:a16="http://schemas.microsoft.com/office/drawing/2014/main" id="{10A2F196-8B6C-044C-B11B-2C43B4A68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514" y="4407312"/>
            <a:ext cx="1799885" cy="179988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FAF5A18-7363-0045-85D7-EDDF29759D04}"/>
              </a:ext>
            </a:extLst>
          </p:cNvPr>
          <p:cNvGrpSpPr/>
          <p:nvPr/>
        </p:nvGrpSpPr>
        <p:grpSpPr>
          <a:xfrm>
            <a:off x="1802101" y="2711852"/>
            <a:ext cx="1729994" cy="1409931"/>
            <a:chOff x="1802100" y="2711852"/>
            <a:chExt cx="2094039" cy="1695460"/>
          </a:xfrm>
        </p:grpSpPr>
        <p:pic>
          <p:nvPicPr>
            <p:cNvPr id="4" name="Graphic 3" descr="Water">
              <a:extLst>
                <a:ext uri="{FF2B5EF4-FFF2-40B4-BE49-F238E27FC236}">
                  <a16:creationId xmlns:a16="http://schemas.microsoft.com/office/drawing/2014/main" id="{2C30E774-54B3-C344-A427-88A560A8B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879614">
              <a:off x="2338416" y="2711852"/>
              <a:ext cx="914400" cy="9144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57F7A9B-5EF2-C24E-80CB-79F9C43AF01C}"/>
                </a:ext>
              </a:extLst>
            </p:cNvPr>
            <p:cNvSpPr/>
            <p:nvPr/>
          </p:nvSpPr>
          <p:spPr>
            <a:xfrm>
              <a:off x="2297981" y="3316396"/>
              <a:ext cx="1118730" cy="408596"/>
            </a:xfrm>
            <a:prstGeom prst="roundRect">
              <a:avLst>
                <a:gd name="adj" fmla="val 50000"/>
              </a:avLst>
            </a:prstGeom>
            <a:solidFill>
              <a:srgbClr val="7249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69A80DB-ED7A-8349-A1D9-8F1A0E1A65B0}"/>
                </a:ext>
              </a:extLst>
            </p:cNvPr>
            <p:cNvSpPr/>
            <p:nvPr/>
          </p:nvSpPr>
          <p:spPr>
            <a:xfrm>
              <a:off x="2055734" y="3670167"/>
              <a:ext cx="1602987" cy="408596"/>
            </a:xfrm>
            <a:prstGeom prst="roundRect">
              <a:avLst>
                <a:gd name="adj" fmla="val 50000"/>
              </a:avLst>
            </a:prstGeom>
            <a:solidFill>
              <a:srgbClr val="7249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46FA368-7526-264F-A304-F8BE3A7880D8}"/>
                </a:ext>
              </a:extLst>
            </p:cNvPr>
            <p:cNvSpPr/>
            <p:nvPr/>
          </p:nvSpPr>
          <p:spPr>
            <a:xfrm>
              <a:off x="1802100" y="3998716"/>
              <a:ext cx="2094039" cy="408596"/>
            </a:xfrm>
            <a:prstGeom prst="roundRect">
              <a:avLst>
                <a:gd name="adj" fmla="val 50000"/>
              </a:avLst>
            </a:prstGeom>
            <a:solidFill>
              <a:srgbClr val="7249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00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B22701D-674A-C04D-83ED-75833AF9C2C8}"/>
              </a:ext>
            </a:extLst>
          </p:cNvPr>
          <p:cNvGrpSpPr/>
          <p:nvPr/>
        </p:nvGrpSpPr>
        <p:grpSpPr>
          <a:xfrm>
            <a:off x="4173509" y="2428717"/>
            <a:ext cx="1552319" cy="1621782"/>
            <a:chOff x="4173509" y="2428717"/>
            <a:chExt cx="1552319" cy="162178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4C121B-D2CF-E541-B4DB-9AAC619FFE57}"/>
                </a:ext>
              </a:extLst>
            </p:cNvPr>
            <p:cNvSpPr/>
            <p:nvPr/>
          </p:nvSpPr>
          <p:spPr>
            <a:xfrm>
              <a:off x="4539574" y="3530632"/>
              <a:ext cx="603926" cy="453840"/>
            </a:xfrm>
            <a:prstGeom prst="ellipse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0AD39F-F00F-8D47-9029-86379CF4F47E}"/>
                </a:ext>
              </a:extLst>
            </p:cNvPr>
            <p:cNvSpPr/>
            <p:nvPr/>
          </p:nvSpPr>
          <p:spPr>
            <a:xfrm>
              <a:off x="4539574" y="3374843"/>
              <a:ext cx="421533" cy="43840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Fire">
              <a:extLst>
                <a:ext uri="{FF2B5EF4-FFF2-40B4-BE49-F238E27FC236}">
                  <a16:creationId xmlns:a16="http://schemas.microsoft.com/office/drawing/2014/main" id="{44067CD9-B543-FA48-95B7-12C286C8F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3509" y="2674158"/>
              <a:ext cx="1406685" cy="1376341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CDC1096A-1905-0841-8915-351667403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867" r="-706"/>
            <a:stretch/>
          </p:blipFill>
          <p:spPr>
            <a:xfrm>
              <a:off x="4899939" y="2428717"/>
              <a:ext cx="825889" cy="155575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F0469-699E-7B42-8AEE-FEC930DCB4DA}"/>
              </a:ext>
            </a:extLst>
          </p:cNvPr>
          <p:cNvSpPr/>
          <p:nvPr/>
        </p:nvSpPr>
        <p:spPr>
          <a:xfrm>
            <a:off x="4200525" y="4993481"/>
            <a:ext cx="424267" cy="221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raman</dc:creator>
  <cp:lastModifiedBy>vinod raman</cp:lastModifiedBy>
  <cp:revision>27</cp:revision>
  <dcterms:created xsi:type="dcterms:W3CDTF">2019-05-07T21:27:18Z</dcterms:created>
  <dcterms:modified xsi:type="dcterms:W3CDTF">2019-05-14T14:59:48Z</dcterms:modified>
</cp:coreProperties>
</file>