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5"/>
    <p:restoredTop sz="94694"/>
  </p:normalViewPr>
  <p:slideViewPr>
    <p:cSldViewPr snapToGrid="0" snapToObjects="1">
      <p:cViewPr>
        <p:scale>
          <a:sx n="80" d="100"/>
          <a:sy n="80" d="100"/>
        </p:scale>
        <p:origin x="1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023C-5208-7244-A5C0-1915F270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4AA4-5232-AC4A-8AAD-BF13F5F2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73B-EA83-CE4F-ACED-324E0F8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417C-158F-3149-901F-005D4891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1BC3-9315-7244-9C34-ACB0DAF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3398-050F-3447-8118-E24A659F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799B-AEDC-104D-AA12-CAB1D9D9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6D9-C546-DF40-82E1-12222A0E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F858-9983-C04C-A442-FE3BB19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5D7-3FAE-284D-B0A7-2C847C31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9207-DC59-124D-B49C-58DBE7342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2334-A529-D140-92C1-1AF5BADB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D899-E7C7-DB46-8314-20A63A56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5B97-9454-A44A-BC97-D6DB022B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4301-625C-1D46-BF89-DC1FD42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45D6-FADB-C14F-9881-0A038D6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E0AC-F444-374B-8328-FB04C91D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D36E-E8EA-1544-BAFC-694928D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4008-1D9C-1E49-B538-2BB2283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EB6-E34E-5B45-B900-6C65D57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E28-044D-B845-A3E6-54974B7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39D9-957B-8046-AA9D-2831984B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4C11-44DA-9345-BDA8-D16DEF75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4D4F-B4B4-434F-B087-A873E127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D73A-64A9-6C46-B9A5-C586437E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11C3-A7B9-C946-9DB7-66CFE17E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A247-85BA-5548-9267-F8FB05B8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9B7E8-B68C-0A41-89EC-B6D363197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B2836-05FB-7E4E-83FB-2475C5A1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B6F3-CC61-0E4F-B246-F2FC32A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F3F8-0D64-5140-AFEE-55B232C0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437-A0AC-1749-AA5A-4B880136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1C210-3084-4540-B8C3-95B8DAB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189B7-DF80-B24C-8D55-890C86FC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17697-53AB-674F-8575-63D498B1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7187-742B-7541-B9AF-B9A29314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4608-6940-4B44-B246-1B848582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38ED6-F371-3248-A56A-D443FB8B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7EB98-2940-1E4A-A97C-53EDD2B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957-ACFC-6F42-9A57-F0C9BCF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B51B6-CF73-944C-A201-4041377E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0B250-AEA2-8945-A9B6-B33264FD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F0FD7-D46E-6545-B863-2A0C8FB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E5D95-77E9-9742-8CC1-CDD1079B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7AB2C-C167-6944-9DA4-DAE133B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CD41-C37F-5143-A0D0-A5E2A54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7AD5-09BD-524E-975E-92A64745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6D49-765B-B945-8D7D-D6BEE291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C270-EBE1-404E-8D3C-C6DA5BE5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6C98-CD75-AC42-9A00-82AE1681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B2BDA-DEC0-9140-97BA-EB5C1533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5A0D-2BF0-554C-8CFF-FC42C2F2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C5C8-16E7-1B4B-A698-69AB8DB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F5B05-C267-C745-BB5C-B3226BF0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FFE6-19A2-904E-A75A-573C3481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3ED5-DC14-9C44-B3A9-8B1411E6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7AB0-F9FF-3E4E-A7B8-86930B6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4276-3FAB-6042-941E-F146F3F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D6328-9BD7-F348-807D-C3381F4C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A6EC-FFC1-C34A-A884-F5BC03A6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3B20-B0DA-B14A-B30E-ABED3BC3E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15CE-626B-CC40-8C77-CE2EB70E7300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932D-EE56-6B46-A26F-390944A49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7D96-B3C9-9147-84C7-BEDF6D60F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AF5-E7EE-9849-B4F1-DEC1DC915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0AFD-6AD9-8E4F-84C9-2B9E98FE8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B9DC0C-83DD-654B-8957-2B1C6560A965}"/>
              </a:ext>
            </a:extLst>
          </p:cNvPr>
          <p:cNvSpPr/>
          <p:nvPr/>
        </p:nvSpPr>
        <p:spPr>
          <a:xfrm rot="18608317">
            <a:off x="2822927" y="3854750"/>
            <a:ext cx="795891" cy="296611"/>
          </a:xfrm>
          <a:prstGeom prst="rect">
            <a:avLst/>
          </a:prstGeom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5F2F45-3C5D-B542-9E4B-596521A71A1F}"/>
              </a:ext>
            </a:extLst>
          </p:cNvPr>
          <p:cNvGrpSpPr/>
          <p:nvPr/>
        </p:nvGrpSpPr>
        <p:grpSpPr>
          <a:xfrm rot="340239">
            <a:off x="2205921" y="1270225"/>
            <a:ext cx="1839113" cy="1681923"/>
            <a:chOff x="2221904" y="1271425"/>
            <a:chExt cx="1839113" cy="1681923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391CC90A-BB2D-6542-9858-2D79052A904B}"/>
                </a:ext>
              </a:extLst>
            </p:cNvPr>
            <p:cNvSpPr/>
            <p:nvPr/>
          </p:nvSpPr>
          <p:spPr>
            <a:xfrm rot="2174451">
              <a:off x="2589882" y="1271425"/>
              <a:ext cx="1471135" cy="1681923"/>
            </a:xfrm>
            <a:prstGeom prst="triangle">
              <a:avLst/>
            </a:prstGeom>
            <a:solidFill>
              <a:srgbClr val="007AFF"/>
            </a:solidFill>
            <a:ln>
              <a:solidFill>
                <a:srgbClr val="007AFF"/>
              </a:solidFill>
            </a:ln>
            <a:scene3d>
              <a:camera prst="orthographicFront">
                <a:rot lat="542771" lon="19452260" rev="2112281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D72FFDB7-24CF-FA47-8700-5388569AA7C5}"/>
                </a:ext>
              </a:extLst>
            </p:cNvPr>
            <p:cNvSpPr/>
            <p:nvPr/>
          </p:nvSpPr>
          <p:spPr>
            <a:xfrm rot="2940516">
              <a:off x="2953366" y="1399074"/>
              <a:ext cx="246509" cy="170943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BB8F21-D464-F74E-8260-658E3FCA807F}"/>
                </a:ext>
              </a:extLst>
            </p:cNvPr>
            <p:cNvCxnSpPr>
              <a:cxnSpLocks/>
            </p:cNvCxnSpPr>
            <p:nvPr/>
          </p:nvCxnSpPr>
          <p:spPr>
            <a:xfrm rot="21259761">
              <a:off x="2568521" y="2539877"/>
              <a:ext cx="110274" cy="401782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0318B9-5C2A-414C-97AE-1F8CDE874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378" y="2568626"/>
              <a:ext cx="374176" cy="366602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162932-74D0-2745-AA19-B07C86B632DC}"/>
                </a:ext>
              </a:extLst>
            </p:cNvPr>
            <p:cNvCxnSpPr>
              <a:cxnSpLocks/>
            </p:cNvCxnSpPr>
            <p:nvPr/>
          </p:nvCxnSpPr>
          <p:spPr>
            <a:xfrm rot="21259761" flipH="1">
              <a:off x="2686679" y="2699031"/>
              <a:ext cx="45129" cy="234541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FA9A14A7-67A9-3E48-9896-583853F5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4</cp:revision>
  <dcterms:created xsi:type="dcterms:W3CDTF">2019-06-24T04:55:23Z</dcterms:created>
  <dcterms:modified xsi:type="dcterms:W3CDTF">2019-06-24T05:34:42Z</dcterms:modified>
</cp:coreProperties>
</file>