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1" r:id="rId9"/>
    <p:sldId id="262" r:id="rId10"/>
    <p:sldId id="263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3AD"/>
    <a:srgbClr val="E4F2D7"/>
    <a:srgbClr val="98C646"/>
    <a:srgbClr val="3A6A26"/>
    <a:srgbClr val="6FA22F"/>
    <a:srgbClr val="0C4F85"/>
    <a:srgbClr val="93D7DE"/>
    <a:srgbClr val="B7F1F1"/>
    <a:srgbClr val="19A1BE"/>
    <a:srgbClr val="1078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06"/>
    <p:restoredTop sz="94694"/>
  </p:normalViewPr>
  <p:slideViewPr>
    <p:cSldViewPr snapToGrid="0" snapToObjects="1">
      <p:cViewPr varScale="1">
        <p:scale>
          <a:sx n="120" d="100"/>
          <a:sy n="120" d="100"/>
        </p:scale>
        <p:origin x="2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CAFD6-8241-2741-AB67-43D716A29F7F}" type="datetimeFigureOut">
              <a:rPr lang="en-US" smtClean="0"/>
              <a:t>8/22/19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5FAED-F4F9-DE4D-83AC-517C93BA8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04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flame+color&amp;source=lnms&amp;tbm=isch&amp;sa=X&amp;ved=0ahUKEwiTm97g-JzjAhWCXc0KHblDD-8Q_AUIECgB&amp;biw=1393&amp;bih=833#imgrc=BlWk_zo9fwnmnM: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https://www.google.com/search?q=flame+color&amp;source=lnms&amp;tbm=isch&amp;sa=X&amp;ved=0ahUKEwiTm97g-JzjAhWCXc0KHblDD-8Q_AUIECgB&amp;biw=1393&amp;bih=833#imgrc=BlWk_zo9fwnmnM: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5FAED-F4F9-DE4D-83AC-517C93BA88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08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679C3-A336-C845-B227-D5A5D568E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1EF03-F483-7148-9C75-71A27D513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876DB-FA9A-C64F-BCA0-3383EECA8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8FFC-2D8E-C145-A4E9-A996C99E9578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84CF2-185D-4146-BFF4-6D21F1E8A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A9DC9-71E1-1546-9C35-B4F5B1B81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E817-1C69-B34A-A286-68F0A33DC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85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0A757-3533-AF49-BD96-743E8EC3F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6B4316-1930-A54A-8416-D97E084A3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2ED3B-36FF-814F-89FD-C229356A9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8FFC-2D8E-C145-A4E9-A996C99E9578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59722-22EC-7845-BA45-7616E32A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94319-8735-6148-B11E-6C2D2BD58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E817-1C69-B34A-A286-68F0A33DC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87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860560-B983-5045-BD38-A16450F98F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7FC66C-E71D-1845-8045-7A0515671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79981-9080-E14A-A841-92DB4DD37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8FFC-2D8E-C145-A4E9-A996C99E9578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A216C-16BF-8C45-AF1E-ABE896942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C6044-79AF-F248-91A9-EB6858910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E817-1C69-B34A-A286-68F0A33DC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8FA2-8626-CC49-8851-8CC179985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13DCF-8FC5-1844-90D4-E14B4CFEF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08147-D2B6-784D-80E0-C54507003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8FFC-2D8E-C145-A4E9-A996C99E9578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2B28A-763D-8C49-82D2-8E69D93B4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8A1F0-0BDE-C44F-A1C8-DE2C4826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E817-1C69-B34A-A286-68F0A33DC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12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8FB8E-748A-A243-8330-1C140C352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E09F4-9544-054D-8F5E-5A8C6F863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A169C-CF79-D042-8834-8D7B96094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8FFC-2D8E-C145-A4E9-A996C99E9578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69F6E-3F6B-4648-A852-30F2CFE48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BAA41-A9CE-544F-92F2-872B2F93F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E817-1C69-B34A-A286-68F0A33DC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32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E4E53-A130-5242-AA82-8081A0CB3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0FD9D-97F9-9D4A-9DF9-C64130069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006DB-FEFF-EB4A-9E1D-9657DA3E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DA853-9760-9648-9CC2-63F760BA2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8FFC-2D8E-C145-A4E9-A996C99E9578}" type="datetimeFigureOut">
              <a:rPr lang="en-US" smtClean="0"/>
              <a:t>8/22/19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A64F6-ED22-4142-B6CE-8EA108273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FCF0C-1ECD-E146-86EF-319E039BF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E817-1C69-B34A-A286-68F0A33DC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1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787C1-6C39-5246-9008-678DADA01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4FDD8-ACE7-B147-B437-1343647F2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F9D9B4-871F-2741-AE28-34A8BE38F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D026F2-BB51-EB49-A503-8D4CC07A0A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182DC3-5D64-744B-9848-FEB7A42D0E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80A7A7-440B-6948-B7A5-E47EE90E9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8FFC-2D8E-C145-A4E9-A996C99E9578}" type="datetimeFigureOut">
              <a:rPr lang="en-US" smtClean="0"/>
              <a:t>8/22/19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F71C57-74A6-2A4D-9C10-B0300F1DF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F7AA53-0116-CA46-B0AD-D4EF6BF83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E817-1C69-B34A-A286-68F0A33DC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39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8BE80-0266-464B-A26F-C83D9B625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EC0AC8-27A9-3E40-9466-DA3060C87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8FFC-2D8E-C145-A4E9-A996C99E9578}" type="datetimeFigureOut">
              <a:rPr lang="en-US" smtClean="0"/>
              <a:t>8/22/19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66E312-452B-3E4E-9F6C-EE88A3E4F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2DBAE7-B80B-4E4F-B82F-CD9668245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E817-1C69-B34A-A286-68F0A33DC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11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18E78D-879F-474D-AA33-A66526F07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8FFC-2D8E-C145-A4E9-A996C99E9578}" type="datetimeFigureOut">
              <a:rPr lang="en-US" smtClean="0"/>
              <a:t>8/22/19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7811B3-DB47-5740-8816-9A8AA926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6BF87-79B3-3847-A430-7A550CDA2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E817-1C69-B34A-A286-68F0A33DC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1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4C0A8-CAE6-5647-8700-5E183A053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9E1B3-DFCA-994A-AA33-7435CA3D6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89946-D36B-674A-AA97-F2A83159D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6F936-244D-D644-BFB5-5710A2024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8FFC-2D8E-C145-A4E9-A996C99E9578}" type="datetimeFigureOut">
              <a:rPr lang="en-US" smtClean="0"/>
              <a:t>8/22/19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B51E9-1E4D-0648-868F-3D057D710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009F0-A344-7E4F-B807-FF44D2D73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E817-1C69-B34A-A286-68F0A33DC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10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FFB5C-8514-C043-8426-3990EEA05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494C5A-11BA-CF4C-8FC5-740620105D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32681A-261C-CF49-AC05-0D182C5ED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7ABDC4-451E-964C-9473-D42366AD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8FFC-2D8E-C145-A4E9-A996C99E9578}" type="datetimeFigureOut">
              <a:rPr lang="en-US" smtClean="0"/>
              <a:t>8/22/19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AC082-8BFF-1D4C-AE4C-E905FBC4A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3863B-573D-A44E-A612-27080256E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E817-1C69-B34A-A286-68F0A33DC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835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0CC508-D144-434C-9D93-9488835BA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4309E-7CE4-F14F-A059-73565A062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BF7C7-F22B-104A-B137-9BC7E3EAF5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48FFC-2D8E-C145-A4E9-A996C99E9578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C77B5-D0CD-6C4A-B0D6-3C1C556A5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39EC4-BC3B-3743-8A62-3DD883B96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CE817-1C69-B34A-A286-68F0A33DC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38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6.svg"/><Relationship Id="rId7" Type="http://schemas.openxmlformats.org/officeDocument/2006/relationships/image" Target="../media/image13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4.svg"/><Relationship Id="rId4" Type="http://schemas.openxmlformats.org/officeDocument/2006/relationships/image" Target="../media/image3.png"/><Relationship Id="rId9" Type="http://schemas.openxmlformats.org/officeDocument/2006/relationships/image" Target="../media/image40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11.png"/><Relationship Id="rId5" Type="http://schemas.openxmlformats.org/officeDocument/2006/relationships/image" Target="../media/image3.png"/><Relationship Id="rId10" Type="http://schemas.openxmlformats.org/officeDocument/2006/relationships/image" Target="../media/image10.svg"/><Relationship Id="rId4" Type="http://schemas.openxmlformats.org/officeDocument/2006/relationships/image" Target="../media/image2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image" Target="../media/image13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5" Type="http://schemas.openxmlformats.org/officeDocument/2006/relationships/image" Target="../media/image24.svg"/><Relationship Id="rId10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18.svg"/><Relationship Id="rId1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image" Target="../media/image13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svg"/><Relationship Id="rId3" Type="http://schemas.openxmlformats.org/officeDocument/2006/relationships/image" Target="../media/image13.svg"/><Relationship Id="rId7" Type="http://schemas.openxmlformats.org/officeDocument/2006/relationships/image" Target="../media/image16.svg"/><Relationship Id="rId12" Type="http://schemas.openxmlformats.org/officeDocument/2006/relationships/image" Target="../media/image2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8.svg"/><Relationship Id="rId5" Type="http://schemas.openxmlformats.org/officeDocument/2006/relationships/image" Target="../media/image14.svg"/><Relationship Id="rId10" Type="http://schemas.openxmlformats.org/officeDocument/2006/relationships/image" Target="../media/image27.png"/><Relationship Id="rId4" Type="http://schemas.openxmlformats.org/officeDocument/2006/relationships/image" Target="../media/image3.png"/><Relationship Id="rId9" Type="http://schemas.openxmlformats.org/officeDocument/2006/relationships/image" Target="../media/image2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 descr="Fire">
            <a:extLst>
              <a:ext uri="{FF2B5EF4-FFF2-40B4-BE49-F238E27FC236}">
                <a16:creationId xmlns:a16="http://schemas.microsoft.com/office/drawing/2014/main" id="{DAA6890B-CA82-0D45-BA4B-53FA39901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419283" y="2250849"/>
            <a:ext cx="3336324" cy="3419454"/>
          </a:xfrm>
          <a:prstGeom prst="rect">
            <a:avLst/>
          </a:prstGeom>
        </p:spPr>
      </p:pic>
      <p:pic>
        <p:nvPicPr>
          <p:cNvPr id="13" name="Graphic 12" descr="Fire">
            <a:extLst>
              <a:ext uri="{FF2B5EF4-FFF2-40B4-BE49-F238E27FC236}">
                <a16:creationId xmlns:a16="http://schemas.microsoft.com/office/drawing/2014/main" id="{2D3126C5-318E-D249-A9C6-410E608A95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8890" y="2667049"/>
            <a:ext cx="3336324" cy="3419454"/>
          </a:xfrm>
          <a:prstGeom prst="rect">
            <a:avLst/>
          </a:prstGeom>
        </p:spPr>
      </p:pic>
      <p:pic>
        <p:nvPicPr>
          <p:cNvPr id="5" name="Graphic 4" descr="Fire">
            <a:extLst>
              <a:ext uri="{FF2B5EF4-FFF2-40B4-BE49-F238E27FC236}">
                <a16:creationId xmlns:a16="http://schemas.microsoft.com/office/drawing/2014/main" id="{69A42E42-1D46-714D-952E-4439090E0F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709780" y="2250849"/>
            <a:ext cx="3336324" cy="3336324"/>
          </a:xfrm>
          <a:prstGeom prst="rect">
            <a:avLst/>
          </a:prstGeom>
        </p:spPr>
      </p:pic>
      <p:pic>
        <p:nvPicPr>
          <p:cNvPr id="8" name="Graphic 7" descr="Fire">
            <a:extLst>
              <a:ext uri="{FF2B5EF4-FFF2-40B4-BE49-F238E27FC236}">
                <a16:creationId xmlns:a16="http://schemas.microsoft.com/office/drawing/2014/main" id="{95F013BB-0D65-0742-B9F5-DDCF8431C6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14059" y="3632914"/>
            <a:ext cx="2180121" cy="2163972"/>
          </a:xfrm>
          <a:prstGeom prst="rect">
            <a:avLst/>
          </a:prstGeom>
        </p:spPr>
      </p:pic>
      <p:pic>
        <p:nvPicPr>
          <p:cNvPr id="9" name="Graphic 8" descr="Fire">
            <a:extLst>
              <a:ext uri="{FF2B5EF4-FFF2-40B4-BE49-F238E27FC236}">
                <a16:creationId xmlns:a16="http://schemas.microsoft.com/office/drawing/2014/main" id="{C83A51D8-C46A-F846-A0EE-BF6403E364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4612942" y="1187697"/>
            <a:ext cx="3336324" cy="3419454"/>
          </a:xfrm>
          <a:prstGeom prst="rect">
            <a:avLst/>
          </a:prstGeom>
        </p:spPr>
      </p:pic>
      <p:pic>
        <p:nvPicPr>
          <p:cNvPr id="10" name="Graphic 9" descr="Fire">
            <a:extLst>
              <a:ext uri="{FF2B5EF4-FFF2-40B4-BE49-F238E27FC236}">
                <a16:creationId xmlns:a16="http://schemas.microsoft.com/office/drawing/2014/main" id="{4DB2E754-F8CA-1444-9E6B-E0DDB62F28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433627" y="464014"/>
            <a:ext cx="2940987" cy="2960725"/>
          </a:xfrm>
          <a:prstGeom prst="rect">
            <a:avLst/>
          </a:prstGeom>
        </p:spPr>
      </p:pic>
      <p:sp>
        <p:nvSpPr>
          <p:cNvPr id="12" name="Teardrop 11">
            <a:extLst>
              <a:ext uri="{FF2B5EF4-FFF2-40B4-BE49-F238E27FC236}">
                <a16:creationId xmlns:a16="http://schemas.microsoft.com/office/drawing/2014/main" id="{78BBB68B-397F-284B-991C-653B691289D7}"/>
              </a:ext>
            </a:extLst>
          </p:cNvPr>
          <p:cNvSpPr/>
          <p:nvPr/>
        </p:nvSpPr>
        <p:spPr>
          <a:xfrm rot="19059627">
            <a:off x="1453928" y="2309770"/>
            <a:ext cx="627753" cy="646372"/>
          </a:xfrm>
          <a:prstGeom prst="teardrop">
            <a:avLst>
              <a:gd name="adj" fmla="val 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9EAB87-76BD-474E-AF2A-426D669D5242}"/>
              </a:ext>
            </a:extLst>
          </p:cNvPr>
          <p:cNvSpPr txBox="1"/>
          <p:nvPr/>
        </p:nvSpPr>
        <p:spPr>
          <a:xfrm>
            <a:off x="4784942" y="588723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253 228 161</a:t>
            </a:r>
          </a:p>
        </p:txBody>
      </p:sp>
    </p:spTree>
    <p:extLst>
      <p:ext uri="{BB962C8B-B14F-4D97-AF65-F5344CB8AC3E}">
        <p14:creationId xmlns:p14="http://schemas.microsoft.com/office/powerpoint/2010/main" val="3032196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60202CE-1F30-BF4A-806F-87738B47ED75}"/>
              </a:ext>
            </a:extLst>
          </p:cNvPr>
          <p:cNvGrpSpPr/>
          <p:nvPr/>
        </p:nvGrpSpPr>
        <p:grpSpPr>
          <a:xfrm>
            <a:off x="1423359" y="3102384"/>
            <a:ext cx="2331720" cy="1793577"/>
            <a:chOff x="1423359" y="3102384"/>
            <a:chExt cx="2331720" cy="179357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904C102-328C-F349-9363-81BBF1123E5A}"/>
                </a:ext>
              </a:extLst>
            </p:cNvPr>
            <p:cNvGrpSpPr/>
            <p:nvPr/>
          </p:nvGrpSpPr>
          <p:grpSpPr>
            <a:xfrm>
              <a:off x="1423359" y="3752961"/>
              <a:ext cx="2331720" cy="1143000"/>
              <a:chOff x="1412575" y="3696837"/>
              <a:chExt cx="2331720" cy="1143000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B11D32C-2159-924D-A490-66A93441EA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12575" y="3696837"/>
                <a:ext cx="2331720" cy="1143000"/>
              </a:xfrm>
              <a:prstGeom prst="rect">
                <a:avLst/>
              </a:prstGeom>
            </p:spPr>
          </p:pic>
          <p:sp>
            <p:nvSpPr>
              <p:cNvPr id="8" name="Cloud 7">
                <a:extLst>
                  <a:ext uri="{FF2B5EF4-FFF2-40B4-BE49-F238E27FC236}">
                    <a16:creationId xmlns:a16="http://schemas.microsoft.com/office/drawing/2014/main" id="{E32CFEFB-6852-E749-B5BA-B45488DCF9A5}"/>
                  </a:ext>
                </a:extLst>
              </p:cNvPr>
              <p:cNvSpPr/>
              <p:nvPr/>
            </p:nvSpPr>
            <p:spPr>
              <a:xfrm>
                <a:off x="2528677" y="3810546"/>
                <a:ext cx="221598" cy="151495"/>
              </a:xfrm>
              <a:prstGeom prst="cloud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" name="Cloud 5">
              <a:extLst>
                <a:ext uri="{FF2B5EF4-FFF2-40B4-BE49-F238E27FC236}">
                  <a16:creationId xmlns:a16="http://schemas.microsoft.com/office/drawing/2014/main" id="{BF71DB95-EC65-2D40-B46F-C33546EB3DAB}"/>
                </a:ext>
              </a:extLst>
            </p:cNvPr>
            <p:cNvSpPr/>
            <p:nvPr/>
          </p:nvSpPr>
          <p:spPr>
            <a:xfrm>
              <a:off x="1767557" y="3102384"/>
              <a:ext cx="1044872" cy="650577"/>
            </a:xfrm>
            <a:prstGeom prst="cloud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Cloud 10">
            <a:extLst>
              <a:ext uri="{FF2B5EF4-FFF2-40B4-BE49-F238E27FC236}">
                <a16:creationId xmlns:a16="http://schemas.microsoft.com/office/drawing/2014/main" id="{2F2B388C-357A-8D48-8DE1-24A698AC7F37}"/>
              </a:ext>
            </a:extLst>
          </p:cNvPr>
          <p:cNvSpPr/>
          <p:nvPr/>
        </p:nvSpPr>
        <p:spPr>
          <a:xfrm>
            <a:off x="2525098" y="3712887"/>
            <a:ext cx="389552" cy="307566"/>
          </a:xfrm>
          <a:prstGeom prst="cloud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BB402E4-C506-1247-9CBE-45D661F43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198" y="450919"/>
            <a:ext cx="1955800" cy="2857500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332A6131-AD19-174A-BE02-5200CC2ACE62}"/>
              </a:ext>
            </a:extLst>
          </p:cNvPr>
          <p:cNvGrpSpPr/>
          <p:nvPr/>
        </p:nvGrpSpPr>
        <p:grpSpPr>
          <a:xfrm>
            <a:off x="4684719" y="2997253"/>
            <a:ext cx="2331720" cy="2223996"/>
            <a:chOff x="4684719" y="2997253"/>
            <a:chExt cx="2331720" cy="222399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F5950CB-30CC-2F49-875A-26EE80593285}"/>
                </a:ext>
              </a:extLst>
            </p:cNvPr>
            <p:cNvGrpSpPr/>
            <p:nvPr/>
          </p:nvGrpSpPr>
          <p:grpSpPr>
            <a:xfrm>
              <a:off x="4684719" y="4078249"/>
              <a:ext cx="2331720" cy="1143000"/>
              <a:chOff x="1412575" y="3696837"/>
              <a:chExt cx="2331720" cy="1143000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47BF6452-EE86-8941-87FD-F68AAD9BA2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12575" y="3696837"/>
                <a:ext cx="2331720" cy="1143000"/>
              </a:xfrm>
              <a:prstGeom prst="rect">
                <a:avLst/>
              </a:prstGeom>
            </p:spPr>
          </p:pic>
          <p:sp>
            <p:nvSpPr>
              <p:cNvPr id="16" name="Cloud 15">
                <a:extLst>
                  <a:ext uri="{FF2B5EF4-FFF2-40B4-BE49-F238E27FC236}">
                    <a16:creationId xmlns:a16="http://schemas.microsoft.com/office/drawing/2014/main" id="{FDEF8EA8-8AFF-6A4D-B5B2-F3C8956661C6}"/>
                  </a:ext>
                </a:extLst>
              </p:cNvPr>
              <p:cNvSpPr/>
              <p:nvPr/>
            </p:nvSpPr>
            <p:spPr>
              <a:xfrm>
                <a:off x="2528677" y="3810546"/>
                <a:ext cx="221598" cy="151495"/>
              </a:xfrm>
              <a:prstGeom prst="cloud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D9F0709-B2B4-A242-A78A-73AD3E1DA385}"/>
                </a:ext>
              </a:extLst>
            </p:cNvPr>
            <p:cNvGrpSpPr/>
            <p:nvPr/>
          </p:nvGrpSpPr>
          <p:grpSpPr>
            <a:xfrm>
              <a:off x="5187012" y="2997253"/>
              <a:ext cx="747984" cy="1836434"/>
              <a:chOff x="4265179" y="1272018"/>
              <a:chExt cx="990053" cy="3500997"/>
            </a:xfrm>
            <a:solidFill>
              <a:schemeClr val="bg2">
                <a:lumMod val="90000"/>
              </a:schemeClr>
            </a:solidFill>
          </p:grpSpPr>
          <p:sp>
            <p:nvSpPr>
              <p:cNvPr id="27" name="Moon 26">
                <a:extLst>
                  <a:ext uri="{FF2B5EF4-FFF2-40B4-BE49-F238E27FC236}">
                    <a16:creationId xmlns:a16="http://schemas.microsoft.com/office/drawing/2014/main" id="{09CA2DD4-7DF5-6B4F-AC81-DE106FBB9A24}"/>
                  </a:ext>
                </a:extLst>
              </p:cNvPr>
              <p:cNvSpPr/>
              <p:nvPr/>
            </p:nvSpPr>
            <p:spPr>
              <a:xfrm flipH="1">
                <a:off x="4265179" y="1272018"/>
                <a:ext cx="480059" cy="1273583"/>
              </a:xfrm>
              <a:prstGeom prst="mo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Moon 28">
                <a:extLst>
                  <a:ext uri="{FF2B5EF4-FFF2-40B4-BE49-F238E27FC236}">
                    <a16:creationId xmlns:a16="http://schemas.microsoft.com/office/drawing/2014/main" id="{C4350AF2-1947-7841-86D7-D58EBCA7DE6A}"/>
                  </a:ext>
                </a:extLst>
              </p:cNvPr>
              <p:cNvSpPr/>
              <p:nvPr/>
            </p:nvSpPr>
            <p:spPr>
              <a:xfrm rot="10800000" flipH="1">
                <a:off x="4775172" y="3499432"/>
                <a:ext cx="480060" cy="1273583"/>
              </a:xfrm>
              <a:prstGeom prst="mo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9DC8A28-332D-7748-89D6-239792F24C1E}"/>
                </a:ext>
              </a:extLst>
            </p:cNvPr>
            <p:cNvGrpSpPr/>
            <p:nvPr/>
          </p:nvGrpSpPr>
          <p:grpSpPr>
            <a:xfrm>
              <a:off x="5133013" y="3174688"/>
              <a:ext cx="1008849" cy="1003208"/>
              <a:chOff x="3409898" y="1272018"/>
              <a:chExt cx="1335338" cy="1912526"/>
            </a:xfrm>
            <a:solidFill>
              <a:schemeClr val="bg2">
                <a:lumMod val="90000"/>
              </a:schemeClr>
            </a:solidFill>
          </p:grpSpPr>
          <p:sp>
            <p:nvSpPr>
              <p:cNvPr id="32" name="Moon 31">
                <a:extLst>
                  <a:ext uri="{FF2B5EF4-FFF2-40B4-BE49-F238E27FC236}">
                    <a16:creationId xmlns:a16="http://schemas.microsoft.com/office/drawing/2014/main" id="{9672B850-2B28-C24A-9BCA-FF32656E9EF5}"/>
                  </a:ext>
                </a:extLst>
              </p:cNvPr>
              <p:cNvSpPr/>
              <p:nvPr/>
            </p:nvSpPr>
            <p:spPr>
              <a:xfrm flipH="1">
                <a:off x="4265176" y="1272018"/>
                <a:ext cx="480060" cy="1273583"/>
              </a:xfrm>
              <a:prstGeom prst="mo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Moon 32">
                <a:extLst>
                  <a:ext uri="{FF2B5EF4-FFF2-40B4-BE49-F238E27FC236}">
                    <a16:creationId xmlns:a16="http://schemas.microsoft.com/office/drawing/2014/main" id="{C1ED97CF-B227-024E-AE05-8E933BD797CF}"/>
                  </a:ext>
                </a:extLst>
              </p:cNvPr>
              <p:cNvSpPr/>
              <p:nvPr/>
            </p:nvSpPr>
            <p:spPr>
              <a:xfrm rot="10800000" flipH="1">
                <a:off x="3409898" y="1910961"/>
                <a:ext cx="480060" cy="1273583"/>
              </a:xfrm>
              <a:prstGeom prst="mo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25DF09A-1971-1D47-AA48-849990D35F3D}"/>
                </a:ext>
              </a:extLst>
            </p:cNvPr>
            <p:cNvGrpSpPr/>
            <p:nvPr/>
          </p:nvGrpSpPr>
          <p:grpSpPr>
            <a:xfrm>
              <a:off x="6255081" y="3022634"/>
              <a:ext cx="381540" cy="1143000"/>
              <a:chOff x="4240220" y="1272018"/>
              <a:chExt cx="505016" cy="2179027"/>
            </a:xfrm>
            <a:solidFill>
              <a:schemeClr val="bg2">
                <a:lumMod val="90000"/>
              </a:schemeClr>
            </a:solidFill>
          </p:grpSpPr>
          <p:sp>
            <p:nvSpPr>
              <p:cNvPr id="35" name="Moon 34">
                <a:extLst>
                  <a:ext uri="{FF2B5EF4-FFF2-40B4-BE49-F238E27FC236}">
                    <a16:creationId xmlns:a16="http://schemas.microsoft.com/office/drawing/2014/main" id="{3D2A524A-5904-B548-A202-8AD92B645CB1}"/>
                  </a:ext>
                </a:extLst>
              </p:cNvPr>
              <p:cNvSpPr/>
              <p:nvPr/>
            </p:nvSpPr>
            <p:spPr>
              <a:xfrm flipH="1">
                <a:off x="4265176" y="1272018"/>
                <a:ext cx="480060" cy="1273583"/>
              </a:xfrm>
              <a:prstGeom prst="mo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Moon 35">
                <a:extLst>
                  <a:ext uri="{FF2B5EF4-FFF2-40B4-BE49-F238E27FC236}">
                    <a16:creationId xmlns:a16="http://schemas.microsoft.com/office/drawing/2014/main" id="{81736ACD-58CD-5146-B469-D260C6856344}"/>
                  </a:ext>
                </a:extLst>
              </p:cNvPr>
              <p:cNvSpPr/>
              <p:nvPr/>
            </p:nvSpPr>
            <p:spPr>
              <a:xfrm rot="10800000" flipH="1">
                <a:off x="4240220" y="2177462"/>
                <a:ext cx="480060" cy="1273583"/>
              </a:xfrm>
              <a:prstGeom prst="mo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B066B1FB-2CA8-5B44-BA58-348D3C645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3433" y="1384353"/>
            <a:ext cx="2946400" cy="1612900"/>
          </a:xfrm>
          <a:prstGeom prst="rect">
            <a:avLst/>
          </a:prstGeom>
        </p:spPr>
      </p:pic>
      <p:pic>
        <p:nvPicPr>
          <p:cNvPr id="42" name="Picture 41" descr="A close up of a logo&#10;&#10;Description automatically generated">
            <a:extLst>
              <a:ext uri="{FF2B5EF4-FFF2-40B4-BE49-F238E27FC236}">
                <a16:creationId xmlns:a16="http://schemas.microsoft.com/office/drawing/2014/main" id="{26B4C82F-5CE0-8343-9671-62D46A2971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3710" y="1143053"/>
            <a:ext cx="2095500" cy="1854200"/>
          </a:xfrm>
          <a:prstGeom prst="rect">
            <a:avLst/>
          </a:prstGeom>
        </p:spPr>
      </p:pic>
      <p:sp>
        <p:nvSpPr>
          <p:cNvPr id="45" name="Arc 44">
            <a:extLst>
              <a:ext uri="{FF2B5EF4-FFF2-40B4-BE49-F238E27FC236}">
                <a16:creationId xmlns:a16="http://schemas.microsoft.com/office/drawing/2014/main" id="{CE739641-E350-8247-9578-9479FB6E41FF}"/>
              </a:ext>
            </a:extLst>
          </p:cNvPr>
          <p:cNvSpPr/>
          <p:nvPr/>
        </p:nvSpPr>
        <p:spPr>
          <a:xfrm rot="10974766">
            <a:off x="9627248" y="4761256"/>
            <a:ext cx="980591" cy="1094584"/>
          </a:xfrm>
          <a:prstGeom prst="arc">
            <a:avLst>
              <a:gd name="adj1" fmla="val 16200000"/>
              <a:gd name="adj2" fmla="val 34325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A756876B-AC95-5A47-88A6-8777F364C7FA}"/>
              </a:ext>
            </a:extLst>
          </p:cNvPr>
          <p:cNvSpPr/>
          <p:nvPr/>
        </p:nvSpPr>
        <p:spPr>
          <a:xfrm rot="457056">
            <a:off x="9131040" y="3834390"/>
            <a:ext cx="980591" cy="1094584"/>
          </a:xfrm>
          <a:prstGeom prst="arc">
            <a:avLst>
              <a:gd name="adj1" fmla="val 16200000"/>
              <a:gd name="adj2" fmla="val 34325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 descr="A close up of a logo&#10;&#10;Description automatically generated">
            <a:extLst>
              <a:ext uri="{FF2B5EF4-FFF2-40B4-BE49-F238E27FC236}">
                <a16:creationId xmlns:a16="http://schemas.microsoft.com/office/drawing/2014/main" id="{80DDCF86-8DA7-1E41-B61A-26DF3A738AF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1957"/>
          <a:stretch/>
        </p:blipFill>
        <p:spPr>
          <a:xfrm>
            <a:off x="7633371" y="5080924"/>
            <a:ext cx="1798227" cy="1248604"/>
          </a:xfrm>
          <a:prstGeom prst="rect">
            <a:avLst/>
          </a:prstGeom>
        </p:spPr>
      </p:pic>
      <p:sp>
        <p:nvSpPr>
          <p:cNvPr id="48" name="Moon 47">
            <a:extLst>
              <a:ext uri="{FF2B5EF4-FFF2-40B4-BE49-F238E27FC236}">
                <a16:creationId xmlns:a16="http://schemas.microsoft.com/office/drawing/2014/main" id="{8B383992-A712-9341-A825-824DD01525D4}"/>
              </a:ext>
            </a:extLst>
          </p:cNvPr>
          <p:cNvSpPr/>
          <p:nvPr/>
        </p:nvSpPr>
        <p:spPr>
          <a:xfrm rot="10800000">
            <a:off x="8083785" y="5302402"/>
            <a:ext cx="131756" cy="232393"/>
          </a:xfrm>
          <a:prstGeom prst="moon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Moon 58">
            <a:extLst>
              <a:ext uri="{FF2B5EF4-FFF2-40B4-BE49-F238E27FC236}">
                <a16:creationId xmlns:a16="http://schemas.microsoft.com/office/drawing/2014/main" id="{85E6782E-8DAE-3C46-B4DD-76C1ABC3EBBB}"/>
              </a:ext>
            </a:extLst>
          </p:cNvPr>
          <p:cNvSpPr/>
          <p:nvPr/>
        </p:nvSpPr>
        <p:spPr>
          <a:xfrm rot="10800000">
            <a:off x="8502103" y="5026690"/>
            <a:ext cx="131756" cy="232393"/>
          </a:xfrm>
          <a:prstGeom prst="moon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Moon 59">
            <a:extLst>
              <a:ext uri="{FF2B5EF4-FFF2-40B4-BE49-F238E27FC236}">
                <a16:creationId xmlns:a16="http://schemas.microsoft.com/office/drawing/2014/main" id="{03B60646-E22C-4C4B-B92F-C0826B8E7A91}"/>
              </a:ext>
            </a:extLst>
          </p:cNvPr>
          <p:cNvSpPr/>
          <p:nvPr/>
        </p:nvSpPr>
        <p:spPr>
          <a:xfrm rot="10800000" flipH="1">
            <a:off x="8801111" y="5286872"/>
            <a:ext cx="131756" cy="232393"/>
          </a:xfrm>
          <a:prstGeom prst="moon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Moon 60">
            <a:extLst>
              <a:ext uri="{FF2B5EF4-FFF2-40B4-BE49-F238E27FC236}">
                <a16:creationId xmlns:a16="http://schemas.microsoft.com/office/drawing/2014/main" id="{76A203F7-246F-764C-8025-968AA766E972}"/>
              </a:ext>
            </a:extLst>
          </p:cNvPr>
          <p:cNvSpPr/>
          <p:nvPr/>
        </p:nvSpPr>
        <p:spPr>
          <a:xfrm rot="10800000" flipH="1">
            <a:off x="8079905" y="4949559"/>
            <a:ext cx="131756" cy="232393"/>
          </a:xfrm>
          <a:prstGeom prst="moo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Moon 61">
            <a:extLst>
              <a:ext uri="{FF2B5EF4-FFF2-40B4-BE49-F238E27FC236}">
                <a16:creationId xmlns:a16="http://schemas.microsoft.com/office/drawing/2014/main" id="{6059C1C2-DA91-3541-BB40-2EB7CF4D5D13}"/>
              </a:ext>
            </a:extLst>
          </p:cNvPr>
          <p:cNvSpPr/>
          <p:nvPr/>
        </p:nvSpPr>
        <p:spPr>
          <a:xfrm rot="10800000">
            <a:off x="8801111" y="4970877"/>
            <a:ext cx="131756" cy="232393"/>
          </a:xfrm>
          <a:prstGeom prst="moo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Moon 62">
            <a:extLst>
              <a:ext uri="{FF2B5EF4-FFF2-40B4-BE49-F238E27FC236}">
                <a16:creationId xmlns:a16="http://schemas.microsoft.com/office/drawing/2014/main" id="{DB490239-D594-1C49-A92D-AD9D263B9282}"/>
              </a:ext>
            </a:extLst>
          </p:cNvPr>
          <p:cNvSpPr/>
          <p:nvPr/>
        </p:nvSpPr>
        <p:spPr>
          <a:xfrm rot="10800000" flipH="1">
            <a:off x="8466607" y="4737048"/>
            <a:ext cx="131756" cy="232393"/>
          </a:xfrm>
          <a:prstGeom prst="moo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960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80B4DFD-FF76-7346-911F-FB90F47913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957"/>
          <a:stretch/>
        </p:blipFill>
        <p:spPr>
          <a:xfrm>
            <a:off x="3513036" y="3692770"/>
            <a:ext cx="1798227" cy="1248604"/>
          </a:xfrm>
          <a:prstGeom prst="rect">
            <a:avLst/>
          </a:prstGeom>
        </p:spPr>
      </p:pic>
      <p:sp>
        <p:nvSpPr>
          <p:cNvPr id="23" name="Punched Tape 22">
            <a:extLst>
              <a:ext uri="{FF2B5EF4-FFF2-40B4-BE49-F238E27FC236}">
                <a16:creationId xmlns:a16="http://schemas.microsoft.com/office/drawing/2014/main" id="{9F31954C-8648-E447-A820-94FF044A8D92}"/>
              </a:ext>
            </a:extLst>
          </p:cNvPr>
          <p:cNvSpPr/>
          <p:nvPr/>
        </p:nvSpPr>
        <p:spPr>
          <a:xfrm rot="16200000">
            <a:off x="4059535" y="2929095"/>
            <a:ext cx="844061" cy="683288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B7FC94F2-C36B-F545-9026-846E72A82BBB}"/>
              </a:ext>
            </a:extLst>
          </p:cNvPr>
          <p:cNvSpPr/>
          <p:nvPr/>
        </p:nvSpPr>
        <p:spPr>
          <a:xfrm>
            <a:off x="5530449" y="3062689"/>
            <a:ext cx="321826" cy="1020938"/>
          </a:xfrm>
          <a:custGeom>
            <a:avLst/>
            <a:gdLst>
              <a:gd name="connsiteX0" fmla="*/ 165271 w 321826"/>
              <a:gd name="connsiteY0" fmla="*/ 991518 h 991532"/>
              <a:gd name="connsiteX1" fmla="*/ 18 w 321826"/>
              <a:gd name="connsiteY1" fmla="*/ 721605 h 991532"/>
              <a:gd name="connsiteX2" fmla="*/ 176288 w 321826"/>
              <a:gd name="connsiteY2" fmla="*/ 413133 h 991532"/>
              <a:gd name="connsiteX3" fmla="*/ 60611 w 321826"/>
              <a:gd name="connsiteY3" fmla="*/ 0 h 991532"/>
              <a:gd name="connsiteX4" fmla="*/ 319508 w 321826"/>
              <a:gd name="connsiteY4" fmla="*/ 413133 h 991532"/>
              <a:gd name="connsiteX5" fmla="*/ 187305 w 321826"/>
              <a:gd name="connsiteY5" fmla="*/ 710588 h 991532"/>
              <a:gd name="connsiteX6" fmla="*/ 165271 w 321826"/>
              <a:gd name="connsiteY6" fmla="*/ 991518 h 991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1826" h="991532">
                <a:moveTo>
                  <a:pt x="165271" y="991518"/>
                </a:moveTo>
                <a:cubicBezTo>
                  <a:pt x="134057" y="993354"/>
                  <a:pt x="-1818" y="818002"/>
                  <a:pt x="18" y="721605"/>
                </a:cubicBezTo>
                <a:cubicBezTo>
                  <a:pt x="1854" y="625208"/>
                  <a:pt x="166189" y="533400"/>
                  <a:pt x="176288" y="413133"/>
                </a:cubicBezTo>
                <a:cubicBezTo>
                  <a:pt x="186387" y="292866"/>
                  <a:pt x="36741" y="0"/>
                  <a:pt x="60611" y="0"/>
                </a:cubicBezTo>
                <a:cubicBezTo>
                  <a:pt x="84481" y="0"/>
                  <a:pt x="298392" y="294702"/>
                  <a:pt x="319508" y="413133"/>
                </a:cubicBezTo>
                <a:cubicBezTo>
                  <a:pt x="340624" y="531564"/>
                  <a:pt x="211175" y="611436"/>
                  <a:pt x="187305" y="710588"/>
                </a:cubicBezTo>
                <a:cubicBezTo>
                  <a:pt x="163435" y="809740"/>
                  <a:pt x="196485" y="989682"/>
                  <a:pt x="165271" y="991518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FBA269CC-13AA-754A-AF83-820B618CA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198" y="450919"/>
            <a:ext cx="1955800" cy="2857500"/>
          </a:xfrm>
          <a:prstGeom prst="rect">
            <a:avLst/>
          </a:pr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56815470-9837-1941-936F-79FDB0C1C3AF}"/>
              </a:ext>
            </a:extLst>
          </p:cNvPr>
          <p:cNvGrpSpPr/>
          <p:nvPr/>
        </p:nvGrpSpPr>
        <p:grpSpPr>
          <a:xfrm>
            <a:off x="1543403" y="3932517"/>
            <a:ext cx="778749" cy="1215015"/>
            <a:chOff x="1543403" y="3932517"/>
            <a:chExt cx="778749" cy="1215015"/>
          </a:xfrm>
        </p:grpSpPr>
        <p:sp>
          <p:nvSpPr>
            <p:cNvPr id="69" name="Wave 68">
              <a:extLst>
                <a:ext uri="{FF2B5EF4-FFF2-40B4-BE49-F238E27FC236}">
                  <a16:creationId xmlns:a16="http://schemas.microsoft.com/office/drawing/2014/main" id="{29B9A463-E548-0448-995A-992DB41568DB}"/>
                </a:ext>
              </a:extLst>
            </p:cNvPr>
            <p:cNvSpPr/>
            <p:nvPr/>
          </p:nvSpPr>
          <p:spPr>
            <a:xfrm rot="5400000" flipH="1">
              <a:off x="1699972" y="3904266"/>
              <a:ext cx="468356" cy="763199"/>
            </a:xfrm>
            <a:prstGeom prst="wave">
              <a:avLst>
                <a:gd name="adj1" fmla="val 12500"/>
                <a:gd name="adj2" fmla="val -1015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070F52DF-C962-3849-B264-FF8B4AE0D21C}"/>
                </a:ext>
              </a:extLst>
            </p:cNvPr>
            <p:cNvGrpSpPr/>
            <p:nvPr/>
          </p:nvGrpSpPr>
          <p:grpSpPr>
            <a:xfrm>
              <a:off x="1543403" y="3932517"/>
              <a:ext cx="778749" cy="1215015"/>
              <a:chOff x="1543403" y="3932517"/>
              <a:chExt cx="778749" cy="1215015"/>
            </a:xfrm>
          </p:grpSpPr>
          <p:sp>
            <p:nvSpPr>
              <p:cNvPr id="27" name="Wave 26">
                <a:extLst>
                  <a:ext uri="{FF2B5EF4-FFF2-40B4-BE49-F238E27FC236}">
                    <a16:creationId xmlns:a16="http://schemas.microsoft.com/office/drawing/2014/main" id="{79C7DD2C-29D9-C141-BF18-27DCAA0CD094}"/>
                  </a:ext>
                </a:extLst>
              </p:cNvPr>
              <p:cNvSpPr/>
              <p:nvPr/>
            </p:nvSpPr>
            <p:spPr>
              <a:xfrm rot="5400000" flipH="1">
                <a:off x="1690827" y="4362768"/>
                <a:ext cx="468356" cy="763199"/>
              </a:xfrm>
              <a:prstGeom prst="wave">
                <a:avLst>
                  <a:gd name="adj1" fmla="val 12500"/>
                  <a:gd name="adj2" fmla="val -1015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59BC538D-3332-394D-9E76-C6E1CD28FFCF}"/>
                  </a:ext>
                </a:extLst>
              </p:cNvPr>
              <p:cNvGrpSpPr/>
              <p:nvPr/>
            </p:nvGrpSpPr>
            <p:grpSpPr>
              <a:xfrm>
                <a:off x="1543403" y="3932517"/>
                <a:ext cx="778749" cy="1215015"/>
                <a:chOff x="1543403" y="3932517"/>
                <a:chExt cx="778749" cy="1215015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CAC233F8-0253-1943-AB90-208FFC6F0178}"/>
                    </a:ext>
                  </a:extLst>
                </p:cNvPr>
                <p:cNvGrpSpPr/>
                <p:nvPr/>
              </p:nvGrpSpPr>
              <p:grpSpPr>
                <a:xfrm>
                  <a:off x="1543403" y="4551515"/>
                  <a:ext cx="778749" cy="596017"/>
                  <a:chOff x="5702441" y="4415697"/>
                  <a:chExt cx="778749" cy="596017"/>
                </a:xfrm>
              </p:grpSpPr>
              <p:sp>
                <p:nvSpPr>
                  <p:cNvPr id="31" name="Teardrop 30">
                    <a:extLst>
                      <a:ext uri="{FF2B5EF4-FFF2-40B4-BE49-F238E27FC236}">
                        <a16:creationId xmlns:a16="http://schemas.microsoft.com/office/drawing/2014/main" id="{97FEB78E-A1BE-354B-8627-BAD49F52C425}"/>
                      </a:ext>
                    </a:extLst>
                  </p:cNvPr>
                  <p:cNvSpPr/>
                  <p:nvPr/>
                </p:nvSpPr>
                <p:spPr>
                  <a:xfrm rot="17574481">
                    <a:off x="5938825" y="4415697"/>
                    <a:ext cx="266282" cy="266282"/>
                  </a:xfrm>
                  <a:prstGeom prst="teardrop">
                    <a:avLst>
                      <a:gd name="adj" fmla="val 141174"/>
                    </a:avLst>
                  </a:prstGeom>
                  <a:solidFill>
                    <a:srgbClr val="714923"/>
                  </a:solidFill>
                  <a:ln w="6350">
                    <a:solidFill>
                      <a:schemeClr val="tx1"/>
                    </a:solidFill>
                  </a:ln>
                  <a:effectLst>
                    <a:glow>
                      <a:schemeClr val="accent1">
                        <a:alpha val="40000"/>
                      </a:schemeClr>
                    </a:glow>
                  </a:effectLst>
                  <a:scene3d>
                    <a:camera prst="orthographicFront"/>
                    <a:lightRig rig="chilly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Terminator 29">
                    <a:extLst>
                      <a:ext uri="{FF2B5EF4-FFF2-40B4-BE49-F238E27FC236}">
                        <a16:creationId xmlns:a16="http://schemas.microsoft.com/office/drawing/2014/main" id="{2F92990F-249E-0F44-BDB5-CA1D84751A91}"/>
                      </a:ext>
                    </a:extLst>
                  </p:cNvPr>
                  <p:cNvSpPr/>
                  <p:nvPr/>
                </p:nvSpPr>
                <p:spPr>
                  <a:xfrm>
                    <a:off x="5823022" y="4569586"/>
                    <a:ext cx="537585" cy="231112"/>
                  </a:xfrm>
                  <a:prstGeom prst="flowChartTerminator">
                    <a:avLst/>
                  </a:prstGeom>
                  <a:solidFill>
                    <a:srgbClr val="714923"/>
                  </a:solidFill>
                  <a:ln w="6350">
                    <a:solidFill>
                      <a:schemeClr val="tx1"/>
                    </a:solidFill>
                  </a:ln>
                  <a:effectLst>
                    <a:glow>
                      <a:schemeClr val="accent1">
                        <a:alpha val="40000"/>
                      </a:schemeClr>
                    </a:glow>
                  </a:effectLst>
                  <a:scene3d>
                    <a:camera prst="orthographicFront"/>
                    <a:lightRig rig="chilly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Terminator 28">
                    <a:extLst>
                      <a:ext uri="{FF2B5EF4-FFF2-40B4-BE49-F238E27FC236}">
                        <a16:creationId xmlns:a16="http://schemas.microsoft.com/office/drawing/2014/main" id="{4553D79B-7835-264D-BB4E-8EDDD835BDC5}"/>
                      </a:ext>
                    </a:extLst>
                  </p:cNvPr>
                  <p:cNvSpPr/>
                  <p:nvPr/>
                </p:nvSpPr>
                <p:spPr>
                  <a:xfrm>
                    <a:off x="5702441" y="4780602"/>
                    <a:ext cx="778749" cy="231112"/>
                  </a:xfrm>
                  <a:prstGeom prst="flowChartTerminator">
                    <a:avLst/>
                  </a:prstGeom>
                  <a:solidFill>
                    <a:srgbClr val="714923"/>
                  </a:solidFill>
                  <a:ln w="6350">
                    <a:solidFill>
                      <a:schemeClr val="tx1"/>
                    </a:solidFill>
                  </a:ln>
                  <a:effectLst>
                    <a:glow>
                      <a:schemeClr val="accent1">
                        <a:alpha val="40000"/>
                      </a:schemeClr>
                    </a:glow>
                  </a:effectLst>
                  <a:scene3d>
                    <a:camera prst="orthographicFront"/>
                    <a:lightRig rig="chilly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F8F03D87-C2A4-FC4F-B934-9C209B3BAF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08836" y="4416684"/>
                  <a:ext cx="0" cy="151019"/>
                </a:xfrm>
                <a:prstGeom prst="line">
                  <a:avLst/>
                </a:prstGeom>
                <a:ln w="19050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081E641B-D969-9549-91B5-CC871F4C979E}"/>
                    </a:ext>
                  </a:extLst>
                </p:cNvPr>
                <p:cNvCxnSpPr/>
                <p:nvPr/>
              </p:nvCxnSpPr>
              <p:spPr>
                <a:xfrm flipV="1">
                  <a:off x="1912928" y="4290695"/>
                  <a:ext cx="0" cy="151019"/>
                </a:xfrm>
                <a:prstGeom prst="line">
                  <a:avLst/>
                </a:prstGeom>
                <a:ln w="19050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7B524730-6AF6-F747-8870-757051E6AA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20454" y="4434680"/>
                  <a:ext cx="0" cy="151019"/>
                </a:xfrm>
                <a:prstGeom prst="line">
                  <a:avLst/>
                </a:prstGeom>
                <a:ln w="19050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E64FAEF9-E56A-3244-91F2-A668D94DB5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06489" y="4210357"/>
                  <a:ext cx="0" cy="151019"/>
                </a:xfrm>
                <a:prstGeom prst="line">
                  <a:avLst/>
                </a:prstGeom>
                <a:ln w="19050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2097887E-8F5F-7448-A80D-F4B32465888B}"/>
                    </a:ext>
                  </a:extLst>
                </p:cNvPr>
                <p:cNvCxnSpPr/>
                <p:nvPr/>
              </p:nvCxnSpPr>
              <p:spPr>
                <a:xfrm flipV="1">
                  <a:off x="1912928" y="4104729"/>
                  <a:ext cx="0" cy="151019"/>
                </a:xfrm>
                <a:prstGeom prst="line">
                  <a:avLst/>
                </a:prstGeom>
                <a:ln w="19050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665C8D2D-3086-0D49-B50B-C27EF317A1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14342" y="4264764"/>
                  <a:ext cx="0" cy="151019"/>
                </a:xfrm>
                <a:prstGeom prst="line">
                  <a:avLst/>
                </a:prstGeom>
                <a:ln w="19050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B8863ADD-E99E-D74D-B3EA-69C15FA06F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06489" y="4008027"/>
                  <a:ext cx="0" cy="151019"/>
                </a:xfrm>
                <a:prstGeom prst="line">
                  <a:avLst/>
                </a:prstGeom>
                <a:ln w="19050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B09EFB9C-AB65-AD45-8100-4E67533F1A59}"/>
                    </a:ext>
                  </a:extLst>
                </p:cNvPr>
                <p:cNvCxnSpPr/>
                <p:nvPr/>
              </p:nvCxnSpPr>
              <p:spPr>
                <a:xfrm flipV="1">
                  <a:off x="1912928" y="3932517"/>
                  <a:ext cx="0" cy="151019"/>
                </a:xfrm>
                <a:prstGeom prst="line">
                  <a:avLst/>
                </a:prstGeom>
                <a:ln w="19050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B03D1D0E-1F50-EC46-9AFB-941EAEBCF8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16186" y="4074548"/>
                  <a:ext cx="0" cy="151019"/>
                </a:xfrm>
                <a:prstGeom prst="line">
                  <a:avLst/>
                </a:prstGeom>
                <a:ln w="19050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083839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06516-7F58-F44C-9E0B-47B3BE1C9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DBA98D5-A79E-134C-BD8A-008A708AEBF8}"/>
              </a:ext>
            </a:extLst>
          </p:cNvPr>
          <p:cNvGrpSpPr/>
          <p:nvPr/>
        </p:nvGrpSpPr>
        <p:grpSpPr>
          <a:xfrm>
            <a:off x="4971370" y="4600906"/>
            <a:ext cx="1124630" cy="1348782"/>
            <a:chOff x="4971370" y="4600906"/>
            <a:chExt cx="1124630" cy="134878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7312D53-5BB7-574A-AE27-E6F47D01396A}"/>
                </a:ext>
              </a:extLst>
            </p:cNvPr>
            <p:cNvGrpSpPr/>
            <p:nvPr/>
          </p:nvGrpSpPr>
          <p:grpSpPr>
            <a:xfrm>
              <a:off x="4971370" y="4600906"/>
              <a:ext cx="1124630" cy="1198865"/>
              <a:chOff x="6758713" y="3649089"/>
              <a:chExt cx="2288668" cy="2439740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E775D3A-78A7-7C46-BE29-2D172DCCE770}"/>
                  </a:ext>
                </a:extLst>
              </p:cNvPr>
              <p:cNvSpPr/>
              <p:nvPr/>
            </p:nvSpPr>
            <p:spPr>
              <a:xfrm>
                <a:off x="7297856" y="4812845"/>
                <a:ext cx="1297250" cy="1184491"/>
              </a:xfrm>
              <a:prstGeom prst="ellipse">
                <a:avLst/>
              </a:prstGeom>
              <a:gradFill flip="none" rotWithShape="1">
                <a:gsLst>
                  <a:gs pos="15000">
                    <a:srgbClr val="FCD25C"/>
                  </a:gs>
                  <a:gs pos="82000">
                    <a:srgbClr val="FDE4A1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Graphic 15" descr="Fire">
                <a:extLst>
                  <a:ext uri="{FF2B5EF4-FFF2-40B4-BE49-F238E27FC236}">
                    <a16:creationId xmlns:a16="http://schemas.microsoft.com/office/drawing/2014/main" id="{60DD413F-362B-4E40-9837-C83F85B8E7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6758713" y="3952040"/>
                <a:ext cx="2122544" cy="2136789"/>
              </a:xfrm>
              <a:prstGeom prst="rect">
                <a:avLst/>
              </a:prstGeom>
            </p:spPr>
          </p:pic>
          <p:pic>
            <p:nvPicPr>
              <p:cNvPr id="17" name="Graphic 16" descr="Fire">
                <a:extLst>
                  <a:ext uri="{FF2B5EF4-FFF2-40B4-BE49-F238E27FC236}">
                    <a16:creationId xmlns:a16="http://schemas.microsoft.com/office/drawing/2014/main" id="{F957AF38-676C-1D4C-BCBE-82DCCE69D2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flipH="1">
                <a:off x="6758713" y="3830169"/>
                <a:ext cx="2288668" cy="1922064"/>
              </a:xfrm>
              <a:prstGeom prst="rect">
                <a:avLst/>
              </a:prstGeom>
            </p:spPr>
          </p:pic>
          <p:pic>
            <p:nvPicPr>
              <p:cNvPr id="18" name="Graphic 17" descr="Fire">
                <a:extLst>
                  <a:ext uri="{FF2B5EF4-FFF2-40B4-BE49-F238E27FC236}">
                    <a16:creationId xmlns:a16="http://schemas.microsoft.com/office/drawing/2014/main" id="{4D3FDA26-4D2E-2C4E-BD97-C6D84EB547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338738" y="4245736"/>
                <a:ext cx="1561411" cy="1776700"/>
              </a:xfrm>
              <a:prstGeom prst="rect">
                <a:avLst/>
              </a:prstGeom>
            </p:spPr>
          </p:pic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CEC4F48-2566-B64B-A0C3-B823F97F4C45}"/>
                  </a:ext>
                </a:extLst>
              </p:cNvPr>
              <p:cNvSpPr/>
              <p:nvPr/>
            </p:nvSpPr>
            <p:spPr>
              <a:xfrm rot="19835126">
                <a:off x="7120522" y="4201719"/>
                <a:ext cx="91676" cy="235889"/>
              </a:xfrm>
              <a:prstGeom prst="ellipse">
                <a:avLst/>
              </a:prstGeom>
              <a:solidFill>
                <a:srgbClr val="E654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7F9DE41-70E6-4D43-B5A8-316A2DA77336}"/>
                  </a:ext>
                </a:extLst>
              </p:cNvPr>
              <p:cNvSpPr/>
              <p:nvPr/>
            </p:nvSpPr>
            <p:spPr>
              <a:xfrm rot="1162714">
                <a:off x="8379414" y="3649089"/>
                <a:ext cx="91676" cy="235889"/>
              </a:xfrm>
              <a:prstGeom prst="ellipse">
                <a:avLst/>
              </a:prstGeom>
              <a:solidFill>
                <a:srgbClr val="FFC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" name="Graphic 3" descr="City">
              <a:extLst>
                <a:ext uri="{FF2B5EF4-FFF2-40B4-BE49-F238E27FC236}">
                  <a16:creationId xmlns:a16="http://schemas.microsoft.com/office/drawing/2014/main" id="{6426C724-B625-424A-AA5E-8EB7E989A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71370" y="4825058"/>
              <a:ext cx="1124630" cy="11246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7688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Fire">
            <a:extLst>
              <a:ext uri="{FF2B5EF4-FFF2-40B4-BE49-F238E27FC236}">
                <a16:creationId xmlns:a16="http://schemas.microsoft.com/office/drawing/2014/main" id="{ECA1C5CF-C26A-5E41-8248-A308D76D42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5775329" y="9546"/>
            <a:ext cx="3336324" cy="3419454"/>
          </a:xfrm>
          <a:prstGeom prst="rect">
            <a:avLst/>
          </a:prstGeom>
        </p:spPr>
      </p:pic>
      <p:pic>
        <p:nvPicPr>
          <p:cNvPr id="12" name="Graphic 11" descr="Fire">
            <a:extLst>
              <a:ext uri="{FF2B5EF4-FFF2-40B4-BE49-F238E27FC236}">
                <a16:creationId xmlns:a16="http://schemas.microsoft.com/office/drawing/2014/main" id="{82F06F52-5390-C042-AB96-8912B77A1C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-255977" y="-211218"/>
            <a:ext cx="3336324" cy="3419454"/>
          </a:xfrm>
          <a:prstGeom prst="rect">
            <a:avLst/>
          </a:prstGeom>
        </p:spPr>
      </p:pic>
      <p:pic>
        <p:nvPicPr>
          <p:cNvPr id="13" name="Graphic 12" descr="Fire">
            <a:extLst>
              <a:ext uri="{FF2B5EF4-FFF2-40B4-BE49-F238E27FC236}">
                <a16:creationId xmlns:a16="http://schemas.microsoft.com/office/drawing/2014/main" id="{3597568A-2913-6A4A-AF30-187B254918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2626246" y="2982093"/>
            <a:ext cx="3336324" cy="3336324"/>
          </a:xfrm>
          <a:prstGeom prst="rect">
            <a:avLst/>
          </a:prstGeom>
        </p:spPr>
      </p:pic>
      <p:pic>
        <p:nvPicPr>
          <p:cNvPr id="14" name="Graphic 13" descr="Fire">
            <a:extLst>
              <a:ext uri="{FF2B5EF4-FFF2-40B4-BE49-F238E27FC236}">
                <a16:creationId xmlns:a16="http://schemas.microsoft.com/office/drawing/2014/main" id="{7B6BC8BA-B2E0-6C4F-848E-640CEDECAE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6381817" y="3208236"/>
            <a:ext cx="3336324" cy="3419454"/>
          </a:xfrm>
          <a:prstGeom prst="rect">
            <a:avLst/>
          </a:prstGeom>
        </p:spPr>
      </p:pic>
      <p:sp>
        <p:nvSpPr>
          <p:cNvPr id="15" name="Teardrop 14">
            <a:extLst>
              <a:ext uri="{FF2B5EF4-FFF2-40B4-BE49-F238E27FC236}">
                <a16:creationId xmlns:a16="http://schemas.microsoft.com/office/drawing/2014/main" id="{9D08A5EE-3680-E642-B45A-430EE7769EFB}"/>
              </a:ext>
            </a:extLst>
          </p:cNvPr>
          <p:cNvSpPr/>
          <p:nvPr/>
        </p:nvSpPr>
        <p:spPr>
          <a:xfrm rot="19059627">
            <a:off x="3431962" y="4462028"/>
            <a:ext cx="594759" cy="612400"/>
          </a:xfrm>
          <a:prstGeom prst="teardrop">
            <a:avLst>
              <a:gd name="adj" fmla="val 200000"/>
            </a:avLst>
          </a:prstGeom>
          <a:solidFill>
            <a:srgbClr val="FCB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Graphic 16" descr="Fire">
            <a:extLst>
              <a:ext uri="{FF2B5EF4-FFF2-40B4-BE49-F238E27FC236}">
                <a16:creationId xmlns:a16="http://schemas.microsoft.com/office/drawing/2014/main" id="{494FE01E-CE72-B742-B510-8C23CC22225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H="1">
            <a:off x="7942733" y="2904612"/>
            <a:ext cx="2337840" cy="2240889"/>
          </a:xfrm>
          <a:prstGeom prst="rect">
            <a:avLst/>
          </a:prstGeom>
        </p:spPr>
      </p:pic>
      <p:sp>
        <p:nvSpPr>
          <p:cNvPr id="18" name="Teardrop 17">
            <a:extLst>
              <a:ext uri="{FF2B5EF4-FFF2-40B4-BE49-F238E27FC236}">
                <a16:creationId xmlns:a16="http://schemas.microsoft.com/office/drawing/2014/main" id="{55121291-F55B-CF48-AF12-D91FF2381636}"/>
              </a:ext>
            </a:extLst>
          </p:cNvPr>
          <p:cNvSpPr/>
          <p:nvPr/>
        </p:nvSpPr>
        <p:spPr>
          <a:xfrm rot="19059627">
            <a:off x="7207075" y="4741537"/>
            <a:ext cx="594759" cy="612400"/>
          </a:xfrm>
          <a:prstGeom prst="teardrop">
            <a:avLst>
              <a:gd name="adj" fmla="val 200000"/>
            </a:avLst>
          </a:prstGeom>
          <a:solidFill>
            <a:srgbClr val="FCB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593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1905F-2664-D941-BB3A-4A20D5709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960BB7B-43A0-6D4B-9A52-125FD6917A95}"/>
              </a:ext>
            </a:extLst>
          </p:cNvPr>
          <p:cNvGrpSpPr/>
          <p:nvPr/>
        </p:nvGrpSpPr>
        <p:grpSpPr>
          <a:xfrm>
            <a:off x="434430" y="2737795"/>
            <a:ext cx="3336324" cy="3336324"/>
            <a:chOff x="2626246" y="2982093"/>
            <a:chExt cx="3336324" cy="3336324"/>
          </a:xfrm>
        </p:grpSpPr>
        <p:pic>
          <p:nvPicPr>
            <p:cNvPr id="4" name="Graphic 3" descr="Fire">
              <a:extLst>
                <a:ext uri="{FF2B5EF4-FFF2-40B4-BE49-F238E27FC236}">
                  <a16:creationId xmlns:a16="http://schemas.microsoft.com/office/drawing/2014/main" id="{AFBF4DFC-E07A-3644-A7E7-FCEED9FC1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2626246" y="2982093"/>
              <a:ext cx="3336324" cy="3336324"/>
            </a:xfrm>
            <a:prstGeom prst="rect">
              <a:avLst/>
            </a:prstGeom>
          </p:spPr>
        </p:pic>
        <p:sp>
          <p:nvSpPr>
            <p:cNvPr id="5" name="Teardrop 4">
              <a:extLst>
                <a:ext uri="{FF2B5EF4-FFF2-40B4-BE49-F238E27FC236}">
                  <a16:creationId xmlns:a16="http://schemas.microsoft.com/office/drawing/2014/main" id="{C5844624-CEC2-2E41-B079-BC3E43673998}"/>
                </a:ext>
              </a:extLst>
            </p:cNvPr>
            <p:cNvSpPr/>
            <p:nvPr/>
          </p:nvSpPr>
          <p:spPr>
            <a:xfrm rot="19059627">
              <a:off x="3410492" y="4418514"/>
              <a:ext cx="594759" cy="612400"/>
            </a:xfrm>
            <a:prstGeom prst="teardrop">
              <a:avLst>
                <a:gd name="adj" fmla="val 200000"/>
              </a:avLst>
            </a:prstGeom>
            <a:solidFill>
              <a:srgbClr val="FCB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1B01BC-6796-8640-9EF5-4756D7B1EA4B}"/>
              </a:ext>
            </a:extLst>
          </p:cNvPr>
          <p:cNvGrpSpPr/>
          <p:nvPr/>
        </p:nvGrpSpPr>
        <p:grpSpPr>
          <a:xfrm>
            <a:off x="2430304" y="2746309"/>
            <a:ext cx="3336324" cy="3336324"/>
            <a:chOff x="2430304" y="2746309"/>
            <a:chExt cx="3336324" cy="333632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73CEFF4-ED85-304B-803A-DDD27469B559}"/>
                </a:ext>
              </a:extLst>
            </p:cNvPr>
            <p:cNvSpPr/>
            <p:nvPr/>
          </p:nvSpPr>
          <p:spPr>
            <a:xfrm>
              <a:off x="3478339" y="5241471"/>
              <a:ext cx="1322261" cy="701813"/>
            </a:xfrm>
            <a:prstGeom prst="ellipse">
              <a:avLst/>
            </a:prstGeom>
            <a:solidFill>
              <a:srgbClr val="FDE4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2860717-0560-FB46-BEAB-014352B501C6}"/>
                </a:ext>
              </a:extLst>
            </p:cNvPr>
            <p:cNvGrpSpPr/>
            <p:nvPr/>
          </p:nvGrpSpPr>
          <p:grpSpPr>
            <a:xfrm>
              <a:off x="2430304" y="2746309"/>
              <a:ext cx="3336324" cy="3336324"/>
              <a:chOff x="2697066" y="2372604"/>
              <a:chExt cx="3336324" cy="3336324"/>
            </a:xfrm>
          </p:grpSpPr>
          <p:pic>
            <p:nvPicPr>
              <p:cNvPr id="9" name="Graphic 8" descr="Fire">
                <a:extLst>
                  <a:ext uri="{FF2B5EF4-FFF2-40B4-BE49-F238E27FC236}">
                    <a16:creationId xmlns:a16="http://schemas.microsoft.com/office/drawing/2014/main" id="{E80C73EF-BAAB-574B-96B0-497C62F238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2697066" y="2372604"/>
                <a:ext cx="3336324" cy="3336324"/>
              </a:xfrm>
              <a:prstGeom prst="rect">
                <a:avLst/>
              </a:prstGeom>
            </p:spPr>
          </p:pic>
          <p:sp>
            <p:nvSpPr>
              <p:cNvPr id="10" name="Teardrop 9">
                <a:extLst>
                  <a:ext uri="{FF2B5EF4-FFF2-40B4-BE49-F238E27FC236}">
                    <a16:creationId xmlns:a16="http://schemas.microsoft.com/office/drawing/2014/main" id="{148193FB-0153-644F-9540-A12DBC4DB18E}"/>
                  </a:ext>
                </a:extLst>
              </p:cNvPr>
              <p:cNvSpPr/>
              <p:nvPr/>
            </p:nvSpPr>
            <p:spPr>
              <a:xfrm rot="19059627">
                <a:off x="3518911" y="3818267"/>
                <a:ext cx="594759" cy="612400"/>
              </a:xfrm>
              <a:prstGeom prst="teardrop">
                <a:avLst>
                  <a:gd name="adj" fmla="val 200000"/>
                </a:avLst>
              </a:prstGeom>
              <a:solidFill>
                <a:srgbClr val="FCB4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62306E0-C876-0F4E-B22A-DDC88CB51FEA}"/>
              </a:ext>
            </a:extLst>
          </p:cNvPr>
          <p:cNvGrpSpPr/>
          <p:nvPr/>
        </p:nvGrpSpPr>
        <p:grpSpPr>
          <a:xfrm>
            <a:off x="4668753" y="2737795"/>
            <a:ext cx="3336324" cy="3336324"/>
            <a:chOff x="2245131" y="1888511"/>
            <a:chExt cx="3336324" cy="333632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7012466-5739-C54C-995A-895C1C878B18}"/>
                </a:ext>
              </a:extLst>
            </p:cNvPr>
            <p:cNvSpPr/>
            <p:nvPr/>
          </p:nvSpPr>
          <p:spPr>
            <a:xfrm rot="16200000">
              <a:off x="4055694" y="4142860"/>
              <a:ext cx="587287" cy="701813"/>
            </a:xfrm>
            <a:prstGeom prst="ellipse">
              <a:avLst/>
            </a:prstGeom>
            <a:solidFill>
              <a:srgbClr val="FED7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25DFFF1-C12C-DC40-8016-332387F615F9}"/>
                </a:ext>
              </a:extLst>
            </p:cNvPr>
            <p:cNvGrpSpPr/>
            <p:nvPr/>
          </p:nvGrpSpPr>
          <p:grpSpPr>
            <a:xfrm>
              <a:off x="2245131" y="1888511"/>
              <a:ext cx="3336324" cy="3336324"/>
              <a:chOff x="2511893" y="1514806"/>
              <a:chExt cx="3336324" cy="3336324"/>
            </a:xfrm>
          </p:grpSpPr>
          <p:pic>
            <p:nvPicPr>
              <p:cNvPr id="16" name="Graphic 15" descr="Fire">
                <a:extLst>
                  <a:ext uri="{FF2B5EF4-FFF2-40B4-BE49-F238E27FC236}">
                    <a16:creationId xmlns:a16="http://schemas.microsoft.com/office/drawing/2014/main" id="{FAEA700E-33B7-CB47-8FAE-9F5E5A3D58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2511893" y="1514806"/>
                <a:ext cx="3336324" cy="3336324"/>
              </a:xfrm>
              <a:prstGeom prst="rect">
                <a:avLst/>
              </a:prstGeom>
            </p:spPr>
          </p:pic>
          <p:sp>
            <p:nvSpPr>
              <p:cNvPr id="17" name="Teardrop 16">
                <a:extLst>
                  <a:ext uri="{FF2B5EF4-FFF2-40B4-BE49-F238E27FC236}">
                    <a16:creationId xmlns:a16="http://schemas.microsoft.com/office/drawing/2014/main" id="{F7D07179-22FE-FE4A-A606-8383CEAD8E29}"/>
                  </a:ext>
                </a:extLst>
              </p:cNvPr>
              <p:cNvSpPr/>
              <p:nvPr/>
            </p:nvSpPr>
            <p:spPr>
              <a:xfrm rot="19059627">
                <a:off x="3312467" y="2994030"/>
                <a:ext cx="594759" cy="612400"/>
              </a:xfrm>
              <a:prstGeom prst="teardrop">
                <a:avLst>
                  <a:gd name="adj" fmla="val 200000"/>
                </a:avLst>
              </a:prstGeom>
              <a:solidFill>
                <a:srgbClr val="FCB4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372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6FD47632-5400-FD4D-9695-4C3FB5E98EAE}"/>
              </a:ext>
            </a:extLst>
          </p:cNvPr>
          <p:cNvSpPr/>
          <p:nvPr/>
        </p:nvSpPr>
        <p:spPr>
          <a:xfrm>
            <a:off x="9813194" y="120982"/>
            <a:ext cx="1297250" cy="1255848"/>
          </a:xfrm>
          <a:prstGeom prst="ellipse">
            <a:avLst/>
          </a:prstGeom>
          <a:solidFill>
            <a:srgbClr val="FDE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ardrop 18">
            <a:extLst>
              <a:ext uri="{FF2B5EF4-FFF2-40B4-BE49-F238E27FC236}">
                <a16:creationId xmlns:a16="http://schemas.microsoft.com/office/drawing/2014/main" id="{2E08EF1A-7333-6D41-8B9A-39153B2D28B9}"/>
              </a:ext>
            </a:extLst>
          </p:cNvPr>
          <p:cNvSpPr/>
          <p:nvPr/>
        </p:nvSpPr>
        <p:spPr>
          <a:xfrm>
            <a:off x="6635841" y="748906"/>
            <a:ext cx="449940" cy="426751"/>
          </a:xfrm>
          <a:prstGeom prst="teardrop">
            <a:avLst>
              <a:gd name="adj" fmla="val 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F56D1C4-E97B-FF4E-B104-AD9ABC31F706}"/>
              </a:ext>
            </a:extLst>
          </p:cNvPr>
          <p:cNvGrpSpPr/>
          <p:nvPr/>
        </p:nvGrpSpPr>
        <p:grpSpPr>
          <a:xfrm>
            <a:off x="4672900" y="3022174"/>
            <a:ext cx="2363346" cy="2867005"/>
            <a:chOff x="6674478" y="3022174"/>
            <a:chExt cx="2363346" cy="286700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7CFC458-3FD0-374C-82F6-E45372E42CA3}"/>
                </a:ext>
              </a:extLst>
            </p:cNvPr>
            <p:cNvSpPr/>
            <p:nvPr/>
          </p:nvSpPr>
          <p:spPr>
            <a:xfrm>
              <a:off x="7153783" y="4812847"/>
              <a:ext cx="1344776" cy="962692"/>
            </a:xfrm>
            <a:prstGeom prst="ellipse">
              <a:avLst/>
            </a:prstGeom>
            <a:gradFill flip="none" rotWithShape="1">
              <a:gsLst>
                <a:gs pos="15000">
                  <a:srgbClr val="FCD25C"/>
                </a:gs>
                <a:gs pos="82000">
                  <a:srgbClr val="FDE4A1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Fire">
              <a:extLst>
                <a:ext uri="{FF2B5EF4-FFF2-40B4-BE49-F238E27FC236}">
                  <a16:creationId xmlns:a16="http://schemas.microsoft.com/office/drawing/2014/main" id="{D3691ADA-EAD0-4C49-AE5C-37F30AE8E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6674478" y="3740073"/>
              <a:ext cx="2122544" cy="2136789"/>
            </a:xfrm>
            <a:prstGeom prst="rect">
              <a:avLst/>
            </a:prstGeom>
          </p:spPr>
        </p:pic>
        <p:pic>
          <p:nvPicPr>
            <p:cNvPr id="9" name="Graphic 8" descr="Fire">
              <a:extLst>
                <a:ext uri="{FF2B5EF4-FFF2-40B4-BE49-F238E27FC236}">
                  <a16:creationId xmlns:a16="http://schemas.microsoft.com/office/drawing/2014/main" id="{F611A7E6-862A-3547-A28C-A755C017A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53614" y="3589639"/>
              <a:ext cx="2284210" cy="2299540"/>
            </a:xfrm>
            <a:prstGeom prst="rect">
              <a:avLst/>
            </a:prstGeom>
          </p:spPr>
        </p:pic>
        <p:pic>
          <p:nvPicPr>
            <p:cNvPr id="11" name="Graphic 10" descr="Fire">
              <a:extLst>
                <a:ext uri="{FF2B5EF4-FFF2-40B4-BE49-F238E27FC236}">
                  <a16:creationId xmlns:a16="http://schemas.microsoft.com/office/drawing/2014/main" id="{7AE98BF1-5D6D-FD46-9EF0-E7CDC6C64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6910238" y="3022174"/>
              <a:ext cx="1617867" cy="2136789"/>
            </a:xfrm>
            <a:prstGeom prst="rect">
              <a:avLst/>
            </a:prstGeom>
          </p:spPr>
        </p:pic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BD5DD6E-326C-DF46-9D22-2249A397EEB7}"/>
                </a:ext>
              </a:extLst>
            </p:cNvPr>
            <p:cNvSpPr/>
            <p:nvPr/>
          </p:nvSpPr>
          <p:spPr>
            <a:xfrm rot="1577930">
              <a:off x="7032741" y="4561289"/>
              <a:ext cx="91676" cy="235889"/>
            </a:xfrm>
            <a:prstGeom prst="ellipse">
              <a:avLst/>
            </a:prstGeom>
            <a:solidFill>
              <a:srgbClr val="FCB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DE9970B-07C8-E949-A695-6E755C133043}"/>
                </a:ext>
              </a:extLst>
            </p:cNvPr>
            <p:cNvSpPr/>
            <p:nvPr/>
          </p:nvSpPr>
          <p:spPr>
            <a:xfrm>
              <a:off x="8393482" y="4090569"/>
              <a:ext cx="91676" cy="235889"/>
            </a:xfrm>
            <a:prstGeom prst="ellipse">
              <a:avLst/>
            </a:prstGeom>
            <a:solidFill>
              <a:srgbClr val="E654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2959F3-2042-C34C-B8DB-D996825AC3D2}"/>
              </a:ext>
            </a:extLst>
          </p:cNvPr>
          <p:cNvGrpSpPr/>
          <p:nvPr/>
        </p:nvGrpSpPr>
        <p:grpSpPr>
          <a:xfrm>
            <a:off x="2634591" y="2842374"/>
            <a:ext cx="2288668" cy="3132122"/>
            <a:chOff x="6758713" y="2929413"/>
            <a:chExt cx="2288668" cy="313212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0F1A7D3-2535-5F4F-96D9-43FEE64A6C1B}"/>
                </a:ext>
              </a:extLst>
            </p:cNvPr>
            <p:cNvSpPr/>
            <p:nvPr/>
          </p:nvSpPr>
          <p:spPr>
            <a:xfrm>
              <a:off x="7297856" y="4812845"/>
              <a:ext cx="1297250" cy="1184491"/>
            </a:xfrm>
            <a:prstGeom prst="ellipse">
              <a:avLst/>
            </a:prstGeom>
            <a:gradFill flip="none" rotWithShape="1">
              <a:gsLst>
                <a:gs pos="15000">
                  <a:srgbClr val="93D7DE"/>
                </a:gs>
                <a:gs pos="82000">
                  <a:srgbClr val="B7F1F1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Graphic 32" descr="Fire">
              <a:extLst>
                <a:ext uri="{FF2B5EF4-FFF2-40B4-BE49-F238E27FC236}">
                  <a16:creationId xmlns:a16="http://schemas.microsoft.com/office/drawing/2014/main" id="{0CB31AC3-D814-7942-86DF-80FCBE7DE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6758713" y="3924746"/>
              <a:ext cx="2122544" cy="2136789"/>
            </a:xfrm>
            <a:prstGeom prst="rect">
              <a:avLst/>
            </a:prstGeom>
          </p:spPr>
        </p:pic>
        <p:pic>
          <p:nvPicPr>
            <p:cNvPr id="34" name="Graphic 33" descr="Fire">
              <a:extLst>
                <a:ext uri="{FF2B5EF4-FFF2-40B4-BE49-F238E27FC236}">
                  <a16:creationId xmlns:a16="http://schemas.microsoft.com/office/drawing/2014/main" id="{FC474718-2691-C647-8D27-CD342A439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H="1">
              <a:off x="6758713" y="2929413"/>
              <a:ext cx="2288668" cy="1922064"/>
            </a:xfrm>
            <a:prstGeom prst="rect">
              <a:avLst/>
            </a:prstGeom>
          </p:spPr>
        </p:pic>
        <p:pic>
          <p:nvPicPr>
            <p:cNvPr id="35" name="Graphic 34" descr="Fire">
              <a:extLst>
                <a:ext uri="{FF2B5EF4-FFF2-40B4-BE49-F238E27FC236}">
                  <a16:creationId xmlns:a16="http://schemas.microsoft.com/office/drawing/2014/main" id="{6917F5BC-E077-BD4B-839D-DB32F6AD3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338738" y="3344980"/>
              <a:ext cx="1561411" cy="1776700"/>
            </a:xfrm>
            <a:prstGeom prst="rect">
              <a:avLst/>
            </a:prstGeom>
          </p:spPr>
        </p:pic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5F98165-DA37-2B43-BF81-3E7B51B72135}"/>
                </a:ext>
              </a:extLst>
            </p:cNvPr>
            <p:cNvSpPr/>
            <p:nvPr/>
          </p:nvSpPr>
          <p:spPr>
            <a:xfrm rot="19835126">
              <a:off x="7120522" y="4201719"/>
              <a:ext cx="91676" cy="235889"/>
            </a:xfrm>
            <a:prstGeom prst="ellipse">
              <a:avLst/>
            </a:prstGeom>
            <a:solidFill>
              <a:srgbClr val="E654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9C7C917-BE1E-3848-A60D-2601BB8E5127}"/>
                </a:ext>
              </a:extLst>
            </p:cNvPr>
            <p:cNvSpPr/>
            <p:nvPr/>
          </p:nvSpPr>
          <p:spPr>
            <a:xfrm rot="1162714">
              <a:off x="8379414" y="3649089"/>
              <a:ext cx="91676" cy="235889"/>
            </a:xfrm>
            <a:prstGeom prst="ellipse">
              <a:avLst/>
            </a:prstGeom>
            <a:solidFill>
              <a:srgbClr val="FFC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D1E0C6B-B497-C54E-9877-44C9B067F458}"/>
              </a:ext>
            </a:extLst>
          </p:cNvPr>
          <p:cNvGrpSpPr/>
          <p:nvPr/>
        </p:nvGrpSpPr>
        <p:grpSpPr>
          <a:xfrm>
            <a:off x="6762372" y="3890785"/>
            <a:ext cx="2514869" cy="2387618"/>
            <a:chOff x="6610083" y="3658762"/>
            <a:chExt cx="2514869" cy="2387618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57207A0-C0A8-6F4A-911B-0724F87696EA}"/>
                </a:ext>
              </a:extLst>
            </p:cNvPr>
            <p:cNvSpPr/>
            <p:nvPr/>
          </p:nvSpPr>
          <p:spPr>
            <a:xfrm>
              <a:off x="7174630" y="4812845"/>
              <a:ext cx="1420476" cy="1121805"/>
            </a:xfrm>
            <a:prstGeom prst="ellipse">
              <a:avLst/>
            </a:prstGeom>
            <a:gradFill flip="none" rotWithShape="1">
              <a:gsLst>
                <a:gs pos="15000">
                  <a:srgbClr val="FCD25C"/>
                </a:gs>
                <a:gs pos="82000">
                  <a:srgbClr val="FDE4A1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Graphic 46" descr="Fire">
              <a:extLst>
                <a:ext uri="{FF2B5EF4-FFF2-40B4-BE49-F238E27FC236}">
                  <a16:creationId xmlns:a16="http://schemas.microsoft.com/office/drawing/2014/main" id="{B9BF541A-10F7-CC48-A790-1B3DBB32A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6610083" y="3882152"/>
              <a:ext cx="2122544" cy="2136789"/>
            </a:xfrm>
            <a:prstGeom prst="rect">
              <a:avLst/>
            </a:prstGeom>
          </p:spPr>
        </p:pic>
        <p:pic>
          <p:nvPicPr>
            <p:cNvPr id="48" name="Graphic 47" descr="Fire">
              <a:extLst>
                <a:ext uri="{FF2B5EF4-FFF2-40B4-BE49-F238E27FC236}">
                  <a16:creationId xmlns:a16="http://schemas.microsoft.com/office/drawing/2014/main" id="{988240AE-45F8-214E-8FD8-906033D5D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53251" y="3658762"/>
              <a:ext cx="2371701" cy="2387618"/>
            </a:xfrm>
            <a:prstGeom prst="rect">
              <a:avLst/>
            </a:prstGeom>
          </p:spPr>
        </p:pic>
        <p:pic>
          <p:nvPicPr>
            <p:cNvPr id="49" name="Graphic 48" descr="Fire">
              <a:extLst>
                <a:ext uri="{FF2B5EF4-FFF2-40B4-BE49-F238E27FC236}">
                  <a16:creationId xmlns:a16="http://schemas.microsoft.com/office/drawing/2014/main" id="{83D75720-E8FA-2343-B90E-7F149AA45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7029926" y="4119307"/>
              <a:ext cx="1644161" cy="1655195"/>
            </a:xfrm>
            <a:prstGeom prst="rect">
              <a:avLst/>
            </a:prstGeom>
          </p:spPr>
        </p:pic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C4EA49C-A526-E44D-B460-7780554C8C32}"/>
                </a:ext>
              </a:extLst>
            </p:cNvPr>
            <p:cNvSpPr/>
            <p:nvPr/>
          </p:nvSpPr>
          <p:spPr>
            <a:xfrm rot="20359026">
              <a:off x="7231840" y="3682195"/>
              <a:ext cx="91676" cy="235889"/>
            </a:xfrm>
            <a:prstGeom prst="ellipse">
              <a:avLst/>
            </a:prstGeom>
            <a:solidFill>
              <a:srgbClr val="E654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3D05B28-033D-E543-ACDC-A04B499379B9}"/>
              </a:ext>
            </a:extLst>
          </p:cNvPr>
          <p:cNvGrpSpPr/>
          <p:nvPr/>
        </p:nvGrpSpPr>
        <p:grpSpPr>
          <a:xfrm>
            <a:off x="8638873" y="3490874"/>
            <a:ext cx="2667570" cy="2419423"/>
            <a:chOff x="8638873" y="3490874"/>
            <a:chExt cx="2667570" cy="2419423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60895ED-5D93-A642-AA79-4EBA0D873CD3}"/>
                </a:ext>
              </a:extLst>
            </p:cNvPr>
            <p:cNvGrpSpPr/>
            <p:nvPr/>
          </p:nvGrpSpPr>
          <p:grpSpPr>
            <a:xfrm>
              <a:off x="8638873" y="3490874"/>
              <a:ext cx="2667570" cy="2419423"/>
              <a:chOff x="6340183" y="3649270"/>
              <a:chExt cx="2667570" cy="2419423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5FC6064C-F609-FB4B-B702-90559F41C6A7}"/>
                  </a:ext>
                </a:extLst>
              </p:cNvPr>
              <p:cNvSpPr/>
              <p:nvPr/>
            </p:nvSpPr>
            <p:spPr>
              <a:xfrm>
                <a:off x="7297856" y="4812845"/>
                <a:ext cx="1297250" cy="1255848"/>
              </a:xfrm>
              <a:prstGeom prst="ellipse">
                <a:avLst/>
              </a:prstGeom>
              <a:gradFill flip="none" rotWithShape="1">
                <a:gsLst>
                  <a:gs pos="15000">
                    <a:srgbClr val="FCD25C"/>
                  </a:gs>
                  <a:gs pos="82000">
                    <a:srgbClr val="FDE4A1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0" name="Graphic 59" descr="Fire">
                <a:extLst>
                  <a:ext uri="{FF2B5EF4-FFF2-40B4-BE49-F238E27FC236}">
                    <a16:creationId xmlns:a16="http://schemas.microsoft.com/office/drawing/2014/main" id="{49245AFA-2159-314F-BE50-308B0FFBB1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885209" y="3910786"/>
                <a:ext cx="2122544" cy="2136789"/>
              </a:xfrm>
              <a:prstGeom prst="rect">
                <a:avLst/>
              </a:prstGeom>
            </p:spPr>
          </p:pic>
          <p:pic>
            <p:nvPicPr>
              <p:cNvPr id="61" name="Graphic 60" descr="Fire">
                <a:extLst>
                  <a:ext uri="{FF2B5EF4-FFF2-40B4-BE49-F238E27FC236}">
                    <a16:creationId xmlns:a16="http://schemas.microsoft.com/office/drawing/2014/main" id="{D8556E68-A6B8-4F49-873C-1E9C74FB2B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6340183" y="3649270"/>
                <a:ext cx="2371701" cy="2387618"/>
              </a:xfrm>
              <a:prstGeom prst="rect">
                <a:avLst/>
              </a:prstGeom>
            </p:spPr>
          </p:pic>
          <p:pic>
            <p:nvPicPr>
              <p:cNvPr id="62" name="Graphic 61" descr="Fire">
                <a:extLst>
                  <a:ext uri="{FF2B5EF4-FFF2-40B4-BE49-F238E27FC236}">
                    <a16:creationId xmlns:a16="http://schemas.microsoft.com/office/drawing/2014/main" id="{35EF3D75-862B-B449-A3DC-210ED8A53E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356510" y="4262102"/>
                <a:ext cx="1573164" cy="1520128"/>
              </a:xfrm>
              <a:prstGeom prst="rect">
                <a:avLst/>
              </a:prstGeom>
            </p:spPr>
          </p:pic>
        </p:grp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06779250-BCE5-1741-9F92-BC0F5C2F5AC6}"/>
                </a:ext>
              </a:extLst>
            </p:cNvPr>
            <p:cNvSpPr/>
            <p:nvPr/>
          </p:nvSpPr>
          <p:spPr>
            <a:xfrm rot="3344312">
              <a:off x="10729870" y="4458003"/>
              <a:ext cx="91676" cy="235889"/>
            </a:xfrm>
            <a:prstGeom prst="ellipse">
              <a:avLst/>
            </a:prstGeom>
            <a:solidFill>
              <a:srgbClr val="FFC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94E2C18-5E83-8A47-AAC3-168F565C7578}"/>
              </a:ext>
            </a:extLst>
          </p:cNvPr>
          <p:cNvGrpSpPr/>
          <p:nvPr/>
        </p:nvGrpSpPr>
        <p:grpSpPr>
          <a:xfrm>
            <a:off x="1900274" y="761681"/>
            <a:ext cx="2550495" cy="2524602"/>
            <a:chOff x="8987964" y="3420766"/>
            <a:chExt cx="2550495" cy="2524602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6280D4B8-DB9B-AD4C-8D94-DCD7691B58F3}"/>
                </a:ext>
              </a:extLst>
            </p:cNvPr>
            <p:cNvGrpSpPr/>
            <p:nvPr/>
          </p:nvGrpSpPr>
          <p:grpSpPr>
            <a:xfrm>
              <a:off x="8987964" y="3420766"/>
              <a:ext cx="2550495" cy="2524602"/>
              <a:chOff x="6689274" y="3579162"/>
              <a:chExt cx="2550495" cy="2524602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9045D170-B14B-8B4E-B1F6-A3653FC223E3}"/>
                  </a:ext>
                </a:extLst>
              </p:cNvPr>
              <p:cNvSpPr/>
              <p:nvPr/>
            </p:nvSpPr>
            <p:spPr>
              <a:xfrm>
                <a:off x="7297856" y="4812845"/>
                <a:ext cx="1297250" cy="1255848"/>
              </a:xfrm>
              <a:prstGeom prst="ellipse">
                <a:avLst/>
              </a:prstGeom>
              <a:gradFill flip="none" rotWithShape="1">
                <a:gsLst>
                  <a:gs pos="15000">
                    <a:srgbClr val="FCD25C"/>
                  </a:gs>
                  <a:gs pos="82000">
                    <a:srgbClr val="FDE4A1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0" name="Graphic 69" descr="Fire">
                <a:extLst>
                  <a:ext uri="{FF2B5EF4-FFF2-40B4-BE49-F238E27FC236}">
                    <a16:creationId xmlns:a16="http://schemas.microsoft.com/office/drawing/2014/main" id="{0BE44FEB-B1FE-CA4A-B157-7AC0E7B685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830374" y="3579162"/>
                <a:ext cx="2122544" cy="2136789"/>
              </a:xfrm>
              <a:prstGeom prst="rect">
                <a:avLst/>
              </a:prstGeom>
            </p:spPr>
          </p:pic>
          <p:pic>
            <p:nvPicPr>
              <p:cNvPr id="71" name="Graphic 70" descr="Fire">
                <a:extLst>
                  <a:ext uri="{FF2B5EF4-FFF2-40B4-BE49-F238E27FC236}">
                    <a16:creationId xmlns:a16="http://schemas.microsoft.com/office/drawing/2014/main" id="{93285CCB-A9F5-4E42-B1F3-3B738167DD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868068" y="3716146"/>
                <a:ext cx="2371701" cy="2387618"/>
              </a:xfrm>
              <a:prstGeom prst="rect">
                <a:avLst/>
              </a:prstGeom>
            </p:spPr>
          </p:pic>
          <p:pic>
            <p:nvPicPr>
              <p:cNvPr id="72" name="Graphic 71" descr="Fire">
                <a:extLst>
                  <a:ext uri="{FF2B5EF4-FFF2-40B4-BE49-F238E27FC236}">
                    <a16:creationId xmlns:a16="http://schemas.microsoft.com/office/drawing/2014/main" id="{7B9EBD91-B110-7548-BAFF-29FE779BBA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flipH="1">
                <a:off x="6689274" y="4294864"/>
                <a:ext cx="1644161" cy="1655195"/>
              </a:xfrm>
              <a:prstGeom prst="rect">
                <a:avLst/>
              </a:prstGeom>
            </p:spPr>
          </p:pic>
        </p:grp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BC6985CB-0994-174C-8789-38D46A674C85}"/>
                </a:ext>
              </a:extLst>
            </p:cNvPr>
            <p:cNvSpPr/>
            <p:nvPr/>
          </p:nvSpPr>
          <p:spPr>
            <a:xfrm rot="8954926">
              <a:off x="9233590" y="4633614"/>
              <a:ext cx="91676" cy="235889"/>
            </a:xfrm>
            <a:prstGeom prst="ellipse">
              <a:avLst/>
            </a:prstGeom>
            <a:solidFill>
              <a:srgbClr val="FFC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87280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96DD59F-043E-724A-9BC7-2A0E7F4AE71D}"/>
              </a:ext>
            </a:extLst>
          </p:cNvPr>
          <p:cNvGrpSpPr/>
          <p:nvPr/>
        </p:nvGrpSpPr>
        <p:grpSpPr>
          <a:xfrm>
            <a:off x="4672900" y="3022174"/>
            <a:ext cx="2363346" cy="2867005"/>
            <a:chOff x="6674478" y="3022174"/>
            <a:chExt cx="2363346" cy="286700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AB8B718-8623-5B4F-9976-4F3BFEA2DC07}"/>
                </a:ext>
              </a:extLst>
            </p:cNvPr>
            <p:cNvSpPr/>
            <p:nvPr/>
          </p:nvSpPr>
          <p:spPr>
            <a:xfrm>
              <a:off x="7153783" y="4812847"/>
              <a:ext cx="1344776" cy="962692"/>
            </a:xfrm>
            <a:prstGeom prst="ellipse">
              <a:avLst/>
            </a:prstGeom>
            <a:gradFill flip="none" rotWithShape="1">
              <a:gsLst>
                <a:gs pos="15000">
                  <a:srgbClr val="FCD25C"/>
                </a:gs>
                <a:gs pos="82000">
                  <a:srgbClr val="FDE4A1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Fire">
              <a:extLst>
                <a:ext uri="{FF2B5EF4-FFF2-40B4-BE49-F238E27FC236}">
                  <a16:creationId xmlns:a16="http://schemas.microsoft.com/office/drawing/2014/main" id="{5B0036ED-E566-CB43-9018-0896A1AF3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6674478" y="3740073"/>
              <a:ext cx="2122544" cy="2136789"/>
            </a:xfrm>
            <a:prstGeom prst="rect">
              <a:avLst/>
            </a:prstGeom>
          </p:spPr>
        </p:pic>
        <p:pic>
          <p:nvPicPr>
            <p:cNvPr id="7" name="Graphic 6" descr="Fire">
              <a:extLst>
                <a:ext uri="{FF2B5EF4-FFF2-40B4-BE49-F238E27FC236}">
                  <a16:creationId xmlns:a16="http://schemas.microsoft.com/office/drawing/2014/main" id="{6CB7F7DC-19C4-FA46-A698-6D8865EC54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53614" y="3589639"/>
              <a:ext cx="2284210" cy="2299540"/>
            </a:xfrm>
            <a:prstGeom prst="rect">
              <a:avLst/>
            </a:prstGeom>
          </p:spPr>
        </p:pic>
        <p:pic>
          <p:nvPicPr>
            <p:cNvPr id="8" name="Graphic 7" descr="Fire">
              <a:extLst>
                <a:ext uri="{FF2B5EF4-FFF2-40B4-BE49-F238E27FC236}">
                  <a16:creationId xmlns:a16="http://schemas.microsoft.com/office/drawing/2014/main" id="{C0D79BC5-A8A8-6B4C-8D90-84D6AE6F6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6910238" y="3022174"/>
              <a:ext cx="1617867" cy="2136789"/>
            </a:xfrm>
            <a:prstGeom prst="rect">
              <a:avLst/>
            </a:prstGeom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BB22254-CF9E-564C-AFBF-6E5169FCD196}"/>
                </a:ext>
              </a:extLst>
            </p:cNvPr>
            <p:cNvSpPr/>
            <p:nvPr/>
          </p:nvSpPr>
          <p:spPr>
            <a:xfrm rot="1577930">
              <a:off x="7032741" y="4561289"/>
              <a:ext cx="91676" cy="235889"/>
            </a:xfrm>
            <a:prstGeom prst="ellipse">
              <a:avLst/>
            </a:prstGeom>
            <a:solidFill>
              <a:srgbClr val="FCB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A2FDD0B-C2DF-FD4D-BB03-011A3DA68F29}"/>
                </a:ext>
              </a:extLst>
            </p:cNvPr>
            <p:cNvSpPr/>
            <p:nvPr/>
          </p:nvSpPr>
          <p:spPr>
            <a:xfrm>
              <a:off x="8393482" y="4090569"/>
              <a:ext cx="91676" cy="235889"/>
            </a:xfrm>
            <a:prstGeom prst="ellipse">
              <a:avLst/>
            </a:prstGeom>
            <a:solidFill>
              <a:srgbClr val="E654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386BBFB-E9ED-7F48-9643-DE15DBB45483}"/>
              </a:ext>
            </a:extLst>
          </p:cNvPr>
          <p:cNvGrpSpPr/>
          <p:nvPr/>
        </p:nvGrpSpPr>
        <p:grpSpPr>
          <a:xfrm>
            <a:off x="2634591" y="3562050"/>
            <a:ext cx="2288668" cy="2439740"/>
            <a:chOff x="6758713" y="3649089"/>
            <a:chExt cx="2288668" cy="24397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ECA6A2B-5897-8045-9986-987774CCF4BD}"/>
                </a:ext>
              </a:extLst>
            </p:cNvPr>
            <p:cNvSpPr/>
            <p:nvPr/>
          </p:nvSpPr>
          <p:spPr>
            <a:xfrm>
              <a:off x="7297856" y="4812845"/>
              <a:ext cx="1297250" cy="1184491"/>
            </a:xfrm>
            <a:prstGeom prst="ellipse">
              <a:avLst/>
            </a:prstGeom>
            <a:gradFill flip="none" rotWithShape="1">
              <a:gsLst>
                <a:gs pos="15000">
                  <a:srgbClr val="FCD25C"/>
                </a:gs>
                <a:gs pos="82000">
                  <a:srgbClr val="FDE4A1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Fire">
              <a:extLst>
                <a:ext uri="{FF2B5EF4-FFF2-40B4-BE49-F238E27FC236}">
                  <a16:creationId xmlns:a16="http://schemas.microsoft.com/office/drawing/2014/main" id="{65BB801E-AD49-EF4B-A992-DA11BDD37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6758713" y="3952040"/>
              <a:ext cx="2122544" cy="2136789"/>
            </a:xfrm>
            <a:prstGeom prst="rect">
              <a:avLst/>
            </a:prstGeom>
          </p:spPr>
        </p:pic>
        <p:pic>
          <p:nvPicPr>
            <p:cNvPr id="14" name="Graphic 13" descr="Fire">
              <a:extLst>
                <a:ext uri="{FF2B5EF4-FFF2-40B4-BE49-F238E27FC236}">
                  <a16:creationId xmlns:a16="http://schemas.microsoft.com/office/drawing/2014/main" id="{E1CAA39A-E9C1-7A47-8E7E-F0D1FAB1C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6758713" y="3830169"/>
              <a:ext cx="2288668" cy="1922064"/>
            </a:xfrm>
            <a:prstGeom prst="rect">
              <a:avLst/>
            </a:prstGeom>
          </p:spPr>
        </p:pic>
        <p:pic>
          <p:nvPicPr>
            <p:cNvPr id="15" name="Graphic 14" descr="Fire">
              <a:extLst>
                <a:ext uri="{FF2B5EF4-FFF2-40B4-BE49-F238E27FC236}">
                  <a16:creationId xmlns:a16="http://schemas.microsoft.com/office/drawing/2014/main" id="{25239D4B-FF24-1B4F-B311-F95FB3B3B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38738" y="4245736"/>
              <a:ext cx="1561411" cy="1776700"/>
            </a:xfrm>
            <a:prstGeom prst="rect">
              <a:avLst/>
            </a:prstGeom>
          </p:spPr>
        </p:pic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76EB1AD-BBC7-C045-8E90-2A7BC43A5490}"/>
                </a:ext>
              </a:extLst>
            </p:cNvPr>
            <p:cNvSpPr/>
            <p:nvPr/>
          </p:nvSpPr>
          <p:spPr>
            <a:xfrm rot="19835126">
              <a:off x="7120522" y="4201719"/>
              <a:ext cx="91676" cy="235889"/>
            </a:xfrm>
            <a:prstGeom prst="ellipse">
              <a:avLst/>
            </a:prstGeom>
            <a:solidFill>
              <a:srgbClr val="E654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4C4610E-5004-A549-9996-307D67121F5C}"/>
                </a:ext>
              </a:extLst>
            </p:cNvPr>
            <p:cNvSpPr/>
            <p:nvPr/>
          </p:nvSpPr>
          <p:spPr>
            <a:xfrm rot="1162714">
              <a:off x="8379414" y="3649089"/>
              <a:ext cx="91676" cy="235889"/>
            </a:xfrm>
            <a:prstGeom prst="ellipse">
              <a:avLst/>
            </a:prstGeom>
            <a:solidFill>
              <a:srgbClr val="FFC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1A03D4D-AC97-9F4F-9A8E-FA129212E709}"/>
              </a:ext>
            </a:extLst>
          </p:cNvPr>
          <p:cNvGrpSpPr/>
          <p:nvPr/>
        </p:nvGrpSpPr>
        <p:grpSpPr>
          <a:xfrm>
            <a:off x="6762372" y="3890785"/>
            <a:ext cx="2514869" cy="2387618"/>
            <a:chOff x="6610083" y="3658762"/>
            <a:chExt cx="2514869" cy="238761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6691639-2114-BB40-B27A-D966C02F9B42}"/>
                </a:ext>
              </a:extLst>
            </p:cNvPr>
            <p:cNvSpPr/>
            <p:nvPr/>
          </p:nvSpPr>
          <p:spPr>
            <a:xfrm>
              <a:off x="7174630" y="4812845"/>
              <a:ext cx="1420476" cy="1121805"/>
            </a:xfrm>
            <a:prstGeom prst="ellipse">
              <a:avLst/>
            </a:prstGeom>
            <a:gradFill flip="none" rotWithShape="1">
              <a:gsLst>
                <a:gs pos="15000">
                  <a:srgbClr val="FCD25C"/>
                </a:gs>
                <a:gs pos="82000">
                  <a:srgbClr val="FDE4A1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aphic 19" descr="Fire">
              <a:extLst>
                <a:ext uri="{FF2B5EF4-FFF2-40B4-BE49-F238E27FC236}">
                  <a16:creationId xmlns:a16="http://schemas.microsoft.com/office/drawing/2014/main" id="{20A10847-C935-A849-80A4-1536C476D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6610083" y="3882152"/>
              <a:ext cx="2122544" cy="2136789"/>
            </a:xfrm>
            <a:prstGeom prst="rect">
              <a:avLst/>
            </a:prstGeom>
          </p:spPr>
        </p:pic>
        <p:pic>
          <p:nvPicPr>
            <p:cNvPr id="21" name="Graphic 20" descr="Fire">
              <a:extLst>
                <a:ext uri="{FF2B5EF4-FFF2-40B4-BE49-F238E27FC236}">
                  <a16:creationId xmlns:a16="http://schemas.microsoft.com/office/drawing/2014/main" id="{1CDE668B-35A2-EB41-812C-156B2C676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53251" y="3658762"/>
              <a:ext cx="2371701" cy="2387618"/>
            </a:xfrm>
            <a:prstGeom prst="rect">
              <a:avLst/>
            </a:prstGeom>
          </p:spPr>
        </p:pic>
        <p:pic>
          <p:nvPicPr>
            <p:cNvPr id="22" name="Graphic 21" descr="Fire">
              <a:extLst>
                <a:ext uri="{FF2B5EF4-FFF2-40B4-BE49-F238E27FC236}">
                  <a16:creationId xmlns:a16="http://schemas.microsoft.com/office/drawing/2014/main" id="{A4EB2FC8-7EAD-4949-AF74-6183AF0AB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7029926" y="4119307"/>
              <a:ext cx="1644161" cy="1655195"/>
            </a:xfrm>
            <a:prstGeom prst="rect">
              <a:avLst/>
            </a:prstGeom>
          </p:spPr>
        </p:pic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A155E15-126D-3142-A450-BE97BCFA2D7E}"/>
                </a:ext>
              </a:extLst>
            </p:cNvPr>
            <p:cNvSpPr/>
            <p:nvPr/>
          </p:nvSpPr>
          <p:spPr>
            <a:xfrm rot="20359026">
              <a:off x="7231840" y="3682195"/>
              <a:ext cx="91676" cy="235889"/>
            </a:xfrm>
            <a:prstGeom prst="ellipse">
              <a:avLst/>
            </a:prstGeom>
            <a:solidFill>
              <a:srgbClr val="E654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4555B06-6B32-7349-9AF7-CD6E35967045}"/>
              </a:ext>
            </a:extLst>
          </p:cNvPr>
          <p:cNvGrpSpPr/>
          <p:nvPr/>
        </p:nvGrpSpPr>
        <p:grpSpPr>
          <a:xfrm>
            <a:off x="2541680" y="1128759"/>
            <a:ext cx="2315964" cy="2412446"/>
            <a:chOff x="6758713" y="3649089"/>
            <a:chExt cx="2315964" cy="2412446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C69BEF0-0E03-CC45-8657-84C37B6F9A2B}"/>
                </a:ext>
              </a:extLst>
            </p:cNvPr>
            <p:cNvSpPr/>
            <p:nvPr/>
          </p:nvSpPr>
          <p:spPr>
            <a:xfrm>
              <a:off x="7297856" y="4812845"/>
              <a:ext cx="1297250" cy="1184491"/>
            </a:xfrm>
            <a:prstGeom prst="ellipse">
              <a:avLst/>
            </a:prstGeom>
            <a:gradFill flip="none" rotWithShape="1">
              <a:gsLst>
                <a:gs pos="15000">
                  <a:srgbClr val="93D7DE"/>
                </a:gs>
                <a:gs pos="82000">
                  <a:srgbClr val="B7F1F1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Graphic 26" descr="Fire">
              <a:extLst>
                <a:ext uri="{FF2B5EF4-FFF2-40B4-BE49-F238E27FC236}">
                  <a16:creationId xmlns:a16="http://schemas.microsoft.com/office/drawing/2014/main" id="{F006153D-6440-6447-87C0-FFF58EA7F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6758713" y="3924746"/>
              <a:ext cx="2122544" cy="2136789"/>
            </a:xfrm>
            <a:prstGeom prst="rect">
              <a:avLst/>
            </a:prstGeom>
          </p:spPr>
        </p:pic>
        <p:pic>
          <p:nvPicPr>
            <p:cNvPr id="28" name="Graphic 27" descr="Fire">
              <a:extLst>
                <a:ext uri="{FF2B5EF4-FFF2-40B4-BE49-F238E27FC236}">
                  <a16:creationId xmlns:a16="http://schemas.microsoft.com/office/drawing/2014/main" id="{27A2958A-57E0-3D47-8D81-448DF1C83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H="1">
              <a:off x="6786009" y="3843817"/>
              <a:ext cx="2288668" cy="1922064"/>
            </a:xfrm>
            <a:prstGeom prst="rect">
              <a:avLst/>
            </a:prstGeom>
          </p:spPr>
        </p:pic>
        <p:pic>
          <p:nvPicPr>
            <p:cNvPr id="29" name="Graphic 28" descr="Fire">
              <a:extLst>
                <a:ext uri="{FF2B5EF4-FFF2-40B4-BE49-F238E27FC236}">
                  <a16:creationId xmlns:a16="http://schemas.microsoft.com/office/drawing/2014/main" id="{88F979F4-D253-594E-886A-3164EE6B8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338738" y="4232088"/>
              <a:ext cx="1561411" cy="1776700"/>
            </a:xfrm>
            <a:prstGeom prst="rect">
              <a:avLst/>
            </a:prstGeom>
          </p:spPr>
        </p:pic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BD74EE6-1A83-424A-A378-0C96A72EDC60}"/>
                </a:ext>
              </a:extLst>
            </p:cNvPr>
            <p:cNvSpPr/>
            <p:nvPr/>
          </p:nvSpPr>
          <p:spPr>
            <a:xfrm rot="19835126">
              <a:off x="7120522" y="4201719"/>
              <a:ext cx="91676" cy="235889"/>
            </a:xfrm>
            <a:prstGeom prst="ellipse">
              <a:avLst/>
            </a:prstGeom>
            <a:solidFill>
              <a:srgbClr val="0C4F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F900BB7-5097-AA45-9206-4A036CD2F7D2}"/>
                </a:ext>
              </a:extLst>
            </p:cNvPr>
            <p:cNvSpPr/>
            <p:nvPr/>
          </p:nvSpPr>
          <p:spPr>
            <a:xfrm rot="1162714">
              <a:off x="8379414" y="3649089"/>
              <a:ext cx="91676" cy="235889"/>
            </a:xfrm>
            <a:prstGeom prst="ellipse">
              <a:avLst/>
            </a:prstGeom>
            <a:solidFill>
              <a:srgbClr val="19A1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9C82288-5F24-CF40-B24D-21BF93DA7861}"/>
              </a:ext>
            </a:extLst>
          </p:cNvPr>
          <p:cNvGrpSpPr/>
          <p:nvPr/>
        </p:nvGrpSpPr>
        <p:grpSpPr>
          <a:xfrm>
            <a:off x="4664224" y="323032"/>
            <a:ext cx="2363346" cy="2867009"/>
            <a:chOff x="6674478" y="3008525"/>
            <a:chExt cx="2363346" cy="2867009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71BFF40-9423-D847-B65B-3F3EE33E0D8F}"/>
                </a:ext>
              </a:extLst>
            </p:cNvPr>
            <p:cNvSpPr/>
            <p:nvPr/>
          </p:nvSpPr>
          <p:spPr>
            <a:xfrm>
              <a:off x="7153783" y="4812847"/>
              <a:ext cx="1344776" cy="962692"/>
            </a:xfrm>
            <a:prstGeom prst="ellipse">
              <a:avLst/>
            </a:prstGeom>
            <a:gradFill flip="none" rotWithShape="1">
              <a:gsLst>
                <a:gs pos="15000">
                  <a:srgbClr val="93D7DE"/>
                </a:gs>
                <a:gs pos="82000">
                  <a:srgbClr val="B7F1F1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Fire">
              <a:extLst>
                <a:ext uri="{FF2B5EF4-FFF2-40B4-BE49-F238E27FC236}">
                  <a16:creationId xmlns:a16="http://schemas.microsoft.com/office/drawing/2014/main" id="{144C35E7-550B-B940-89B0-1388A897B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flipH="1">
              <a:off x="6674478" y="3726426"/>
              <a:ext cx="2122544" cy="2136789"/>
            </a:xfrm>
            <a:prstGeom prst="rect">
              <a:avLst/>
            </a:prstGeom>
          </p:spPr>
        </p:pic>
        <p:pic>
          <p:nvPicPr>
            <p:cNvPr id="35" name="Graphic 34" descr="Fire">
              <a:extLst>
                <a:ext uri="{FF2B5EF4-FFF2-40B4-BE49-F238E27FC236}">
                  <a16:creationId xmlns:a16="http://schemas.microsoft.com/office/drawing/2014/main" id="{C2CB0941-1D75-2E41-9F48-11A5FB161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753614" y="3575994"/>
              <a:ext cx="2284210" cy="2299540"/>
            </a:xfrm>
            <a:prstGeom prst="rect">
              <a:avLst/>
            </a:prstGeom>
          </p:spPr>
        </p:pic>
        <p:pic>
          <p:nvPicPr>
            <p:cNvPr id="36" name="Graphic 35" descr="Fire">
              <a:extLst>
                <a:ext uri="{FF2B5EF4-FFF2-40B4-BE49-F238E27FC236}">
                  <a16:creationId xmlns:a16="http://schemas.microsoft.com/office/drawing/2014/main" id="{B264C2AE-3AA5-D54E-B292-78E4B3602F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6910238" y="3008525"/>
              <a:ext cx="1617867" cy="2136789"/>
            </a:xfrm>
            <a:prstGeom prst="rect">
              <a:avLst/>
            </a:prstGeom>
          </p:spPr>
        </p:pic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F05B2D5-0DF7-244C-BB90-A8F3D2881A1F}"/>
                </a:ext>
              </a:extLst>
            </p:cNvPr>
            <p:cNvSpPr/>
            <p:nvPr/>
          </p:nvSpPr>
          <p:spPr>
            <a:xfrm rot="1577930">
              <a:off x="7032741" y="4561289"/>
              <a:ext cx="91676" cy="235889"/>
            </a:xfrm>
            <a:prstGeom prst="ellipse">
              <a:avLst/>
            </a:prstGeom>
            <a:solidFill>
              <a:srgbClr val="1078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4A26412-9CE0-BD41-9721-5361A1B0E63D}"/>
                </a:ext>
              </a:extLst>
            </p:cNvPr>
            <p:cNvSpPr/>
            <p:nvPr/>
          </p:nvSpPr>
          <p:spPr>
            <a:xfrm>
              <a:off x="8393482" y="4090569"/>
              <a:ext cx="91676" cy="235889"/>
            </a:xfrm>
            <a:prstGeom prst="ellipse">
              <a:avLst/>
            </a:prstGeom>
            <a:solidFill>
              <a:srgbClr val="0C4F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61F7BED-DEA3-0349-8431-B42E466F8C1C}"/>
              </a:ext>
            </a:extLst>
          </p:cNvPr>
          <p:cNvGrpSpPr/>
          <p:nvPr/>
        </p:nvGrpSpPr>
        <p:grpSpPr>
          <a:xfrm>
            <a:off x="6905540" y="968942"/>
            <a:ext cx="2514869" cy="2387618"/>
            <a:chOff x="6610083" y="3658765"/>
            <a:chExt cx="2514869" cy="2387618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EBBE8F8-2CAE-1D4F-B785-1A0588CC170C}"/>
                </a:ext>
              </a:extLst>
            </p:cNvPr>
            <p:cNvSpPr/>
            <p:nvPr/>
          </p:nvSpPr>
          <p:spPr>
            <a:xfrm>
              <a:off x="7174630" y="4812845"/>
              <a:ext cx="1420476" cy="1121805"/>
            </a:xfrm>
            <a:prstGeom prst="ellipse">
              <a:avLst/>
            </a:prstGeom>
            <a:gradFill flip="none" rotWithShape="1">
              <a:gsLst>
                <a:gs pos="15000">
                  <a:srgbClr val="93D7DE"/>
                </a:gs>
                <a:gs pos="82000">
                  <a:srgbClr val="B7F1F1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Fire">
              <a:extLst>
                <a:ext uri="{FF2B5EF4-FFF2-40B4-BE49-F238E27FC236}">
                  <a16:creationId xmlns:a16="http://schemas.microsoft.com/office/drawing/2014/main" id="{E05AE7D7-7975-364E-87FB-2B0B3AF03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6610083" y="3882153"/>
              <a:ext cx="2122544" cy="2136789"/>
            </a:xfrm>
            <a:prstGeom prst="rect">
              <a:avLst/>
            </a:prstGeom>
          </p:spPr>
        </p:pic>
        <p:pic>
          <p:nvPicPr>
            <p:cNvPr id="42" name="Graphic 41" descr="Fire">
              <a:extLst>
                <a:ext uri="{FF2B5EF4-FFF2-40B4-BE49-F238E27FC236}">
                  <a16:creationId xmlns:a16="http://schemas.microsoft.com/office/drawing/2014/main" id="{020C05B9-8AC5-9649-8BBE-7704AFA1F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753251" y="3658765"/>
              <a:ext cx="2371701" cy="2387618"/>
            </a:xfrm>
            <a:prstGeom prst="rect">
              <a:avLst/>
            </a:prstGeom>
          </p:spPr>
        </p:pic>
        <p:pic>
          <p:nvPicPr>
            <p:cNvPr id="43" name="Graphic 42" descr="Fire">
              <a:extLst>
                <a:ext uri="{FF2B5EF4-FFF2-40B4-BE49-F238E27FC236}">
                  <a16:creationId xmlns:a16="http://schemas.microsoft.com/office/drawing/2014/main" id="{6CFE9E30-1785-8843-9F0C-002BF939B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H="1">
              <a:off x="7029926" y="4119307"/>
              <a:ext cx="1644161" cy="1655195"/>
            </a:xfrm>
            <a:prstGeom prst="rect">
              <a:avLst/>
            </a:prstGeom>
          </p:spPr>
        </p:pic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639FD2F-44D1-2647-86B4-CBDD590D2AB8}"/>
                </a:ext>
              </a:extLst>
            </p:cNvPr>
            <p:cNvSpPr/>
            <p:nvPr/>
          </p:nvSpPr>
          <p:spPr>
            <a:xfrm rot="20359026">
              <a:off x="7231840" y="3682195"/>
              <a:ext cx="91676" cy="235889"/>
            </a:xfrm>
            <a:prstGeom prst="ellipse">
              <a:avLst/>
            </a:prstGeom>
            <a:solidFill>
              <a:srgbClr val="0C4F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8598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378E58-158D-3748-B0FD-61416B32A9EE}"/>
              </a:ext>
            </a:extLst>
          </p:cNvPr>
          <p:cNvGrpSpPr/>
          <p:nvPr/>
        </p:nvGrpSpPr>
        <p:grpSpPr>
          <a:xfrm>
            <a:off x="4672900" y="3022174"/>
            <a:ext cx="2363346" cy="2867005"/>
            <a:chOff x="6674478" y="3022174"/>
            <a:chExt cx="2363346" cy="286700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6B131BE-70DB-7042-AA7E-2A04DD639E86}"/>
                </a:ext>
              </a:extLst>
            </p:cNvPr>
            <p:cNvSpPr/>
            <p:nvPr/>
          </p:nvSpPr>
          <p:spPr>
            <a:xfrm>
              <a:off x="7153783" y="4812847"/>
              <a:ext cx="1344776" cy="962692"/>
            </a:xfrm>
            <a:prstGeom prst="ellipse">
              <a:avLst/>
            </a:prstGeom>
            <a:gradFill flip="none" rotWithShape="1">
              <a:gsLst>
                <a:gs pos="15000">
                  <a:srgbClr val="FCD25C"/>
                </a:gs>
                <a:gs pos="82000">
                  <a:srgbClr val="FDE4A1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Fire">
              <a:extLst>
                <a:ext uri="{FF2B5EF4-FFF2-40B4-BE49-F238E27FC236}">
                  <a16:creationId xmlns:a16="http://schemas.microsoft.com/office/drawing/2014/main" id="{B41412D2-05FB-5041-955A-EEA143E82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6674478" y="3740073"/>
              <a:ext cx="2122544" cy="2136789"/>
            </a:xfrm>
            <a:prstGeom prst="rect">
              <a:avLst/>
            </a:prstGeom>
          </p:spPr>
        </p:pic>
        <p:pic>
          <p:nvPicPr>
            <p:cNvPr id="7" name="Graphic 6" descr="Fire">
              <a:extLst>
                <a:ext uri="{FF2B5EF4-FFF2-40B4-BE49-F238E27FC236}">
                  <a16:creationId xmlns:a16="http://schemas.microsoft.com/office/drawing/2014/main" id="{F94E83C8-14B2-D84C-B5A3-36A55EC13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53614" y="3589639"/>
              <a:ext cx="2284210" cy="2299540"/>
            </a:xfrm>
            <a:prstGeom prst="rect">
              <a:avLst/>
            </a:prstGeom>
          </p:spPr>
        </p:pic>
        <p:pic>
          <p:nvPicPr>
            <p:cNvPr id="8" name="Graphic 7" descr="Fire">
              <a:extLst>
                <a:ext uri="{FF2B5EF4-FFF2-40B4-BE49-F238E27FC236}">
                  <a16:creationId xmlns:a16="http://schemas.microsoft.com/office/drawing/2014/main" id="{F6CAE64D-99AD-7F4A-8267-DBB8A1032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6910238" y="3022174"/>
              <a:ext cx="1617867" cy="2136789"/>
            </a:xfrm>
            <a:prstGeom prst="rect">
              <a:avLst/>
            </a:prstGeom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116F2C9-517A-1543-8152-B06C223FACE0}"/>
                </a:ext>
              </a:extLst>
            </p:cNvPr>
            <p:cNvSpPr/>
            <p:nvPr/>
          </p:nvSpPr>
          <p:spPr>
            <a:xfrm rot="1577930">
              <a:off x="7032741" y="4561289"/>
              <a:ext cx="91676" cy="235889"/>
            </a:xfrm>
            <a:prstGeom prst="ellipse">
              <a:avLst/>
            </a:prstGeom>
            <a:solidFill>
              <a:srgbClr val="FCB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FCF0FD9-238E-334F-B060-F8E704B7CF78}"/>
                </a:ext>
              </a:extLst>
            </p:cNvPr>
            <p:cNvSpPr/>
            <p:nvPr/>
          </p:nvSpPr>
          <p:spPr>
            <a:xfrm>
              <a:off x="8393482" y="4090569"/>
              <a:ext cx="91676" cy="235889"/>
            </a:xfrm>
            <a:prstGeom prst="ellipse">
              <a:avLst/>
            </a:prstGeom>
            <a:solidFill>
              <a:srgbClr val="E654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9586CB0-371D-D94C-9330-E47190DEBB2D}"/>
              </a:ext>
            </a:extLst>
          </p:cNvPr>
          <p:cNvGrpSpPr/>
          <p:nvPr/>
        </p:nvGrpSpPr>
        <p:grpSpPr>
          <a:xfrm>
            <a:off x="2634591" y="3562050"/>
            <a:ext cx="2288668" cy="2439740"/>
            <a:chOff x="6758713" y="3649089"/>
            <a:chExt cx="2288668" cy="24397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6504EEB-D68F-744A-8D0E-213807BBECB4}"/>
                </a:ext>
              </a:extLst>
            </p:cNvPr>
            <p:cNvSpPr/>
            <p:nvPr/>
          </p:nvSpPr>
          <p:spPr>
            <a:xfrm>
              <a:off x="7297856" y="4812845"/>
              <a:ext cx="1297250" cy="1184491"/>
            </a:xfrm>
            <a:prstGeom prst="ellipse">
              <a:avLst/>
            </a:prstGeom>
            <a:gradFill flip="none" rotWithShape="1">
              <a:gsLst>
                <a:gs pos="15000">
                  <a:srgbClr val="FCD25C"/>
                </a:gs>
                <a:gs pos="82000">
                  <a:srgbClr val="FDE4A1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Fire">
              <a:extLst>
                <a:ext uri="{FF2B5EF4-FFF2-40B4-BE49-F238E27FC236}">
                  <a16:creationId xmlns:a16="http://schemas.microsoft.com/office/drawing/2014/main" id="{12EF9DD0-1755-544B-A9DC-B05A8CA6D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6758713" y="3952040"/>
              <a:ext cx="2122544" cy="2136789"/>
            </a:xfrm>
            <a:prstGeom prst="rect">
              <a:avLst/>
            </a:prstGeom>
          </p:spPr>
        </p:pic>
        <p:pic>
          <p:nvPicPr>
            <p:cNvPr id="14" name="Graphic 13" descr="Fire">
              <a:extLst>
                <a:ext uri="{FF2B5EF4-FFF2-40B4-BE49-F238E27FC236}">
                  <a16:creationId xmlns:a16="http://schemas.microsoft.com/office/drawing/2014/main" id="{9383344D-EE2F-4D49-808A-8A7C9DDE2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6758713" y="3830169"/>
              <a:ext cx="2288668" cy="1922064"/>
            </a:xfrm>
            <a:prstGeom prst="rect">
              <a:avLst/>
            </a:prstGeom>
          </p:spPr>
        </p:pic>
        <p:pic>
          <p:nvPicPr>
            <p:cNvPr id="15" name="Graphic 14" descr="Fire">
              <a:extLst>
                <a:ext uri="{FF2B5EF4-FFF2-40B4-BE49-F238E27FC236}">
                  <a16:creationId xmlns:a16="http://schemas.microsoft.com/office/drawing/2014/main" id="{0D6EB4B4-ED67-4D45-9714-A165ACBD06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38738" y="4245736"/>
              <a:ext cx="1561411" cy="1776700"/>
            </a:xfrm>
            <a:prstGeom prst="rect">
              <a:avLst/>
            </a:prstGeom>
          </p:spPr>
        </p:pic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0FE0204-8C6D-3B4D-8184-020AB8CC6485}"/>
                </a:ext>
              </a:extLst>
            </p:cNvPr>
            <p:cNvSpPr/>
            <p:nvPr/>
          </p:nvSpPr>
          <p:spPr>
            <a:xfrm rot="19835126">
              <a:off x="7120522" y="4201719"/>
              <a:ext cx="91676" cy="235889"/>
            </a:xfrm>
            <a:prstGeom prst="ellipse">
              <a:avLst/>
            </a:prstGeom>
            <a:solidFill>
              <a:srgbClr val="E654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A255423-6969-6143-8396-3FC7F4C84A38}"/>
                </a:ext>
              </a:extLst>
            </p:cNvPr>
            <p:cNvSpPr/>
            <p:nvPr/>
          </p:nvSpPr>
          <p:spPr>
            <a:xfrm rot="1162714">
              <a:off x="8379414" y="3649089"/>
              <a:ext cx="91676" cy="235889"/>
            </a:xfrm>
            <a:prstGeom prst="ellipse">
              <a:avLst/>
            </a:prstGeom>
            <a:solidFill>
              <a:srgbClr val="FFC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6DA2450-368A-D442-9D9A-EA6F8CD22A92}"/>
              </a:ext>
            </a:extLst>
          </p:cNvPr>
          <p:cNvGrpSpPr/>
          <p:nvPr/>
        </p:nvGrpSpPr>
        <p:grpSpPr>
          <a:xfrm>
            <a:off x="6762372" y="3890785"/>
            <a:ext cx="2514869" cy="2387618"/>
            <a:chOff x="6610083" y="3658762"/>
            <a:chExt cx="2514869" cy="238761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3BBE869-6E31-5A4A-88FA-122AB1935601}"/>
                </a:ext>
              </a:extLst>
            </p:cNvPr>
            <p:cNvSpPr/>
            <p:nvPr/>
          </p:nvSpPr>
          <p:spPr>
            <a:xfrm>
              <a:off x="7174630" y="4812845"/>
              <a:ext cx="1420476" cy="1121805"/>
            </a:xfrm>
            <a:prstGeom prst="ellipse">
              <a:avLst/>
            </a:prstGeom>
            <a:gradFill flip="none" rotWithShape="1">
              <a:gsLst>
                <a:gs pos="15000">
                  <a:srgbClr val="FCD25C"/>
                </a:gs>
                <a:gs pos="82000">
                  <a:srgbClr val="FDE4A1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aphic 19" descr="Fire">
              <a:extLst>
                <a:ext uri="{FF2B5EF4-FFF2-40B4-BE49-F238E27FC236}">
                  <a16:creationId xmlns:a16="http://schemas.microsoft.com/office/drawing/2014/main" id="{78F4A1C5-82F4-ED4E-BF2F-0C0BA068A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6610083" y="3882152"/>
              <a:ext cx="2122544" cy="2136789"/>
            </a:xfrm>
            <a:prstGeom prst="rect">
              <a:avLst/>
            </a:prstGeom>
          </p:spPr>
        </p:pic>
        <p:pic>
          <p:nvPicPr>
            <p:cNvPr id="21" name="Graphic 20" descr="Fire">
              <a:extLst>
                <a:ext uri="{FF2B5EF4-FFF2-40B4-BE49-F238E27FC236}">
                  <a16:creationId xmlns:a16="http://schemas.microsoft.com/office/drawing/2014/main" id="{D1F6C734-F121-5D48-B034-EE8050034A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53251" y="3658762"/>
              <a:ext cx="2371701" cy="2387618"/>
            </a:xfrm>
            <a:prstGeom prst="rect">
              <a:avLst/>
            </a:prstGeom>
          </p:spPr>
        </p:pic>
        <p:pic>
          <p:nvPicPr>
            <p:cNvPr id="22" name="Graphic 21" descr="Fire">
              <a:extLst>
                <a:ext uri="{FF2B5EF4-FFF2-40B4-BE49-F238E27FC236}">
                  <a16:creationId xmlns:a16="http://schemas.microsoft.com/office/drawing/2014/main" id="{9CA354CB-C1C6-F74C-8CD9-114468603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7029926" y="4119307"/>
              <a:ext cx="1644161" cy="1655195"/>
            </a:xfrm>
            <a:prstGeom prst="rect">
              <a:avLst/>
            </a:prstGeom>
          </p:spPr>
        </p:pic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67A0D10-65F4-0B47-AFD5-CB67D5A3BDD0}"/>
                </a:ext>
              </a:extLst>
            </p:cNvPr>
            <p:cNvSpPr/>
            <p:nvPr/>
          </p:nvSpPr>
          <p:spPr>
            <a:xfrm rot="20359026">
              <a:off x="7231840" y="3682195"/>
              <a:ext cx="91676" cy="235889"/>
            </a:xfrm>
            <a:prstGeom prst="ellipse">
              <a:avLst/>
            </a:prstGeom>
            <a:solidFill>
              <a:srgbClr val="E654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734061F-F7C4-5147-87B0-1E0891931B16}"/>
              </a:ext>
            </a:extLst>
          </p:cNvPr>
          <p:cNvGrpSpPr/>
          <p:nvPr/>
        </p:nvGrpSpPr>
        <p:grpSpPr>
          <a:xfrm>
            <a:off x="2393613" y="683380"/>
            <a:ext cx="2288668" cy="2426093"/>
            <a:chOff x="6758713" y="3649089"/>
            <a:chExt cx="2288668" cy="2426093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4DCF5B2-2AF2-BA47-96D9-381CF8E4C4C4}"/>
                </a:ext>
              </a:extLst>
            </p:cNvPr>
            <p:cNvSpPr/>
            <p:nvPr/>
          </p:nvSpPr>
          <p:spPr>
            <a:xfrm>
              <a:off x="7297856" y="4812845"/>
              <a:ext cx="1297250" cy="1184491"/>
            </a:xfrm>
            <a:prstGeom prst="ellipse">
              <a:avLst/>
            </a:prstGeom>
            <a:gradFill flip="none" rotWithShape="1">
              <a:gsLst>
                <a:gs pos="15000">
                  <a:srgbClr val="CCE3AD"/>
                </a:gs>
                <a:gs pos="82000">
                  <a:srgbClr val="E4F2D7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Graphic 25" descr="Fire">
              <a:extLst>
                <a:ext uri="{FF2B5EF4-FFF2-40B4-BE49-F238E27FC236}">
                  <a16:creationId xmlns:a16="http://schemas.microsoft.com/office/drawing/2014/main" id="{2BD0FD29-D37B-304A-97E0-3FE83D729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6758713" y="3938393"/>
              <a:ext cx="2122544" cy="2136789"/>
            </a:xfrm>
            <a:prstGeom prst="rect">
              <a:avLst/>
            </a:prstGeom>
          </p:spPr>
        </p:pic>
        <p:pic>
          <p:nvPicPr>
            <p:cNvPr id="27" name="Graphic 26" descr="Fire">
              <a:extLst>
                <a:ext uri="{FF2B5EF4-FFF2-40B4-BE49-F238E27FC236}">
                  <a16:creationId xmlns:a16="http://schemas.microsoft.com/office/drawing/2014/main" id="{04B84291-19C8-4B48-84CE-91CF92519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H="1">
              <a:off x="6758713" y="3816518"/>
              <a:ext cx="2288668" cy="1922064"/>
            </a:xfrm>
            <a:prstGeom prst="rect">
              <a:avLst/>
            </a:prstGeom>
          </p:spPr>
        </p:pic>
        <p:pic>
          <p:nvPicPr>
            <p:cNvPr id="28" name="Graphic 27" descr="Fire">
              <a:extLst>
                <a:ext uri="{FF2B5EF4-FFF2-40B4-BE49-F238E27FC236}">
                  <a16:creationId xmlns:a16="http://schemas.microsoft.com/office/drawing/2014/main" id="{3CCB3062-3308-9F45-950B-1952757A5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338738" y="4232087"/>
              <a:ext cx="1561411" cy="1776700"/>
            </a:xfrm>
            <a:prstGeom prst="rect">
              <a:avLst/>
            </a:prstGeom>
          </p:spPr>
        </p:pic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647E221-D8E7-A743-876D-7871F7868CD0}"/>
                </a:ext>
              </a:extLst>
            </p:cNvPr>
            <p:cNvSpPr/>
            <p:nvPr/>
          </p:nvSpPr>
          <p:spPr>
            <a:xfrm rot="19835126">
              <a:off x="7120522" y="4201719"/>
              <a:ext cx="91676" cy="235889"/>
            </a:xfrm>
            <a:prstGeom prst="ellipse">
              <a:avLst/>
            </a:prstGeom>
            <a:solidFill>
              <a:srgbClr val="3A6A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077A493-6AD9-0244-A4CE-6C9C9B6A06A9}"/>
                </a:ext>
              </a:extLst>
            </p:cNvPr>
            <p:cNvSpPr/>
            <p:nvPr/>
          </p:nvSpPr>
          <p:spPr>
            <a:xfrm rot="1162714">
              <a:off x="8379414" y="3649089"/>
              <a:ext cx="91676" cy="235889"/>
            </a:xfrm>
            <a:prstGeom prst="ellipse">
              <a:avLst/>
            </a:prstGeom>
            <a:solidFill>
              <a:srgbClr val="98C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133B325-7F35-FC49-BD84-F4FE5E2EA756}"/>
              </a:ext>
            </a:extLst>
          </p:cNvPr>
          <p:cNvGrpSpPr/>
          <p:nvPr/>
        </p:nvGrpSpPr>
        <p:grpSpPr>
          <a:xfrm>
            <a:off x="4825949" y="104214"/>
            <a:ext cx="2363346" cy="2880653"/>
            <a:chOff x="6674478" y="2994879"/>
            <a:chExt cx="2363346" cy="2880653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393F15B-A630-9E47-BA3C-E589453D64CF}"/>
                </a:ext>
              </a:extLst>
            </p:cNvPr>
            <p:cNvSpPr/>
            <p:nvPr/>
          </p:nvSpPr>
          <p:spPr>
            <a:xfrm>
              <a:off x="7153783" y="4812847"/>
              <a:ext cx="1344776" cy="962692"/>
            </a:xfrm>
            <a:prstGeom prst="ellipse">
              <a:avLst/>
            </a:prstGeom>
            <a:gradFill flip="none" rotWithShape="1">
              <a:gsLst>
                <a:gs pos="15000">
                  <a:srgbClr val="CCE3AD"/>
                </a:gs>
                <a:gs pos="82000">
                  <a:srgbClr val="E4F2D7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Graphic 32" descr="Fire">
              <a:extLst>
                <a:ext uri="{FF2B5EF4-FFF2-40B4-BE49-F238E27FC236}">
                  <a16:creationId xmlns:a16="http://schemas.microsoft.com/office/drawing/2014/main" id="{A0C35940-4CAB-EA49-AD5B-DFA9A546B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flipH="1">
              <a:off x="6674478" y="3726426"/>
              <a:ext cx="2122544" cy="2136789"/>
            </a:xfrm>
            <a:prstGeom prst="rect">
              <a:avLst/>
            </a:prstGeom>
          </p:spPr>
        </p:pic>
        <p:pic>
          <p:nvPicPr>
            <p:cNvPr id="34" name="Graphic 33" descr="Fire">
              <a:extLst>
                <a:ext uri="{FF2B5EF4-FFF2-40B4-BE49-F238E27FC236}">
                  <a16:creationId xmlns:a16="http://schemas.microsoft.com/office/drawing/2014/main" id="{E1A78C26-E77D-9C42-A401-EAEB56DDC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753614" y="3575992"/>
              <a:ext cx="2284210" cy="2299540"/>
            </a:xfrm>
            <a:prstGeom prst="rect">
              <a:avLst/>
            </a:prstGeom>
          </p:spPr>
        </p:pic>
        <p:pic>
          <p:nvPicPr>
            <p:cNvPr id="35" name="Graphic 34" descr="Fire">
              <a:extLst>
                <a:ext uri="{FF2B5EF4-FFF2-40B4-BE49-F238E27FC236}">
                  <a16:creationId xmlns:a16="http://schemas.microsoft.com/office/drawing/2014/main" id="{5516F639-816E-BF44-A58D-A0ACB1EE2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6910238" y="2994879"/>
              <a:ext cx="1617867" cy="2136789"/>
            </a:xfrm>
            <a:prstGeom prst="rect">
              <a:avLst/>
            </a:prstGeom>
          </p:spPr>
        </p:pic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233CA0F-2077-2C4E-B499-FF4597750913}"/>
                </a:ext>
              </a:extLst>
            </p:cNvPr>
            <p:cNvSpPr/>
            <p:nvPr/>
          </p:nvSpPr>
          <p:spPr>
            <a:xfrm rot="1577930">
              <a:off x="7032741" y="4561289"/>
              <a:ext cx="91676" cy="235889"/>
            </a:xfrm>
            <a:prstGeom prst="ellipse">
              <a:avLst/>
            </a:prstGeom>
            <a:solidFill>
              <a:srgbClr val="6FA2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D99BC7A-1800-E04A-84A3-826BF2D7B9A4}"/>
                </a:ext>
              </a:extLst>
            </p:cNvPr>
            <p:cNvSpPr/>
            <p:nvPr/>
          </p:nvSpPr>
          <p:spPr>
            <a:xfrm>
              <a:off x="8393482" y="4090569"/>
              <a:ext cx="91676" cy="235889"/>
            </a:xfrm>
            <a:prstGeom prst="ellipse">
              <a:avLst/>
            </a:prstGeom>
            <a:solidFill>
              <a:srgbClr val="3A6A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9CEA36A-497B-EE48-AE4C-704FC605E229}"/>
              </a:ext>
            </a:extLst>
          </p:cNvPr>
          <p:cNvGrpSpPr/>
          <p:nvPr/>
        </p:nvGrpSpPr>
        <p:grpSpPr>
          <a:xfrm>
            <a:off x="6985657" y="673586"/>
            <a:ext cx="2514869" cy="2387618"/>
            <a:chOff x="6610083" y="3658762"/>
            <a:chExt cx="2514869" cy="2387618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F2D183B-5EC7-6E43-8EAD-7F3758C4BE66}"/>
                </a:ext>
              </a:extLst>
            </p:cNvPr>
            <p:cNvSpPr/>
            <p:nvPr/>
          </p:nvSpPr>
          <p:spPr>
            <a:xfrm>
              <a:off x="7174630" y="4812845"/>
              <a:ext cx="1420476" cy="1121805"/>
            </a:xfrm>
            <a:prstGeom prst="ellipse">
              <a:avLst/>
            </a:prstGeom>
            <a:gradFill flip="none" rotWithShape="1">
              <a:gsLst>
                <a:gs pos="15000">
                  <a:srgbClr val="CCE3AD"/>
                </a:gs>
                <a:gs pos="82000">
                  <a:srgbClr val="E4F2D7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Graphic 39" descr="Fire">
              <a:extLst>
                <a:ext uri="{FF2B5EF4-FFF2-40B4-BE49-F238E27FC236}">
                  <a16:creationId xmlns:a16="http://schemas.microsoft.com/office/drawing/2014/main" id="{155AC253-7DD3-4943-B5EB-4A094632D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6610083" y="3882153"/>
              <a:ext cx="2122544" cy="2136789"/>
            </a:xfrm>
            <a:prstGeom prst="rect">
              <a:avLst/>
            </a:prstGeom>
          </p:spPr>
        </p:pic>
        <p:pic>
          <p:nvPicPr>
            <p:cNvPr id="41" name="Graphic 40" descr="Fire">
              <a:extLst>
                <a:ext uri="{FF2B5EF4-FFF2-40B4-BE49-F238E27FC236}">
                  <a16:creationId xmlns:a16="http://schemas.microsoft.com/office/drawing/2014/main" id="{21F65093-72DF-CF46-AB0A-E87B30AFF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753251" y="3658762"/>
              <a:ext cx="2371701" cy="2387618"/>
            </a:xfrm>
            <a:prstGeom prst="rect">
              <a:avLst/>
            </a:prstGeom>
          </p:spPr>
        </p:pic>
        <p:pic>
          <p:nvPicPr>
            <p:cNvPr id="42" name="Graphic 41" descr="Fire">
              <a:extLst>
                <a:ext uri="{FF2B5EF4-FFF2-40B4-BE49-F238E27FC236}">
                  <a16:creationId xmlns:a16="http://schemas.microsoft.com/office/drawing/2014/main" id="{BECE9524-C50E-EB40-8529-1CCECFF98D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H="1">
              <a:off x="7029926" y="4132955"/>
              <a:ext cx="1644161" cy="1655195"/>
            </a:xfrm>
            <a:prstGeom prst="rect">
              <a:avLst/>
            </a:prstGeom>
          </p:spPr>
        </p:pic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7461906-5BF2-364D-9AC9-DB9A6C74D461}"/>
                </a:ext>
              </a:extLst>
            </p:cNvPr>
            <p:cNvSpPr/>
            <p:nvPr/>
          </p:nvSpPr>
          <p:spPr>
            <a:xfrm rot="20359026">
              <a:off x="7231840" y="3682195"/>
              <a:ext cx="91676" cy="235889"/>
            </a:xfrm>
            <a:prstGeom prst="ellipse">
              <a:avLst/>
            </a:prstGeom>
            <a:solidFill>
              <a:srgbClr val="3A6A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533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Fire">
            <a:extLst>
              <a:ext uri="{FF2B5EF4-FFF2-40B4-BE49-F238E27FC236}">
                <a16:creationId xmlns:a16="http://schemas.microsoft.com/office/drawing/2014/main" id="{34E6DE8B-00DE-2E4F-8BCF-D1D4B36E1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2496516" y="2464720"/>
            <a:ext cx="1696529" cy="16965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F4C8DA-C7FB-5944-94D8-B357A6F08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Graphic 6" descr="Fire">
            <a:extLst>
              <a:ext uri="{FF2B5EF4-FFF2-40B4-BE49-F238E27FC236}">
                <a16:creationId xmlns:a16="http://schemas.microsoft.com/office/drawing/2014/main" id="{2F11C127-2BFB-B541-A10D-E7CDEB788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141529" y="2781311"/>
            <a:ext cx="3336324" cy="3336324"/>
          </a:xfrm>
          <a:prstGeom prst="rect">
            <a:avLst/>
          </a:prstGeom>
        </p:spPr>
      </p:pic>
      <p:pic>
        <p:nvPicPr>
          <p:cNvPr id="9" name="Graphic 8" descr="Fire">
            <a:extLst>
              <a:ext uri="{FF2B5EF4-FFF2-40B4-BE49-F238E27FC236}">
                <a16:creationId xmlns:a16="http://schemas.microsoft.com/office/drawing/2014/main" id="{0D45E493-516C-E848-94F6-9853E8538F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26336" y="3163163"/>
            <a:ext cx="2572621" cy="257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481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1C7AA4AA-FB53-074B-ABBD-C084276F2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88" y="1971506"/>
            <a:ext cx="2946400" cy="161290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C9B25C4C-6DD9-5349-A718-EFA5AC18BECE}"/>
              </a:ext>
            </a:extLst>
          </p:cNvPr>
          <p:cNvGrpSpPr/>
          <p:nvPr/>
        </p:nvGrpSpPr>
        <p:grpSpPr>
          <a:xfrm>
            <a:off x="5430994" y="382200"/>
            <a:ext cx="2565400" cy="1527433"/>
            <a:chOff x="4498506" y="3429001"/>
            <a:chExt cx="2565400" cy="1527433"/>
          </a:xfrm>
        </p:grpSpPr>
        <p:pic>
          <p:nvPicPr>
            <p:cNvPr id="30" name="Picture 29" descr="A close up of a logo&#10;&#10;Description automatically generated">
              <a:extLst>
                <a:ext uri="{FF2B5EF4-FFF2-40B4-BE49-F238E27FC236}">
                  <a16:creationId xmlns:a16="http://schemas.microsoft.com/office/drawing/2014/main" id="{06778840-EFFE-624C-911C-45111808D7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4170"/>
            <a:stretch/>
          </p:blipFill>
          <p:spPr>
            <a:xfrm>
              <a:off x="4498506" y="3687579"/>
              <a:ext cx="2565400" cy="1268855"/>
            </a:xfrm>
            <a:prstGeom prst="rect">
              <a:avLst/>
            </a:prstGeom>
          </p:spPr>
        </p:pic>
        <p:sp>
          <p:nvSpPr>
            <p:cNvPr id="31" name="Triangle 30">
              <a:extLst>
                <a:ext uri="{FF2B5EF4-FFF2-40B4-BE49-F238E27FC236}">
                  <a16:creationId xmlns:a16="http://schemas.microsoft.com/office/drawing/2014/main" id="{EDC6876D-5A6B-F54F-8B63-E514362E82F0}"/>
                </a:ext>
              </a:extLst>
            </p:cNvPr>
            <p:cNvSpPr/>
            <p:nvPr/>
          </p:nvSpPr>
          <p:spPr>
            <a:xfrm rot="10800000">
              <a:off x="4886553" y="3760013"/>
              <a:ext cx="1975102" cy="27066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4D316A1-0E01-AD42-A7C7-75C88470EBD4}"/>
                </a:ext>
              </a:extLst>
            </p:cNvPr>
            <p:cNvSpPr/>
            <p:nvPr/>
          </p:nvSpPr>
          <p:spPr>
            <a:xfrm>
              <a:off x="5185765" y="3429001"/>
              <a:ext cx="1412545" cy="360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Punched Tape 51">
            <a:extLst>
              <a:ext uri="{FF2B5EF4-FFF2-40B4-BE49-F238E27FC236}">
                <a16:creationId xmlns:a16="http://schemas.microsoft.com/office/drawing/2014/main" id="{DA6B0CC3-0817-484F-99B1-49306B05AA25}"/>
              </a:ext>
            </a:extLst>
          </p:cNvPr>
          <p:cNvSpPr/>
          <p:nvPr/>
        </p:nvSpPr>
        <p:spPr>
          <a:xfrm>
            <a:off x="8615071" y="343601"/>
            <a:ext cx="1412941" cy="2605701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Graphic 55" descr="Cloud">
            <a:extLst>
              <a:ext uri="{FF2B5EF4-FFF2-40B4-BE49-F238E27FC236}">
                <a16:creationId xmlns:a16="http://schemas.microsoft.com/office/drawing/2014/main" id="{7D50BE89-F386-3843-AB2A-B675C7AEC8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18663" y="1820485"/>
            <a:ext cx="914400" cy="914400"/>
          </a:xfrm>
          <a:prstGeom prst="rect">
            <a:avLst/>
          </a:prstGeom>
        </p:spPr>
      </p:pic>
      <p:sp>
        <p:nvSpPr>
          <p:cNvPr id="76" name="Cloud 75">
            <a:extLst>
              <a:ext uri="{FF2B5EF4-FFF2-40B4-BE49-F238E27FC236}">
                <a16:creationId xmlns:a16="http://schemas.microsoft.com/office/drawing/2014/main" id="{92BB2DF7-42A8-724F-A0F0-A40055A456C5}"/>
              </a:ext>
            </a:extLst>
          </p:cNvPr>
          <p:cNvSpPr/>
          <p:nvPr/>
        </p:nvSpPr>
        <p:spPr>
          <a:xfrm rot="20878853">
            <a:off x="1280481" y="1744515"/>
            <a:ext cx="696160" cy="494148"/>
          </a:xfrm>
          <a:prstGeom prst="cloud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Cloud 76">
            <a:extLst>
              <a:ext uri="{FF2B5EF4-FFF2-40B4-BE49-F238E27FC236}">
                <a16:creationId xmlns:a16="http://schemas.microsoft.com/office/drawing/2014/main" id="{D9E92D1F-CD95-E240-971D-3C7595706884}"/>
              </a:ext>
            </a:extLst>
          </p:cNvPr>
          <p:cNvSpPr/>
          <p:nvPr/>
        </p:nvSpPr>
        <p:spPr>
          <a:xfrm rot="1245961">
            <a:off x="1676576" y="927276"/>
            <a:ext cx="980328" cy="695856"/>
          </a:xfrm>
          <a:prstGeom prst="cloud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6E8DE26-C235-3942-82FC-2901FF7F406B}"/>
              </a:ext>
            </a:extLst>
          </p:cNvPr>
          <p:cNvGrpSpPr/>
          <p:nvPr/>
        </p:nvGrpSpPr>
        <p:grpSpPr>
          <a:xfrm>
            <a:off x="432072" y="4300597"/>
            <a:ext cx="2331720" cy="1410837"/>
            <a:chOff x="432072" y="4300597"/>
            <a:chExt cx="2330450" cy="1410837"/>
          </a:xfrm>
        </p:grpSpPr>
        <p:sp>
          <p:nvSpPr>
            <p:cNvPr id="57" name="Cloud 56">
              <a:extLst>
                <a:ext uri="{FF2B5EF4-FFF2-40B4-BE49-F238E27FC236}">
                  <a16:creationId xmlns:a16="http://schemas.microsoft.com/office/drawing/2014/main" id="{3404AA77-FEB0-F44E-AF22-156733775BCD}"/>
                </a:ext>
              </a:extLst>
            </p:cNvPr>
            <p:cNvSpPr/>
            <p:nvPr/>
          </p:nvSpPr>
          <p:spPr>
            <a:xfrm>
              <a:off x="1384592" y="4300597"/>
              <a:ext cx="487939" cy="331453"/>
            </a:xfrm>
            <a:prstGeom prst="cloud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97A7C96B-A479-C24B-99C8-780539172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2072" y="4568434"/>
              <a:ext cx="2330450" cy="1143000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68D28D8-A7A9-F14F-B65A-D3F7EE4FD65A}"/>
              </a:ext>
            </a:extLst>
          </p:cNvPr>
          <p:cNvGrpSpPr/>
          <p:nvPr/>
        </p:nvGrpSpPr>
        <p:grpSpPr>
          <a:xfrm>
            <a:off x="3061167" y="4059833"/>
            <a:ext cx="2330450" cy="1651601"/>
            <a:chOff x="3061167" y="4059833"/>
            <a:chExt cx="2330450" cy="1651601"/>
          </a:xfrm>
        </p:grpSpPr>
        <p:sp>
          <p:nvSpPr>
            <p:cNvPr id="65" name="Cloud 64">
              <a:extLst>
                <a:ext uri="{FF2B5EF4-FFF2-40B4-BE49-F238E27FC236}">
                  <a16:creationId xmlns:a16="http://schemas.microsoft.com/office/drawing/2014/main" id="{D1F958F7-A0CE-AA44-99F5-DFB57BC656B4}"/>
                </a:ext>
              </a:extLst>
            </p:cNvPr>
            <p:cNvSpPr/>
            <p:nvPr/>
          </p:nvSpPr>
          <p:spPr>
            <a:xfrm rot="20878853">
              <a:off x="3807415" y="4059833"/>
              <a:ext cx="696160" cy="494148"/>
            </a:xfrm>
            <a:prstGeom prst="cloud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F67B2C1C-A4D8-EE4B-A8BE-FC7DD44C8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61167" y="4568434"/>
              <a:ext cx="2330450" cy="1143000"/>
            </a:xfrm>
            <a:prstGeom prst="rect">
              <a:avLst/>
            </a:prstGeom>
          </p:spPr>
        </p:pic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5E07782-3844-1648-8502-CE5D6A65AA67}"/>
              </a:ext>
            </a:extLst>
          </p:cNvPr>
          <p:cNvGrpSpPr/>
          <p:nvPr/>
        </p:nvGrpSpPr>
        <p:grpSpPr>
          <a:xfrm>
            <a:off x="5932640" y="3735593"/>
            <a:ext cx="2330450" cy="1990043"/>
            <a:chOff x="5932640" y="3735593"/>
            <a:chExt cx="2330450" cy="1990043"/>
          </a:xfrm>
        </p:grpSpPr>
        <p:sp>
          <p:nvSpPr>
            <p:cNvPr id="67" name="Cloud 66">
              <a:extLst>
                <a:ext uri="{FF2B5EF4-FFF2-40B4-BE49-F238E27FC236}">
                  <a16:creationId xmlns:a16="http://schemas.microsoft.com/office/drawing/2014/main" id="{B3969CE7-FA75-2441-8845-17D79CD0A9F1}"/>
                </a:ext>
              </a:extLst>
            </p:cNvPr>
            <p:cNvSpPr/>
            <p:nvPr/>
          </p:nvSpPr>
          <p:spPr>
            <a:xfrm rot="1245961">
              <a:off x="6805209" y="3735593"/>
              <a:ext cx="980328" cy="695856"/>
            </a:xfrm>
            <a:prstGeom prst="cloud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D97167D8-72B1-6142-8E80-BF6BBF3B9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32640" y="4582636"/>
              <a:ext cx="2330450" cy="1143000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6F98B5E-4B7E-C842-8C67-95FDA3CBD551}"/>
              </a:ext>
            </a:extLst>
          </p:cNvPr>
          <p:cNvGrpSpPr/>
          <p:nvPr/>
        </p:nvGrpSpPr>
        <p:grpSpPr>
          <a:xfrm>
            <a:off x="8877491" y="3241180"/>
            <a:ext cx="2331720" cy="2516628"/>
            <a:chOff x="8877491" y="3241180"/>
            <a:chExt cx="2331720" cy="2516628"/>
          </a:xfrm>
        </p:grpSpPr>
        <p:sp>
          <p:nvSpPr>
            <p:cNvPr id="69" name="Cloud 68">
              <a:extLst>
                <a:ext uri="{FF2B5EF4-FFF2-40B4-BE49-F238E27FC236}">
                  <a16:creationId xmlns:a16="http://schemas.microsoft.com/office/drawing/2014/main" id="{3441B4D3-8D64-E64A-B235-B4F39D28897D}"/>
                </a:ext>
              </a:extLst>
            </p:cNvPr>
            <p:cNvSpPr/>
            <p:nvPr/>
          </p:nvSpPr>
          <p:spPr>
            <a:xfrm rot="21130174">
              <a:off x="9080976" y="3241180"/>
              <a:ext cx="1396068" cy="990957"/>
            </a:xfrm>
            <a:prstGeom prst="cloud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37752D7F-3178-FE41-9751-30266CAA968D}"/>
                </a:ext>
              </a:extLst>
            </p:cNvPr>
            <p:cNvGrpSpPr/>
            <p:nvPr/>
          </p:nvGrpSpPr>
          <p:grpSpPr>
            <a:xfrm>
              <a:off x="8877491" y="4346971"/>
              <a:ext cx="2331720" cy="1410837"/>
              <a:chOff x="432072" y="4300597"/>
              <a:chExt cx="2330450" cy="1410837"/>
            </a:xfrm>
          </p:grpSpPr>
          <p:sp>
            <p:nvSpPr>
              <p:cNvPr id="87" name="Cloud 86">
                <a:extLst>
                  <a:ext uri="{FF2B5EF4-FFF2-40B4-BE49-F238E27FC236}">
                    <a16:creationId xmlns:a16="http://schemas.microsoft.com/office/drawing/2014/main" id="{77001CB8-BB59-AA41-8108-FCF23584FE41}"/>
                  </a:ext>
                </a:extLst>
              </p:cNvPr>
              <p:cNvSpPr/>
              <p:nvPr/>
            </p:nvSpPr>
            <p:spPr>
              <a:xfrm>
                <a:off x="1384592" y="4300597"/>
                <a:ext cx="487939" cy="331453"/>
              </a:xfrm>
              <a:prstGeom prst="cloud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8" name="Picture 87">
                <a:extLst>
                  <a:ext uri="{FF2B5EF4-FFF2-40B4-BE49-F238E27FC236}">
                    <a16:creationId xmlns:a16="http://schemas.microsoft.com/office/drawing/2014/main" id="{982EFBBE-4113-7D41-9509-42396175F3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2072" y="4568434"/>
                <a:ext cx="2330450" cy="1143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143742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12BDF666-3CE2-7746-8E73-B3AABC0FF848}"/>
              </a:ext>
            </a:extLst>
          </p:cNvPr>
          <p:cNvGrpSpPr/>
          <p:nvPr/>
        </p:nvGrpSpPr>
        <p:grpSpPr>
          <a:xfrm>
            <a:off x="3956483" y="3221433"/>
            <a:ext cx="2331720" cy="1578255"/>
            <a:chOff x="1412575" y="3261582"/>
            <a:chExt cx="2331720" cy="157825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01E0722-78F9-D340-8155-0BB51BA21EC3}"/>
                </a:ext>
              </a:extLst>
            </p:cNvPr>
            <p:cNvGrpSpPr/>
            <p:nvPr/>
          </p:nvGrpSpPr>
          <p:grpSpPr>
            <a:xfrm>
              <a:off x="1412575" y="3261582"/>
              <a:ext cx="2331720" cy="1578255"/>
              <a:chOff x="432072" y="4133179"/>
              <a:chExt cx="2330450" cy="1578255"/>
            </a:xfrm>
          </p:grpSpPr>
          <p:sp>
            <p:nvSpPr>
              <p:cNvPr id="28" name="Cloud 27">
                <a:extLst>
                  <a:ext uri="{FF2B5EF4-FFF2-40B4-BE49-F238E27FC236}">
                    <a16:creationId xmlns:a16="http://schemas.microsoft.com/office/drawing/2014/main" id="{DE7EEE40-86BF-7543-A1AD-DC076A38F898}"/>
                  </a:ext>
                </a:extLst>
              </p:cNvPr>
              <p:cNvSpPr/>
              <p:nvPr/>
            </p:nvSpPr>
            <p:spPr>
              <a:xfrm>
                <a:off x="1204423" y="4133179"/>
                <a:ext cx="889991" cy="604563"/>
              </a:xfrm>
              <a:prstGeom prst="cloud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97BBC858-259B-4545-87B2-A56B258489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32072" y="4568434"/>
                <a:ext cx="2330450" cy="1143000"/>
              </a:xfrm>
              <a:prstGeom prst="rect">
                <a:avLst/>
              </a:prstGeom>
            </p:spPr>
          </p:pic>
        </p:grpSp>
        <p:sp>
          <p:nvSpPr>
            <p:cNvPr id="27" name="Cloud 26">
              <a:extLst>
                <a:ext uri="{FF2B5EF4-FFF2-40B4-BE49-F238E27FC236}">
                  <a16:creationId xmlns:a16="http://schemas.microsoft.com/office/drawing/2014/main" id="{E81800C7-70E6-A24D-AD4B-11754BA2E82D}"/>
                </a:ext>
              </a:extLst>
            </p:cNvPr>
            <p:cNvSpPr/>
            <p:nvPr/>
          </p:nvSpPr>
          <p:spPr>
            <a:xfrm rot="5668260">
              <a:off x="2499396" y="3754160"/>
              <a:ext cx="286439" cy="210800"/>
            </a:xfrm>
            <a:prstGeom prst="cloud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BFE971D-B982-8744-91F8-8AF6E0E40823}"/>
              </a:ext>
            </a:extLst>
          </p:cNvPr>
          <p:cNvGrpSpPr/>
          <p:nvPr/>
        </p:nvGrpSpPr>
        <p:grpSpPr>
          <a:xfrm>
            <a:off x="6691012" y="3140508"/>
            <a:ext cx="2331720" cy="1578255"/>
            <a:chOff x="1412575" y="3261582"/>
            <a:chExt cx="2331720" cy="1578255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D282EE0-71D5-D54C-B4C7-6A95161EB709}"/>
                </a:ext>
              </a:extLst>
            </p:cNvPr>
            <p:cNvGrpSpPr/>
            <p:nvPr/>
          </p:nvGrpSpPr>
          <p:grpSpPr>
            <a:xfrm>
              <a:off x="1412575" y="3261582"/>
              <a:ext cx="2331720" cy="1578255"/>
              <a:chOff x="432072" y="4133179"/>
              <a:chExt cx="2330450" cy="1578255"/>
            </a:xfrm>
          </p:grpSpPr>
          <p:sp>
            <p:nvSpPr>
              <p:cNvPr id="33" name="Cloud 32">
                <a:extLst>
                  <a:ext uri="{FF2B5EF4-FFF2-40B4-BE49-F238E27FC236}">
                    <a16:creationId xmlns:a16="http://schemas.microsoft.com/office/drawing/2014/main" id="{F6213619-2049-FD4A-9E48-D10B89918505}"/>
                  </a:ext>
                </a:extLst>
              </p:cNvPr>
              <p:cNvSpPr/>
              <p:nvPr/>
            </p:nvSpPr>
            <p:spPr>
              <a:xfrm>
                <a:off x="1204423" y="4133179"/>
                <a:ext cx="889991" cy="604563"/>
              </a:xfrm>
              <a:prstGeom prst="cloud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7BEF69AC-D538-D544-BDC7-174693CBA6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32072" y="4568434"/>
                <a:ext cx="2330450" cy="1143000"/>
              </a:xfrm>
              <a:prstGeom prst="rect">
                <a:avLst/>
              </a:prstGeom>
            </p:spPr>
          </p:pic>
        </p:grpSp>
        <p:sp>
          <p:nvSpPr>
            <p:cNvPr id="32" name="Cloud 31">
              <a:extLst>
                <a:ext uri="{FF2B5EF4-FFF2-40B4-BE49-F238E27FC236}">
                  <a16:creationId xmlns:a16="http://schemas.microsoft.com/office/drawing/2014/main" id="{4B44283F-C71F-D743-B44E-9FD98FDFCE0E}"/>
                </a:ext>
              </a:extLst>
            </p:cNvPr>
            <p:cNvSpPr/>
            <p:nvPr/>
          </p:nvSpPr>
          <p:spPr>
            <a:xfrm rot="5668260">
              <a:off x="2499396" y="3754160"/>
              <a:ext cx="286439" cy="210800"/>
            </a:xfrm>
            <a:prstGeom prst="cloud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E6BE06D-2797-054B-AB29-F60A8C448370}"/>
              </a:ext>
            </a:extLst>
          </p:cNvPr>
          <p:cNvGrpSpPr/>
          <p:nvPr/>
        </p:nvGrpSpPr>
        <p:grpSpPr>
          <a:xfrm>
            <a:off x="1423359" y="3063351"/>
            <a:ext cx="2331720" cy="1832610"/>
            <a:chOff x="1423359" y="3063351"/>
            <a:chExt cx="2331720" cy="183261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B0B28AF-6C81-4A4A-A508-2C3E6F444839}"/>
                </a:ext>
              </a:extLst>
            </p:cNvPr>
            <p:cNvGrpSpPr/>
            <p:nvPr/>
          </p:nvGrpSpPr>
          <p:grpSpPr>
            <a:xfrm>
              <a:off x="1423359" y="3063351"/>
              <a:ext cx="2331720" cy="1832610"/>
              <a:chOff x="1412575" y="3007227"/>
              <a:chExt cx="2331720" cy="1832610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402018E3-2E6F-C646-8028-483AD10223D0}"/>
                  </a:ext>
                </a:extLst>
              </p:cNvPr>
              <p:cNvGrpSpPr/>
              <p:nvPr/>
            </p:nvGrpSpPr>
            <p:grpSpPr>
              <a:xfrm>
                <a:off x="1412575" y="3007227"/>
                <a:ext cx="2331720" cy="1832610"/>
                <a:chOff x="432072" y="3878824"/>
                <a:chExt cx="2330450" cy="1832610"/>
              </a:xfrm>
            </p:grpSpPr>
            <p:sp>
              <p:nvSpPr>
                <p:cNvPr id="17" name="Cloud 16">
                  <a:extLst>
                    <a:ext uri="{FF2B5EF4-FFF2-40B4-BE49-F238E27FC236}">
                      <a16:creationId xmlns:a16="http://schemas.microsoft.com/office/drawing/2014/main" id="{6DB78C9B-E566-E546-9167-F4ECECAD7D71}"/>
                    </a:ext>
                  </a:extLst>
                </p:cNvPr>
                <p:cNvSpPr/>
                <p:nvPr/>
              </p:nvSpPr>
              <p:spPr>
                <a:xfrm>
                  <a:off x="939539" y="3878824"/>
                  <a:ext cx="785273" cy="524134"/>
                </a:xfrm>
                <a:prstGeom prst="cloud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B370A0EB-3529-824E-99CA-FCE0F319B1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32072" y="4568434"/>
                  <a:ext cx="2330450" cy="1143000"/>
                </a:xfrm>
                <a:prstGeom prst="rect">
                  <a:avLst/>
                </a:prstGeom>
              </p:spPr>
            </p:pic>
          </p:grpSp>
          <p:sp>
            <p:nvSpPr>
              <p:cNvPr id="23" name="Cloud 22">
                <a:extLst>
                  <a:ext uri="{FF2B5EF4-FFF2-40B4-BE49-F238E27FC236}">
                    <a16:creationId xmlns:a16="http://schemas.microsoft.com/office/drawing/2014/main" id="{41E39069-E90D-3047-9DDF-D936D77E7849}"/>
                  </a:ext>
                </a:extLst>
              </p:cNvPr>
              <p:cNvSpPr/>
              <p:nvPr/>
            </p:nvSpPr>
            <p:spPr>
              <a:xfrm>
                <a:off x="2528677" y="3810546"/>
                <a:ext cx="221598" cy="151495"/>
              </a:xfrm>
              <a:prstGeom prst="cloud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5" name="Cloud 34">
              <a:extLst>
                <a:ext uri="{FF2B5EF4-FFF2-40B4-BE49-F238E27FC236}">
                  <a16:creationId xmlns:a16="http://schemas.microsoft.com/office/drawing/2014/main" id="{4579AA32-F4EE-0441-9EFA-44A043D52633}"/>
                </a:ext>
              </a:extLst>
            </p:cNvPr>
            <p:cNvSpPr/>
            <p:nvPr/>
          </p:nvSpPr>
          <p:spPr>
            <a:xfrm>
              <a:off x="2367475" y="3552614"/>
              <a:ext cx="421920" cy="288445"/>
            </a:xfrm>
            <a:prstGeom prst="cloud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7099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</TotalTime>
  <Words>52</Words>
  <Application>Microsoft Macintosh PowerPoint</Application>
  <PresentationFormat>Widescreen</PresentationFormat>
  <Paragraphs>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 raman</dc:creator>
  <cp:lastModifiedBy>vinod raman</cp:lastModifiedBy>
  <cp:revision>45</cp:revision>
  <dcterms:created xsi:type="dcterms:W3CDTF">2019-07-05T04:22:44Z</dcterms:created>
  <dcterms:modified xsi:type="dcterms:W3CDTF">2019-08-22T13:52:45Z</dcterms:modified>
</cp:coreProperties>
</file>