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392A"/>
    <a:srgbClr val="0F7517"/>
    <a:srgbClr val="F6B759"/>
    <a:srgbClr val="6E4435"/>
    <a:srgbClr val="61362A"/>
    <a:srgbClr val="674636"/>
    <a:srgbClr val="B36226"/>
    <a:srgbClr val="DB9D58"/>
    <a:srgbClr val="FF996A"/>
    <a:srgbClr val="EF5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4694"/>
  </p:normalViewPr>
  <p:slideViewPr>
    <p:cSldViewPr snapToGrid="0" snapToObjects="1">
      <p:cViewPr>
        <p:scale>
          <a:sx n="110" d="100"/>
          <a:sy n="110" d="100"/>
        </p:scale>
        <p:origin x="-20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889C-6F3D-9E40-A4A6-220427570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1F1E1-834A-E448-9806-0BD770AE1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24ED1-4D33-9942-BC77-A085B909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319C-EC6B-2F49-A488-C10CCF64866F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66C90-DA27-D64A-9B7C-BB7F3C8F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1B66C-87C2-A443-8267-BCD679F1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91BE-6698-6E43-88E5-1EA2D239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8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D719-36E0-7949-A89C-D98236A7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66C60-BF8B-9449-BB04-4BAA4AC6D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B339D-31D4-0846-9E90-BEFD6750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319C-EC6B-2F49-A488-C10CCF64866F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22C6A-79E9-9142-9CB9-CEE36D4A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CD354-7423-4F41-BC4B-1521A69F6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91BE-6698-6E43-88E5-1EA2D239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7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A70868-C93E-3B44-B482-A6977E639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F4488-58FE-C845-BD35-24A78E22E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A68B9-DD29-1747-B71B-BA0FED27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319C-EC6B-2F49-A488-C10CCF64866F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17EFE-8557-6844-B0F9-BE1EEFA0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3B4E3-AF49-0642-9740-541EFF18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91BE-6698-6E43-88E5-1EA2D239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3959-4A9C-0746-A80E-906AC233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32CD4-F396-844F-9DB6-DB1538889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497CD-C426-8540-A050-B131F384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319C-EC6B-2F49-A488-C10CCF64866F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12386-91E0-CA45-96D7-D3FAF4EA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C82CD-129E-5049-BEF3-4645AB53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91BE-6698-6E43-88E5-1EA2D239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5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9F5A-A45E-A644-9EEF-6F043C66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9BF17-F4FD-5B45-B692-8AE1408C3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F702B-7A1C-CB4F-B56B-8F3D8C5D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319C-EC6B-2F49-A488-C10CCF64866F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542CC-33F9-814B-B46F-C0629B90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5DD5A-8642-F149-94B9-3DD39D92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91BE-6698-6E43-88E5-1EA2D239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8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5A2F1-FF94-7D48-A0C2-5C2CBF4CA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888CB-89AD-6240-B39E-96F7FCFC3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15852-7C72-F14B-95C4-8FFD363FA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2191E-D02A-8E4F-8BA8-8D393D6E5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319C-EC6B-2F49-A488-C10CCF64866F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D3CE3-9DD3-7541-BC74-B72484730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6C3E5-40AF-E443-BB36-03E66D96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91BE-6698-6E43-88E5-1EA2D239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8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BAC98-0095-3A45-89E2-8C930860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449E1-0D7D-A24A-A4A4-DA17F023F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DEED3-5BB5-1E41-A059-011857ECE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D3B578-9419-A348-8203-D9663E3DB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F79D27-C105-9D4D-8025-BEFB13CDD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8ABBC-644E-3F44-9601-A81F38C49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319C-EC6B-2F49-A488-C10CCF64866F}" type="datetimeFigureOut">
              <a:rPr lang="en-US" smtClean="0"/>
              <a:t>5/7/19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32EBA-D44A-A445-BED1-727F96B6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8E6443-8123-EB4A-8243-DF809209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91BE-6698-6E43-88E5-1EA2D239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4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CD2A-490A-9B46-9743-1AD1EE8D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81170D-DC8D-7B4F-A72D-69F3A799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319C-EC6B-2F49-A488-C10CCF64866F}" type="datetimeFigureOut">
              <a:rPr lang="en-US" smtClean="0"/>
              <a:t>5/7/19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483FC1-47B2-B64D-A2A7-F4188718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7BE11-0F0F-4642-8F23-4948B1B9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91BE-6698-6E43-88E5-1EA2D239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0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84912-A887-0845-BC0E-819EFD2F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319C-EC6B-2F49-A488-C10CCF64866F}" type="datetimeFigureOut">
              <a:rPr lang="en-US" smtClean="0"/>
              <a:t>5/7/19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A7516-188E-B24D-A6C1-DCD0609DE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8460D-37C6-E54A-BE78-4422EAC5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91BE-6698-6E43-88E5-1EA2D239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1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2096C-8210-184C-8847-77CC2D0CE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4C499-9E78-F941-9154-4578272B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CD2E3-6E45-5B47-AC01-60014AB08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D0850-5BD4-604E-9CD4-2B828FC81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319C-EC6B-2F49-A488-C10CCF64866F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61178-F9DE-A547-A521-6E5D986A6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3D8E9-4ECC-E84A-BE18-39D0EE29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91BE-6698-6E43-88E5-1EA2D239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7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0907-2EE1-494A-8FFB-EBBE7C480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8D5EED-8EE5-5249-8363-D7DE22A5A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031EE-E5E1-ED4B-B3A2-413209039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7A2C1-47E9-B345-99DF-4DD7C714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319C-EC6B-2F49-A488-C10CCF64866F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A17FB-5912-5443-976F-019F6078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D8AE6-A244-064B-9515-3A622676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91BE-6698-6E43-88E5-1EA2D239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6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38419F-F487-7546-A094-7107A1CD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F6265-FC28-E940-9FCF-15F3D5DDD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AEBCF-7F80-4745-AA46-93D71C597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6319C-EC6B-2F49-A488-C10CCF64866F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B653A-AD11-3544-BD83-4C88A1481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A2189-081D-A44E-85D5-7C0A4FF8F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691BE-6698-6E43-88E5-1EA2D239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1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 descr="Fire">
            <a:extLst>
              <a:ext uri="{FF2B5EF4-FFF2-40B4-BE49-F238E27FC236}">
                <a16:creationId xmlns:a16="http://schemas.microsoft.com/office/drawing/2014/main" id="{5638029E-143D-FC40-813A-F72678A16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0011" y="3474482"/>
            <a:ext cx="980905" cy="98090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72798ED-4F94-6D4C-82A0-ED3734CA58FA}"/>
              </a:ext>
            </a:extLst>
          </p:cNvPr>
          <p:cNvGrpSpPr/>
          <p:nvPr/>
        </p:nvGrpSpPr>
        <p:grpSpPr>
          <a:xfrm>
            <a:off x="3193774" y="2631988"/>
            <a:ext cx="436421" cy="1900255"/>
            <a:chOff x="2919842" y="2631988"/>
            <a:chExt cx="436421" cy="1900255"/>
          </a:xfrm>
        </p:grpSpPr>
        <p:pic>
          <p:nvPicPr>
            <p:cNvPr id="18" name="Graphic 17" descr="Water">
              <a:extLst>
                <a:ext uri="{FF2B5EF4-FFF2-40B4-BE49-F238E27FC236}">
                  <a16:creationId xmlns:a16="http://schemas.microsoft.com/office/drawing/2014/main" id="{C3AAC5BE-A535-704B-ADFE-14663B7E1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2919842" y="2631988"/>
              <a:ext cx="436421" cy="444508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0882FF5-93B4-2046-9843-ED1319BFE37C}"/>
                </a:ext>
              </a:extLst>
            </p:cNvPr>
            <p:cNvSpPr/>
            <p:nvPr/>
          </p:nvSpPr>
          <p:spPr>
            <a:xfrm>
              <a:off x="3041374" y="2862470"/>
              <a:ext cx="188843" cy="1669773"/>
            </a:xfrm>
            <a:prstGeom prst="rect">
              <a:avLst/>
            </a:prstGeom>
            <a:solidFill>
              <a:srgbClr val="E6C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3F64199-EFCF-AA41-9410-73EFF5B16256}"/>
              </a:ext>
            </a:extLst>
          </p:cNvPr>
          <p:cNvGrpSpPr/>
          <p:nvPr/>
        </p:nvGrpSpPr>
        <p:grpSpPr>
          <a:xfrm>
            <a:off x="2919842" y="2631988"/>
            <a:ext cx="436421" cy="1900255"/>
            <a:chOff x="2919842" y="2631988"/>
            <a:chExt cx="436421" cy="1900255"/>
          </a:xfrm>
        </p:grpSpPr>
        <p:pic>
          <p:nvPicPr>
            <p:cNvPr id="9" name="Graphic 8" descr="Water">
              <a:extLst>
                <a:ext uri="{FF2B5EF4-FFF2-40B4-BE49-F238E27FC236}">
                  <a16:creationId xmlns:a16="http://schemas.microsoft.com/office/drawing/2014/main" id="{8D606DC1-744F-E246-A8EF-13B32F68F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2919842" y="2631988"/>
              <a:ext cx="436421" cy="444508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2687C3-DF21-5547-A307-874D99B71D6A}"/>
                </a:ext>
              </a:extLst>
            </p:cNvPr>
            <p:cNvSpPr/>
            <p:nvPr/>
          </p:nvSpPr>
          <p:spPr>
            <a:xfrm>
              <a:off x="3041374" y="2862470"/>
              <a:ext cx="188843" cy="1669773"/>
            </a:xfrm>
            <a:prstGeom prst="rect">
              <a:avLst/>
            </a:prstGeom>
            <a:solidFill>
              <a:srgbClr val="E6C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60E44F-1DA1-EE44-9456-F45F386E1BE3}"/>
              </a:ext>
            </a:extLst>
          </p:cNvPr>
          <p:cNvGrpSpPr/>
          <p:nvPr/>
        </p:nvGrpSpPr>
        <p:grpSpPr>
          <a:xfrm>
            <a:off x="3467706" y="2624463"/>
            <a:ext cx="436421" cy="1900255"/>
            <a:chOff x="2919842" y="2631988"/>
            <a:chExt cx="436421" cy="1900255"/>
          </a:xfrm>
        </p:grpSpPr>
        <p:pic>
          <p:nvPicPr>
            <p:cNvPr id="12" name="Graphic 11" descr="Water">
              <a:extLst>
                <a:ext uri="{FF2B5EF4-FFF2-40B4-BE49-F238E27FC236}">
                  <a16:creationId xmlns:a16="http://schemas.microsoft.com/office/drawing/2014/main" id="{91DB1E58-8EDD-E945-9768-EC3AA421A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2919842" y="2631988"/>
              <a:ext cx="436421" cy="444508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0DA8FA-7959-F448-A260-695A32C7C23D}"/>
                </a:ext>
              </a:extLst>
            </p:cNvPr>
            <p:cNvSpPr/>
            <p:nvPr/>
          </p:nvSpPr>
          <p:spPr>
            <a:xfrm>
              <a:off x="3041374" y="2862470"/>
              <a:ext cx="188843" cy="1669773"/>
            </a:xfrm>
            <a:prstGeom prst="rect">
              <a:avLst/>
            </a:prstGeom>
            <a:solidFill>
              <a:srgbClr val="E6C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3D85D85-E358-A343-ACAF-31C828D3F830}"/>
              </a:ext>
            </a:extLst>
          </p:cNvPr>
          <p:cNvGrpSpPr/>
          <p:nvPr/>
        </p:nvGrpSpPr>
        <p:grpSpPr>
          <a:xfrm>
            <a:off x="3730081" y="2624463"/>
            <a:ext cx="436421" cy="1900255"/>
            <a:chOff x="2919842" y="2631988"/>
            <a:chExt cx="436421" cy="1900255"/>
          </a:xfrm>
        </p:grpSpPr>
        <p:pic>
          <p:nvPicPr>
            <p:cNvPr id="21" name="Graphic 20" descr="Water">
              <a:extLst>
                <a:ext uri="{FF2B5EF4-FFF2-40B4-BE49-F238E27FC236}">
                  <a16:creationId xmlns:a16="http://schemas.microsoft.com/office/drawing/2014/main" id="{DA3FF888-A479-CC4D-A05B-B3DDAB27C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2919842" y="2631988"/>
              <a:ext cx="436421" cy="444508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6CC2441-ADAA-EB43-9FFA-76FD1F3BCBBA}"/>
                </a:ext>
              </a:extLst>
            </p:cNvPr>
            <p:cNvSpPr/>
            <p:nvPr/>
          </p:nvSpPr>
          <p:spPr>
            <a:xfrm>
              <a:off x="3041374" y="2862470"/>
              <a:ext cx="188843" cy="1669773"/>
            </a:xfrm>
            <a:prstGeom prst="rect">
              <a:avLst/>
            </a:prstGeom>
            <a:solidFill>
              <a:srgbClr val="E6C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54E566DA-705E-9841-AC64-4CB931DB67FF}"/>
              </a:ext>
            </a:extLst>
          </p:cNvPr>
          <p:cNvSpPr/>
          <p:nvPr/>
        </p:nvSpPr>
        <p:spPr>
          <a:xfrm>
            <a:off x="3315306" y="3429000"/>
            <a:ext cx="462775" cy="260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06610C-CF21-CA4D-8769-4EAE8C4DA21D}"/>
              </a:ext>
            </a:extLst>
          </p:cNvPr>
          <p:cNvSpPr/>
          <p:nvPr/>
        </p:nvSpPr>
        <p:spPr>
          <a:xfrm rot="985604">
            <a:off x="6584911" y="2904531"/>
            <a:ext cx="188843" cy="1669773"/>
          </a:xfrm>
          <a:prstGeom prst="rect">
            <a:avLst/>
          </a:prstGeom>
          <a:solidFill>
            <a:srgbClr val="E6C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17697FE-FE66-584E-9373-C81ADFCB4B85}"/>
              </a:ext>
            </a:extLst>
          </p:cNvPr>
          <p:cNvGrpSpPr/>
          <p:nvPr/>
        </p:nvGrpSpPr>
        <p:grpSpPr>
          <a:xfrm>
            <a:off x="1230637" y="4038141"/>
            <a:ext cx="547843" cy="1910707"/>
            <a:chOff x="1230637" y="4038141"/>
            <a:chExt cx="547843" cy="191070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DCF9793-2467-DB42-8ADF-10A7D99F5C4D}"/>
                </a:ext>
              </a:extLst>
            </p:cNvPr>
            <p:cNvGrpSpPr/>
            <p:nvPr/>
          </p:nvGrpSpPr>
          <p:grpSpPr>
            <a:xfrm rot="1789966">
              <a:off x="1230637" y="4048593"/>
              <a:ext cx="436421" cy="1900255"/>
              <a:chOff x="2919842" y="2631988"/>
              <a:chExt cx="436421" cy="1900255"/>
            </a:xfrm>
          </p:grpSpPr>
          <p:pic>
            <p:nvPicPr>
              <p:cNvPr id="32" name="Graphic 31" descr="Water">
                <a:extLst>
                  <a:ext uri="{FF2B5EF4-FFF2-40B4-BE49-F238E27FC236}">
                    <a16:creationId xmlns:a16="http://schemas.microsoft.com/office/drawing/2014/main" id="{7D22B42D-DFC3-AE4E-8665-D93B1547D5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2919842" y="2631988"/>
                <a:ext cx="436421" cy="444508"/>
              </a:xfrm>
              <a:prstGeom prst="rect">
                <a:avLst/>
              </a:prstGeom>
            </p:spPr>
          </p:pic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120272-85F3-B44A-954B-E6AD576D3A14}"/>
                  </a:ext>
                </a:extLst>
              </p:cNvPr>
              <p:cNvSpPr/>
              <p:nvPr/>
            </p:nvSpPr>
            <p:spPr>
              <a:xfrm>
                <a:off x="3041374" y="2862470"/>
                <a:ext cx="188843" cy="1669773"/>
              </a:xfrm>
              <a:prstGeom prst="rect">
                <a:avLst/>
              </a:prstGeom>
              <a:solidFill>
                <a:srgbClr val="E6CF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4E2635A-D053-F94F-BC26-1DFD86106926}"/>
                </a:ext>
              </a:extLst>
            </p:cNvPr>
            <p:cNvGrpSpPr/>
            <p:nvPr/>
          </p:nvGrpSpPr>
          <p:grpSpPr>
            <a:xfrm rot="19810034" flipH="1">
              <a:off x="1342059" y="4038141"/>
              <a:ext cx="436421" cy="1900255"/>
              <a:chOff x="2919842" y="2631988"/>
              <a:chExt cx="436421" cy="1900255"/>
            </a:xfrm>
          </p:grpSpPr>
          <p:pic>
            <p:nvPicPr>
              <p:cNvPr id="35" name="Graphic 34" descr="Water">
                <a:extLst>
                  <a:ext uri="{FF2B5EF4-FFF2-40B4-BE49-F238E27FC236}">
                    <a16:creationId xmlns:a16="http://schemas.microsoft.com/office/drawing/2014/main" id="{4260B4F4-38F8-BA4E-8DB8-9CE05BC534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2919842" y="2631988"/>
                <a:ext cx="436421" cy="444508"/>
              </a:xfrm>
              <a:prstGeom prst="rect">
                <a:avLst/>
              </a:prstGeom>
            </p:spPr>
          </p:pic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FCCBBC9-D807-0947-B275-2F381FE1ED9A}"/>
                  </a:ext>
                </a:extLst>
              </p:cNvPr>
              <p:cNvSpPr/>
              <p:nvPr/>
            </p:nvSpPr>
            <p:spPr>
              <a:xfrm>
                <a:off x="3041374" y="2862470"/>
                <a:ext cx="188843" cy="1669773"/>
              </a:xfrm>
              <a:prstGeom prst="rect">
                <a:avLst/>
              </a:prstGeom>
              <a:solidFill>
                <a:srgbClr val="E6CF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A51880C-CFFE-D444-8C9A-842EF234D60A}"/>
              </a:ext>
            </a:extLst>
          </p:cNvPr>
          <p:cNvGrpSpPr/>
          <p:nvPr/>
        </p:nvGrpSpPr>
        <p:grpSpPr>
          <a:xfrm>
            <a:off x="4715964" y="3774244"/>
            <a:ext cx="436421" cy="1900255"/>
            <a:chOff x="2919842" y="2631988"/>
            <a:chExt cx="436421" cy="1900255"/>
          </a:xfrm>
        </p:grpSpPr>
        <p:pic>
          <p:nvPicPr>
            <p:cNvPr id="40" name="Graphic 39" descr="Water">
              <a:extLst>
                <a:ext uri="{FF2B5EF4-FFF2-40B4-BE49-F238E27FC236}">
                  <a16:creationId xmlns:a16="http://schemas.microsoft.com/office/drawing/2014/main" id="{763FC762-E4B6-B440-9AC7-ADD4573A8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2919842" y="2631988"/>
              <a:ext cx="436421" cy="44450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5A8CCAF-AC86-414F-9119-BC37ABC6DC75}"/>
                </a:ext>
              </a:extLst>
            </p:cNvPr>
            <p:cNvSpPr/>
            <p:nvPr/>
          </p:nvSpPr>
          <p:spPr>
            <a:xfrm>
              <a:off x="3041374" y="2862470"/>
              <a:ext cx="188843" cy="1669773"/>
            </a:xfrm>
            <a:prstGeom prst="rect">
              <a:avLst/>
            </a:prstGeom>
            <a:solidFill>
              <a:srgbClr val="E6C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C2AEFCE-C3E9-EF49-A863-F873DE7F5ABD}"/>
              </a:ext>
            </a:extLst>
          </p:cNvPr>
          <p:cNvGrpSpPr/>
          <p:nvPr/>
        </p:nvGrpSpPr>
        <p:grpSpPr>
          <a:xfrm rot="786575">
            <a:off x="5289393" y="1560629"/>
            <a:ext cx="436421" cy="1900255"/>
            <a:chOff x="2919842" y="2631988"/>
            <a:chExt cx="436421" cy="1900255"/>
          </a:xfrm>
        </p:grpSpPr>
        <p:pic>
          <p:nvPicPr>
            <p:cNvPr id="47" name="Graphic 46" descr="Water">
              <a:extLst>
                <a:ext uri="{FF2B5EF4-FFF2-40B4-BE49-F238E27FC236}">
                  <a16:creationId xmlns:a16="http://schemas.microsoft.com/office/drawing/2014/main" id="{8B5A8843-3155-DB43-92FD-63F7A4A75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2919842" y="2631988"/>
              <a:ext cx="436421" cy="444508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18D17D0-43DC-EA47-9320-04A95955492D}"/>
                </a:ext>
              </a:extLst>
            </p:cNvPr>
            <p:cNvSpPr/>
            <p:nvPr/>
          </p:nvSpPr>
          <p:spPr>
            <a:xfrm>
              <a:off x="3041374" y="2862470"/>
              <a:ext cx="188843" cy="1669773"/>
            </a:xfrm>
            <a:prstGeom prst="rect">
              <a:avLst/>
            </a:prstGeom>
            <a:solidFill>
              <a:srgbClr val="E6C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4C57F24-EF64-E743-9716-42A1F6E93DFB}"/>
              </a:ext>
            </a:extLst>
          </p:cNvPr>
          <p:cNvGrpSpPr/>
          <p:nvPr/>
        </p:nvGrpSpPr>
        <p:grpSpPr>
          <a:xfrm>
            <a:off x="7942962" y="1023839"/>
            <a:ext cx="1053648" cy="2378659"/>
            <a:chOff x="7942962" y="1023839"/>
            <a:chExt cx="1053648" cy="23786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1AA0B3-0953-8E4E-8CF5-06E5E29C355D}"/>
                </a:ext>
              </a:extLst>
            </p:cNvPr>
            <p:cNvSpPr/>
            <p:nvPr/>
          </p:nvSpPr>
          <p:spPr>
            <a:xfrm>
              <a:off x="8231336" y="1535898"/>
              <a:ext cx="188843" cy="399411"/>
            </a:xfrm>
            <a:prstGeom prst="rect">
              <a:avLst/>
            </a:prstGeom>
            <a:solidFill>
              <a:srgbClr val="F6B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Fire">
              <a:extLst>
                <a:ext uri="{FF2B5EF4-FFF2-40B4-BE49-F238E27FC236}">
                  <a16:creationId xmlns:a16="http://schemas.microsoft.com/office/drawing/2014/main" id="{ED1C849D-ED1B-3144-A313-B93B6DE37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42962" y="1023839"/>
              <a:ext cx="1053648" cy="1053648"/>
            </a:xfrm>
            <a:prstGeom prst="rect">
              <a:avLst/>
            </a:prstGeom>
          </p:spPr>
        </p:pic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318614B-4968-494F-9BFF-6ECF53E63CC2}"/>
                </a:ext>
              </a:extLst>
            </p:cNvPr>
            <p:cNvGrpSpPr/>
            <p:nvPr/>
          </p:nvGrpSpPr>
          <p:grpSpPr>
            <a:xfrm rot="20605123" flipH="1">
              <a:off x="8222899" y="1792891"/>
              <a:ext cx="436421" cy="1602082"/>
              <a:chOff x="2919842" y="2631988"/>
              <a:chExt cx="436421" cy="1602082"/>
            </a:xfrm>
          </p:grpSpPr>
          <p:pic>
            <p:nvPicPr>
              <p:cNvPr id="45" name="Graphic 44" descr="Water">
                <a:extLst>
                  <a:ext uri="{FF2B5EF4-FFF2-40B4-BE49-F238E27FC236}">
                    <a16:creationId xmlns:a16="http://schemas.microsoft.com/office/drawing/2014/main" id="{017B4E9A-F368-0946-86B8-5B3FA13366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10800000">
                <a:off x="2919842" y="2631988"/>
                <a:ext cx="436421" cy="444508"/>
              </a:xfrm>
              <a:prstGeom prst="rect">
                <a:avLst/>
              </a:prstGeom>
            </p:spPr>
          </p:pic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901965F-1404-124A-A234-87ACB0752BA5}"/>
                  </a:ext>
                </a:extLst>
              </p:cNvPr>
              <p:cNvSpPr/>
              <p:nvPr/>
            </p:nvSpPr>
            <p:spPr>
              <a:xfrm>
                <a:off x="3041374" y="2862470"/>
                <a:ext cx="188843" cy="1371600"/>
              </a:xfrm>
              <a:prstGeom prst="rect">
                <a:avLst/>
              </a:prstGeom>
              <a:solidFill>
                <a:srgbClr val="E6CFB8"/>
              </a:solidFill>
              <a:ln>
                <a:solidFill>
                  <a:srgbClr val="6746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35BF0E2-00CD-0D49-B16D-31EBA1D52123}"/>
                </a:ext>
              </a:extLst>
            </p:cNvPr>
            <p:cNvGrpSpPr/>
            <p:nvPr/>
          </p:nvGrpSpPr>
          <p:grpSpPr>
            <a:xfrm flipH="1">
              <a:off x="8251576" y="1787001"/>
              <a:ext cx="436421" cy="1602082"/>
              <a:chOff x="2919842" y="2631988"/>
              <a:chExt cx="436421" cy="1602082"/>
            </a:xfrm>
          </p:grpSpPr>
          <p:pic>
            <p:nvPicPr>
              <p:cNvPr id="50" name="Graphic 49" descr="Water">
                <a:extLst>
                  <a:ext uri="{FF2B5EF4-FFF2-40B4-BE49-F238E27FC236}">
                    <a16:creationId xmlns:a16="http://schemas.microsoft.com/office/drawing/2014/main" id="{723B7E09-2C08-1849-BD16-6ADB6C7BA0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10800000">
                <a:off x="2919842" y="2631988"/>
                <a:ext cx="436421" cy="444508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08D2C24-B921-DC47-967C-99231F4BB968}"/>
                  </a:ext>
                </a:extLst>
              </p:cNvPr>
              <p:cNvSpPr/>
              <p:nvPr/>
            </p:nvSpPr>
            <p:spPr>
              <a:xfrm>
                <a:off x="3041374" y="2862470"/>
                <a:ext cx="188843" cy="1371600"/>
              </a:xfrm>
              <a:prstGeom prst="rect">
                <a:avLst/>
              </a:prstGeom>
              <a:solidFill>
                <a:srgbClr val="E6CFB8"/>
              </a:solidFill>
              <a:ln>
                <a:solidFill>
                  <a:srgbClr val="6746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56E1FCD-DA23-C74B-B72F-F2840AF13BE8}"/>
                </a:ext>
              </a:extLst>
            </p:cNvPr>
            <p:cNvGrpSpPr/>
            <p:nvPr/>
          </p:nvGrpSpPr>
          <p:grpSpPr>
            <a:xfrm rot="994877">
              <a:off x="8271023" y="1800416"/>
              <a:ext cx="436421" cy="1602082"/>
              <a:chOff x="2919842" y="2631988"/>
              <a:chExt cx="436421" cy="1602082"/>
            </a:xfrm>
          </p:grpSpPr>
          <p:pic>
            <p:nvPicPr>
              <p:cNvPr id="53" name="Graphic 52" descr="Water">
                <a:extLst>
                  <a:ext uri="{FF2B5EF4-FFF2-40B4-BE49-F238E27FC236}">
                    <a16:creationId xmlns:a16="http://schemas.microsoft.com/office/drawing/2014/main" id="{AF730997-5202-834E-B330-8DEAF700F4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10800000">
                <a:off x="2919842" y="2631988"/>
                <a:ext cx="436421" cy="444508"/>
              </a:xfrm>
              <a:prstGeom prst="rect">
                <a:avLst/>
              </a:prstGeom>
            </p:spPr>
          </p:pic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1BBF0B4-2E9A-0F44-B332-473057524768}"/>
                  </a:ext>
                </a:extLst>
              </p:cNvPr>
              <p:cNvSpPr/>
              <p:nvPr/>
            </p:nvSpPr>
            <p:spPr>
              <a:xfrm>
                <a:off x="3041374" y="2862470"/>
                <a:ext cx="188843" cy="1371600"/>
              </a:xfrm>
              <a:prstGeom prst="rect">
                <a:avLst/>
              </a:prstGeom>
              <a:solidFill>
                <a:srgbClr val="E6CFB8"/>
              </a:solidFill>
              <a:ln>
                <a:solidFill>
                  <a:srgbClr val="6746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65" name="Graphic 64" descr="Bonfire">
            <a:extLst>
              <a:ext uri="{FF2B5EF4-FFF2-40B4-BE49-F238E27FC236}">
                <a16:creationId xmlns:a16="http://schemas.microsoft.com/office/drawing/2014/main" id="{D3F07105-844E-7748-A57F-FD868360E0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74061" y="4055497"/>
            <a:ext cx="1555029" cy="155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6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E352A444-F446-1C46-AE0F-74BB06335410}"/>
              </a:ext>
            </a:extLst>
          </p:cNvPr>
          <p:cNvSpPr/>
          <p:nvPr/>
        </p:nvSpPr>
        <p:spPr>
          <a:xfrm>
            <a:off x="8509475" y="258172"/>
            <a:ext cx="1060670" cy="763820"/>
          </a:xfrm>
          <a:prstGeom prst="rect">
            <a:avLst/>
          </a:prstGeom>
          <a:solidFill>
            <a:srgbClr val="F6B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A37CEF-6739-0D41-B492-0B053140F905}"/>
              </a:ext>
            </a:extLst>
          </p:cNvPr>
          <p:cNvGrpSpPr/>
          <p:nvPr/>
        </p:nvGrpSpPr>
        <p:grpSpPr>
          <a:xfrm rot="717260">
            <a:off x="1350073" y="1328610"/>
            <a:ext cx="2887048" cy="1782849"/>
            <a:chOff x="3907577" y="2874690"/>
            <a:chExt cx="2887048" cy="1782849"/>
          </a:xfrm>
        </p:grpSpPr>
        <p:sp>
          <p:nvSpPr>
            <p:cNvPr id="8" name="Can 7">
              <a:extLst>
                <a:ext uri="{FF2B5EF4-FFF2-40B4-BE49-F238E27FC236}">
                  <a16:creationId xmlns:a16="http://schemas.microsoft.com/office/drawing/2014/main" id="{5466D357-8932-2C4A-AFED-FA25B25E9183}"/>
                </a:ext>
              </a:extLst>
            </p:cNvPr>
            <p:cNvSpPr/>
            <p:nvPr/>
          </p:nvSpPr>
          <p:spPr>
            <a:xfrm rot="14821255">
              <a:off x="4864532" y="2663664"/>
              <a:ext cx="554970" cy="2468880"/>
            </a:xfrm>
            <a:prstGeom prst="can">
              <a:avLst>
                <a:gd name="adj" fmla="val 68605"/>
              </a:avLst>
            </a:prstGeom>
            <a:solidFill>
              <a:srgbClr val="6E4435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65479BC7-B3E8-4148-ABFB-FB5010BAE1C1}"/>
                </a:ext>
              </a:extLst>
            </p:cNvPr>
            <p:cNvSpPr/>
            <p:nvPr/>
          </p:nvSpPr>
          <p:spPr>
            <a:xfrm rot="14821255">
              <a:off x="5064403" y="2237195"/>
              <a:ext cx="557784" cy="2468880"/>
            </a:xfrm>
            <a:prstGeom prst="can">
              <a:avLst>
                <a:gd name="adj" fmla="val 68605"/>
              </a:avLst>
            </a:prstGeom>
            <a:solidFill>
              <a:srgbClr val="6E4435"/>
            </a:solidFill>
            <a:ln>
              <a:solidFill>
                <a:srgbClr val="61362A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5C95EB23-EB88-7A4D-977D-2CDF73F099D1}"/>
                </a:ext>
              </a:extLst>
            </p:cNvPr>
            <p:cNvSpPr/>
            <p:nvPr/>
          </p:nvSpPr>
          <p:spPr>
            <a:xfrm rot="14821255">
              <a:off x="5282700" y="2758399"/>
              <a:ext cx="554970" cy="2468880"/>
            </a:xfrm>
            <a:prstGeom prst="can">
              <a:avLst>
                <a:gd name="adj" fmla="val 68605"/>
              </a:avLst>
            </a:prstGeom>
            <a:solidFill>
              <a:srgbClr val="6E4435"/>
            </a:solidFill>
            <a:ln>
              <a:solidFill>
                <a:srgbClr val="61362A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CF06BDA-2E09-F944-8DB1-65AF90B0FF4C}"/>
                </a:ext>
              </a:extLst>
            </p:cNvPr>
            <p:cNvSpPr/>
            <p:nvPr/>
          </p:nvSpPr>
          <p:spPr>
            <a:xfrm rot="20033685">
              <a:off x="3999510" y="4040156"/>
              <a:ext cx="372212" cy="532789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DCE852A-4A2A-1644-8A08-E309E4C09406}"/>
                </a:ext>
              </a:extLst>
            </p:cNvPr>
            <p:cNvSpPr/>
            <p:nvPr/>
          </p:nvSpPr>
          <p:spPr>
            <a:xfrm rot="20033685">
              <a:off x="4196740" y="3614025"/>
              <a:ext cx="366881" cy="52917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D6A6F60-2D55-7546-870C-253EB318CBDA}"/>
                </a:ext>
              </a:extLst>
            </p:cNvPr>
            <p:cNvSpPr/>
            <p:nvPr/>
          </p:nvSpPr>
          <p:spPr>
            <a:xfrm rot="20033685">
              <a:off x="4417769" y="4129046"/>
              <a:ext cx="366881" cy="528493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374D6746-2934-7640-933C-D2F6C06197DD}"/>
                </a:ext>
              </a:extLst>
            </p:cNvPr>
            <p:cNvSpPr/>
            <p:nvPr/>
          </p:nvSpPr>
          <p:spPr>
            <a:xfrm rot="13542630">
              <a:off x="4413200" y="3672311"/>
              <a:ext cx="45719" cy="93277"/>
            </a:xfrm>
            <a:prstGeom prst="triangle">
              <a:avLst/>
            </a:prstGeom>
            <a:solidFill>
              <a:srgbClr val="6E4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5A0C9710-BE5B-544C-AF37-2726484C69F2}"/>
                </a:ext>
              </a:extLst>
            </p:cNvPr>
            <p:cNvSpPr/>
            <p:nvPr/>
          </p:nvSpPr>
          <p:spPr>
            <a:xfrm rot="13542630">
              <a:off x="4294931" y="4174730"/>
              <a:ext cx="45719" cy="61833"/>
            </a:xfrm>
            <a:prstGeom prst="triangle">
              <a:avLst/>
            </a:prstGeom>
            <a:solidFill>
              <a:srgbClr val="6E4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iangle 15">
              <a:extLst>
                <a:ext uri="{FF2B5EF4-FFF2-40B4-BE49-F238E27FC236}">
                  <a16:creationId xmlns:a16="http://schemas.microsoft.com/office/drawing/2014/main" id="{5B92DD0E-16B5-0447-8A66-5FB85454ED03}"/>
                </a:ext>
              </a:extLst>
            </p:cNvPr>
            <p:cNvSpPr/>
            <p:nvPr/>
          </p:nvSpPr>
          <p:spPr>
            <a:xfrm rot="11941398">
              <a:off x="4555267" y="4145973"/>
              <a:ext cx="45719" cy="61833"/>
            </a:xfrm>
            <a:prstGeom prst="triangle">
              <a:avLst/>
            </a:prstGeom>
            <a:solidFill>
              <a:srgbClr val="6E4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861F90E-C793-F448-A5DC-E358EF775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5407" y="3326279"/>
              <a:ext cx="858542" cy="344597"/>
            </a:xfrm>
            <a:prstGeom prst="line">
              <a:avLst/>
            </a:prstGeom>
            <a:ln w="19050">
              <a:solidFill>
                <a:srgbClr val="5E3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916282-092B-044A-B0C3-8391C54C69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9205" y="3352285"/>
              <a:ext cx="540041" cy="256996"/>
            </a:xfrm>
            <a:prstGeom prst="line">
              <a:avLst/>
            </a:prstGeom>
            <a:ln w="19050">
              <a:solidFill>
                <a:srgbClr val="5E3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8F9521-BAE3-CA42-BD83-D6D1588801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6464" y="2874690"/>
              <a:ext cx="540041" cy="256996"/>
            </a:xfrm>
            <a:prstGeom prst="line">
              <a:avLst/>
            </a:prstGeom>
            <a:ln w="19050">
              <a:solidFill>
                <a:srgbClr val="5E3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B7E0A2-86BB-6C4C-A447-44C3652B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7973" y="3703813"/>
              <a:ext cx="1071273" cy="533935"/>
            </a:xfrm>
            <a:prstGeom prst="line">
              <a:avLst/>
            </a:prstGeom>
            <a:ln w="19050">
              <a:solidFill>
                <a:srgbClr val="5E3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5B00E3-4334-004F-8450-F0DEF71973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3961" y="3726315"/>
              <a:ext cx="339381" cy="146963"/>
            </a:xfrm>
            <a:prstGeom prst="line">
              <a:avLst/>
            </a:prstGeom>
            <a:ln w="19050">
              <a:solidFill>
                <a:srgbClr val="5E3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54E9276-169C-3A49-8E59-FB5533D140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132" y="3354881"/>
              <a:ext cx="339381" cy="146963"/>
            </a:xfrm>
            <a:prstGeom prst="line">
              <a:avLst/>
            </a:prstGeom>
            <a:ln w="19050">
              <a:solidFill>
                <a:srgbClr val="5E3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F00689B-1EBC-404A-BFC6-F0466F379996}"/>
              </a:ext>
            </a:extLst>
          </p:cNvPr>
          <p:cNvGrpSpPr/>
          <p:nvPr/>
        </p:nvGrpSpPr>
        <p:grpSpPr>
          <a:xfrm>
            <a:off x="1356749" y="3106545"/>
            <a:ext cx="2468880" cy="2701139"/>
            <a:chOff x="7443625" y="538448"/>
            <a:chExt cx="2468880" cy="2701139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61A74E8-B202-C74A-AA8C-5429F7AB3AC4}"/>
                </a:ext>
              </a:extLst>
            </p:cNvPr>
            <p:cNvSpPr/>
            <p:nvPr/>
          </p:nvSpPr>
          <p:spPr>
            <a:xfrm>
              <a:off x="8265985" y="1620456"/>
              <a:ext cx="657430" cy="810279"/>
            </a:xfrm>
            <a:prstGeom prst="rect">
              <a:avLst/>
            </a:prstGeom>
            <a:solidFill>
              <a:srgbClr val="F6B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Fire">
              <a:extLst>
                <a:ext uri="{FF2B5EF4-FFF2-40B4-BE49-F238E27FC236}">
                  <a16:creationId xmlns:a16="http://schemas.microsoft.com/office/drawing/2014/main" id="{C5223906-7770-914A-81D0-2B07D056A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14762" y="538448"/>
              <a:ext cx="2180529" cy="2180529"/>
            </a:xfrm>
            <a:prstGeom prst="rect">
              <a:avLst/>
            </a:prstGeom>
          </p:spPr>
        </p:pic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7330595-1EB1-6F4C-A9EF-DA4D5639EBCB}"/>
                </a:ext>
              </a:extLst>
            </p:cNvPr>
            <p:cNvGrpSpPr/>
            <p:nvPr/>
          </p:nvGrpSpPr>
          <p:grpSpPr>
            <a:xfrm>
              <a:off x="7443625" y="2204945"/>
              <a:ext cx="2468880" cy="1034642"/>
              <a:chOff x="7550821" y="3010380"/>
              <a:chExt cx="2468880" cy="1034642"/>
            </a:xfrm>
          </p:grpSpPr>
          <p:sp>
            <p:nvSpPr>
              <p:cNvPr id="40" name="Can 39">
                <a:extLst>
                  <a:ext uri="{FF2B5EF4-FFF2-40B4-BE49-F238E27FC236}">
                    <a16:creationId xmlns:a16="http://schemas.microsoft.com/office/drawing/2014/main" id="{FC56E04D-E18F-8847-86A2-2D6B0E2A1C00}"/>
                  </a:ext>
                </a:extLst>
              </p:cNvPr>
              <p:cNvSpPr/>
              <p:nvPr/>
            </p:nvSpPr>
            <p:spPr>
              <a:xfrm rot="15285905">
                <a:off x="8506369" y="2272510"/>
                <a:ext cx="557784" cy="2468880"/>
              </a:xfrm>
              <a:prstGeom prst="can">
                <a:avLst>
                  <a:gd name="adj" fmla="val 68605"/>
                </a:avLst>
              </a:prstGeom>
              <a:solidFill>
                <a:srgbClr val="6E4435"/>
              </a:solidFill>
              <a:ln>
                <a:solidFill>
                  <a:srgbClr val="61362A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3DA3DEC-97C6-7E46-95F4-46C7A8A63380}"/>
                  </a:ext>
                </a:extLst>
              </p:cNvPr>
              <p:cNvSpPr/>
              <p:nvPr/>
            </p:nvSpPr>
            <p:spPr>
              <a:xfrm rot="20498335">
                <a:off x="7592650" y="3515848"/>
                <a:ext cx="366881" cy="5291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riangle 44">
                <a:extLst>
                  <a:ext uri="{FF2B5EF4-FFF2-40B4-BE49-F238E27FC236}">
                    <a16:creationId xmlns:a16="http://schemas.microsoft.com/office/drawing/2014/main" id="{681D5829-1172-1042-B0D8-20B27C8429C6}"/>
                  </a:ext>
                </a:extLst>
              </p:cNvPr>
              <p:cNvSpPr/>
              <p:nvPr/>
            </p:nvSpPr>
            <p:spPr>
              <a:xfrm rot="14007280">
                <a:off x="7830115" y="3583120"/>
                <a:ext cx="45719" cy="93277"/>
              </a:xfrm>
              <a:prstGeom prst="triangle">
                <a:avLst/>
              </a:prstGeom>
              <a:solidFill>
                <a:srgbClr val="6E44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8431EBF-24A6-BC46-9F16-48E1179904E3}"/>
                  </a:ext>
                </a:extLst>
              </p:cNvPr>
              <p:cNvCxnSpPr>
                <a:cxnSpLocks/>
              </p:cNvCxnSpPr>
              <p:nvPr/>
            </p:nvCxnSpPr>
            <p:spPr>
              <a:xfrm rot="464650" flipV="1">
                <a:off x="7927652" y="3303592"/>
                <a:ext cx="858542" cy="344597"/>
              </a:xfrm>
              <a:prstGeom prst="line">
                <a:avLst/>
              </a:prstGeom>
              <a:ln w="19050">
                <a:solidFill>
                  <a:srgbClr val="5E39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645FC0F1-BEFC-F145-958D-B82012239DE0}"/>
                  </a:ext>
                </a:extLst>
              </p:cNvPr>
              <p:cNvCxnSpPr>
                <a:cxnSpLocks/>
              </p:cNvCxnSpPr>
              <p:nvPr/>
            </p:nvCxnSpPr>
            <p:spPr>
              <a:xfrm rot="464650" flipV="1">
                <a:off x="8836966" y="3431436"/>
                <a:ext cx="540041" cy="256996"/>
              </a:xfrm>
              <a:prstGeom prst="line">
                <a:avLst/>
              </a:prstGeom>
              <a:ln w="19050">
                <a:solidFill>
                  <a:srgbClr val="5E39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EF255D7-F546-2442-ACFC-10C698183F91}"/>
                  </a:ext>
                </a:extLst>
              </p:cNvPr>
              <p:cNvCxnSpPr>
                <a:cxnSpLocks/>
              </p:cNvCxnSpPr>
              <p:nvPr/>
            </p:nvCxnSpPr>
            <p:spPr>
              <a:xfrm rot="464650" flipV="1">
                <a:off x="9285049" y="3010380"/>
                <a:ext cx="540041" cy="256996"/>
              </a:xfrm>
              <a:prstGeom prst="line">
                <a:avLst/>
              </a:prstGeom>
              <a:ln w="19050">
                <a:solidFill>
                  <a:srgbClr val="5E39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69710F2-2990-9E4D-B4B5-E6B5F430C611}"/>
                </a:ext>
              </a:extLst>
            </p:cNvPr>
            <p:cNvGrpSpPr/>
            <p:nvPr/>
          </p:nvGrpSpPr>
          <p:grpSpPr>
            <a:xfrm flipH="1">
              <a:off x="7443625" y="2160630"/>
              <a:ext cx="2468880" cy="1034642"/>
              <a:chOff x="7550821" y="3010380"/>
              <a:chExt cx="2468880" cy="1034642"/>
            </a:xfrm>
          </p:grpSpPr>
          <p:sp>
            <p:nvSpPr>
              <p:cNvPr id="60" name="Can 59">
                <a:extLst>
                  <a:ext uri="{FF2B5EF4-FFF2-40B4-BE49-F238E27FC236}">
                    <a16:creationId xmlns:a16="http://schemas.microsoft.com/office/drawing/2014/main" id="{FADC4DA2-8AE8-2941-9CD9-CCD47A281888}"/>
                  </a:ext>
                </a:extLst>
              </p:cNvPr>
              <p:cNvSpPr/>
              <p:nvPr/>
            </p:nvSpPr>
            <p:spPr>
              <a:xfrm rot="15285905">
                <a:off x="8506369" y="2272510"/>
                <a:ext cx="557784" cy="2468880"/>
              </a:xfrm>
              <a:prstGeom prst="can">
                <a:avLst>
                  <a:gd name="adj" fmla="val 68605"/>
                </a:avLst>
              </a:prstGeom>
              <a:solidFill>
                <a:srgbClr val="6E4435"/>
              </a:solidFill>
              <a:ln>
                <a:solidFill>
                  <a:srgbClr val="61362A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BC1BE029-6068-F145-B4E4-E7DAA725AB2E}"/>
                  </a:ext>
                </a:extLst>
              </p:cNvPr>
              <p:cNvSpPr/>
              <p:nvPr/>
            </p:nvSpPr>
            <p:spPr>
              <a:xfrm rot="20498335">
                <a:off x="7592650" y="3515848"/>
                <a:ext cx="366881" cy="5291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riangle 61">
                <a:extLst>
                  <a:ext uri="{FF2B5EF4-FFF2-40B4-BE49-F238E27FC236}">
                    <a16:creationId xmlns:a16="http://schemas.microsoft.com/office/drawing/2014/main" id="{EA9947C6-8E6C-1649-AFB9-DEBB9509CCC1}"/>
                  </a:ext>
                </a:extLst>
              </p:cNvPr>
              <p:cNvSpPr/>
              <p:nvPr/>
            </p:nvSpPr>
            <p:spPr>
              <a:xfrm rot="14007280">
                <a:off x="7830115" y="3583120"/>
                <a:ext cx="45719" cy="93277"/>
              </a:xfrm>
              <a:prstGeom prst="triangle">
                <a:avLst/>
              </a:prstGeom>
              <a:solidFill>
                <a:srgbClr val="6E44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D6FB24EF-38E0-CE4F-8C6C-6E4692B36758}"/>
                  </a:ext>
                </a:extLst>
              </p:cNvPr>
              <p:cNvCxnSpPr>
                <a:cxnSpLocks/>
              </p:cNvCxnSpPr>
              <p:nvPr/>
            </p:nvCxnSpPr>
            <p:spPr>
              <a:xfrm rot="464650" flipV="1">
                <a:off x="7927652" y="3303592"/>
                <a:ext cx="858542" cy="344597"/>
              </a:xfrm>
              <a:prstGeom prst="line">
                <a:avLst/>
              </a:prstGeom>
              <a:ln w="19050">
                <a:solidFill>
                  <a:srgbClr val="5E39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AA45722-26C1-D248-AB3A-CF5417B6F8A4}"/>
                  </a:ext>
                </a:extLst>
              </p:cNvPr>
              <p:cNvCxnSpPr>
                <a:cxnSpLocks/>
              </p:cNvCxnSpPr>
              <p:nvPr/>
            </p:nvCxnSpPr>
            <p:spPr>
              <a:xfrm rot="464650" flipV="1">
                <a:off x="8836966" y="3431436"/>
                <a:ext cx="540041" cy="256996"/>
              </a:xfrm>
              <a:prstGeom prst="line">
                <a:avLst/>
              </a:prstGeom>
              <a:ln w="19050">
                <a:solidFill>
                  <a:srgbClr val="5E39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C7B3A2C3-5ABB-7340-A8B3-7C19259D6B48}"/>
                  </a:ext>
                </a:extLst>
              </p:cNvPr>
              <p:cNvCxnSpPr>
                <a:cxnSpLocks/>
              </p:cNvCxnSpPr>
              <p:nvPr/>
            </p:nvCxnSpPr>
            <p:spPr>
              <a:xfrm rot="464650" flipV="1">
                <a:off x="9285049" y="3010380"/>
                <a:ext cx="540041" cy="256996"/>
              </a:xfrm>
              <a:prstGeom prst="line">
                <a:avLst/>
              </a:prstGeom>
              <a:ln w="19050">
                <a:solidFill>
                  <a:srgbClr val="5E39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EA1D52A-DEAE-0E43-B608-8C0492AA941E}"/>
              </a:ext>
            </a:extLst>
          </p:cNvPr>
          <p:cNvGrpSpPr/>
          <p:nvPr/>
        </p:nvGrpSpPr>
        <p:grpSpPr>
          <a:xfrm>
            <a:off x="4390944" y="2864018"/>
            <a:ext cx="3343926" cy="2947605"/>
            <a:chOff x="7052339" y="3220123"/>
            <a:chExt cx="3343926" cy="2947605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505C972-618F-194C-B00F-2445C3D0EBC6}"/>
                </a:ext>
              </a:extLst>
            </p:cNvPr>
            <p:cNvSpPr/>
            <p:nvPr/>
          </p:nvSpPr>
          <p:spPr>
            <a:xfrm>
              <a:off x="7487317" y="4609957"/>
              <a:ext cx="374978" cy="763820"/>
            </a:xfrm>
            <a:prstGeom prst="rect">
              <a:avLst/>
            </a:prstGeom>
            <a:solidFill>
              <a:srgbClr val="F6B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9BB9CC8-BA5C-784B-8988-ABABB5B22566}"/>
                </a:ext>
              </a:extLst>
            </p:cNvPr>
            <p:cNvSpPr/>
            <p:nvPr/>
          </p:nvSpPr>
          <p:spPr>
            <a:xfrm>
              <a:off x="8348745" y="4813220"/>
              <a:ext cx="448910" cy="543713"/>
            </a:xfrm>
            <a:prstGeom prst="rect">
              <a:avLst/>
            </a:prstGeom>
            <a:solidFill>
              <a:srgbClr val="F6B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902DA40-AAC1-404E-8904-CA119F7CEA81}"/>
                </a:ext>
              </a:extLst>
            </p:cNvPr>
            <p:cNvSpPr/>
            <p:nvPr/>
          </p:nvSpPr>
          <p:spPr>
            <a:xfrm>
              <a:off x="9043490" y="4766379"/>
              <a:ext cx="448083" cy="763820"/>
            </a:xfrm>
            <a:prstGeom prst="rect">
              <a:avLst/>
            </a:prstGeom>
            <a:solidFill>
              <a:srgbClr val="F6B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Graphic 96" descr="Fire">
              <a:extLst>
                <a:ext uri="{FF2B5EF4-FFF2-40B4-BE49-F238E27FC236}">
                  <a16:creationId xmlns:a16="http://schemas.microsoft.com/office/drawing/2014/main" id="{527F3920-1E40-C14B-A389-22CA31D05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34266" y="3275525"/>
              <a:ext cx="1799886" cy="2380965"/>
            </a:xfrm>
            <a:prstGeom prst="rect">
              <a:avLst/>
            </a:prstGeom>
          </p:spPr>
        </p:pic>
        <p:pic>
          <p:nvPicPr>
            <p:cNvPr id="98" name="Graphic 97" descr="Fire">
              <a:extLst>
                <a:ext uri="{FF2B5EF4-FFF2-40B4-BE49-F238E27FC236}">
                  <a16:creationId xmlns:a16="http://schemas.microsoft.com/office/drawing/2014/main" id="{40D1DD3E-C251-4649-9DC9-CADF815FC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96379" y="3220123"/>
              <a:ext cx="1799886" cy="2380965"/>
            </a:xfrm>
            <a:prstGeom prst="rect">
              <a:avLst/>
            </a:prstGeom>
          </p:spPr>
        </p:pic>
        <p:pic>
          <p:nvPicPr>
            <p:cNvPr id="88" name="Graphic 87" descr="Fire">
              <a:extLst>
                <a:ext uri="{FF2B5EF4-FFF2-40B4-BE49-F238E27FC236}">
                  <a16:creationId xmlns:a16="http://schemas.microsoft.com/office/drawing/2014/main" id="{E4861FDD-A726-714F-B3F0-579C20268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52339" y="3257360"/>
              <a:ext cx="1799886" cy="2380965"/>
            </a:xfrm>
            <a:prstGeom prst="rect">
              <a:avLst/>
            </a:prstGeom>
          </p:spPr>
        </p:pic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93D6CB4-8DFA-B949-8F29-3865A97E8485}"/>
                </a:ext>
              </a:extLst>
            </p:cNvPr>
            <p:cNvGrpSpPr/>
            <p:nvPr/>
          </p:nvGrpSpPr>
          <p:grpSpPr>
            <a:xfrm>
              <a:off x="7381203" y="5088771"/>
              <a:ext cx="2468880" cy="1078957"/>
              <a:chOff x="7443625" y="2160630"/>
              <a:chExt cx="2468880" cy="107895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88392ACA-32FB-EA48-9A79-A06B93161B15}"/>
                  </a:ext>
                </a:extLst>
              </p:cNvPr>
              <p:cNvGrpSpPr/>
              <p:nvPr/>
            </p:nvGrpSpPr>
            <p:grpSpPr>
              <a:xfrm>
                <a:off x="7443625" y="2204945"/>
                <a:ext cx="2468880" cy="1034642"/>
                <a:chOff x="7550821" y="3010380"/>
                <a:chExt cx="2468880" cy="1034642"/>
              </a:xfrm>
            </p:grpSpPr>
            <p:sp>
              <p:nvSpPr>
                <p:cNvPr id="80" name="Can 79">
                  <a:extLst>
                    <a:ext uri="{FF2B5EF4-FFF2-40B4-BE49-F238E27FC236}">
                      <a16:creationId xmlns:a16="http://schemas.microsoft.com/office/drawing/2014/main" id="{1AB35650-27BD-614D-ADB1-4BB3512A8837}"/>
                    </a:ext>
                  </a:extLst>
                </p:cNvPr>
                <p:cNvSpPr/>
                <p:nvPr/>
              </p:nvSpPr>
              <p:spPr>
                <a:xfrm rot="15285905">
                  <a:off x="8506369" y="2272510"/>
                  <a:ext cx="557784" cy="2468880"/>
                </a:xfrm>
                <a:prstGeom prst="can">
                  <a:avLst>
                    <a:gd name="adj" fmla="val 68605"/>
                  </a:avLst>
                </a:prstGeom>
                <a:solidFill>
                  <a:srgbClr val="6E4435"/>
                </a:solidFill>
                <a:ln>
                  <a:solidFill>
                    <a:srgbClr val="61362A"/>
                  </a:solidFill>
                </a:ln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9902F323-B432-0048-92FA-AABC33F9CEEC}"/>
                    </a:ext>
                  </a:extLst>
                </p:cNvPr>
                <p:cNvSpPr/>
                <p:nvPr/>
              </p:nvSpPr>
              <p:spPr>
                <a:xfrm rot="20498335">
                  <a:off x="7592650" y="3515848"/>
                  <a:ext cx="366881" cy="52917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Triangle 81">
                  <a:extLst>
                    <a:ext uri="{FF2B5EF4-FFF2-40B4-BE49-F238E27FC236}">
                      <a16:creationId xmlns:a16="http://schemas.microsoft.com/office/drawing/2014/main" id="{F1D7080D-DE19-F14D-958E-770F13FF1192}"/>
                    </a:ext>
                  </a:extLst>
                </p:cNvPr>
                <p:cNvSpPr/>
                <p:nvPr/>
              </p:nvSpPr>
              <p:spPr>
                <a:xfrm rot="14007280">
                  <a:off x="7830115" y="3583120"/>
                  <a:ext cx="45719" cy="93277"/>
                </a:xfrm>
                <a:prstGeom prst="triangle">
                  <a:avLst/>
                </a:prstGeom>
                <a:solidFill>
                  <a:srgbClr val="6E44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AADA47E-2639-734D-AD68-6F24A3B0C0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464650" flipV="1">
                  <a:off x="7927652" y="3303592"/>
                  <a:ext cx="858542" cy="344597"/>
                </a:xfrm>
                <a:prstGeom prst="line">
                  <a:avLst/>
                </a:prstGeom>
                <a:ln w="19050">
                  <a:solidFill>
                    <a:srgbClr val="5E39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28013728-DB6D-734D-8800-2404BE8B16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464650" flipV="1">
                  <a:off x="8836966" y="3431436"/>
                  <a:ext cx="540041" cy="256996"/>
                </a:xfrm>
                <a:prstGeom prst="line">
                  <a:avLst/>
                </a:prstGeom>
                <a:ln w="19050">
                  <a:solidFill>
                    <a:srgbClr val="5E39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1FB76F52-5417-F643-A555-5AD2701F23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464650" flipV="1">
                  <a:off x="9285049" y="3010380"/>
                  <a:ext cx="540041" cy="256996"/>
                </a:xfrm>
                <a:prstGeom prst="line">
                  <a:avLst/>
                </a:prstGeom>
                <a:ln w="19050">
                  <a:solidFill>
                    <a:srgbClr val="5E39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2DB53736-7821-0441-85AB-82A6E9B2A3AE}"/>
                  </a:ext>
                </a:extLst>
              </p:cNvPr>
              <p:cNvGrpSpPr/>
              <p:nvPr/>
            </p:nvGrpSpPr>
            <p:grpSpPr>
              <a:xfrm flipH="1">
                <a:off x="7443625" y="2160630"/>
                <a:ext cx="2468880" cy="1034642"/>
                <a:chOff x="7550821" y="3010380"/>
                <a:chExt cx="2468880" cy="1034642"/>
              </a:xfrm>
            </p:grpSpPr>
            <p:sp>
              <p:nvSpPr>
                <p:cNvPr id="74" name="Can 73">
                  <a:extLst>
                    <a:ext uri="{FF2B5EF4-FFF2-40B4-BE49-F238E27FC236}">
                      <a16:creationId xmlns:a16="http://schemas.microsoft.com/office/drawing/2014/main" id="{0195B3F8-44EE-5541-9F2D-75DA68B462CF}"/>
                    </a:ext>
                  </a:extLst>
                </p:cNvPr>
                <p:cNvSpPr/>
                <p:nvPr/>
              </p:nvSpPr>
              <p:spPr>
                <a:xfrm rot="15285905">
                  <a:off x="8506369" y="2272510"/>
                  <a:ext cx="557784" cy="2468880"/>
                </a:xfrm>
                <a:prstGeom prst="can">
                  <a:avLst>
                    <a:gd name="adj" fmla="val 68605"/>
                  </a:avLst>
                </a:prstGeom>
                <a:solidFill>
                  <a:srgbClr val="6E4435"/>
                </a:solidFill>
                <a:ln>
                  <a:solidFill>
                    <a:srgbClr val="61362A"/>
                  </a:solidFill>
                </a:ln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65DD03B9-023B-D94B-803A-B3B59FCA3EDA}"/>
                    </a:ext>
                  </a:extLst>
                </p:cNvPr>
                <p:cNvSpPr/>
                <p:nvPr/>
              </p:nvSpPr>
              <p:spPr>
                <a:xfrm rot="20498335">
                  <a:off x="7592650" y="3515848"/>
                  <a:ext cx="366881" cy="52917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Triangle 75">
                  <a:extLst>
                    <a:ext uri="{FF2B5EF4-FFF2-40B4-BE49-F238E27FC236}">
                      <a16:creationId xmlns:a16="http://schemas.microsoft.com/office/drawing/2014/main" id="{ED2EFB6F-80EB-D34F-A479-B22E896AA674}"/>
                    </a:ext>
                  </a:extLst>
                </p:cNvPr>
                <p:cNvSpPr/>
                <p:nvPr/>
              </p:nvSpPr>
              <p:spPr>
                <a:xfrm rot="14007280">
                  <a:off x="7830115" y="3583120"/>
                  <a:ext cx="45719" cy="93277"/>
                </a:xfrm>
                <a:prstGeom prst="triangle">
                  <a:avLst/>
                </a:prstGeom>
                <a:solidFill>
                  <a:srgbClr val="6E44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F48451BF-8A38-BD41-89BE-71C2BF6798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464650" flipV="1">
                  <a:off x="7927652" y="3303592"/>
                  <a:ext cx="858542" cy="344597"/>
                </a:xfrm>
                <a:prstGeom prst="line">
                  <a:avLst/>
                </a:prstGeom>
                <a:ln w="19050">
                  <a:solidFill>
                    <a:srgbClr val="5E39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034AECA0-C6DA-2A4B-9DCF-0A63AFF060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464650" flipV="1">
                  <a:off x="8836966" y="3431436"/>
                  <a:ext cx="540041" cy="256996"/>
                </a:xfrm>
                <a:prstGeom prst="line">
                  <a:avLst/>
                </a:prstGeom>
                <a:ln w="19050">
                  <a:solidFill>
                    <a:srgbClr val="5E39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CF9BAF1A-6282-454C-B463-67DD1D6A23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464650" flipV="1">
                  <a:off x="9285049" y="3010380"/>
                  <a:ext cx="540041" cy="256996"/>
                </a:xfrm>
                <a:prstGeom prst="line">
                  <a:avLst/>
                </a:prstGeom>
                <a:ln w="19050">
                  <a:solidFill>
                    <a:srgbClr val="5E39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4761BFB-918F-7943-A3F7-129CAE61647F}"/>
              </a:ext>
            </a:extLst>
          </p:cNvPr>
          <p:cNvSpPr/>
          <p:nvPr/>
        </p:nvSpPr>
        <p:spPr>
          <a:xfrm>
            <a:off x="9312874" y="3358999"/>
            <a:ext cx="466315" cy="1799885"/>
          </a:xfrm>
          <a:prstGeom prst="rect">
            <a:avLst/>
          </a:prstGeom>
          <a:solidFill>
            <a:srgbClr val="F6B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001CCF0-96DC-3A4C-BFD4-5E6B34EDB9F9}"/>
              </a:ext>
            </a:extLst>
          </p:cNvPr>
          <p:cNvGrpSpPr/>
          <p:nvPr/>
        </p:nvGrpSpPr>
        <p:grpSpPr>
          <a:xfrm>
            <a:off x="8343329" y="2439902"/>
            <a:ext cx="2817682" cy="3384066"/>
            <a:chOff x="2732504" y="740170"/>
            <a:chExt cx="2817682" cy="3384066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92E5947-F23A-8642-85E8-CB7A4D343ECC}"/>
                </a:ext>
              </a:extLst>
            </p:cNvPr>
            <p:cNvSpPr/>
            <p:nvPr/>
          </p:nvSpPr>
          <p:spPr>
            <a:xfrm>
              <a:off x="3726413" y="2111308"/>
              <a:ext cx="556220" cy="763820"/>
            </a:xfrm>
            <a:prstGeom prst="rect">
              <a:avLst/>
            </a:prstGeom>
            <a:solidFill>
              <a:srgbClr val="F6B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0" name="Graphic 129" descr="Fire">
              <a:extLst>
                <a:ext uri="{FF2B5EF4-FFF2-40B4-BE49-F238E27FC236}">
                  <a16:creationId xmlns:a16="http://schemas.microsoft.com/office/drawing/2014/main" id="{8B359430-006F-E64F-A9AB-C57C18E36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83372" y="740170"/>
              <a:ext cx="2121387" cy="1936259"/>
            </a:xfrm>
            <a:prstGeom prst="rect">
              <a:avLst/>
            </a:prstGeom>
          </p:spPr>
        </p:pic>
        <p:pic>
          <p:nvPicPr>
            <p:cNvPr id="131" name="Graphic 130" descr="Fir tree">
              <a:extLst>
                <a:ext uri="{FF2B5EF4-FFF2-40B4-BE49-F238E27FC236}">
                  <a16:creationId xmlns:a16="http://schemas.microsoft.com/office/drawing/2014/main" id="{7465CFA7-1BF7-CB40-AA5E-77E34B79B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50301" y="2111308"/>
              <a:ext cx="1799885" cy="1799885"/>
            </a:xfrm>
            <a:prstGeom prst="rect">
              <a:avLst/>
            </a:prstGeom>
          </p:spPr>
        </p:pic>
        <p:pic>
          <p:nvPicPr>
            <p:cNvPr id="132" name="Graphic 131" descr="Fir tree">
              <a:extLst>
                <a:ext uri="{FF2B5EF4-FFF2-40B4-BE49-F238E27FC236}">
                  <a16:creationId xmlns:a16="http://schemas.microsoft.com/office/drawing/2014/main" id="{D381138D-46FE-4245-BA29-183393A84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32504" y="2105321"/>
              <a:ext cx="1799885" cy="1799885"/>
            </a:xfrm>
            <a:prstGeom prst="rect">
              <a:avLst/>
            </a:prstGeom>
          </p:spPr>
        </p:pic>
        <p:pic>
          <p:nvPicPr>
            <p:cNvPr id="133" name="Graphic 132" descr="Fir tree">
              <a:extLst>
                <a:ext uri="{FF2B5EF4-FFF2-40B4-BE49-F238E27FC236}">
                  <a16:creationId xmlns:a16="http://schemas.microsoft.com/office/drawing/2014/main" id="{2BABDBCC-BAB9-6944-AC41-31ABB4801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36284" y="2111308"/>
              <a:ext cx="2012928" cy="20129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2166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8CFEF6E-AAF3-6F4B-B0D4-095E3E3461CD}"/>
              </a:ext>
            </a:extLst>
          </p:cNvPr>
          <p:cNvGrpSpPr/>
          <p:nvPr/>
        </p:nvGrpSpPr>
        <p:grpSpPr>
          <a:xfrm>
            <a:off x="7013742" y="2790494"/>
            <a:ext cx="4653394" cy="3416703"/>
            <a:chOff x="6393939" y="770319"/>
            <a:chExt cx="4653394" cy="341670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3100E99-CF6C-6340-8416-8B8D8668A095}"/>
                </a:ext>
              </a:extLst>
            </p:cNvPr>
            <p:cNvSpPr/>
            <p:nvPr/>
          </p:nvSpPr>
          <p:spPr>
            <a:xfrm>
              <a:off x="7057791" y="2101608"/>
              <a:ext cx="497861" cy="763820"/>
            </a:xfrm>
            <a:prstGeom prst="rect">
              <a:avLst/>
            </a:prstGeom>
            <a:solidFill>
              <a:srgbClr val="F6B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410CDDB-2B69-CE40-8F26-35E9E16C554D}"/>
                </a:ext>
              </a:extLst>
            </p:cNvPr>
            <p:cNvSpPr/>
            <p:nvPr/>
          </p:nvSpPr>
          <p:spPr>
            <a:xfrm>
              <a:off x="8230927" y="1978541"/>
              <a:ext cx="497861" cy="763820"/>
            </a:xfrm>
            <a:prstGeom prst="rect">
              <a:avLst/>
            </a:prstGeom>
            <a:solidFill>
              <a:srgbClr val="F6B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8168F8B-852B-B64D-8ED5-ADC9A23176DC}"/>
                </a:ext>
              </a:extLst>
            </p:cNvPr>
            <p:cNvSpPr/>
            <p:nvPr/>
          </p:nvSpPr>
          <p:spPr>
            <a:xfrm>
              <a:off x="9421322" y="1961082"/>
              <a:ext cx="497861" cy="763820"/>
            </a:xfrm>
            <a:prstGeom prst="rect">
              <a:avLst/>
            </a:prstGeom>
            <a:solidFill>
              <a:srgbClr val="F6B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Fire">
              <a:extLst>
                <a:ext uri="{FF2B5EF4-FFF2-40B4-BE49-F238E27FC236}">
                  <a16:creationId xmlns:a16="http://schemas.microsoft.com/office/drawing/2014/main" id="{7A088E86-DF2F-6847-8BBA-704FC3875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54660" y="802903"/>
              <a:ext cx="2392673" cy="2183871"/>
            </a:xfrm>
            <a:prstGeom prst="rect">
              <a:avLst/>
            </a:prstGeom>
          </p:spPr>
        </p:pic>
        <p:pic>
          <p:nvPicPr>
            <p:cNvPr id="23" name="Graphic 22" descr="Fire">
              <a:extLst>
                <a:ext uri="{FF2B5EF4-FFF2-40B4-BE49-F238E27FC236}">
                  <a16:creationId xmlns:a16="http://schemas.microsoft.com/office/drawing/2014/main" id="{C43341FF-EE37-DD42-BEEA-C0E2258DF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97777" y="770319"/>
              <a:ext cx="2392673" cy="2183871"/>
            </a:xfrm>
            <a:prstGeom prst="rect">
              <a:avLst/>
            </a:prstGeom>
          </p:spPr>
        </p:pic>
        <p:pic>
          <p:nvPicPr>
            <p:cNvPr id="24" name="Graphic 23" descr="Fire">
              <a:extLst>
                <a:ext uri="{FF2B5EF4-FFF2-40B4-BE49-F238E27FC236}">
                  <a16:creationId xmlns:a16="http://schemas.microsoft.com/office/drawing/2014/main" id="{5ED32297-074E-384C-B9BB-8094A2B5E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93939" y="901338"/>
              <a:ext cx="2392673" cy="2183871"/>
            </a:xfrm>
            <a:prstGeom prst="rect">
              <a:avLst/>
            </a:prstGeom>
          </p:spPr>
        </p:pic>
        <p:pic>
          <p:nvPicPr>
            <p:cNvPr id="25" name="Graphic 24" descr="Deciduous tree">
              <a:extLst>
                <a:ext uri="{FF2B5EF4-FFF2-40B4-BE49-F238E27FC236}">
                  <a16:creationId xmlns:a16="http://schemas.microsoft.com/office/drawing/2014/main" id="{9B5140A7-BD95-BC4D-A3BE-43E8C7643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30653" y="2232708"/>
              <a:ext cx="1799885" cy="1799885"/>
            </a:xfrm>
            <a:prstGeom prst="rect">
              <a:avLst/>
            </a:prstGeom>
          </p:spPr>
        </p:pic>
        <p:pic>
          <p:nvPicPr>
            <p:cNvPr id="26" name="Graphic 25" descr="Deciduous tree">
              <a:extLst>
                <a:ext uri="{FF2B5EF4-FFF2-40B4-BE49-F238E27FC236}">
                  <a16:creationId xmlns:a16="http://schemas.microsoft.com/office/drawing/2014/main" id="{9E33391B-3150-9A49-BF60-E33FF7C93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06327" y="2167158"/>
              <a:ext cx="1799885" cy="1799885"/>
            </a:xfrm>
            <a:prstGeom prst="rect">
              <a:avLst/>
            </a:prstGeom>
          </p:spPr>
        </p:pic>
        <p:pic>
          <p:nvPicPr>
            <p:cNvPr id="27" name="Graphic 26" descr="Deciduous tree">
              <a:extLst>
                <a:ext uri="{FF2B5EF4-FFF2-40B4-BE49-F238E27FC236}">
                  <a16:creationId xmlns:a16="http://schemas.microsoft.com/office/drawing/2014/main" id="{10A2F196-8B6C-044C-B11B-2C43B4A68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30711" y="2387137"/>
              <a:ext cx="1799885" cy="17998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5009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 raman</dc:creator>
  <cp:lastModifiedBy>vinod raman</cp:lastModifiedBy>
  <cp:revision>21</cp:revision>
  <dcterms:created xsi:type="dcterms:W3CDTF">2019-05-07T21:27:18Z</dcterms:created>
  <dcterms:modified xsi:type="dcterms:W3CDTF">2019-05-08T14:51:16Z</dcterms:modified>
</cp:coreProperties>
</file>