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116AE7-7906-4544-A7A8-72F4F8A5FB21}"/>
              </a:ext>
            </a:extLst>
          </p:cNvPr>
          <p:cNvSpPr/>
          <p:nvPr/>
        </p:nvSpPr>
        <p:spPr>
          <a:xfrm>
            <a:off x="0" y="0"/>
            <a:ext cx="5486400" cy="36576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0E39D-951C-4C43-A7E3-7771581D0E89}"/>
              </a:ext>
            </a:extLst>
          </p:cNvPr>
          <p:cNvSpPr txBox="1"/>
          <p:nvPr/>
        </p:nvSpPr>
        <p:spPr>
          <a:xfrm>
            <a:off x="656491" y="196334"/>
            <a:ext cx="446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Trends in Different Countries…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2CD50E2B-6AB2-41CD-9A4A-CDA56982D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1711"/>
          <a:stretch/>
        </p:blipFill>
        <p:spPr>
          <a:xfrm>
            <a:off x="578570" y="762000"/>
            <a:ext cx="4329259" cy="1885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425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Guenthner</dc:creator>
  <cp:lastModifiedBy>Andrew Guenthner</cp:lastModifiedBy>
  <cp:revision>8</cp:revision>
  <dcterms:created xsi:type="dcterms:W3CDTF">2019-07-01T21:14:07Z</dcterms:created>
  <dcterms:modified xsi:type="dcterms:W3CDTF">2019-07-01T22:41:13Z</dcterms:modified>
</cp:coreProperties>
</file>