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116AE7-7906-4544-A7A8-72F4F8A5FB21}"/>
              </a:ext>
            </a:extLst>
          </p:cNvPr>
          <p:cNvSpPr/>
          <p:nvPr/>
        </p:nvSpPr>
        <p:spPr>
          <a:xfrm>
            <a:off x="0" y="0"/>
            <a:ext cx="5486400" cy="36576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91098DC-F4CB-48EF-BF27-E5EF3A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019"/>
            <a:ext cx="5486400" cy="29695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7225DFF-A160-4ADB-B2DD-BF5685B696BE}"/>
              </a:ext>
            </a:extLst>
          </p:cNvPr>
          <p:cNvSpPr/>
          <p:nvPr/>
        </p:nvSpPr>
        <p:spPr>
          <a:xfrm>
            <a:off x="150541" y="797312"/>
            <a:ext cx="1460809" cy="2458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6C76B7-2FC1-4070-BAB6-CDA732DACD32}"/>
              </a:ext>
            </a:extLst>
          </p:cNvPr>
          <p:cNvSpPr/>
          <p:nvPr/>
        </p:nvSpPr>
        <p:spPr>
          <a:xfrm>
            <a:off x="1890131" y="535259"/>
            <a:ext cx="2252547" cy="351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Guenthner</dc:creator>
  <cp:lastModifiedBy>Andrew Guenthner</cp:lastModifiedBy>
  <cp:revision>2</cp:revision>
  <dcterms:created xsi:type="dcterms:W3CDTF">2019-07-01T21:14:07Z</dcterms:created>
  <dcterms:modified xsi:type="dcterms:W3CDTF">2019-07-01T21:32:37Z</dcterms:modified>
</cp:coreProperties>
</file>