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48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A5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98593"/>
            <a:ext cx="466344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21087"/>
            <a:ext cx="4114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086E-CFCA-44F1-B2E8-B55A374FDB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CD70-91C5-4965-84B6-6938C3B3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4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086E-CFCA-44F1-B2E8-B55A374FDB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CD70-91C5-4965-84B6-6938C3B3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2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94733"/>
            <a:ext cx="118300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94733"/>
            <a:ext cx="3480435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086E-CFCA-44F1-B2E8-B55A374FDB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CD70-91C5-4965-84B6-6938C3B3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9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086E-CFCA-44F1-B2E8-B55A374FDB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CD70-91C5-4965-84B6-6938C3B3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8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911861"/>
            <a:ext cx="473202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447714"/>
            <a:ext cx="473202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/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086E-CFCA-44F1-B2E8-B55A374FDB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CD70-91C5-4965-84B6-6938C3B3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086E-CFCA-44F1-B2E8-B55A374FDB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CD70-91C5-4965-84B6-6938C3B3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6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4734"/>
            <a:ext cx="473202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96620"/>
            <a:ext cx="232100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336040"/>
            <a:ext cx="2321004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96620"/>
            <a:ext cx="233243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336040"/>
            <a:ext cx="2332435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086E-CFCA-44F1-B2E8-B55A374FDB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CD70-91C5-4965-84B6-6938C3B3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8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086E-CFCA-44F1-B2E8-B55A374FDB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CD70-91C5-4965-84B6-6938C3B3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7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086E-CFCA-44F1-B2E8-B55A374FDB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CD70-91C5-4965-84B6-6938C3B3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2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26627"/>
            <a:ext cx="277749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086E-CFCA-44F1-B2E8-B55A374FDB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CD70-91C5-4965-84B6-6938C3B3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7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26627"/>
            <a:ext cx="277749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086E-CFCA-44F1-B2E8-B55A374FDB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CD70-91C5-4965-84B6-6938C3B3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94734"/>
            <a:ext cx="473202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73666"/>
            <a:ext cx="473202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9086E-CFCA-44F1-B2E8-B55A374FDBD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5CD70-91C5-4965-84B6-6938C3B3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116AE7-7906-4544-A7A8-72F4F8A5FB21}"/>
              </a:ext>
            </a:extLst>
          </p:cNvPr>
          <p:cNvSpPr/>
          <p:nvPr/>
        </p:nvSpPr>
        <p:spPr>
          <a:xfrm>
            <a:off x="44604" y="0"/>
            <a:ext cx="5486400" cy="36576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68AD639B-F9C7-4D4B-BC29-26E9E78C3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4" y="460155"/>
            <a:ext cx="5486400" cy="30495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80E39D-951C-4C43-A7E3-7771581D0E89}"/>
              </a:ext>
            </a:extLst>
          </p:cNvPr>
          <p:cNvSpPr txBox="1"/>
          <p:nvPr/>
        </p:nvSpPr>
        <p:spPr>
          <a:xfrm>
            <a:off x="156117" y="50180"/>
            <a:ext cx="557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Explore How Healthcare Relates to Outcomes …</a:t>
            </a:r>
          </a:p>
        </p:txBody>
      </p:sp>
    </p:spTree>
    <p:extLst>
      <p:ext uri="{BB962C8B-B14F-4D97-AF65-F5344CB8AC3E}">
        <p14:creationId xmlns:p14="http://schemas.microsoft.com/office/powerpoint/2010/main" val="1734251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7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Guenthner</dc:creator>
  <cp:lastModifiedBy>Andrew Guenthner</cp:lastModifiedBy>
  <cp:revision>4</cp:revision>
  <dcterms:created xsi:type="dcterms:W3CDTF">2019-07-01T21:14:07Z</dcterms:created>
  <dcterms:modified xsi:type="dcterms:W3CDTF">2019-07-01T21:44:01Z</dcterms:modified>
</cp:coreProperties>
</file>