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b594f84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b594f84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4935d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4935d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4935dd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4935dd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5d1ac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5d1ac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5d1aca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5d1aca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5d1aca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5d1aca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5d1aca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5d1aca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5d1aca4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5d1aca4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65d1aca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65d1aca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5d1aca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5d1aca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5d1aca4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5d1aca4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5d1aca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5d1aca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5d1aca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5d1aca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5d1aca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5d1aca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5d1aca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5d1aca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901f08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901f08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901f08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901f08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901f08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901f08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901f08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901f08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901f08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901f08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b594f8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b594f8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b594f84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b594f84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ansible.com/ansible/latest/user_guide/playbooks_intro.html#about-playbooks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ocker.com/sites/default/files/d8/2019-09/docker-cheat-sheet.pdf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@codebyjeff/using-postman-environment-variables-auth-tokens-ea9c4fe9d3d7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S4R1N/BlackBir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mb3r5/AutomationResourc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fabfile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zure/azure-quickstart-templates/blob/master/docker-simple-on-ubuntu/azuredeploy.json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Kickstart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on that Bandwagon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all the data needed at run time that isn’t pre-defined.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make automation portable/</a:t>
            </a:r>
            <a:r>
              <a:rPr lang="en"/>
              <a:t>reusable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can be input by hand at runtime (I.E. as an argument to called script)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Development may be incorporated to pull information, usually by querying another system (I.E. Query IPAM tool to get IP Address)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Variables may be pre-defined in code, and chosen at runtime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 Handling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how auth will be handled (at least initially) before coding starts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Lots of options:  Hardcoded Passwords (whaaaa) to Vault/IAM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SDLC best practices.  I.E. lower protections for DEV environments, Higher for PROD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Likely will mature as Automation matures.  Document if this is so.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available options (Slide 5).  Leverage institutional knowledge.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 (Google) for possible solutions or ideas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Weigh all team members skill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one (or more)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Steps - Independent of the Technology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I.E.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Fix if broken, Log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new DNS Server to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Log/Alert if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Clean-up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28290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https://docs.ansible.com/ansible/latest/user_guide/playbooks_intro.html#about-playbooks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825" y="0"/>
            <a:ext cx="6003175" cy="5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0"/>
            <a:ext cx="8520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Covenant Dockerfile      </a:t>
            </a:r>
            <a:r>
              <a:rPr lang="en" sz="1000"/>
              <a:t>docker build -t kali:covenant ./ &amp;&amp; docker images &amp;&amp; docker run -it -p 7443:7443 -p 80:80 -p 443:443 --name kali3 kali dotnet run &amp;&amp; MYID=$(docker ps -a | grep "kali3" | cut -d' ' -f 1) &amp;&amp; docker inspect -f '{{range .NetworkSettings.Networks}}{{.IPAddress}}{{end}}' $MYID; unset MYID					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https://www.docker.com/sites/default/files/d8/2019-09/docker-cheat-sheet.pdf</a:t>
            </a:r>
            <a:endParaRPr sz="10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25" y="986750"/>
            <a:ext cx="7684351" cy="41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(API)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75" y="0"/>
            <a:ext cx="8610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https://medium.com/@codebyjeff/using-postman-environment-variables-auth-tokens-ea9c4fe9d3d7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16163"/>
            <a:ext cx="6558476" cy="433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172675" y="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https://github.com/S4R1N/BlackBird</a:t>
            </a:r>
            <a:endParaRPr sz="30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002" y="635425"/>
            <a:ext cx="6765621" cy="450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Tehovnik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https://github.com/Emb3r5/AutomationResources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Senior Security Engineer focused on Automation/Virtualization/Cloud Infrastructure &amp; Automation.  Also interested in Ethical Hacking on-the-side.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 Sub-Instructor for Cybersecurity Bootcamp at University of Richmond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Spare time = Family, Running, Reading, Movies &amp;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 -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http://www.fabfile.org/</a:t>
            </a:r>
            <a:endParaRPr sz="1400"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4758"/>
            <a:ext cx="9144002" cy="371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Template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https://github.com/Azure/azure-quickstart-templates/blob/master/docker-simple-on-ubuntu/azuredeploy.json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675" y="769350"/>
            <a:ext cx="7177001" cy="437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389600"/>
            <a:ext cx="8556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Automation is increasingly required for increasing demands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Automation can be done in many ways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 formalized approach assists the Automation Process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Automate?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Security Posture (Patching, Configuration Management)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Increased Efficiency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Less Stress with consistent configurations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Increased Speed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Decreased workforce demands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Because the CIO read about it in a Magazine and now wants 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with CI/CD Pipeline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Fancy way of saying there’s an Automated Process to Build, Test, and Deploy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Integrations between Code Repo (Github) &lt;-&gt; Build Server (Jenkins) &lt;-&gt; Central Repository (Artifactory).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many more integrations available for the Pipeline, such as Security Testing (DevSecOps)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“means” to Automation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Technologies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Vagrant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Fabric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Python(or other) Scripts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Ansible/Salt/Puppet/Chef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Postman Scripts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Powershell Scripts (Got Remote PS?)</a:t>
            </a:r>
            <a:endParaRPr/>
          </a:p>
        </p:txBody>
      </p:sp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Docker/Kubernetes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/>
              <a:t>CURL statements</a:t>
            </a:r>
            <a:r>
              <a:rPr lang="en"/>
              <a:t> and just up-arrow and modify parameters/values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CSP Tool Suite (I.E. Azure ARM templates, CloudFormation,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 Automator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GitLab Integrations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Here: Deciding What to Automate?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Start Small, get some quick wins, build up confidence and capabilities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 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Prioritize processes that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 C: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Develop and automate something new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your Automation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should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Manual Process (If one exists) from End to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(IP Addresses,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Credential Handling (Vault, AuthZ, AuthN,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Technologies (Reference Slide 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Note:  Multiple Different Technologies add complications and increase agility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Process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current process to accomplish the task.  I.E.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Login. 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System NTP and DNS settings. 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-Fix if broken. 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 </a:t>
            </a:r>
            <a:r>
              <a:rPr lang="en"/>
              <a:t>activities</a:t>
            </a:r>
            <a:r>
              <a:rPr lang="en"/>
              <a:t>. 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