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37B308-411A-4DCC-8046-2F49CFE230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F94B1F-FF77-4A28-9CDC-1F42C4AE20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0C39F-18FA-49D5-9B25-5C7413B202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D2C3BC-787A-4A12-BEB9-562F784B52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4EE263-67EB-4F2B-9264-B1EFB98DCF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32371-36FC-402B-860B-7F10B23AB6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EDB139-5718-4F7E-A676-3AA4482023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1EA5D7-4177-4ABA-AFAC-2CF6F07445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2544B6-F04E-4CB1-9606-9EF2BCFF65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BEC77C-6BBB-49A9-9C6B-B576B72D29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5853AF-2622-42A8-AE4D-8843BB3E1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57DE0A-5599-4332-AFB7-51EFE9D6B5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ptos"/>
              </a:rPr>
              <a:t>Clique para editar o formato do texto do título</a:t>
            </a:r>
            <a:endParaRPr b="0" lang="de-DE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787878"/>
                </a:solidFill>
                <a:latin typeface="Aptos"/>
              </a:rPr>
              <a:t>&lt;rodapé&gt;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6E4FB3-D81D-483B-828A-502B379A99E2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Clique para editar o formato de texto dos tópicos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2.º nível de tópicos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3.º nível de tópicos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4.º nível de tópicos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5.º nível de tópicos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6.º nível de tópicos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7.º nível de tópicos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" descr="Logotipo, nome da empresa&#10;&#10;O conteúdo gerado por IA pode estar incorreto.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160" cy="770760"/>
          </a:xfrm>
          <a:prstGeom prst="rect">
            <a:avLst/>
          </a:prstGeom>
          <a:ln w="0">
            <a:noFill/>
          </a:ln>
        </p:spPr>
      </p:pic>
      <p:pic>
        <p:nvPicPr>
          <p:cNvPr id="42" name="Imagem 5" descr="Tex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7931520" y="326160"/>
            <a:ext cx="3999960" cy="780480"/>
          </a:xfrm>
          <a:prstGeom prst="rect">
            <a:avLst/>
          </a:prstGeom>
          <a:ln w="0">
            <a:noFill/>
          </a:ln>
        </p:spPr>
      </p:pic>
      <p:pic>
        <p:nvPicPr>
          <p:cNvPr id="43" name="Imagem 6" descr="Código QR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10875600" y="5249520"/>
            <a:ext cx="1056600" cy="1085040"/>
          </a:xfrm>
          <a:prstGeom prst="rect">
            <a:avLst/>
          </a:prstGeom>
          <a:ln w="0">
            <a:noFill/>
          </a:ln>
        </p:spPr>
      </p:pic>
      <p:sp>
        <p:nvSpPr>
          <p:cNvPr id="44" name="CaixaDeTexto 1"/>
          <p:cNvSpPr/>
          <p:nvPr/>
        </p:nvSpPr>
        <p:spPr>
          <a:xfrm>
            <a:off x="371880" y="1260000"/>
            <a:ext cx="1143612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</a:rPr>
              <a:t>Estação Meteorológica para o Agronegócio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</a:rPr>
              <a:t>e a Agricultura Familiar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​​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aixaDeTexto 2"/>
          <p:cNvSpPr/>
          <p:nvPr/>
        </p:nvSpPr>
        <p:spPr>
          <a:xfrm>
            <a:off x="720000" y="2561760"/>
            <a:ext cx="99878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O Problema e a Solução: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Problema</a:t>
            </a: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: Agricultores dependem de previsões genéricas, distantes da realidade local → perdas, desperdício e riscos.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Solução</a:t>
            </a: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: Estação meteorológica IoT de baixo custo, instalada no campo, que coleta dados em tempo real (chuva, temperatura, umidade, vento).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Benefício</a:t>
            </a: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: Decisões mais assertivas → melhor uso da água, redução de custos e aumento da produtividade.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" descr="Logotipo, nome da empresa&#10;&#10;O conteúdo gerado por IA pode estar incorreto.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160" cy="770760"/>
          </a:xfrm>
          <a:prstGeom prst="rect">
            <a:avLst/>
          </a:prstGeom>
          <a:ln w="0">
            <a:noFill/>
          </a:ln>
        </p:spPr>
      </p:pic>
      <p:pic>
        <p:nvPicPr>
          <p:cNvPr id="47" name="Imagem 5" descr="Tex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7931520" y="326160"/>
            <a:ext cx="3999960" cy="780480"/>
          </a:xfrm>
          <a:prstGeom prst="rect">
            <a:avLst/>
          </a:prstGeom>
          <a:ln w="0">
            <a:noFill/>
          </a:ln>
        </p:spPr>
      </p:pic>
      <p:pic>
        <p:nvPicPr>
          <p:cNvPr id="48" name="Imagem 6" descr="Código QR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10875600" y="5249520"/>
            <a:ext cx="1056600" cy="1085040"/>
          </a:xfrm>
          <a:prstGeom prst="rect">
            <a:avLst/>
          </a:prstGeom>
          <a:ln w="0">
            <a:noFill/>
          </a:ln>
        </p:spPr>
      </p:pic>
      <p:sp>
        <p:nvSpPr>
          <p:cNvPr id="49" name="CaixaDeTexto 1"/>
          <p:cNvSpPr/>
          <p:nvPr/>
        </p:nvSpPr>
        <p:spPr>
          <a:xfrm>
            <a:off x="371880" y="1260000"/>
            <a:ext cx="1143612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</a:rPr>
              <a:t>Estação Meteorológica para o Agronegócio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</a:rPr>
              <a:t>e a Agricultura Familiar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​​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aixaDeTexto 2"/>
          <p:cNvSpPr/>
          <p:nvPr/>
        </p:nvSpPr>
        <p:spPr>
          <a:xfrm>
            <a:off x="720000" y="2340000"/>
            <a:ext cx="998784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Valor e Diferenciais: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Público-alvo</a:t>
            </a: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: Agricultura familiar, pequenos produtores, cooperativas e médios/ grandes produtores.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Posicionamento</a:t>
            </a: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: “Tecnologia acessível e confiável, feita para democratizar a previsão local.”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Diferenciais: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Fácil instalação e manutenção.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Dados enviados para a nuvem → acesso via celular/PC.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Escalável: de uma fazenda a toda uma região.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Performance esperada</a:t>
            </a: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Aptos"/>
              </a:rPr>
              <a:t>: + produtividade, – riscos, +sustentabilidade.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4" descr="Logotipo, nome da empresa&#10;&#10;O conteúdo gerado por IA pode estar incorreto.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160" cy="770760"/>
          </a:xfrm>
          <a:prstGeom prst="rect">
            <a:avLst/>
          </a:prstGeom>
          <a:ln w="0">
            <a:noFill/>
          </a:ln>
        </p:spPr>
      </p:pic>
      <p:pic>
        <p:nvPicPr>
          <p:cNvPr id="52" name="Imagem 5" descr="Tex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7931520" y="326160"/>
            <a:ext cx="3999960" cy="780480"/>
          </a:xfrm>
          <a:prstGeom prst="rect">
            <a:avLst/>
          </a:prstGeom>
          <a:ln w="0">
            <a:noFill/>
          </a:ln>
        </p:spPr>
      </p:pic>
      <p:pic>
        <p:nvPicPr>
          <p:cNvPr id="53" name="Imagem 6" descr="Código QR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10875600" y="5249520"/>
            <a:ext cx="1056600" cy="1085040"/>
          </a:xfrm>
          <a:prstGeom prst="rect">
            <a:avLst/>
          </a:prstGeom>
          <a:ln w="0">
            <a:noFill/>
          </a:ln>
        </p:spPr>
      </p:pic>
      <p:sp>
        <p:nvSpPr>
          <p:cNvPr id="54" name="CaixaDeTexto 1"/>
          <p:cNvSpPr/>
          <p:nvPr/>
        </p:nvSpPr>
        <p:spPr>
          <a:xfrm>
            <a:off x="371880" y="1260000"/>
            <a:ext cx="114361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Arial"/>
              </a:rPr>
              <a:t>Estação Meteorológica para o Agronegócio</a:t>
            </a:r>
            <a:br>
              <a:rPr sz="3000"/>
            </a:br>
            <a:r>
              <a:rPr b="1" lang="pt-BR" sz="3000" spc="-1" strike="noStrike">
                <a:solidFill>
                  <a:srgbClr val="000000"/>
                </a:solidFill>
                <a:latin typeface="Arial"/>
              </a:rPr>
              <a:t>e a Agricultura Familiar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​​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aixaDeTexto 1"/>
          <p:cNvSpPr/>
          <p:nvPr/>
        </p:nvSpPr>
        <p:spPr>
          <a:xfrm>
            <a:off x="4360320" y="3240000"/>
            <a:ext cx="345636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Aptos"/>
              </a:rPr>
              <a:t>Obrigado!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2012-07-30T23:50:35Z</dcterms:created>
  <dc:creator/>
  <dc:description/>
  <dc:language>pt-BR</dc:language>
  <cp:lastModifiedBy/>
  <dcterms:modified xsi:type="dcterms:W3CDTF">2025-09-11T10:59:26Z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