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6FEF6-0DD4-4353-9F0B-C94AB7FE38EE}" v="2" dt="2025-09-07T16:36:18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C29DAC-335C-4EF2-AD56-8157A99C645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ADDECC4-B3D5-409E-A587-F0D7C7D6FE6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0C4FF2-3D76-43B6-A4B6-5C18EAEFCB6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73E51E-6409-4A7D-BFC1-265611A3E5C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7EAC66-DCC7-458F-8393-0017B0B9EBD7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C9618C-D163-4AE5-98C7-2687D74C241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3376F5-9EC5-43DF-9F9B-DC3DA71006E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64F43C-1879-43FB-9F6F-FBFB1CAFB55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DAF9AD-CCD1-4147-8ABA-FE95779227F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AF2B00-23F5-4FA6-AD0E-418B8C0A705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676963-DB7C-435E-8FBA-9E56DD23406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617B52-445B-4915-A729-4E560349704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Aptos Display"/>
              </a:rPr>
              <a:t>Clique para editar o título mestre</a:t>
            </a:r>
            <a:endParaRPr lang="de-DE" sz="6000" b="0" strike="noStrike" spc="-1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de-DE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787878"/>
                </a:solidFill>
                <a:latin typeface="Aptos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de-DE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DF26EE-1AF9-4134-A203-65886641C764}" type="slidenum">
              <a:rPr lang="de-DE" sz="1200" b="0" strike="noStrike" spc="-1">
                <a:solidFill>
                  <a:srgbClr val="787878"/>
                </a:solidFill>
                <a:latin typeface="Apto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ptos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ptos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ptos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ptos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" descr="Logotipo, nome da empresa&#10;&#10;O conteúdo gerado por IA pode estar incorreto.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520" cy="771120"/>
          </a:xfrm>
          <a:prstGeom prst="rect">
            <a:avLst/>
          </a:prstGeom>
          <a:ln w="0">
            <a:noFill/>
          </a:ln>
        </p:spPr>
      </p:pic>
      <p:pic>
        <p:nvPicPr>
          <p:cNvPr id="42" name="Imagem 5" descr="Texto&#10;&#10;O conteúdo gerado por IA pode estar incorreto."/>
          <p:cNvPicPr/>
          <p:nvPr/>
        </p:nvPicPr>
        <p:blipFill>
          <a:blip r:embed="rId5"/>
          <a:stretch/>
        </p:blipFill>
        <p:spPr>
          <a:xfrm>
            <a:off x="7931520" y="326160"/>
            <a:ext cx="4000320" cy="780840"/>
          </a:xfrm>
          <a:prstGeom prst="rect">
            <a:avLst/>
          </a:prstGeom>
          <a:ln w="0">
            <a:noFill/>
          </a:ln>
        </p:spPr>
      </p:pic>
      <p:pic>
        <p:nvPicPr>
          <p:cNvPr id="43" name="Imagem 6" descr="Código QR&#10;&#10;O conteúdo gerado por IA pode estar incorreto."/>
          <p:cNvPicPr/>
          <p:nvPr/>
        </p:nvPicPr>
        <p:blipFill>
          <a:blip r:embed="rId6"/>
          <a:stretch/>
        </p:blipFill>
        <p:spPr>
          <a:xfrm>
            <a:off x="10875600" y="5249520"/>
            <a:ext cx="1056960" cy="1085400"/>
          </a:xfrm>
          <a:prstGeom prst="rect">
            <a:avLst/>
          </a:prstGeom>
          <a:ln w="0">
            <a:noFill/>
          </a:ln>
        </p:spPr>
      </p:pic>
      <p:sp>
        <p:nvSpPr>
          <p:cNvPr id="44" name="CaixaDeTexto 10"/>
          <p:cNvSpPr/>
          <p:nvPr/>
        </p:nvSpPr>
        <p:spPr>
          <a:xfrm>
            <a:off x="294480" y="1108080"/>
            <a:ext cx="11602800" cy="14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Estação Meteorológica para o Agronegócio e a Agricultura Familiar</a:t>
            </a: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​</a:t>
            </a:r>
          </a:p>
        </p:txBody>
      </p:sp>
      <p:sp>
        <p:nvSpPr>
          <p:cNvPr id="45" name="CaixaDeTexto 11"/>
          <p:cNvSpPr/>
          <p:nvPr/>
        </p:nvSpPr>
        <p:spPr>
          <a:xfrm>
            <a:off x="785160" y="2554560"/>
            <a:ext cx="10091520" cy="463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Problema: incerteza climática​.</a:t>
            </a: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Solução: informação a partir de dados localizados​.</a:t>
            </a: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Objetivo: ​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ptos"/>
              </a:rPr>
              <a:t>desenvolver uma estação meteorológica inteligente, escalável, autônoma, modular e de baixo custo, fornecendo dados precisos, localizados e em tempo real de temperatura, umidade do ar e do solo, pressão atmosférica e outros.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Aptos"/>
              </a:rPr>
              <a:t>Requisitos: coleta, armazenamento, transmissão e visualização de dados climáticos.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ptos"/>
                <a:ea typeface="Aptos"/>
              </a:rPr>
              <a:t>​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m 4" descr="Logotipo, nome da empresa&#10;&#10;O conteúdo gerado por IA pode estar incorreto.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520" cy="771120"/>
          </a:xfrm>
          <a:prstGeom prst="rect">
            <a:avLst/>
          </a:prstGeom>
          <a:ln w="0">
            <a:noFill/>
          </a:ln>
        </p:spPr>
      </p:pic>
      <p:pic>
        <p:nvPicPr>
          <p:cNvPr id="47" name="Imagem 5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7931520" y="326160"/>
            <a:ext cx="4000320" cy="780840"/>
          </a:xfrm>
          <a:prstGeom prst="rect">
            <a:avLst/>
          </a:prstGeom>
          <a:ln w="0">
            <a:noFill/>
          </a:ln>
        </p:spPr>
      </p:pic>
      <p:pic>
        <p:nvPicPr>
          <p:cNvPr id="48" name="Imagem 6" descr="Código QR&#10;&#10;O conteúdo gerado por IA pode estar incorreto."/>
          <p:cNvPicPr/>
          <p:nvPr/>
        </p:nvPicPr>
        <p:blipFill>
          <a:blip r:embed="rId5"/>
          <a:stretch/>
        </p:blipFill>
        <p:spPr>
          <a:xfrm>
            <a:off x="10875600" y="5249520"/>
            <a:ext cx="1056960" cy="1085400"/>
          </a:xfrm>
          <a:prstGeom prst="rect">
            <a:avLst/>
          </a:prstGeom>
          <a:ln w="0">
            <a:noFill/>
          </a:ln>
        </p:spPr>
      </p:pic>
      <p:sp>
        <p:nvSpPr>
          <p:cNvPr id="49" name="CaixaDeTexto 1"/>
          <p:cNvSpPr/>
          <p:nvPr/>
        </p:nvSpPr>
        <p:spPr>
          <a:xfrm>
            <a:off x="384840" y="1443960"/>
            <a:ext cx="11434680" cy="7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Componentes da Estação Meteorológica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Imagem 2" descr="Diagrama&#10;&#10;O conteúdo gerado por IA pode estar incorreto."/>
          <p:cNvPicPr/>
          <p:nvPr/>
        </p:nvPicPr>
        <p:blipFill>
          <a:blip r:embed="rId6"/>
          <a:stretch/>
        </p:blipFill>
        <p:spPr>
          <a:xfrm>
            <a:off x="769320" y="2554560"/>
            <a:ext cx="9793800" cy="3369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m 4" descr="Logotipo, nome da empresa&#10;&#10;O conteúdo gerado por IA pode estar incorreto.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520" cy="771120"/>
          </a:xfrm>
          <a:prstGeom prst="rect">
            <a:avLst/>
          </a:prstGeom>
          <a:ln w="0">
            <a:noFill/>
          </a:ln>
        </p:spPr>
      </p:pic>
      <p:pic>
        <p:nvPicPr>
          <p:cNvPr id="55" name="Imagem 5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7931520" y="326160"/>
            <a:ext cx="4000320" cy="780840"/>
          </a:xfrm>
          <a:prstGeom prst="rect">
            <a:avLst/>
          </a:prstGeom>
          <a:ln w="0">
            <a:noFill/>
          </a:ln>
        </p:spPr>
      </p:pic>
      <p:pic>
        <p:nvPicPr>
          <p:cNvPr id="56" name="Imagem 6" descr="Código QR&#10;&#10;O conteúdo gerado por IA pode estar incorreto."/>
          <p:cNvPicPr/>
          <p:nvPr/>
        </p:nvPicPr>
        <p:blipFill>
          <a:blip r:embed="rId5"/>
          <a:stretch/>
        </p:blipFill>
        <p:spPr>
          <a:xfrm>
            <a:off x="10875600" y="5249520"/>
            <a:ext cx="1056960" cy="1085400"/>
          </a:xfrm>
          <a:prstGeom prst="rect">
            <a:avLst/>
          </a:prstGeom>
          <a:ln w="0">
            <a:noFill/>
          </a:ln>
        </p:spPr>
      </p:pic>
      <p:sp>
        <p:nvSpPr>
          <p:cNvPr id="57" name="CaixaDeTexto 8"/>
          <p:cNvSpPr/>
          <p:nvPr/>
        </p:nvSpPr>
        <p:spPr>
          <a:xfrm>
            <a:off x="180000" y="1080000"/>
            <a:ext cx="12012120" cy="14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Estrutura de comunicação</a:t>
            </a:r>
            <a:br>
              <a:rPr sz="4400"/>
            </a:b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entre os núcleos</a:t>
            </a:r>
          </a:p>
        </p:txBody>
      </p:sp>
      <p:pic>
        <p:nvPicPr>
          <p:cNvPr id="58" name="Imagem 57"/>
          <p:cNvPicPr/>
          <p:nvPr/>
        </p:nvPicPr>
        <p:blipFill>
          <a:blip r:embed="rId6"/>
          <a:stretch/>
        </p:blipFill>
        <p:spPr>
          <a:xfrm>
            <a:off x="1080000" y="2700000"/>
            <a:ext cx="9720000" cy="32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m 4" descr="Logotipo, nome da empresa&#10;&#10;O conteúdo gerado por IA pode estar incorreto.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520" cy="771120"/>
          </a:xfrm>
          <a:prstGeom prst="rect">
            <a:avLst/>
          </a:prstGeom>
          <a:ln w="0">
            <a:noFill/>
          </a:ln>
        </p:spPr>
      </p:pic>
      <p:pic>
        <p:nvPicPr>
          <p:cNvPr id="60" name="Imagem 5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7931520" y="326160"/>
            <a:ext cx="4000320" cy="780840"/>
          </a:xfrm>
          <a:prstGeom prst="rect">
            <a:avLst/>
          </a:prstGeom>
          <a:ln w="0">
            <a:noFill/>
          </a:ln>
        </p:spPr>
      </p:pic>
      <p:pic>
        <p:nvPicPr>
          <p:cNvPr id="61" name="Imagem 6" descr="Código QR&#10;&#10;O conteúdo gerado por IA pode estar incorreto."/>
          <p:cNvPicPr/>
          <p:nvPr/>
        </p:nvPicPr>
        <p:blipFill>
          <a:blip r:embed="rId5"/>
          <a:stretch/>
        </p:blipFill>
        <p:spPr>
          <a:xfrm>
            <a:off x="10875600" y="5249520"/>
            <a:ext cx="1056960" cy="1085400"/>
          </a:xfrm>
          <a:prstGeom prst="rect">
            <a:avLst/>
          </a:prstGeom>
          <a:ln w="0">
            <a:noFill/>
          </a:ln>
        </p:spPr>
      </p:pic>
      <p:pic>
        <p:nvPicPr>
          <p:cNvPr id="62" name="Imagem 61"/>
          <p:cNvPicPr/>
          <p:nvPr/>
        </p:nvPicPr>
        <p:blipFill>
          <a:blip r:embed="rId6"/>
          <a:stretch/>
        </p:blipFill>
        <p:spPr>
          <a:xfrm>
            <a:off x="720000" y="1980000"/>
            <a:ext cx="4794120" cy="4187160"/>
          </a:xfrm>
          <a:prstGeom prst="rect">
            <a:avLst/>
          </a:prstGeom>
          <a:ln w="0">
            <a:noFill/>
          </a:ln>
        </p:spPr>
      </p:pic>
      <p:pic>
        <p:nvPicPr>
          <p:cNvPr id="63" name="Imagem 62"/>
          <p:cNvPicPr/>
          <p:nvPr/>
        </p:nvPicPr>
        <p:blipFill>
          <a:blip r:embed="rId7"/>
          <a:stretch/>
        </p:blipFill>
        <p:spPr>
          <a:xfrm>
            <a:off x="6258240" y="3420000"/>
            <a:ext cx="5621760" cy="1338120"/>
          </a:xfrm>
          <a:prstGeom prst="rect">
            <a:avLst/>
          </a:prstGeom>
          <a:ln w="0">
            <a:noFill/>
          </a:ln>
        </p:spPr>
      </p:pic>
      <p:sp>
        <p:nvSpPr>
          <p:cNvPr id="64" name="CaixaDeTexto 3"/>
          <p:cNvSpPr/>
          <p:nvPr/>
        </p:nvSpPr>
        <p:spPr>
          <a:xfrm>
            <a:off x="6120000" y="2297880"/>
            <a:ext cx="582552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Dados da aquisição​</a:t>
            </a:r>
          </a:p>
        </p:txBody>
      </p:sp>
      <p:sp>
        <p:nvSpPr>
          <p:cNvPr id="65" name="CaixaDeTexto 4"/>
          <p:cNvSpPr/>
          <p:nvPr/>
        </p:nvSpPr>
        <p:spPr>
          <a:xfrm>
            <a:off x="180000" y="1080000"/>
            <a:ext cx="582552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Mapa Memória Flash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4" descr="Logotipo, nome da empresa&#10;&#10;O conteúdo gerado por IA pode estar incorreto.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520" cy="771120"/>
          </a:xfrm>
          <a:prstGeom prst="rect">
            <a:avLst/>
          </a:prstGeom>
          <a:ln w="0">
            <a:noFill/>
          </a:ln>
        </p:spPr>
      </p:pic>
      <p:pic>
        <p:nvPicPr>
          <p:cNvPr id="67" name="Imagem 5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7931520" y="326160"/>
            <a:ext cx="4000320" cy="780840"/>
          </a:xfrm>
          <a:prstGeom prst="rect">
            <a:avLst/>
          </a:prstGeom>
          <a:ln w="0">
            <a:noFill/>
          </a:ln>
        </p:spPr>
      </p:pic>
      <p:pic>
        <p:nvPicPr>
          <p:cNvPr id="68" name="Imagem 6" descr="Código QR&#10;&#10;O conteúdo gerado por IA pode estar incorreto."/>
          <p:cNvPicPr/>
          <p:nvPr/>
        </p:nvPicPr>
        <p:blipFill>
          <a:blip r:embed="rId5"/>
          <a:stretch/>
        </p:blipFill>
        <p:spPr>
          <a:xfrm>
            <a:off x="10875600" y="5249520"/>
            <a:ext cx="1056960" cy="1085400"/>
          </a:xfrm>
          <a:prstGeom prst="rect">
            <a:avLst/>
          </a:prstGeom>
          <a:ln w="0">
            <a:noFill/>
          </a:ln>
        </p:spPr>
      </p:pic>
      <p:pic>
        <p:nvPicPr>
          <p:cNvPr id="69" name="Imagem 68"/>
          <p:cNvPicPr/>
          <p:nvPr/>
        </p:nvPicPr>
        <p:blipFill>
          <a:blip r:embed="rId6"/>
          <a:stretch/>
        </p:blipFill>
        <p:spPr>
          <a:xfrm>
            <a:off x="832320" y="1980000"/>
            <a:ext cx="3847680" cy="4000320"/>
          </a:xfrm>
          <a:prstGeom prst="rect">
            <a:avLst/>
          </a:prstGeom>
          <a:ln w="0">
            <a:noFill/>
          </a:ln>
        </p:spPr>
      </p:pic>
      <p:sp>
        <p:nvSpPr>
          <p:cNvPr id="70" name="CaixaDeTexto 5"/>
          <p:cNvSpPr/>
          <p:nvPr/>
        </p:nvSpPr>
        <p:spPr>
          <a:xfrm>
            <a:off x="180000" y="1080000"/>
            <a:ext cx="582552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Estrutura do Servidor</a:t>
            </a:r>
          </a:p>
        </p:txBody>
      </p:sp>
      <p:sp>
        <p:nvSpPr>
          <p:cNvPr id="71" name="CaixaDeTexto 6"/>
          <p:cNvSpPr/>
          <p:nvPr/>
        </p:nvSpPr>
        <p:spPr>
          <a:xfrm>
            <a:off x="5874480" y="1937880"/>
            <a:ext cx="582552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Principais Comandos</a:t>
            </a:r>
          </a:p>
        </p:txBody>
      </p:sp>
      <p:sp>
        <p:nvSpPr>
          <p:cNvPr id="72" name="CaixaDeTexto 7"/>
          <p:cNvSpPr/>
          <p:nvPr/>
        </p:nvSpPr>
        <p:spPr>
          <a:xfrm>
            <a:off x="6300000" y="3060000"/>
            <a:ext cx="5580000" cy="1645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$ docker-compose build</a:t>
            </a:r>
          </a:p>
          <a:p>
            <a:pPr marL="457200" indent="-457200" algn="just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$ docker-compose up</a:t>
            </a:r>
          </a:p>
          <a:p>
            <a:pPr algn="just"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ptos"/>
                <a:ea typeface="Aptos"/>
              </a:rPr>
              <a:t>​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4" descr="Logotipo, nome da empresa&#10;&#10;O conteúdo gerado por IA pode estar incorreto.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520" cy="771120"/>
          </a:xfrm>
          <a:prstGeom prst="rect">
            <a:avLst/>
          </a:prstGeom>
          <a:ln w="0">
            <a:noFill/>
          </a:ln>
        </p:spPr>
      </p:pic>
      <p:pic>
        <p:nvPicPr>
          <p:cNvPr id="77" name="Imagem 5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7931520" y="326160"/>
            <a:ext cx="4000320" cy="780840"/>
          </a:xfrm>
          <a:prstGeom prst="rect">
            <a:avLst/>
          </a:prstGeom>
          <a:ln w="0">
            <a:noFill/>
          </a:ln>
        </p:spPr>
      </p:pic>
      <p:pic>
        <p:nvPicPr>
          <p:cNvPr id="78" name="Imagem 6" descr="Código QR&#10;&#10;O conteúdo gerado por IA pode estar incorreto."/>
          <p:cNvPicPr/>
          <p:nvPr/>
        </p:nvPicPr>
        <p:blipFill>
          <a:blip r:embed="rId5"/>
          <a:stretch/>
        </p:blipFill>
        <p:spPr>
          <a:xfrm>
            <a:off x="10875600" y="5249520"/>
            <a:ext cx="1056960" cy="1085400"/>
          </a:xfrm>
          <a:prstGeom prst="rect">
            <a:avLst/>
          </a:prstGeom>
          <a:ln w="0">
            <a:noFill/>
          </a:ln>
        </p:spPr>
      </p:pic>
      <p:sp>
        <p:nvSpPr>
          <p:cNvPr id="79" name="CaixaDeTexto 1"/>
          <p:cNvSpPr/>
          <p:nvPr/>
        </p:nvSpPr>
        <p:spPr>
          <a:xfrm>
            <a:off x="565560" y="1080000"/>
            <a:ext cx="11073240" cy="76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Visualização de Dados da Estação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Imagem 79"/>
          <p:cNvPicPr/>
          <p:nvPr/>
        </p:nvPicPr>
        <p:blipFill>
          <a:blip r:embed="rId6"/>
          <a:stretch/>
        </p:blipFill>
        <p:spPr>
          <a:xfrm>
            <a:off x="1980000" y="1980000"/>
            <a:ext cx="8280360" cy="468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4" descr="Logotipo, nome da empresa&#10;&#10;O conteúdo gerado por IA pode estar incorreto.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97000" contrast="1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51360" y="356760"/>
            <a:ext cx="2009520" cy="771120"/>
          </a:xfrm>
          <a:prstGeom prst="rect">
            <a:avLst/>
          </a:prstGeom>
          <a:ln w="0">
            <a:noFill/>
          </a:ln>
        </p:spPr>
      </p:pic>
      <p:pic>
        <p:nvPicPr>
          <p:cNvPr id="82" name="Imagem 5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7931520" y="326160"/>
            <a:ext cx="4000320" cy="780840"/>
          </a:xfrm>
          <a:prstGeom prst="rect">
            <a:avLst/>
          </a:prstGeom>
          <a:ln w="0">
            <a:noFill/>
          </a:ln>
        </p:spPr>
      </p:pic>
      <p:pic>
        <p:nvPicPr>
          <p:cNvPr id="83" name="Imagem 6" descr="Código QR&#10;&#10;O conteúdo gerado por IA pode estar incorreto."/>
          <p:cNvPicPr/>
          <p:nvPr/>
        </p:nvPicPr>
        <p:blipFill>
          <a:blip r:embed="rId5"/>
          <a:stretch/>
        </p:blipFill>
        <p:spPr>
          <a:xfrm>
            <a:off x="10875600" y="5249520"/>
            <a:ext cx="1056960" cy="1085400"/>
          </a:xfrm>
          <a:prstGeom prst="rect">
            <a:avLst/>
          </a:prstGeom>
          <a:ln w="0">
            <a:noFill/>
          </a:ln>
        </p:spPr>
      </p:pic>
      <p:sp>
        <p:nvSpPr>
          <p:cNvPr id="84" name="CaixaDeTexto 1"/>
          <p:cNvSpPr/>
          <p:nvPr/>
        </p:nvSpPr>
        <p:spPr>
          <a:xfrm>
            <a:off x="371880" y="1364760"/>
            <a:ext cx="11436480" cy="14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Estação Meteorológica para o Agronegócio e a Agricultura Familiar</a:t>
            </a: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​​</a:t>
            </a:r>
          </a:p>
        </p:txBody>
      </p:sp>
      <p:sp>
        <p:nvSpPr>
          <p:cNvPr id="85" name="CaixaDeTexto 2"/>
          <p:cNvSpPr/>
          <p:nvPr/>
        </p:nvSpPr>
        <p:spPr>
          <a:xfrm>
            <a:off x="4320360" y="3997080"/>
            <a:ext cx="3551040" cy="7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Obrigado!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0</Words>
  <Application>Microsoft Office PowerPoint</Application>
  <PresentationFormat>Widescreen</PresentationFormat>
  <Paragraphs>0</Paragraphs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186</cp:revision>
  <dcterms:created xsi:type="dcterms:W3CDTF">2012-07-30T23:50:35Z</dcterms:created>
  <dcterms:modified xsi:type="dcterms:W3CDTF">2025-09-07T16:36:40Z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