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ebff21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ebff21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5525d4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5525d4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11500" y="139700"/>
            <a:ext cx="87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 do microclima em ambientes rurais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46925" y="1226000"/>
            <a:ext cx="3741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Gestão Otimizada de Recursos Hídricos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Eficiência na Aplicação de Insumos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Manejo Assertivo de Pragas e Doenças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Planejamento Preciso das Operações Agrícolas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Mitigação de Riscos e Aumento da Produtividade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11971" r="11971" t="0"/>
          <a:stretch/>
        </p:blipFill>
        <p:spPr>
          <a:xfrm>
            <a:off x="4190200" y="782850"/>
            <a:ext cx="2196101" cy="19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875" y="782850"/>
            <a:ext cx="2298625" cy="19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638" y="2947275"/>
            <a:ext cx="2181225" cy="190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875" y="2947275"/>
            <a:ext cx="2298624" cy="190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3571" y="0"/>
            <a:ext cx="1206804" cy="7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AURA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613500"/>
            <a:ext cx="85206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 de longo 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Criptografia e segurança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Rede mesh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Baixo consumo de energia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 via OTA (incluindo via rádio)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Envio de informações de sinal, energia, </a:t>
            </a:r>
            <a:r>
              <a:rPr lang="pt-BR"/>
              <a:t>telemetria</a:t>
            </a:r>
            <a:r>
              <a:rPr lang="pt-BR"/>
              <a:t>, texto e controle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Carregamento solar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de comunicação completo, com diversas configurações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Android, Apple, Web server, MQTT, Python…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475" y="535512"/>
            <a:ext cx="1374050" cy="13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46" y="535500"/>
            <a:ext cx="1374050" cy="13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