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f5340158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f5340158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f53401585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f53401585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f53401585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f53401585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f5340158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f5340158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f53401585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f53401585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f53401585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f53401585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f5340158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f5340158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1991900" y="2852275"/>
            <a:ext cx="7308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Monitoramento aplicado à Agricultura Vertical Hidropônica IoT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829200" y="6201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Brasília, 14 de setembro de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22150" y="1314800"/>
            <a:ext cx="2099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300"/>
              <a:t>P</a:t>
            </a:r>
            <a:r>
              <a:rPr lang="pt-BR" sz="2400"/>
              <a:t>lantações verticais</a:t>
            </a:r>
            <a:r>
              <a:rPr lang="pt-BR" sz="2300"/>
              <a:t> por hidroponia;</a:t>
            </a:r>
            <a:endParaRPr sz="2300"/>
          </a:p>
        </p:txBody>
      </p:sp>
      <p:sp>
        <p:nvSpPr>
          <p:cNvPr id="141" name="Google Shape;141;p14"/>
          <p:cNvSpPr txBox="1"/>
          <p:nvPr>
            <p:ph type="ctrTitle"/>
          </p:nvPr>
        </p:nvSpPr>
        <p:spPr>
          <a:xfrm>
            <a:off x="5621850" y="2444925"/>
            <a:ext cx="3565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Precisam de monitoramento eficiente de temperatura, umidade e luminosidade;</a:t>
            </a:r>
            <a:endParaRPr sz="2400"/>
          </a:p>
        </p:txBody>
      </p:sp>
      <p:sp>
        <p:nvSpPr>
          <p:cNvPr id="142" name="Google Shape;142;p14"/>
          <p:cNvSpPr txBox="1"/>
          <p:nvPr>
            <p:ph type="ctrTitle"/>
          </p:nvPr>
        </p:nvSpPr>
        <p:spPr>
          <a:xfrm>
            <a:off x="406050" y="3419875"/>
            <a:ext cx="4390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Baixas soluções acessíveis e integradas para automação e controle.</a:t>
            </a:r>
            <a:endParaRPr sz="2400"/>
          </a:p>
        </p:txBody>
      </p:sp>
      <p:sp>
        <p:nvSpPr>
          <p:cNvPr id="143" name="Google Shape;143;p14"/>
          <p:cNvSpPr txBox="1"/>
          <p:nvPr>
            <p:ph type="ctrTitle"/>
          </p:nvPr>
        </p:nvSpPr>
        <p:spPr>
          <a:xfrm>
            <a:off x="2945250" y="279475"/>
            <a:ext cx="5682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00"/>
              <a:t>Motivação e contexto</a:t>
            </a:r>
            <a:endParaRPr b="1" sz="3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ctrTitle"/>
          </p:nvPr>
        </p:nvSpPr>
        <p:spPr>
          <a:xfrm>
            <a:off x="2945250" y="279475"/>
            <a:ext cx="5682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00"/>
              <a:t>Objetivo do projeto</a:t>
            </a:r>
            <a:endParaRPr b="1" sz="3400"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3510600" y="1858375"/>
            <a:ext cx="4551300" cy="23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Desenvolver um sistema embarcado para monitoramento da agricultura vertical por hidroponia, com interface visual e conectividade.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63" y="2107488"/>
            <a:ext cx="806767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>
            <p:ph type="ctrTitle"/>
          </p:nvPr>
        </p:nvSpPr>
        <p:spPr>
          <a:xfrm>
            <a:off x="2466350" y="669025"/>
            <a:ext cx="59901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00"/>
              <a:t>Componentes Utilizados</a:t>
            </a:r>
            <a:endParaRPr b="1" sz="3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ctrTitle"/>
          </p:nvPr>
        </p:nvSpPr>
        <p:spPr>
          <a:xfrm>
            <a:off x="2158425" y="175950"/>
            <a:ext cx="6725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00"/>
              <a:t>Requisitos e funcionalidades</a:t>
            </a:r>
            <a:endParaRPr b="1" sz="3400"/>
          </a:p>
        </p:txBody>
      </p:sp>
      <p:sp>
        <p:nvSpPr>
          <p:cNvPr id="161" name="Google Shape;161;p17"/>
          <p:cNvSpPr txBox="1"/>
          <p:nvPr>
            <p:ph type="ctrTitle"/>
          </p:nvPr>
        </p:nvSpPr>
        <p:spPr>
          <a:xfrm>
            <a:off x="3553725" y="1102100"/>
            <a:ext cx="5329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-Medição de temperatura, umidade e luminosidade;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-Exibição local em display OLED;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-Envio de dados via MQTT;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-Alertas;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400"/>
              <a:t>-Possibilidade de automação.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875" y="855200"/>
            <a:ext cx="5414800" cy="40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>
            <p:ph type="ctrTitle"/>
          </p:nvPr>
        </p:nvSpPr>
        <p:spPr>
          <a:xfrm>
            <a:off x="734250" y="0"/>
            <a:ext cx="74499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00"/>
              <a:t>Arquitetura do Sistema</a:t>
            </a:r>
            <a:endParaRPr b="1" sz="3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ctrTitle"/>
          </p:nvPr>
        </p:nvSpPr>
        <p:spPr>
          <a:xfrm>
            <a:off x="1944750" y="215450"/>
            <a:ext cx="5990100" cy="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400"/>
              <a:t>Fluxo de funcionamento</a:t>
            </a:r>
            <a:endParaRPr b="1" sz="3400"/>
          </a:p>
        </p:txBody>
      </p:sp>
      <p:pic>
        <p:nvPicPr>
          <p:cNvPr id="173" name="Google Shape;173;p19" title="Fluxograma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7872" y="987113"/>
            <a:ext cx="6128274" cy="38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ctrTitle"/>
          </p:nvPr>
        </p:nvSpPr>
        <p:spPr>
          <a:xfrm>
            <a:off x="1030550" y="2972450"/>
            <a:ext cx="82692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Monitoramento aplicado à Agricultura Vertical Hidropônica IoT</a:t>
            </a:r>
            <a:endParaRPr/>
          </a:p>
        </p:txBody>
      </p:sp>
      <p:sp>
        <p:nvSpPr>
          <p:cNvPr id="179" name="Google Shape;179;p20"/>
          <p:cNvSpPr txBox="1"/>
          <p:nvPr>
            <p:ph idx="1" type="subTitle"/>
          </p:nvPr>
        </p:nvSpPr>
        <p:spPr>
          <a:xfrm>
            <a:off x="6584100" y="2318700"/>
            <a:ext cx="398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1412"/>
              <a:t>Aluno: João Nogueira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12"/>
          </a:p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3096575" y="1878363"/>
            <a:ext cx="58899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12"/>
              <a:t>Residência em Sistemas Embarcados - Embarcatech. Brasília, 2025</a:t>
            </a:r>
            <a:endParaRPr sz="1412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1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