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6" r:id="rId5"/>
    <p:sldId id="260" r:id="rId6"/>
    <p:sldId id="277" r:id="rId7"/>
    <p:sldId id="274" r:id="rId8"/>
    <p:sldId id="262" r:id="rId9"/>
    <p:sldId id="27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BC8BA-4FC4-4413-85C6-6165DA839D1E}" v="4" dt="2024-10-17T15:29:35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Blue" userId="44268760-63ed-4da0-87ee-6c95bbed7d59" providerId="ADAL" clId="{3B7BC8BA-4FC4-4413-85C6-6165DA839D1E}"/>
    <pc:docChg chg="undo custSel addSld delSld modSld sldOrd">
      <pc:chgData name="Joey Blue" userId="44268760-63ed-4da0-87ee-6c95bbed7d59" providerId="ADAL" clId="{3B7BC8BA-4FC4-4413-85C6-6165DA839D1E}" dt="2024-10-17T15:38:05.574" v="1334" actId="26606"/>
      <pc:docMkLst>
        <pc:docMk/>
      </pc:docMkLst>
      <pc:sldChg chg="modSp mod">
        <pc:chgData name="Joey Blue" userId="44268760-63ed-4da0-87ee-6c95bbed7d59" providerId="ADAL" clId="{3B7BC8BA-4FC4-4413-85C6-6165DA839D1E}" dt="2024-10-17T14:38:52.113" v="3" actId="20577"/>
        <pc:sldMkLst>
          <pc:docMk/>
          <pc:sldMk cId="1685458989" sldId="256"/>
        </pc:sldMkLst>
        <pc:spChg chg="mod">
          <ac:chgData name="Joey Blue" userId="44268760-63ed-4da0-87ee-6c95bbed7d59" providerId="ADAL" clId="{3B7BC8BA-4FC4-4413-85C6-6165DA839D1E}" dt="2024-10-17T14:38:52.113" v="3" actId="20577"/>
          <ac:spMkLst>
            <pc:docMk/>
            <pc:sldMk cId="1685458989" sldId="256"/>
            <ac:spMk id="2" creationId="{00000000-0000-0000-0000-000000000000}"/>
          </ac:spMkLst>
        </pc:spChg>
      </pc:sldChg>
      <pc:sldChg chg="addSp delSp modSp mod setBg">
        <pc:chgData name="Joey Blue" userId="44268760-63ed-4da0-87ee-6c95bbed7d59" providerId="ADAL" clId="{3B7BC8BA-4FC4-4413-85C6-6165DA839D1E}" dt="2024-10-17T15:33:29.299" v="1302" actId="26606"/>
        <pc:sldMkLst>
          <pc:docMk/>
          <pc:sldMk cId="1703563317" sldId="259"/>
        </pc:sldMkLst>
        <pc:spChg chg="mo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2" creationId="{00000000-0000-0000-0000-000000000000}"/>
          </ac:spMkLst>
        </pc:spChg>
        <pc:spChg chg="add del mo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3" creationId="{00000000-0000-0000-0000-000000000000}"/>
          </ac:spMkLst>
        </pc:spChg>
        <pc:spChg chg="add del">
          <ac:chgData name="Joey Blue" userId="44268760-63ed-4da0-87ee-6c95bbed7d59" providerId="ADAL" clId="{3B7BC8BA-4FC4-4413-85C6-6165DA839D1E}" dt="2024-10-17T15:33:27.359" v="1299" actId="26606"/>
          <ac:spMkLst>
            <pc:docMk/>
            <pc:sldMk cId="1703563317" sldId="259"/>
            <ac:spMk id="8" creationId="{907EF6B7-1338-4443-8C46-6A318D952DFD}"/>
          </ac:spMkLst>
        </pc:spChg>
        <pc:spChg chg="add del">
          <ac:chgData name="Joey Blue" userId="44268760-63ed-4da0-87ee-6c95bbed7d59" providerId="ADAL" clId="{3B7BC8BA-4FC4-4413-85C6-6165DA839D1E}" dt="2024-10-17T15:33:23.690" v="1297" actId="26606"/>
          <ac:spMkLst>
            <pc:docMk/>
            <pc:sldMk cId="1703563317" sldId="259"/>
            <ac:spMk id="9" creationId="{2659FDB4-FCBE-4A89-B46D-43D4FA54464D}"/>
          </ac:spMkLst>
        </pc:spChg>
        <pc:spChg chg="add del">
          <ac:chgData name="Joey Blue" userId="44268760-63ed-4da0-87ee-6c95bbed7d59" providerId="ADAL" clId="{3B7BC8BA-4FC4-4413-85C6-6165DA839D1E}" dt="2024-10-17T15:33:27.359" v="1299" actId="26606"/>
          <ac:spMkLst>
            <pc:docMk/>
            <pc:sldMk cId="1703563317" sldId="259"/>
            <ac:spMk id="10" creationId="{DAAE4CDD-124C-4DCF-9584-B6033B545DD5}"/>
          </ac:spMkLst>
        </pc:spChg>
        <pc:spChg chg="add del">
          <ac:chgData name="Joey Blue" userId="44268760-63ed-4da0-87ee-6c95bbed7d59" providerId="ADAL" clId="{3B7BC8BA-4FC4-4413-85C6-6165DA839D1E}" dt="2024-10-17T15:33:27.359" v="1299" actId="26606"/>
          <ac:spMkLst>
            <pc:docMk/>
            <pc:sldMk cId="1703563317" sldId="259"/>
            <ac:spMk id="12" creationId="{081E4A58-353D-44AE-B2FC-2A74E2E400F7}"/>
          </ac:spMkLst>
        </pc:spChg>
        <pc:spChg chg="add del">
          <ac:chgData name="Joey Blue" userId="44268760-63ed-4da0-87ee-6c95bbed7d59" providerId="ADAL" clId="{3B7BC8BA-4FC4-4413-85C6-6165DA839D1E}" dt="2024-10-17T15:33:27.359" v="1299" actId="26606"/>
          <ac:spMkLst>
            <pc:docMk/>
            <pc:sldMk cId="1703563317" sldId="259"/>
            <ac:spMk id="13" creationId="{00000000-0000-0000-0000-000000000000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4" creationId="{4300840D-0A0B-4512-BACA-B439D5B9C57C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5" creationId="{09588DA8-065E-4F6F-8EFD-43104AB2E0CF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6" creationId="{D2B78728-A580-49A7-84F9-6EF6F583ADE0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7" creationId="{C4285719-470E-454C-AF62-8323075F1F5B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8" creationId="{38FAA1A1-D861-433F-88FA-1E9D6FD31D11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19" creationId="{CD9FE4EF-C4D8-49A0-B2FF-81D8DB7D8A24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20" creationId="{8D71EDA1-87BF-4D5D-AB79-F346FD19278A}"/>
          </ac:spMkLst>
        </pc:spChg>
        <pc:spChg chg="add del">
          <ac:chgData name="Joey Blue" userId="44268760-63ed-4da0-87ee-6c95bbed7d59" providerId="ADAL" clId="{3B7BC8BA-4FC4-4413-85C6-6165DA839D1E}" dt="2024-10-17T15:33:29.294" v="1301" actId="26606"/>
          <ac:spMkLst>
            <pc:docMk/>
            <pc:sldMk cId="1703563317" sldId="259"/>
            <ac:spMk id="21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23" creationId="{9F7D5CDA-D291-4307-BF55-1381FED29634}"/>
          </ac:spMkLst>
        </pc:spChg>
        <pc:spChg chg="ad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25" creationId="{59B296B9-C5A5-4E4F-9B60-C907B5F1466C}"/>
          </ac:spMkLst>
        </pc:spChg>
        <pc:spChg chg="ad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26" creationId="{D0300FD3-5AF1-6305-15FA-9078072672E2}"/>
          </ac:spMkLst>
        </pc:spChg>
        <pc:spChg chg="add">
          <ac:chgData name="Joey Blue" userId="44268760-63ed-4da0-87ee-6c95bbed7d59" providerId="ADAL" clId="{3B7BC8BA-4FC4-4413-85C6-6165DA839D1E}" dt="2024-10-17T15:33:29.299" v="1302" actId="26606"/>
          <ac:spMkLst>
            <pc:docMk/>
            <pc:sldMk cId="1703563317" sldId="259"/>
            <ac:spMk id="27" creationId="{00000000-0000-0000-0000-000000000000}"/>
          </ac:spMkLst>
        </pc:spChg>
        <pc:graphicFrameChg chg="add del">
          <ac:chgData name="Joey Blue" userId="44268760-63ed-4da0-87ee-6c95bbed7d59" providerId="ADAL" clId="{3B7BC8BA-4FC4-4413-85C6-6165DA839D1E}" dt="2024-10-17T15:33:23.690" v="1297" actId="26606"/>
          <ac:graphicFrameMkLst>
            <pc:docMk/>
            <pc:sldMk cId="1703563317" sldId="259"/>
            <ac:graphicFrameMk id="5" creationId="{619045E4-D8FA-C9CB-1A24-6A5E1F792E2C}"/>
          </ac:graphicFrameMkLst>
        </pc:graphicFrameChg>
        <pc:picChg chg="del">
          <ac:chgData name="Joey Blue" userId="44268760-63ed-4da0-87ee-6c95bbed7d59" providerId="ADAL" clId="{3B7BC8BA-4FC4-4413-85C6-6165DA839D1E}" dt="2024-10-17T15:33:12.137" v="1295" actId="478"/>
          <ac:picMkLst>
            <pc:docMk/>
            <pc:sldMk cId="1703563317" sldId="259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3:29.299" v="1302" actId="26606"/>
          <ac:picMkLst>
            <pc:docMk/>
            <pc:sldMk cId="1703563317" sldId="259"/>
            <ac:picMk id="24" creationId="{454D461D-EF96-C8DB-6179-1CA75E4DE336}"/>
          </ac:picMkLst>
        </pc:picChg>
        <pc:cxnChg chg="add del">
          <ac:chgData name="Joey Blue" userId="44268760-63ed-4da0-87ee-6c95bbed7d59" providerId="ADAL" clId="{3B7BC8BA-4FC4-4413-85C6-6165DA839D1E}" dt="2024-10-17T15:33:23.690" v="1297" actId="26606"/>
          <ac:cxnSpMkLst>
            <pc:docMk/>
            <pc:sldMk cId="1703563317" sldId="259"/>
            <ac:cxnSpMk id="11" creationId="{C8F51B3F-8331-4E4A-AE96-D47B1006EEAD}"/>
          </ac:cxnSpMkLst>
        </pc:cxnChg>
      </pc:sldChg>
      <pc:sldChg chg="addSp delSp modSp mod setBg">
        <pc:chgData name="Joey Blue" userId="44268760-63ed-4da0-87ee-6c95bbed7d59" providerId="ADAL" clId="{3B7BC8BA-4FC4-4413-85C6-6165DA839D1E}" dt="2024-10-17T15:34:03.671" v="1308" actId="26606"/>
        <pc:sldMkLst>
          <pc:docMk/>
          <pc:sldMk cId="1392333623" sldId="260"/>
        </pc:sldMkLst>
        <pc:spChg chg="mo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2" creationId="{00000000-0000-0000-0000-000000000000}"/>
          </ac:spMkLst>
        </pc:spChg>
        <pc:spChg chg="mo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3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9" creationId="{9AA72BD9-2C5A-4EDC-931F-5AA08EACA0F3}"/>
          </ac:spMkLst>
        </pc:spChg>
        <pc:spChg chg="ad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11" creationId="{DD3981AC-7B61-4947-BCF3-F7AA7FA385B9}"/>
          </ac:spMkLst>
        </pc:spChg>
        <pc:spChg chg="ad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13" creationId="{55D4142C-5077-457F-A6AD-3FECFDB39685}"/>
          </ac:spMkLst>
        </pc:spChg>
        <pc:spChg chg="add">
          <ac:chgData name="Joey Blue" userId="44268760-63ed-4da0-87ee-6c95bbed7d59" providerId="ADAL" clId="{3B7BC8BA-4FC4-4413-85C6-6165DA839D1E}" dt="2024-10-17T15:34:03.671" v="1308" actId="26606"/>
          <ac:spMkLst>
            <pc:docMk/>
            <pc:sldMk cId="1392333623" sldId="260"/>
            <ac:spMk id="15" creationId="{7A5F0580-5EE9-419F-96EE-B6529EF6E7D0}"/>
          </ac:spMkLst>
        </pc:spChg>
        <pc:picChg chg="del">
          <ac:chgData name="Joey Blue" userId="44268760-63ed-4da0-87ee-6c95bbed7d59" providerId="ADAL" clId="{3B7BC8BA-4FC4-4413-85C6-6165DA839D1E}" dt="2024-10-17T15:34:00.775" v="1307" actId="478"/>
          <ac:picMkLst>
            <pc:docMk/>
            <pc:sldMk cId="1392333623" sldId="260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4:03.671" v="1308" actId="26606"/>
          <ac:picMkLst>
            <pc:docMk/>
            <pc:sldMk cId="1392333623" sldId="260"/>
            <ac:picMk id="5" creationId="{A67F78C3-C8EB-9F4F-5E2D-BEE632035202}"/>
          </ac:picMkLst>
        </pc:picChg>
      </pc:sldChg>
      <pc:sldChg chg="del">
        <pc:chgData name="Joey Blue" userId="44268760-63ed-4da0-87ee-6c95bbed7d59" providerId="ADAL" clId="{3B7BC8BA-4FC4-4413-85C6-6165DA839D1E}" dt="2024-10-17T14:56:20.057" v="469" actId="47"/>
        <pc:sldMkLst>
          <pc:docMk/>
          <pc:sldMk cId="3642592826" sldId="261"/>
        </pc:sldMkLst>
      </pc:sldChg>
      <pc:sldChg chg="addSp delSp modSp mod setBg">
        <pc:chgData name="Joey Blue" userId="44268760-63ed-4da0-87ee-6c95bbed7d59" providerId="ADAL" clId="{3B7BC8BA-4FC4-4413-85C6-6165DA839D1E}" dt="2024-10-17T15:35:14.998" v="1319" actId="26606"/>
        <pc:sldMkLst>
          <pc:docMk/>
          <pc:sldMk cId="4257359273" sldId="262"/>
        </pc:sldMkLst>
        <pc:spChg chg="mod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3" creationId="{00000000-0000-0000-0000-000000000000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8" creationId="{09588DA8-065E-4F6F-8EFD-43104AB2E0CF}"/>
          </ac:spMkLst>
        </pc:spChg>
        <pc:spChg chg="add del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9" creationId="{9AA72BD9-2C5A-4EDC-931F-5AA08EACA0F3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10" creationId="{C4285719-470E-454C-AF62-8323075F1F5B}"/>
          </ac:spMkLst>
        </pc:spChg>
        <pc:spChg chg="add del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11" creationId="{DD3981AC-7B61-4947-BCF3-F7AA7FA385B9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12" creationId="{CD9FE4EF-C4D8-49A0-B2FF-81D8DB7D8A24}"/>
          </ac:spMkLst>
        </pc:spChg>
        <pc:spChg chg="add del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13" creationId="{55D4142C-5077-457F-A6AD-3FECFDB39685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14" creationId="{4300840D-0A0B-4512-BACA-B439D5B9C57C}"/>
          </ac:spMkLst>
        </pc:spChg>
        <pc:spChg chg="add del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15" creationId="{7A5F0580-5EE9-419F-96EE-B6529EF6E7D0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16" creationId="{D2B78728-A580-49A7-84F9-6EF6F583ADE0}"/>
          </ac:spMkLst>
        </pc:spChg>
        <pc:spChg chg="add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17" creationId="{7C432AFE-B3D2-4BFF-BF8F-96C27AFF1AC7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18" creationId="{38FAA1A1-D861-433F-88FA-1E9D6FD31D11}"/>
          </ac:spMkLst>
        </pc:spChg>
        <pc:spChg chg="add del">
          <ac:chgData name="Joey Blue" userId="44268760-63ed-4da0-87ee-6c95bbed7d59" providerId="ADAL" clId="{3B7BC8BA-4FC4-4413-85C6-6165DA839D1E}" dt="2024-10-17T15:34:59.121" v="1315" actId="26606"/>
          <ac:spMkLst>
            <pc:docMk/>
            <pc:sldMk cId="4257359273" sldId="262"/>
            <ac:spMk id="20" creationId="{8D71EDA1-87BF-4D5D-AB79-F346FD19278A}"/>
          </ac:spMkLst>
        </pc:spChg>
        <pc:spChg chg="add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22" creationId="{AF2F604E-43BE-4DC3-B983-E071523364F8}"/>
          </ac:spMkLst>
        </pc:spChg>
        <pc:spChg chg="add">
          <ac:chgData name="Joey Blue" userId="44268760-63ed-4da0-87ee-6c95bbed7d59" providerId="ADAL" clId="{3B7BC8BA-4FC4-4413-85C6-6165DA839D1E}" dt="2024-10-17T15:35:14.998" v="1319" actId="26606"/>
          <ac:spMkLst>
            <pc:docMk/>
            <pc:sldMk cId="4257359273" sldId="262"/>
            <ac:spMk id="24" creationId="{08C9B587-E65E-4B52-B37C-ABEBB6E87928}"/>
          </ac:spMkLst>
        </pc:spChg>
        <pc:picChg chg="del">
          <ac:chgData name="Joey Blue" userId="44268760-63ed-4da0-87ee-6c95bbed7d59" providerId="ADAL" clId="{3B7BC8BA-4FC4-4413-85C6-6165DA839D1E}" dt="2024-10-17T15:34:39.055" v="1313" actId="478"/>
          <ac:picMkLst>
            <pc:docMk/>
            <pc:sldMk cId="4257359273" sldId="262"/>
            <ac:picMk id="4" creationId="{00000000-0000-0000-0000-000000000000}"/>
          </ac:picMkLst>
        </pc:picChg>
        <pc:picChg chg="add mod">
          <ac:chgData name="Joey Blue" userId="44268760-63ed-4da0-87ee-6c95bbed7d59" providerId="ADAL" clId="{3B7BC8BA-4FC4-4413-85C6-6165DA839D1E}" dt="2024-10-17T15:35:14.998" v="1319" actId="26606"/>
          <ac:picMkLst>
            <pc:docMk/>
            <pc:sldMk cId="4257359273" sldId="262"/>
            <ac:picMk id="5" creationId="{6488CB73-F7D2-1BDB-220B-A2EBA2CAEE92}"/>
          </ac:picMkLst>
        </pc:picChg>
      </pc:sldChg>
      <pc:sldChg chg="del">
        <pc:chgData name="Joey Blue" userId="44268760-63ed-4da0-87ee-6c95bbed7d59" providerId="ADAL" clId="{3B7BC8BA-4FC4-4413-85C6-6165DA839D1E}" dt="2024-10-17T15:27:01.185" v="1274" actId="47"/>
        <pc:sldMkLst>
          <pc:docMk/>
          <pc:sldMk cId="30775026" sldId="263"/>
        </pc:sldMkLst>
      </pc:sldChg>
      <pc:sldChg chg="del">
        <pc:chgData name="Joey Blue" userId="44268760-63ed-4da0-87ee-6c95bbed7d59" providerId="ADAL" clId="{3B7BC8BA-4FC4-4413-85C6-6165DA839D1E}" dt="2024-10-17T15:27:03.900" v="1276" actId="47"/>
        <pc:sldMkLst>
          <pc:docMk/>
          <pc:sldMk cId="4200651301" sldId="264"/>
        </pc:sldMkLst>
      </pc:sldChg>
      <pc:sldChg chg="del">
        <pc:chgData name="Joey Blue" userId="44268760-63ed-4da0-87ee-6c95bbed7d59" providerId="ADAL" clId="{3B7BC8BA-4FC4-4413-85C6-6165DA839D1E}" dt="2024-10-17T15:27:04.393" v="1277" actId="47"/>
        <pc:sldMkLst>
          <pc:docMk/>
          <pc:sldMk cId="1684738767" sldId="265"/>
        </pc:sldMkLst>
      </pc:sldChg>
      <pc:sldChg chg="del">
        <pc:chgData name="Joey Blue" userId="44268760-63ed-4da0-87ee-6c95bbed7d59" providerId="ADAL" clId="{3B7BC8BA-4FC4-4413-85C6-6165DA839D1E}" dt="2024-10-17T15:27:05.294" v="1278" actId="47"/>
        <pc:sldMkLst>
          <pc:docMk/>
          <pc:sldMk cId="3038680618" sldId="266"/>
        </pc:sldMkLst>
      </pc:sldChg>
      <pc:sldChg chg="del">
        <pc:chgData name="Joey Blue" userId="44268760-63ed-4da0-87ee-6c95bbed7d59" providerId="ADAL" clId="{3B7BC8BA-4FC4-4413-85C6-6165DA839D1E}" dt="2024-10-17T15:27:02.768" v="1275" actId="47"/>
        <pc:sldMkLst>
          <pc:docMk/>
          <pc:sldMk cId="744256031" sldId="267"/>
        </pc:sldMkLst>
      </pc:sldChg>
      <pc:sldChg chg="addSp delSp modSp mod setBg">
        <pc:chgData name="Joey Blue" userId="44268760-63ed-4da0-87ee-6c95bbed7d59" providerId="ADAL" clId="{3B7BC8BA-4FC4-4413-85C6-6165DA839D1E}" dt="2024-10-17T15:35:44.411" v="1325" actId="26606"/>
        <pc:sldMkLst>
          <pc:docMk/>
          <pc:sldMk cId="1871505034" sldId="268"/>
        </pc:sldMkLst>
        <pc:spChg chg="mod">
          <ac:chgData name="Joey Blue" userId="44268760-63ed-4da0-87ee-6c95bbed7d59" providerId="ADAL" clId="{3B7BC8BA-4FC4-4413-85C6-6165DA839D1E}" dt="2024-10-17T15:35:44.411" v="1325" actId="26606"/>
          <ac:spMkLst>
            <pc:docMk/>
            <pc:sldMk cId="1871505034" sldId="268"/>
            <ac:spMk id="3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5:44.411" v="1325" actId="26606"/>
          <ac:spMkLst>
            <pc:docMk/>
            <pc:sldMk cId="1871505034" sldId="268"/>
            <ac:spMk id="9" creationId="{9AA72BD9-2C5A-4EDC-931F-5AA08EACA0F3}"/>
          </ac:spMkLst>
        </pc:spChg>
        <pc:spChg chg="add">
          <ac:chgData name="Joey Blue" userId="44268760-63ed-4da0-87ee-6c95bbed7d59" providerId="ADAL" clId="{3B7BC8BA-4FC4-4413-85C6-6165DA839D1E}" dt="2024-10-17T15:35:44.411" v="1325" actId="26606"/>
          <ac:spMkLst>
            <pc:docMk/>
            <pc:sldMk cId="1871505034" sldId="268"/>
            <ac:spMk id="11" creationId="{DD3981AC-7B61-4947-BCF3-F7AA7FA385B9}"/>
          </ac:spMkLst>
        </pc:spChg>
        <pc:spChg chg="add">
          <ac:chgData name="Joey Blue" userId="44268760-63ed-4da0-87ee-6c95bbed7d59" providerId="ADAL" clId="{3B7BC8BA-4FC4-4413-85C6-6165DA839D1E}" dt="2024-10-17T15:35:44.411" v="1325" actId="26606"/>
          <ac:spMkLst>
            <pc:docMk/>
            <pc:sldMk cId="1871505034" sldId="268"/>
            <ac:spMk id="13" creationId="{55D4142C-5077-457F-A6AD-3FECFDB39685}"/>
          </ac:spMkLst>
        </pc:spChg>
        <pc:spChg chg="add">
          <ac:chgData name="Joey Blue" userId="44268760-63ed-4da0-87ee-6c95bbed7d59" providerId="ADAL" clId="{3B7BC8BA-4FC4-4413-85C6-6165DA839D1E}" dt="2024-10-17T15:35:44.411" v="1325" actId="26606"/>
          <ac:spMkLst>
            <pc:docMk/>
            <pc:sldMk cId="1871505034" sldId="268"/>
            <ac:spMk id="15" creationId="{7A5F0580-5EE9-419F-96EE-B6529EF6E7D0}"/>
          </ac:spMkLst>
        </pc:spChg>
        <pc:picChg chg="del">
          <ac:chgData name="Joey Blue" userId="44268760-63ed-4da0-87ee-6c95bbed7d59" providerId="ADAL" clId="{3B7BC8BA-4FC4-4413-85C6-6165DA839D1E}" dt="2024-10-17T15:35:36.070" v="1324" actId="478"/>
          <ac:picMkLst>
            <pc:docMk/>
            <pc:sldMk cId="1871505034" sldId="268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5:44.411" v="1325" actId="26606"/>
          <ac:picMkLst>
            <pc:docMk/>
            <pc:sldMk cId="1871505034" sldId="268"/>
            <ac:picMk id="5" creationId="{95AD13DF-B2A7-3838-E616-0E9C2F7851A1}"/>
          </ac:picMkLst>
        </pc:picChg>
      </pc:sldChg>
      <pc:sldChg chg="addSp delSp modSp mod setBg">
        <pc:chgData name="Joey Blue" userId="44268760-63ed-4da0-87ee-6c95bbed7d59" providerId="ADAL" clId="{3B7BC8BA-4FC4-4413-85C6-6165DA839D1E}" dt="2024-10-17T15:38:05.574" v="1334" actId="26606"/>
        <pc:sldMkLst>
          <pc:docMk/>
          <pc:sldMk cId="3196899321" sldId="269"/>
        </pc:sldMkLst>
        <pc:spChg chg="mod">
          <ac:chgData name="Joey Blue" userId="44268760-63ed-4da0-87ee-6c95bbed7d59" providerId="ADAL" clId="{3B7BC8BA-4FC4-4413-85C6-6165DA839D1E}" dt="2024-10-17T15:38:05.574" v="1334" actId="26606"/>
          <ac:spMkLst>
            <pc:docMk/>
            <pc:sldMk cId="3196899321" sldId="269"/>
            <ac:spMk id="3" creationId="{00000000-0000-0000-0000-000000000000}"/>
          </ac:spMkLst>
        </pc:spChg>
        <pc:spChg chg="add del">
          <ac:chgData name="Joey Blue" userId="44268760-63ed-4da0-87ee-6c95bbed7d59" providerId="ADAL" clId="{3B7BC8BA-4FC4-4413-85C6-6165DA839D1E}" dt="2024-10-17T15:38:05.574" v="1334" actId="26606"/>
          <ac:spMkLst>
            <pc:docMk/>
            <pc:sldMk cId="3196899321" sldId="269"/>
            <ac:spMk id="9" creationId="{7C432AFE-B3D2-4BFF-BF8F-96C27AFF1AC7}"/>
          </ac:spMkLst>
        </pc:spChg>
        <pc:spChg chg="add del">
          <ac:chgData name="Joey Blue" userId="44268760-63ed-4da0-87ee-6c95bbed7d59" providerId="ADAL" clId="{3B7BC8BA-4FC4-4413-85C6-6165DA839D1E}" dt="2024-10-17T15:38:05.574" v="1334" actId="26606"/>
          <ac:spMkLst>
            <pc:docMk/>
            <pc:sldMk cId="3196899321" sldId="269"/>
            <ac:spMk id="11" creationId="{AF2F604E-43BE-4DC3-B983-E071523364F8}"/>
          </ac:spMkLst>
        </pc:spChg>
        <pc:spChg chg="add del">
          <ac:chgData name="Joey Blue" userId="44268760-63ed-4da0-87ee-6c95bbed7d59" providerId="ADAL" clId="{3B7BC8BA-4FC4-4413-85C6-6165DA839D1E}" dt="2024-10-17T15:38:05.574" v="1334" actId="26606"/>
          <ac:spMkLst>
            <pc:docMk/>
            <pc:sldMk cId="3196899321" sldId="269"/>
            <ac:spMk id="13" creationId="{08C9B587-E65E-4B52-B37C-ABEBB6E87928}"/>
          </ac:spMkLst>
        </pc:spChg>
        <pc:spChg chg="add">
          <ac:chgData name="Joey Blue" userId="44268760-63ed-4da0-87ee-6c95bbed7d59" providerId="ADAL" clId="{3B7BC8BA-4FC4-4413-85C6-6165DA839D1E}" dt="2024-10-17T15:38:05.574" v="1334" actId="26606"/>
          <ac:spMkLst>
            <pc:docMk/>
            <pc:sldMk cId="3196899321" sldId="269"/>
            <ac:spMk id="18" creationId="{E8A8EAB8-D2FF-444D-B34B-7D32F106AD0E}"/>
          </ac:spMkLst>
        </pc:spChg>
        <pc:picChg chg="del">
          <ac:chgData name="Joey Blue" userId="44268760-63ed-4da0-87ee-6c95bbed7d59" providerId="ADAL" clId="{3B7BC8BA-4FC4-4413-85C6-6165DA839D1E}" dt="2024-10-17T15:35:48.041" v="1326" actId="478"/>
          <ac:picMkLst>
            <pc:docMk/>
            <pc:sldMk cId="3196899321" sldId="269"/>
            <ac:picMk id="4" creationId="{00000000-0000-0000-0000-000000000000}"/>
          </ac:picMkLst>
        </pc:picChg>
        <pc:picChg chg="add mod ord">
          <ac:chgData name="Joey Blue" userId="44268760-63ed-4da0-87ee-6c95bbed7d59" providerId="ADAL" clId="{3B7BC8BA-4FC4-4413-85C6-6165DA839D1E}" dt="2024-10-17T15:38:05.574" v="1334" actId="26606"/>
          <ac:picMkLst>
            <pc:docMk/>
            <pc:sldMk cId="3196899321" sldId="269"/>
            <ac:picMk id="5" creationId="{8967A921-5DAA-C914-D4AA-331586FFC8A6}"/>
          </ac:picMkLst>
        </pc:picChg>
        <pc:cxnChg chg="add">
          <ac:chgData name="Joey Blue" userId="44268760-63ed-4da0-87ee-6c95bbed7d59" providerId="ADAL" clId="{3B7BC8BA-4FC4-4413-85C6-6165DA839D1E}" dt="2024-10-17T15:38:05.574" v="1334" actId="26606"/>
          <ac:cxnSpMkLst>
            <pc:docMk/>
            <pc:sldMk cId="3196899321" sldId="269"/>
            <ac:cxnSpMk id="20" creationId="{EEA38897-7BA3-4408-8083-3235339C4A60}"/>
          </ac:cxnSpMkLst>
        </pc:cxnChg>
        <pc:cxnChg chg="add">
          <ac:chgData name="Joey Blue" userId="44268760-63ed-4da0-87ee-6c95bbed7d59" providerId="ADAL" clId="{3B7BC8BA-4FC4-4413-85C6-6165DA839D1E}" dt="2024-10-17T15:38:05.574" v="1334" actId="26606"/>
          <ac:cxnSpMkLst>
            <pc:docMk/>
            <pc:sldMk cId="3196899321" sldId="269"/>
            <ac:cxnSpMk id="22" creationId="{F11AD06B-AB20-4097-8606-5DA00DBACE88}"/>
          </ac:cxnSpMkLst>
        </pc:cxnChg>
      </pc:sldChg>
      <pc:sldChg chg="addSp delSp modSp mod setBg">
        <pc:chgData name="Joey Blue" userId="44268760-63ed-4da0-87ee-6c95bbed7d59" providerId="ADAL" clId="{3B7BC8BA-4FC4-4413-85C6-6165DA839D1E}" dt="2024-10-17T15:36:05.478" v="1329" actId="26606"/>
        <pc:sldMkLst>
          <pc:docMk/>
          <pc:sldMk cId="2387581507" sldId="270"/>
        </pc:sldMkLst>
        <pc:spChg chg="mod">
          <ac:chgData name="Joey Blue" userId="44268760-63ed-4da0-87ee-6c95bbed7d59" providerId="ADAL" clId="{3B7BC8BA-4FC4-4413-85C6-6165DA839D1E}" dt="2024-10-17T15:36:05.478" v="1329" actId="26606"/>
          <ac:spMkLst>
            <pc:docMk/>
            <pc:sldMk cId="2387581507" sldId="270"/>
            <ac:spMk id="3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6:05.478" v="1329" actId="26606"/>
          <ac:spMkLst>
            <pc:docMk/>
            <pc:sldMk cId="2387581507" sldId="270"/>
            <ac:spMk id="9" creationId="{7C432AFE-B3D2-4BFF-BF8F-96C27AFF1AC7}"/>
          </ac:spMkLst>
        </pc:spChg>
        <pc:spChg chg="add">
          <ac:chgData name="Joey Blue" userId="44268760-63ed-4da0-87ee-6c95bbed7d59" providerId="ADAL" clId="{3B7BC8BA-4FC4-4413-85C6-6165DA839D1E}" dt="2024-10-17T15:36:05.478" v="1329" actId="26606"/>
          <ac:spMkLst>
            <pc:docMk/>
            <pc:sldMk cId="2387581507" sldId="270"/>
            <ac:spMk id="11" creationId="{AF2F604E-43BE-4DC3-B983-E071523364F8}"/>
          </ac:spMkLst>
        </pc:spChg>
        <pc:spChg chg="add">
          <ac:chgData name="Joey Blue" userId="44268760-63ed-4da0-87ee-6c95bbed7d59" providerId="ADAL" clId="{3B7BC8BA-4FC4-4413-85C6-6165DA839D1E}" dt="2024-10-17T15:36:05.478" v="1329" actId="26606"/>
          <ac:spMkLst>
            <pc:docMk/>
            <pc:sldMk cId="2387581507" sldId="270"/>
            <ac:spMk id="13" creationId="{08C9B587-E65E-4B52-B37C-ABEBB6E87928}"/>
          </ac:spMkLst>
        </pc:spChg>
        <pc:picChg chg="del">
          <ac:chgData name="Joey Blue" userId="44268760-63ed-4da0-87ee-6c95bbed7d59" providerId="ADAL" clId="{3B7BC8BA-4FC4-4413-85C6-6165DA839D1E}" dt="2024-10-17T15:35:59.966" v="1328" actId="478"/>
          <ac:picMkLst>
            <pc:docMk/>
            <pc:sldMk cId="2387581507" sldId="270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6:05.478" v="1329" actId="26606"/>
          <ac:picMkLst>
            <pc:docMk/>
            <pc:sldMk cId="2387581507" sldId="270"/>
            <ac:picMk id="5" creationId="{DEE31CCF-69FD-243F-ABBC-96D55B05D51E}"/>
          </ac:picMkLst>
        </pc:picChg>
      </pc:sldChg>
      <pc:sldChg chg="addSp delSp modSp mod setBg setClrOvrMap">
        <pc:chgData name="Joey Blue" userId="44268760-63ed-4da0-87ee-6c95bbed7d59" providerId="ADAL" clId="{3B7BC8BA-4FC4-4413-85C6-6165DA839D1E}" dt="2024-10-17T15:36:15.346" v="1331" actId="26606"/>
        <pc:sldMkLst>
          <pc:docMk/>
          <pc:sldMk cId="3913179331" sldId="271"/>
        </pc:sldMkLst>
        <pc:spChg chg="mod">
          <ac:chgData name="Joey Blue" userId="44268760-63ed-4da0-87ee-6c95bbed7d59" providerId="ADAL" clId="{3B7BC8BA-4FC4-4413-85C6-6165DA839D1E}" dt="2024-10-17T15:36:15.346" v="1331" actId="26606"/>
          <ac:spMkLst>
            <pc:docMk/>
            <pc:sldMk cId="3913179331" sldId="271"/>
            <ac:spMk id="3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6:15.346" v="1331" actId="26606"/>
          <ac:spMkLst>
            <pc:docMk/>
            <pc:sldMk cId="3913179331" sldId="271"/>
            <ac:spMk id="9" creationId="{9228552E-C8B1-4A80-8448-0787CE0FC704}"/>
          </ac:spMkLst>
        </pc:spChg>
        <pc:picChg chg="del">
          <ac:chgData name="Joey Blue" userId="44268760-63ed-4da0-87ee-6c95bbed7d59" providerId="ADAL" clId="{3B7BC8BA-4FC4-4413-85C6-6165DA839D1E}" dt="2024-10-17T15:36:12.888" v="1330" actId="478"/>
          <ac:picMkLst>
            <pc:docMk/>
            <pc:sldMk cId="3913179331" sldId="271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6:15.346" v="1331" actId="26606"/>
          <ac:picMkLst>
            <pc:docMk/>
            <pc:sldMk cId="3913179331" sldId="271"/>
            <ac:picMk id="5" creationId="{2024EDBE-2C76-9571-7D75-07C6A13D8641}"/>
          </ac:picMkLst>
        </pc:picChg>
      </pc:sldChg>
      <pc:sldChg chg="addSp delSp modSp mod setBg">
        <pc:chgData name="Joey Blue" userId="44268760-63ed-4da0-87ee-6c95bbed7d59" providerId="ADAL" clId="{3B7BC8BA-4FC4-4413-85C6-6165DA839D1E}" dt="2024-10-17T15:36:24.805" v="1333" actId="26606"/>
        <pc:sldMkLst>
          <pc:docMk/>
          <pc:sldMk cId="2016747512" sldId="272"/>
        </pc:sldMkLst>
        <pc:spChg chg="mod">
          <ac:chgData name="Joey Blue" userId="44268760-63ed-4da0-87ee-6c95bbed7d59" providerId="ADAL" clId="{3B7BC8BA-4FC4-4413-85C6-6165DA839D1E}" dt="2024-10-17T15:36:24.805" v="1333" actId="26606"/>
          <ac:spMkLst>
            <pc:docMk/>
            <pc:sldMk cId="2016747512" sldId="272"/>
            <ac:spMk id="3" creationId="{00000000-0000-0000-0000-000000000000}"/>
          </ac:spMkLst>
        </pc:spChg>
        <pc:spChg chg="add">
          <ac:chgData name="Joey Blue" userId="44268760-63ed-4da0-87ee-6c95bbed7d59" providerId="ADAL" clId="{3B7BC8BA-4FC4-4413-85C6-6165DA839D1E}" dt="2024-10-17T15:36:24.805" v="1333" actId="26606"/>
          <ac:spMkLst>
            <pc:docMk/>
            <pc:sldMk cId="2016747512" sldId="272"/>
            <ac:spMk id="9" creationId="{9AA72BD9-2C5A-4EDC-931F-5AA08EACA0F3}"/>
          </ac:spMkLst>
        </pc:spChg>
        <pc:spChg chg="add">
          <ac:chgData name="Joey Blue" userId="44268760-63ed-4da0-87ee-6c95bbed7d59" providerId="ADAL" clId="{3B7BC8BA-4FC4-4413-85C6-6165DA839D1E}" dt="2024-10-17T15:36:24.805" v="1333" actId="26606"/>
          <ac:spMkLst>
            <pc:docMk/>
            <pc:sldMk cId="2016747512" sldId="272"/>
            <ac:spMk id="11" creationId="{DD3981AC-7B61-4947-BCF3-F7AA7FA385B9}"/>
          </ac:spMkLst>
        </pc:spChg>
        <pc:spChg chg="add">
          <ac:chgData name="Joey Blue" userId="44268760-63ed-4da0-87ee-6c95bbed7d59" providerId="ADAL" clId="{3B7BC8BA-4FC4-4413-85C6-6165DA839D1E}" dt="2024-10-17T15:36:24.805" v="1333" actId="26606"/>
          <ac:spMkLst>
            <pc:docMk/>
            <pc:sldMk cId="2016747512" sldId="272"/>
            <ac:spMk id="13" creationId="{55D4142C-5077-457F-A6AD-3FECFDB39685}"/>
          </ac:spMkLst>
        </pc:spChg>
        <pc:spChg chg="add">
          <ac:chgData name="Joey Blue" userId="44268760-63ed-4da0-87ee-6c95bbed7d59" providerId="ADAL" clId="{3B7BC8BA-4FC4-4413-85C6-6165DA839D1E}" dt="2024-10-17T15:36:24.805" v="1333" actId="26606"/>
          <ac:spMkLst>
            <pc:docMk/>
            <pc:sldMk cId="2016747512" sldId="272"/>
            <ac:spMk id="15" creationId="{7A5F0580-5EE9-419F-96EE-B6529EF6E7D0}"/>
          </ac:spMkLst>
        </pc:spChg>
        <pc:picChg chg="del">
          <ac:chgData name="Joey Blue" userId="44268760-63ed-4da0-87ee-6c95bbed7d59" providerId="ADAL" clId="{3B7BC8BA-4FC4-4413-85C6-6165DA839D1E}" dt="2024-10-17T15:36:19.277" v="1332" actId="478"/>
          <ac:picMkLst>
            <pc:docMk/>
            <pc:sldMk cId="2016747512" sldId="272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6:24.805" v="1333" actId="26606"/>
          <ac:picMkLst>
            <pc:docMk/>
            <pc:sldMk cId="2016747512" sldId="272"/>
            <ac:picMk id="5" creationId="{EA1AFF67-3BF7-9474-C8C5-F723C87860B4}"/>
          </ac:picMkLst>
        </pc:picChg>
      </pc:sldChg>
      <pc:sldChg chg="addSp delSp modSp mod setBg addAnim">
        <pc:chgData name="Joey Blue" userId="44268760-63ed-4da0-87ee-6c95bbed7d59" providerId="ADAL" clId="{3B7BC8BA-4FC4-4413-85C6-6165DA839D1E}" dt="2024-10-17T15:33:48.771" v="1306"/>
        <pc:sldMkLst>
          <pc:docMk/>
          <pc:sldMk cId="2500649296" sldId="273"/>
        </pc:sldMkLst>
        <pc:spChg chg="mo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2" creationId="{00000000-0000-0000-0000-000000000000}"/>
          </ac:spMkLst>
        </pc:spChg>
        <pc:spChg chg="mo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3" creationId="{00000000-0000-0000-0000-000000000000}"/>
          </ac:spMkLst>
        </pc:spChg>
        <pc:spChg chg="add del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9" creationId="{23D09407-53BC-485E-B4CE-BC5E4FC4B25B}"/>
          </ac:spMkLst>
        </pc:spChg>
        <pc:spChg chg="add del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11" creationId="{921DB988-49FC-4608-B0A2-E2F3A4019041}"/>
          </ac:spMkLst>
        </pc:spChg>
        <pc:spChg chg="ad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29" creationId="{0671A8AE-40A1-4631-A6B8-581AFF065482}"/>
          </ac:spMkLst>
        </pc:spChg>
        <pc:spChg chg="ad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31" creationId="{AB58EF07-17C2-48CF-ABB0-EEF1F17CB8F0}"/>
          </ac:spMkLst>
        </pc:spChg>
        <pc:spChg chg="ad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33" creationId="{AF2F604E-43BE-4DC3-B983-E071523364F8}"/>
          </ac:spMkLst>
        </pc:spChg>
        <pc:spChg chg="add">
          <ac:chgData name="Joey Blue" userId="44268760-63ed-4da0-87ee-6c95bbed7d59" providerId="ADAL" clId="{3B7BC8BA-4FC4-4413-85C6-6165DA839D1E}" dt="2024-10-17T15:33:48.768" v="1305" actId="26606"/>
          <ac:spMkLst>
            <pc:docMk/>
            <pc:sldMk cId="2500649296" sldId="273"/>
            <ac:spMk id="35" creationId="{08C9B587-E65E-4B52-B37C-ABEBB6E87928}"/>
          </ac:spMkLst>
        </pc:spChg>
        <pc:grpChg chg="add del">
          <ac:chgData name="Joey Blue" userId="44268760-63ed-4da0-87ee-6c95bbed7d59" providerId="ADAL" clId="{3B7BC8BA-4FC4-4413-85C6-6165DA839D1E}" dt="2024-10-17T15:33:48.768" v="1305" actId="26606"/>
          <ac:grpSpMkLst>
            <pc:docMk/>
            <pc:sldMk cId="2500649296" sldId="273"/>
            <ac:grpSpMk id="13" creationId="{E9B930FD-8671-4C4C-ADCF-73AC1D0CD417}"/>
          </ac:grpSpMkLst>
        </pc:grpChg>
        <pc:grpChg chg="add del">
          <ac:chgData name="Joey Blue" userId="44268760-63ed-4da0-87ee-6c95bbed7d59" providerId="ADAL" clId="{3B7BC8BA-4FC4-4413-85C6-6165DA839D1E}" dt="2024-10-17T15:33:48.768" v="1305" actId="26606"/>
          <ac:grpSpMkLst>
            <pc:docMk/>
            <pc:sldMk cId="2500649296" sldId="273"/>
            <ac:grpSpMk id="19" creationId="{383C2651-AE0C-4AE4-8725-E2F9414FE219}"/>
          </ac:grpSpMkLst>
        </pc:grpChg>
        <pc:picChg chg="del mod">
          <ac:chgData name="Joey Blue" userId="44268760-63ed-4da0-87ee-6c95bbed7d59" providerId="ADAL" clId="{3B7BC8BA-4FC4-4413-85C6-6165DA839D1E}" dt="2024-10-17T15:33:46.089" v="1304" actId="478"/>
          <ac:picMkLst>
            <pc:docMk/>
            <pc:sldMk cId="2500649296" sldId="273"/>
            <ac:picMk id="4" creationId="{00000000-0000-0000-0000-000000000000}"/>
          </ac:picMkLst>
        </pc:picChg>
        <pc:picChg chg="add">
          <ac:chgData name="Joey Blue" userId="44268760-63ed-4da0-87ee-6c95bbed7d59" providerId="ADAL" clId="{3B7BC8BA-4FC4-4413-85C6-6165DA839D1E}" dt="2024-10-17T15:33:48.768" v="1305" actId="26606"/>
          <ac:picMkLst>
            <pc:docMk/>
            <pc:sldMk cId="2500649296" sldId="273"/>
            <ac:picMk id="25" creationId="{662C008C-7F39-38C1-0E0D-23983A8A2B9F}"/>
          </ac:picMkLst>
        </pc:picChg>
      </pc:sldChg>
      <pc:sldChg chg="del">
        <pc:chgData name="Joey Blue" userId="44268760-63ed-4da0-87ee-6c95bbed7d59" providerId="ADAL" clId="{3B7BC8BA-4FC4-4413-85C6-6165DA839D1E}" dt="2024-10-17T14:39:08.451" v="4" actId="47"/>
        <pc:sldMkLst>
          <pc:docMk/>
          <pc:sldMk cId="836001337" sldId="274"/>
        </pc:sldMkLst>
      </pc:sldChg>
      <pc:sldChg chg="addSp delSp modSp add mod setBg setClrOvrMap">
        <pc:chgData name="Joey Blue" userId="44268760-63ed-4da0-87ee-6c95bbed7d59" providerId="ADAL" clId="{3B7BC8BA-4FC4-4413-85C6-6165DA839D1E}" dt="2024-10-17T15:34:25.915" v="1312" actId="26606"/>
        <pc:sldMkLst>
          <pc:docMk/>
          <pc:sldMk cId="2501795393" sldId="274"/>
        </pc:sldMkLst>
        <pc:spChg chg="mo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2" creationId="{C34BBDA2-612A-6CEE-AB1E-9E7CFC0338B1}"/>
          </ac:spMkLst>
        </pc:spChg>
        <pc:spChg chg="add del mo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3" creationId="{F64D1D62-6FD3-914C-9E9E-717DB6C86BDB}"/>
          </ac:spMkLst>
        </pc:spChg>
        <pc:spChg chg="add del">
          <ac:chgData name="Joey Blue" userId="44268760-63ed-4da0-87ee-6c95bbed7d59" providerId="ADAL" clId="{3B7BC8BA-4FC4-4413-85C6-6165DA839D1E}" dt="2024-10-17T15:34:25.897" v="1311" actId="26606"/>
          <ac:spMkLst>
            <pc:docMk/>
            <pc:sldMk cId="2501795393" sldId="274"/>
            <ac:spMk id="9" creationId="{A3EFF7B1-6CB7-47D1-AD37-B870CA2B2151}"/>
          </ac:spMkLst>
        </pc:spChg>
        <pc:spChg chg="add del">
          <ac:chgData name="Joey Blue" userId="44268760-63ed-4da0-87ee-6c95bbed7d59" providerId="ADAL" clId="{3B7BC8BA-4FC4-4413-85C6-6165DA839D1E}" dt="2024-10-17T15:34:25.897" v="1311" actId="26606"/>
          <ac:spMkLst>
            <pc:docMk/>
            <pc:sldMk cId="2501795393" sldId="274"/>
            <ac:spMk id="11" creationId="{7FA2962B-21B6-4689-A95D-A8FF6ADE47F1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15" creationId="{B5DC987A-A8C7-4C23-9BF5-33E9F6F21DCB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17" creationId="{F213F2CF-C6DF-4CE1-A6F0-E3B1BFBB0B23}"/>
          </ac:spMkLst>
        </pc:spChg>
        <pc:spChg chg="add del">
          <ac:chgData name="Joey Blue" userId="44268760-63ed-4da0-87ee-6c95bbed7d59" providerId="ADAL" clId="{3B7BC8BA-4FC4-4413-85C6-6165DA839D1E}" dt="2024-10-17T15:34:25.897" v="1311" actId="26606"/>
          <ac:spMkLst>
            <pc:docMk/>
            <pc:sldMk cId="2501795393" sldId="274"/>
            <ac:spMk id="27" creationId="{A00D2CE1-35C1-46E6-BD59-CEE668BD90F4}"/>
          </ac:spMkLst>
        </pc:spChg>
        <pc:spChg chg="add del">
          <ac:chgData name="Joey Blue" userId="44268760-63ed-4da0-87ee-6c95bbed7d59" providerId="ADAL" clId="{3B7BC8BA-4FC4-4413-85C6-6165DA839D1E}" dt="2024-10-17T15:34:25.897" v="1311" actId="26606"/>
          <ac:spMkLst>
            <pc:docMk/>
            <pc:sldMk cId="2501795393" sldId="274"/>
            <ac:spMk id="35" creationId="{E18403B7-F2C7-4C07-8522-21C31910902C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43" creationId="{E5F17139-31EE-46AC-B04F-DBBD852DD6CB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44" creationId="{AAD42DD4-86F6-4FD2-869F-32D35E310CF6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45" creationId="{4C36B8C5-0DEB-41B5-911D-572E2E835E3C}"/>
          </ac:spMkLst>
        </pc:spChg>
        <pc:spChg chg="add">
          <ac:chgData name="Joey Blue" userId="44268760-63ed-4da0-87ee-6c95bbed7d59" providerId="ADAL" clId="{3B7BC8BA-4FC4-4413-85C6-6165DA839D1E}" dt="2024-10-17T15:34:25.915" v="1312" actId="26606"/>
          <ac:spMkLst>
            <pc:docMk/>
            <pc:sldMk cId="2501795393" sldId="274"/>
            <ac:spMk id="46" creationId="{84325C15-4820-4911-B66E-A5F917CFAE58}"/>
          </ac:spMkLst>
        </pc:spChg>
        <pc:grpChg chg="add del">
          <ac:chgData name="Joey Blue" userId="44268760-63ed-4da0-87ee-6c95bbed7d59" providerId="ADAL" clId="{3B7BC8BA-4FC4-4413-85C6-6165DA839D1E}" dt="2024-10-17T15:34:25.897" v="1311" actId="26606"/>
          <ac:grpSpMkLst>
            <pc:docMk/>
            <pc:sldMk cId="2501795393" sldId="274"/>
            <ac:grpSpMk id="13" creationId="{A745280D-ED36-41FE-8EB1-CE597C99CFE8}"/>
          </ac:grpSpMkLst>
        </pc:grpChg>
        <pc:grpChg chg="add del">
          <ac:chgData name="Joey Blue" userId="44268760-63ed-4da0-87ee-6c95bbed7d59" providerId="ADAL" clId="{3B7BC8BA-4FC4-4413-85C6-6165DA839D1E}" dt="2024-10-17T15:34:25.897" v="1311" actId="26606"/>
          <ac:grpSpMkLst>
            <pc:docMk/>
            <pc:sldMk cId="2501795393" sldId="274"/>
            <ac:grpSpMk id="19" creationId="{80E95A5C-1E97-41C3-9DEC-245FF6DEBF1F}"/>
          </ac:grpSpMkLst>
        </pc:grpChg>
        <pc:grpChg chg="add del">
          <ac:chgData name="Joey Blue" userId="44268760-63ed-4da0-87ee-6c95bbed7d59" providerId="ADAL" clId="{3B7BC8BA-4FC4-4413-85C6-6165DA839D1E}" dt="2024-10-17T15:34:25.897" v="1311" actId="26606"/>
          <ac:grpSpMkLst>
            <pc:docMk/>
            <pc:sldMk cId="2501795393" sldId="274"/>
            <ac:grpSpMk id="29" creationId="{A58DCE86-9AE1-46D1-96D6-04B8B3EDF6FA}"/>
          </ac:grpSpMkLst>
        </pc:grpChg>
        <pc:grpChg chg="add del">
          <ac:chgData name="Joey Blue" userId="44268760-63ed-4da0-87ee-6c95bbed7d59" providerId="ADAL" clId="{3B7BC8BA-4FC4-4413-85C6-6165DA839D1E}" dt="2024-10-17T15:34:25.897" v="1311" actId="26606"/>
          <ac:grpSpMkLst>
            <pc:docMk/>
            <pc:sldMk cId="2501795393" sldId="274"/>
            <ac:grpSpMk id="37" creationId="{23B58CC6-A99E-43AF-A467-256F19287FB8}"/>
          </ac:grpSpMkLst>
        </pc:grpChg>
        <pc:graphicFrameChg chg="add del">
          <ac:chgData name="Joey Blue" userId="44268760-63ed-4da0-87ee-6c95bbed7d59" providerId="ADAL" clId="{3B7BC8BA-4FC4-4413-85C6-6165DA839D1E}" dt="2024-10-17T15:34:25.897" v="1311" actId="26606"/>
          <ac:graphicFrameMkLst>
            <pc:docMk/>
            <pc:sldMk cId="2501795393" sldId="274"/>
            <ac:graphicFrameMk id="5" creationId="{720B11AF-8B4A-B350-C81D-D860F18F378F}"/>
          </ac:graphicFrameMkLst>
        </pc:graphicFrameChg>
        <pc:graphicFrameChg chg="add">
          <ac:chgData name="Joey Blue" userId="44268760-63ed-4da0-87ee-6c95bbed7d59" providerId="ADAL" clId="{3B7BC8BA-4FC4-4413-85C6-6165DA839D1E}" dt="2024-10-17T15:34:25.915" v="1312" actId="26606"/>
          <ac:graphicFrameMkLst>
            <pc:docMk/>
            <pc:sldMk cId="2501795393" sldId="274"/>
            <ac:graphicFrameMk id="47" creationId="{0484E7F3-F76E-4197-A968-A82C54DF9E56}"/>
          </ac:graphicFrameMkLst>
        </pc:graphicFrameChg>
        <pc:picChg chg="del">
          <ac:chgData name="Joey Blue" userId="44268760-63ed-4da0-87ee-6c95bbed7d59" providerId="ADAL" clId="{3B7BC8BA-4FC4-4413-85C6-6165DA839D1E}" dt="2024-10-17T15:34:13.998" v="1309" actId="478"/>
          <ac:picMkLst>
            <pc:docMk/>
            <pc:sldMk cId="2501795393" sldId="274"/>
            <ac:picMk id="4" creationId="{00F0199E-F807-DE46-EB03-BE5FF53C1D5C}"/>
          </ac:picMkLst>
        </pc:picChg>
      </pc:sldChg>
      <pc:sldChg chg="addSp delSp modSp add mod ord setBg setClrOvrMap">
        <pc:chgData name="Joey Blue" userId="44268760-63ed-4da0-87ee-6c95bbed7d59" providerId="ADAL" clId="{3B7BC8BA-4FC4-4413-85C6-6165DA839D1E}" dt="2024-10-17T15:35:27.049" v="1323" actId="26606"/>
        <pc:sldMkLst>
          <pc:docMk/>
          <pc:sldMk cId="1471140189" sldId="275"/>
        </pc:sldMkLst>
        <pc:spChg chg="mod">
          <ac:chgData name="Joey Blue" userId="44268760-63ed-4da0-87ee-6c95bbed7d59" providerId="ADAL" clId="{3B7BC8BA-4FC4-4413-85C6-6165DA839D1E}" dt="2024-10-17T15:35:27.049" v="1323" actId="26606"/>
          <ac:spMkLst>
            <pc:docMk/>
            <pc:sldMk cId="1471140189" sldId="275"/>
            <ac:spMk id="2" creationId="{2F8915C4-1F71-B1A7-5B85-FDD1E3113530}"/>
          </ac:spMkLst>
        </pc:spChg>
        <pc:spChg chg="mod">
          <ac:chgData name="Joey Blue" userId="44268760-63ed-4da0-87ee-6c95bbed7d59" providerId="ADAL" clId="{3B7BC8BA-4FC4-4413-85C6-6165DA839D1E}" dt="2024-10-17T15:35:27.049" v="1323" actId="26606"/>
          <ac:spMkLst>
            <pc:docMk/>
            <pc:sldMk cId="1471140189" sldId="275"/>
            <ac:spMk id="3" creationId="{29046588-3977-BF1F-76E7-CA98FBC42E05}"/>
          </ac:spMkLst>
        </pc:spChg>
        <pc:spChg chg="add del">
          <ac:chgData name="Joey Blue" userId="44268760-63ed-4da0-87ee-6c95bbed7d59" providerId="ADAL" clId="{3B7BC8BA-4FC4-4413-85C6-6165DA839D1E}" dt="2024-10-17T15:35:27.044" v="1322" actId="26606"/>
          <ac:spMkLst>
            <pc:docMk/>
            <pc:sldMk cId="1471140189" sldId="275"/>
            <ac:spMk id="9" creationId="{7C432AFE-B3D2-4BFF-BF8F-96C27AFF1AC7}"/>
          </ac:spMkLst>
        </pc:spChg>
        <pc:spChg chg="add del">
          <ac:chgData name="Joey Blue" userId="44268760-63ed-4da0-87ee-6c95bbed7d59" providerId="ADAL" clId="{3B7BC8BA-4FC4-4413-85C6-6165DA839D1E}" dt="2024-10-17T15:35:27.044" v="1322" actId="26606"/>
          <ac:spMkLst>
            <pc:docMk/>
            <pc:sldMk cId="1471140189" sldId="275"/>
            <ac:spMk id="11" creationId="{AF2F604E-43BE-4DC3-B983-E071523364F8}"/>
          </ac:spMkLst>
        </pc:spChg>
        <pc:spChg chg="add del">
          <ac:chgData name="Joey Blue" userId="44268760-63ed-4da0-87ee-6c95bbed7d59" providerId="ADAL" clId="{3B7BC8BA-4FC4-4413-85C6-6165DA839D1E}" dt="2024-10-17T15:35:27.044" v="1322" actId="26606"/>
          <ac:spMkLst>
            <pc:docMk/>
            <pc:sldMk cId="1471140189" sldId="275"/>
            <ac:spMk id="13" creationId="{08C9B587-E65E-4B52-B37C-ABEBB6E87928}"/>
          </ac:spMkLst>
        </pc:spChg>
        <pc:spChg chg="add">
          <ac:chgData name="Joey Blue" userId="44268760-63ed-4da0-87ee-6c95bbed7d59" providerId="ADAL" clId="{3B7BC8BA-4FC4-4413-85C6-6165DA839D1E}" dt="2024-10-17T15:35:27.049" v="1323" actId="26606"/>
          <ac:spMkLst>
            <pc:docMk/>
            <pc:sldMk cId="1471140189" sldId="275"/>
            <ac:spMk id="15" creationId="{9228552E-C8B1-4A80-8448-0787CE0FC704}"/>
          </ac:spMkLst>
        </pc:spChg>
        <pc:picChg chg="del">
          <ac:chgData name="Joey Blue" userId="44268760-63ed-4da0-87ee-6c95bbed7d59" providerId="ADAL" clId="{3B7BC8BA-4FC4-4413-85C6-6165DA839D1E}" dt="2024-10-17T15:35:19.997" v="1320" actId="478"/>
          <ac:picMkLst>
            <pc:docMk/>
            <pc:sldMk cId="1471140189" sldId="275"/>
            <ac:picMk id="4" creationId="{6B024B8C-80BE-F669-64FA-1FB625A40735}"/>
          </ac:picMkLst>
        </pc:picChg>
        <pc:picChg chg="add del">
          <ac:chgData name="Joey Blue" userId="44268760-63ed-4da0-87ee-6c95bbed7d59" providerId="ADAL" clId="{3B7BC8BA-4FC4-4413-85C6-6165DA839D1E}" dt="2024-10-17T15:35:27.044" v="1322" actId="26606"/>
          <ac:picMkLst>
            <pc:docMk/>
            <pc:sldMk cId="1471140189" sldId="275"/>
            <ac:picMk id="5" creationId="{3AB6D2A9-024B-02D9-6F66-DB50CD3E839C}"/>
          </ac:picMkLst>
        </pc:picChg>
        <pc:picChg chg="add">
          <ac:chgData name="Joey Blue" userId="44268760-63ed-4da0-87ee-6c95bbed7d59" providerId="ADAL" clId="{3B7BC8BA-4FC4-4413-85C6-6165DA839D1E}" dt="2024-10-17T15:35:27.049" v="1323" actId="26606"/>
          <ac:picMkLst>
            <pc:docMk/>
            <pc:sldMk cId="1471140189" sldId="275"/>
            <ac:picMk id="16" creationId="{CB2CF534-FDB3-58EE-1407-B6AB4F324B4B}"/>
          </ac:picMkLst>
        </pc:picChg>
      </pc:sldChg>
      <pc:sldChg chg="addSp delSp modSp add mod setBg">
        <pc:chgData name="Joey Blue" userId="44268760-63ed-4da0-87ee-6c95bbed7d59" providerId="ADAL" clId="{3B7BC8BA-4FC4-4413-85C6-6165DA839D1E}" dt="2024-10-17T15:32:37.457" v="1294" actId="26606"/>
        <pc:sldMkLst>
          <pc:docMk/>
          <pc:sldMk cId="597524732" sldId="276"/>
        </pc:sldMkLst>
        <pc:spChg chg="del">
          <ac:chgData name="Joey Blue" userId="44268760-63ed-4da0-87ee-6c95bbed7d59" providerId="ADAL" clId="{3B7BC8BA-4FC4-4413-85C6-6165DA839D1E}" dt="2024-10-17T15:29:42.695" v="1280" actId="478"/>
          <ac:spMkLst>
            <pc:docMk/>
            <pc:sldMk cId="597524732" sldId="276"/>
            <ac:spMk id="2" creationId="{3CE6EFBB-1F08-40A3-6557-8713FD4CB0CE}"/>
          </ac:spMkLst>
        </pc:spChg>
        <pc:spChg chg="del">
          <ac:chgData name="Joey Blue" userId="44268760-63ed-4da0-87ee-6c95bbed7d59" providerId="ADAL" clId="{3B7BC8BA-4FC4-4413-85C6-6165DA839D1E}" dt="2024-10-17T15:29:45.261" v="1281" actId="478"/>
          <ac:spMkLst>
            <pc:docMk/>
            <pc:sldMk cId="597524732" sldId="276"/>
            <ac:spMk id="3" creationId="{5266D591-AAF0-33E0-9B6D-289F05A1552B}"/>
          </ac:spMkLst>
        </pc:spChg>
        <pc:spChg chg="add del mod">
          <ac:chgData name="Joey Blue" userId="44268760-63ed-4da0-87ee-6c95bbed7d59" providerId="ADAL" clId="{3B7BC8BA-4FC4-4413-85C6-6165DA839D1E}" dt="2024-10-17T15:29:47.326" v="1282" actId="478"/>
          <ac:spMkLst>
            <pc:docMk/>
            <pc:sldMk cId="597524732" sldId="276"/>
            <ac:spMk id="6" creationId="{0A3277BA-E531-A184-2871-73BC87CF5F55}"/>
          </ac:spMkLst>
        </pc:spChg>
        <pc:spChg chg="add del mod">
          <ac:chgData name="Joey Blue" userId="44268760-63ed-4da0-87ee-6c95bbed7d59" providerId="ADAL" clId="{3B7BC8BA-4FC4-4413-85C6-6165DA839D1E}" dt="2024-10-17T15:29:50.574" v="1283" actId="478"/>
          <ac:spMkLst>
            <pc:docMk/>
            <pc:sldMk cId="597524732" sldId="276"/>
            <ac:spMk id="8" creationId="{D9F5ABFE-1725-E091-1BB4-31C40A5CBC95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15" creationId="{F3060C83-F051-4F0E-ABAD-AA0DFC48B218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17" creationId="{83C98ABE-055B-441F-B07E-44F97F083C39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19" creationId="{29FDB030-9B49-4CED-8CCD-4D99382388AC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21" creationId="{3783CA14-24A1-485C-8B30-D6A5D87987AD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23" creationId="{9A97C86A-04D6-40F7-AE84-31AB43E6A846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25" creationId="{FF9F2414-84E8-453E-B1F3-389FDE8192D9}"/>
          </ac:spMkLst>
        </pc:spChg>
        <pc:spChg chg="add">
          <ac:chgData name="Joey Blue" userId="44268760-63ed-4da0-87ee-6c95bbed7d59" providerId="ADAL" clId="{3B7BC8BA-4FC4-4413-85C6-6165DA839D1E}" dt="2024-10-17T15:32:37.457" v="1294" actId="26606"/>
          <ac:spMkLst>
            <pc:docMk/>
            <pc:sldMk cId="597524732" sldId="276"/>
            <ac:spMk id="27" creationId="{3ECA69A1-7536-43AC-85EF-C7106179F5ED}"/>
          </ac:spMkLst>
        </pc:spChg>
        <pc:picChg chg="del">
          <ac:chgData name="Joey Blue" userId="44268760-63ed-4da0-87ee-6c95bbed7d59" providerId="ADAL" clId="{3B7BC8BA-4FC4-4413-85C6-6165DA839D1E}" dt="2024-10-17T15:32:33.940" v="1293" actId="478"/>
          <ac:picMkLst>
            <pc:docMk/>
            <pc:sldMk cId="597524732" sldId="276"/>
            <ac:picMk id="4" creationId="{9E25C959-2FE1-E08A-7EA8-56EACEE4A21D}"/>
          </ac:picMkLst>
        </pc:picChg>
        <pc:picChg chg="add mod">
          <ac:chgData name="Joey Blue" userId="44268760-63ed-4da0-87ee-6c95bbed7d59" providerId="ADAL" clId="{3B7BC8BA-4FC4-4413-85C6-6165DA839D1E}" dt="2024-10-17T15:32:37.457" v="1294" actId="26606"/>
          <ac:picMkLst>
            <pc:docMk/>
            <pc:sldMk cId="597524732" sldId="276"/>
            <ac:picMk id="10" creationId="{08B2CB72-9BF6-202E-63AF-11B41B6BDD47}"/>
          </ac:picMkLst>
        </pc:picChg>
      </pc:sldChg>
      <pc:sldChg chg="addSp delSp modSp new mod setBg">
        <pc:chgData name="Joey Blue" userId="44268760-63ed-4da0-87ee-6c95bbed7d59" providerId="ADAL" clId="{3B7BC8BA-4FC4-4413-85C6-6165DA839D1E}" dt="2024-10-17T15:32:21.159" v="1292" actId="26606"/>
        <pc:sldMkLst>
          <pc:docMk/>
          <pc:sldMk cId="4075176645" sldId="277"/>
        </pc:sldMkLst>
        <pc:spChg chg="del">
          <ac:chgData name="Joey Blue" userId="44268760-63ed-4da0-87ee-6c95bbed7d59" providerId="ADAL" clId="{3B7BC8BA-4FC4-4413-85C6-6165DA839D1E}" dt="2024-10-17T15:32:09.295" v="1289" actId="478"/>
          <ac:spMkLst>
            <pc:docMk/>
            <pc:sldMk cId="4075176645" sldId="277"/>
            <ac:spMk id="2" creationId="{B3D35E4D-6A09-6699-3457-8E69F0B09E47}"/>
          </ac:spMkLst>
        </pc:spChg>
        <pc:spChg chg="del">
          <ac:chgData name="Joey Blue" userId="44268760-63ed-4da0-87ee-6c95bbed7d59" providerId="ADAL" clId="{3B7BC8BA-4FC4-4413-85C6-6165DA839D1E}" dt="2024-10-17T15:32:11.718" v="1290" actId="478"/>
          <ac:spMkLst>
            <pc:docMk/>
            <pc:sldMk cId="4075176645" sldId="277"/>
            <ac:spMk id="3" creationId="{6DAC413D-1ACD-8F18-030F-0984E59A6EF9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10" creationId="{F3060C83-F051-4F0E-ABAD-AA0DFC48B218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12" creationId="{83C98ABE-055B-441F-B07E-44F97F083C39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14" creationId="{29FDB030-9B49-4CED-8CCD-4D99382388AC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16" creationId="{3783CA14-24A1-485C-8B30-D6A5D87987AD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18" creationId="{9A97C86A-04D6-40F7-AE84-31AB43E6A846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20" creationId="{FF9F2414-84E8-453E-B1F3-389FDE8192D9}"/>
          </ac:spMkLst>
        </pc:spChg>
        <pc:spChg chg="add">
          <ac:chgData name="Joey Blue" userId="44268760-63ed-4da0-87ee-6c95bbed7d59" providerId="ADAL" clId="{3B7BC8BA-4FC4-4413-85C6-6165DA839D1E}" dt="2024-10-17T15:32:21.159" v="1292" actId="26606"/>
          <ac:spMkLst>
            <pc:docMk/>
            <pc:sldMk cId="4075176645" sldId="277"/>
            <ac:spMk id="22" creationId="{3ECA69A1-7536-43AC-85EF-C7106179F5ED}"/>
          </ac:spMkLst>
        </pc:spChg>
        <pc:picChg chg="add mod">
          <ac:chgData name="Joey Blue" userId="44268760-63ed-4da0-87ee-6c95bbed7d59" providerId="ADAL" clId="{3B7BC8BA-4FC4-4413-85C6-6165DA839D1E}" dt="2024-10-17T15:32:21.159" v="1292" actId="26606"/>
          <ac:picMkLst>
            <pc:docMk/>
            <pc:sldMk cId="4075176645" sldId="277"/>
            <ac:picMk id="5" creationId="{DFA55DA1-BB41-5064-E197-61161F0BC9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7312A-1FA4-4A2F-90D9-CDFE236F31E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D4DCC2-7FD9-4B04-AD65-8EC5F7ECADF5}">
      <dgm:prSet/>
      <dgm:spPr/>
      <dgm:t>
        <a:bodyPr/>
        <a:lstStyle/>
        <a:p>
          <a:pPr>
            <a:defRPr b="1"/>
          </a:pPr>
          <a:r>
            <a:rPr lang="en-US"/>
            <a:t>Visual Studio 2022 Community</a:t>
          </a:r>
        </a:p>
      </dgm:t>
    </dgm:pt>
    <dgm:pt modelId="{BED2F47A-26EF-4391-B772-802721B8956E}" type="parTrans" cxnId="{DC14C49A-0EA2-4C94-BFB0-BDA3459DF3C2}">
      <dgm:prSet/>
      <dgm:spPr/>
      <dgm:t>
        <a:bodyPr/>
        <a:lstStyle/>
        <a:p>
          <a:endParaRPr lang="en-US"/>
        </a:p>
      </dgm:t>
    </dgm:pt>
    <dgm:pt modelId="{083542D1-BB7B-4350-8FC0-AA7833E1E9EF}" type="sibTrans" cxnId="{DC14C49A-0EA2-4C94-BFB0-BDA3459DF3C2}">
      <dgm:prSet/>
      <dgm:spPr/>
      <dgm:t>
        <a:bodyPr/>
        <a:lstStyle/>
        <a:p>
          <a:endParaRPr lang="en-US"/>
        </a:p>
      </dgm:t>
    </dgm:pt>
    <dgm:pt modelId="{9D3B066A-8E5A-4270-A16C-2F5893337DB3}">
      <dgm:prSet/>
      <dgm:spPr/>
      <dgm:t>
        <a:bodyPr/>
        <a:lstStyle/>
        <a:p>
          <a:r>
            <a:rPr lang="en-US"/>
            <a:t>SSIS Project Extension</a:t>
          </a:r>
        </a:p>
      </dgm:t>
    </dgm:pt>
    <dgm:pt modelId="{131B4B48-0A9A-4A3C-BD55-9E9DAD78A036}" type="parTrans" cxnId="{0C478CC4-9CF5-4A29-8172-B9342CF62141}">
      <dgm:prSet/>
      <dgm:spPr/>
      <dgm:t>
        <a:bodyPr/>
        <a:lstStyle/>
        <a:p>
          <a:endParaRPr lang="en-US"/>
        </a:p>
      </dgm:t>
    </dgm:pt>
    <dgm:pt modelId="{7D5AF5F8-4381-4B40-893A-A803A606A8E0}" type="sibTrans" cxnId="{0C478CC4-9CF5-4A29-8172-B9342CF62141}">
      <dgm:prSet/>
      <dgm:spPr/>
      <dgm:t>
        <a:bodyPr/>
        <a:lstStyle/>
        <a:p>
          <a:endParaRPr lang="en-US"/>
        </a:p>
      </dgm:t>
    </dgm:pt>
    <dgm:pt modelId="{4C4FF440-5258-4AFC-A672-E8D68172B4EE}">
      <dgm:prSet/>
      <dgm:spPr/>
      <dgm:t>
        <a:bodyPr/>
        <a:lstStyle/>
        <a:p>
          <a:pPr>
            <a:defRPr b="1"/>
          </a:pPr>
          <a:r>
            <a:rPr lang="en-US"/>
            <a:t>SQL Server</a:t>
          </a:r>
        </a:p>
      </dgm:t>
    </dgm:pt>
    <dgm:pt modelId="{B8BB8950-CB46-48D0-B902-0F0AE7D38D90}" type="parTrans" cxnId="{2A1AA34C-6C99-45AC-A661-90B1A9FA57ED}">
      <dgm:prSet/>
      <dgm:spPr/>
      <dgm:t>
        <a:bodyPr/>
        <a:lstStyle/>
        <a:p>
          <a:endParaRPr lang="en-US"/>
        </a:p>
      </dgm:t>
    </dgm:pt>
    <dgm:pt modelId="{5F620B2B-2759-4498-ADCD-EBD54F7DC95A}" type="sibTrans" cxnId="{2A1AA34C-6C99-45AC-A661-90B1A9FA57ED}">
      <dgm:prSet/>
      <dgm:spPr/>
      <dgm:t>
        <a:bodyPr/>
        <a:lstStyle/>
        <a:p>
          <a:endParaRPr lang="en-US"/>
        </a:p>
      </dgm:t>
    </dgm:pt>
    <dgm:pt modelId="{C96B6E4C-BBEE-47C6-ACB8-13EB1FE2B5FE}">
      <dgm:prSet/>
      <dgm:spPr/>
      <dgm:t>
        <a:bodyPr/>
        <a:lstStyle/>
        <a:p>
          <a:pPr>
            <a:defRPr b="1"/>
          </a:pPr>
          <a:r>
            <a:rPr lang="en-US"/>
            <a:t>SQL Server Management Studio</a:t>
          </a:r>
        </a:p>
      </dgm:t>
    </dgm:pt>
    <dgm:pt modelId="{B18C7CA0-6426-43B6-A893-B3670A7109B9}" type="parTrans" cxnId="{E39DFFD1-5B4A-4318-A2B7-4BBF4E425C01}">
      <dgm:prSet/>
      <dgm:spPr/>
      <dgm:t>
        <a:bodyPr/>
        <a:lstStyle/>
        <a:p>
          <a:endParaRPr lang="en-US"/>
        </a:p>
      </dgm:t>
    </dgm:pt>
    <dgm:pt modelId="{85C1CCE4-66CF-478A-BC66-87DA73FC6076}" type="sibTrans" cxnId="{E39DFFD1-5B4A-4318-A2B7-4BBF4E425C01}">
      <dgm:prSet/>
      <dgm:spPr/>
      <dgm:t>
        <a:bodyPr/>
        <a:lstStyle/>
        <a:p>
          <a:endParaRPr lang="en-US"/>
        </a:p>
      </dgm:t>
    </dgm:pt>
    <dgm:pt modelId="{35FAFE47-DDDF-41AE-8833-CCCDC0044477}">
      <dgm:prSet/>
      <dgm:spPr/>
      <dgm:t>
        <a:bodyPr/>
        <a:lstStyle/>
        <a:p>
          <a:pPr>
            <a:defRPr b="1"/>
          </a:pPr>
          <a:r>
            <a:rPr lang="en-US"/>
            <a:t>Github Database Scripts</a:t>
          </a:r>
        </a:p>
      </dgm:t>
    </dgm:pt>
    <dgm:pt modelId="{931B7A87-F48E-43D5-8A8B-576A49EFDA37}" type="parTrans" cxnId="{1DC28B66-BBBA-4995-9378-0BD7A02AEF01}">
      <dgm:prSet/>
      <dgm:spPr/>
      <dgm:t>
        <a:bodyPr/>
        <a:lstStyle/>
        <a:p>
          <a:endParaRPr lang="en-US"/>
        </a:p>
      </dgm:t>
    </dgm:pt>
    <dgm:pt modelId="{029CB669-CE79-435D-8E68-C0FC3B5BA6FE}" type="sibTrans" cxnId="{1DC28B66-BBBA-4995-9378-0BD7A02AEF01}">
      <dgm:prSet/>
      <dgm:spPr/>
      <dgm:t>
        <a:bodyPr/>
        <a:lstStyle/>
        <a:p>
          <a:endParaRPr lang="en-US"/>
        </a:p>
      </dgm:t>
    </dgm:pt>
    <dgm:pt modelId="{623B40DE-4CF4-4E43-9DC1-D869EA6D248D}" type="pres">
      <dgm:prSet presAssocID="{21E7312A-1FA4-4A2F-90D9-CDFE236F31E9}" presName="root" presStyleCnt="0">
        <dgm:presLayoutVars>
          <dgm:dir/>
          <dgm:resizeHandles val="exact"/>
        </dgm:presLayoutVars>
      </dgm:prSet>
      <dgm:spPr/>
    </dgm:pt>
    <dgm:pt modelId="{831B7E1A-3006-4FAC-8B93-8D3F416701FF}" type="pres">
      <dgm:prSet presAssocID="{0ED4DCC2-7FD9-4B04-AD65-8EC5F7ECADF5}" presName="compNode" presStyleCnt="0"/>
      <dgm:spPr/>
    </dgm:pt>
    <dgm:pt modelId="{36605D82-799C-4588-B6E8-E418628EDFEF}" type="pres">
      <dgm:prSet presAssocID="{0ED4DCC2-7FD9-4B04-AD65-8EC5F7ECAD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2C160AE-3B70-48F1-8F4E-FAA30ABB7F75}" type="pres">
      <dgm:prSet presAssocID="{0ED4DCC2-7FD9-4B04-AD65-8EC5F7ECADF5}" presName="iconSpace" presStyleCnt="0"/>
      <dgm:spPr/>
    </dgm:pt>
    <dgm:pt modelId="{FB14D1A0-150D-47DE-8ADF-646B1B9CE168}" type="pres">
      <dgm:prSet presAssocID="{0ED4DCC2-7FD9-4B04-AD65-8EC5F7ECADF5}" presName="parTx" presStyleLbl="revTx" presStyleIdx="0" presStyleCnt="8">
        <dgm:presLayoutVars>
          <dgm:chMax val="0"/>
          <dgm:chPref val="0"/>
        </dgm:presLayoutVars>
      </dgm:prSet>
      <dgm:spPr/>
    </dgm:pt>
    <dgm:pt modelId="{4E2DE7CF-737F-4CD3-97B3-F422CB728D21}" type="pres">
      <dgm:prSet presAssocID="{0ED4DCC2-7FD9-4B04-AD65-8EC5F7ECADF5}" presName="txSpace" presStyleCnt="0"/>
      <dgm:spPr/>
    </dgm:pt>
    <dgm:pt modelId="{91F9D222-17CF-484C-8FB1-0424BF2C4E2D}" type="pres">
      <dgm:prSet presAssocID="{0ED4DCC2-7FD9-4B04-AD65-8EC5F7ECADF5}" presName="desTx" presStyleLbl="revTx" presStyleIdx="1" presStyleCnt="8">
        <dgm:presLayoutVars/>
      </dgm:prSet>
      <dgm:spPr/>
    </dgm:pt>
    <dgm:pt modelId="{F902A519-FC1A-413E-956E-F30A8CABA02A}" type="pres">
      <dgm:prSet presAssocID="{083542D1-BB7B-4350-8FC0-AA7833E1E9EF}" presName="sibTrans" presStyleCnt="0"/>
      <dgm:spPr/>
    </dgm:pt>
    <dgm:pt modelId="{16CE9B7A-3326-4004-AC8D-E593F20E1BE4}" type="pres">
      <dgm:prSet presAssocID="{4C4FF440-5258-4AFC-A672-E8D68172B4EE}" presName="compNode" presStyleCnt="0"/>
      <dgm:spPr/>
    </dgm:pt>
    <dgm:pt modelId="{45B438FF-D47F-47F4-8E71-103B9E261237}" type="pres">
      <dgm:prSet presAssocID="{4C4FF440-5258-4AFC-A672-E8D68172B4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606FCC-1394-4AA9-8113-875276265EF0}" type="pres">
      <dgm:prSet presAssocID="{4C4FF440-5258-4AFC-A672-E8D68172B4EE}" presName="iconSpace" presStyleCnt="0"/>
      <dgm:spPr/>
    </dgm:pt>
    <dgm:pt modelId="{671CA0A7-C218-40F8-AFB9-1D64C8F83FB2}" type="pres">
      <dgm:prSet presAssocID="{4C4FF440-5258-4AFC-A672-E8D68172B4EE}" presName="parTx" presStyleLbl="revTx" presStyleIdx="2" presStyleCnt="8">
        <dgm:presLayoutVars>
          <dgm:chMax val="0"/>
          <dgm:chPref val="0"/>
        </dgm:presLayoutVars>
      </dgm:prSet>
      <dgm:spPr/>
    </dgm:pt>
    <dgm:pt modelId="{8629E3AD-5406-4648-A5D9-57FE180F03FC}" type="pres">
      <dgm:prSet presAssocID="{4C4FF440-5258-4AFC-A672-E8D68172B4EE}" presName="txSpace" presStyleCnt="0"/>
      <dgm:spPr/>
    </dgm:pt>
    <dgm:pt modelId="{CB6C004D-C900-48A9-809F-44920C87FD53}" type="pres">
      <dgm:prSet presAssocID="{4C4FF440-5258-4AFC-A672-E8D68172B4EE}" presName="desTx" presStyleLbl="revTx" presStyleIdx="3" presStyleCnt="8">
        <dgm:presLayoutVars/>
      </dgm:prSet>
      <dgm:spPr/>
    </dgm:pt>
    <dgm:pt modelId="{CD44C927-C4BA-45FE-AF7D-EB1AF0192884}" type="pres">
      <dgm:prSet presAssocID="{5F620B2B-2759-4498-ADCD-EBD54F7DC95A}" presName="sibTrans" presStyleCnt="0"/>
      <dgm:spPr/>
    </dgm:pt>
    <dgm:pt modelId="{81C9A271-855F-4C58-B595-57D67CDE7716}" type="pres">
      <dgm:prSet presAssocID="{C96B6E4C-BBEE-47C6-ACB8-13EB1FE2B5FE}" presName="compNode" presStyleCnt="0"/>
      <dgm:spPr/>
    </dgm:pt>
    <dgm:pt modelId="{C6478B9C-0472-44E1-BBF5-99DBBB7DD3B3}" type="pres">
      <dgm:prSet presAssocID="{C96B6E4C-BBEE-47C6-ACB8-13EB1FE2B5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1DDA75-F64E-49DB-A913-D9C7CDB20962}" type="pres">
      <dgm:prSet presAssocID="{C96B6E4C-BBEE-47C6-ACB8-13EB1FE2B5FE}" presName="iconSpace" presStyleCnt="0"/>
      <dgm:spPr/>
    </dgm:pt>
    <dgm:pt modelId="{CDD74C8B-5DAB-4FE0-AD44-CE15B0937E7F}" type="pres">
      <dgm:prSet presAssocID="{C96B6E4C-BBEE-47C6-ACB8-13EB1FE2B5FE}" presName="parTx" presStyleLbl="revTx" presStyleIdx="4" presStyleCnt="8">
        <dgm:presLayoutVars>
          <dgm:chMax val="0"/>
          <dgm:chPref val="0"/>
        </dgm:presLayoutVars>
      </dgm:prSet>
      <dgm:spPr/>
    </dgm:pt>
    <dgm:pt modelId="{419495FC-75C4-4230-B4A1-7AE04E76CBC7}" type="pres">
      <dgm:prSet presAssocID="{C96B6E4C-BBEE-47C6-ACB8-13EB1FE2B5FE}" presName="txSpace" presStyleCnt="0"/>
      <dgm:spPr/>
    </dgm:pt>
    <dgm:pt modelId="{04C62353-FFE3-432A-9BFA-5ED626A11188}" type="pres">
      <dgm:prSet presAssocID="{C96B6E4C-BBEE-47C6-ACB8-13EB1FE2B5FE}" presName="desTx" presStyleLbl="revTx" presStyleIdx="5" presStyleCnt="8">
        <dgm:presLayoutVars/>
      </dgm:prSet>
      <dgm:spPr/>
    </dgm:pt>
    <dgm:pt modelId="{D4D03AD3-78D9-49F8-AD78-64B82C05B76B}" type="pres">
      <dgm:prSet presAssocID="{85C1CCE4-66CF-478A-BC66-87DA73FC6076}" presName="sibTrans" presStyleCnt="0"/>
      <dgm:spPr/>
    </dgm:pt>
    <dgm:pt modelId="{E15E9AFB-A633-4895-A2F4-7D567F7AEDFB}" type="pres">
      <dgm:prSet presAssocID="{35FAFE47-DDDF-41AE-8833-CCCDC0044477}" presName="compNode" presStyleCnt="0"/>
      <dgm:spPr/>
    </dgm:pt>
    <dgm:pt modelId="{2A957686-4A03-4188-A6E5-C6EB4645C92B}" type="pres">
      <dgm:prSet presAssocID="{35FAFE47-DDDF-41AE-8833-CCCDC00444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86679A-DA40-4482-92CF-363D52950A67}" type="pres">
      <dgm:prSet presAssocID="{35FAFE47-DDDF-41AE-8833-CCCDC0044477}" presName="iconSpace" presStyleCnt="0"/>
      <dgm:spPr/>
    </dgm:pt>
    <dgm:pt modelId="{695246D7-38C5-4479-B9BF-10434545FABF}" type="pres">
      <dgm:prSet presAssocID="{35FAFE47-DDDF-41AE-8833-CCCDC0044477}" presName="parTx" presStyleLbl="revTx" presStyleIdx="6" presStyleCnt="8">
        <dgm:presLayoutVars>
          <dgm:chMax val="0"/>
          <dgm:chPref val="0"/>
        </dgm:presLayoutVars>
      </dgm:prSet>
      <dgm:spPr/>
    </dgm:pt>
    <dgm:pt modelId="{ECCD73C2-08FB-42B0-87F9-399725D973DA}" type="pres">
      <dgm:prSet presAssocID="{35FAFE47-DDDF-41AE-8833-CCCDC0044477}" presName="txSpace" presStyleCnt="0"/>
      <dgm:spPr/>
    </dgm:pt>
    <dgm:pt modelId="{279F5ABE-4A18-4E2D-8737-3C01071BC7DA}" type="pres">
      <dgm:prSet presAssocID="{35FAFE47-DDDF-41AE-8833-CCCDC0044477}" presName="desTx" presStyleLbl="revTx" presStyleIdx="7" presStyleCnt="8">
        <dgm:presLayoutVars/>
      </dgm:prSet>
      <dgm:spPr/>
    </dgm:pt>
  </dgm:ptLst>
  <dgm:cxnLst>
    <dgm:cxn modelId="{CF7C062B-EBB0-49AA-8890-5D9689DA3776}" type="presOf" srcId="{4C4FF440-5258-4AFC-A672-E8D68172B4EE}" destId="{671CA0A7-C218-40F8-AFB9-1D64C8F83FB2}" srcOrd="0" destOrd="0" presId="urn:microsoft.com/office/officeart/2018/2/layout/IconLabelDescriptionList"/>
    <dgm:cxn modelId="{48616134-3238-41E0-A9AC-9DC9A198A86E}" type="presOf" srcId="{0ED4DCC2-7FD9-4B04-AD65-8EC5F7ECADF5}" destId="{FB14D1A0-150D-47DE-8ADF-646B1B9CE168}" srcOrd="0" destOrd="0" presId="urn:microsoft.com/office/officeart/2018/2/layout/IconLabelDescriptionList"/>
    <dgm:cxn modelId="{1DC28B66-BBBA-4995-9378-0BD7A02AEF01}" srcId="{21E7312A-1FA4-4A2F-90D9-CDFE236F31E9}" destId="{35FAFE47-DDDF-41AE-8833-CCCDC0044477}" srcOrd="3" destOrd="0" parTransId="{931B7A87-F48E-43D5-8A8B-576A49EFDA37}" sibTransId="{029CB669-CE79-435D-8E68-C0FC3B5BA6FE}"/>
    <dgm:cxn modelId="{2A1AA34C-6C99-45AC-A661-90B1A9FA57ED}" srcId="{21E7312A-1FA4-4A2F-90D9-CDFE236F31E9}" destId="{4C4FF440-5258-4AFC-A672-E8D68172B4EE}" srcOrd="1" destOrd="0" parTransId="{B8BB8950-CB46-48D0-B902-0F0AE7D38D90}" sibTransId="{5F620B2B-2759-4498-ADCD-EBD54F7DC95A}"/>
    <dgm:cxn modelId="{6A3C0A51-76D3-48B7-91EF-4E060B75213B}" type="presOf" srcId="{C96B6E4C-BBEE-47C6-ACB8-13EB1FE2B5FE}" destId="{CDD74C8B-5DAB-4FE0-AD44-CE15B0937E7F}" srcOrd="0" destOrd="0" presId="urn:microsoft.com/office/officeart/2018/2/layout/IconLabelDescriptionList"/>
    <dgm:cxn modelId="{C573228A-DC51-488C-958D-7715144C397E}" type="presOf" srcId="{35FAFE47-DDDF-41AE-8833-CCCDC0044477}" destId="{695246D7-38C5-4479-B9BF-10434545FABF}" srcOrd="0" destOrd="0" presId="urn:microsoft.com/office/officeart/2018/2/layout/IconLabelDescriptionList"/>
    <dgm:cxn modelId="{81427B94-DB91-44B5-94ED-D5F0B124BC2A}" type="presOf" srcId="{9D3B066A-8E5A-4270-A16C-2F5893337DB3}" destId="{91F9D222-17CF-484C-8FB1-0424BF2C4E2D}" srcOrd="0" destOrd="0" presId="urn:microsoft.com/office/officeart/2018/2/layout/IconLabelDescriptionList"/>
    <dgm:cxn modelId="{F724CD96-59C6-43D0-AF78-5E883198F47B}" type="presOf" srcId="{21E7312A-1FA4-4A2F-90D9-CDFE236F31E9}" destId="{623B40DE-4CF4-4E43-9DC1-D869EA6D248D}" srcOrd="0" destOrd="0" presId="urn:microsoft.com/office/officeart/2018/2/layout/IconLabelDescriptionList"/>
    <dgm:cxn modelId="{DC14C49A-0EA2-4C94-BFB0-BDA3459DF3C2}" srcId="{21E7312A-1FA4-4A2F-90D9-CDFE236F31E9}" destId="{0ED4DCC2-7FD9-4B04-AD65-8EC5F7ECADF5}" srcOrd="0" destOrd="0" parTransId="{BED2F47A-26EF-4391-B772-802721B8956E}" sibTransId="{083542D1-BB7B-4350-8FC0-AA7833E1E9EF}"/>
    <dgm:cxn modelId="{0C478CC4-9CF5-4A29-8172-B9342CF62141}" srcId="{0ED4DCC2-7FD9-4B04-AD65-8EC5F7ECADF5}" destId="{9D3B066A-8E5A-4270-A16C-2F5893337DB3}" srcOrd="0" destOrd="0" parTransId="{131B4B48-0A9A-4A3C-BD55-9E9DAD78A036}" sibTransId="{7D5AF5F8-4381-4B40-893A-A803A606A8E0}"/>
    <dgm:cxn modelId="{E39DFFD1-5B4A-4318-A2B7-4BBF4E425C01}" srcId="{21E7312A-1FA4-4A2F-90D9-CDFE236F31E9}" destId="{C96B6E4C-BBEE-47C6-ACB8-13EB1FE2B5FE}" srcOrd="2" destOrd="0" parTransId="{B18C7CA0-6426-43B6-A893-B3670A7109B9}" sibTransId="{85C1CCE4-66CF-478A-BC66-87DA73FC6076}"/>
    <dgm:cxn modelId="{A86CE934-8A1B-43CD-B0EA-F24F6097A06F}" type="presParOf" srcId="{623B40DE-4CF4-4E43-9DC1-D869EA6D248D}" destId="{831B7E1A-3006-4FAC-8B93-8D3F416701FF}" srcOrd="0" destOrd="0" presId="urn:microsoft.com/office/officeart/2018/2/layout/IconLabelDescriptionList"/>
    <dgm:cxn modelId="{4AC08F0F-FB39-4656-9A4D-E7F2F1910BE9}" type="presParOf" srcId="{831B7E1A-3006-4FAC-8B93-8D3F416701FF}" destId="{36605D82-799C-4588-B6E8-E418628EDFEF}" srcOrd="0" destOrd="0" presId="urn:microsoft.com/office/officeart/2018/2/layout/IconLabelDescriptionList"/>
    <dgm:cxn modelId="{98962FEC-2398-40AF-A17B-FF82D7B9869A}" type="presParOf" srcId="{831B7E1A-3006-4FAC-8B93-8D3F416701FF}" destId="{F2C160AE-3B70-48F1-8F4E-FAA30ABB7F75}" srcOrd="1" destOrd="0" presId="urn:microsoft.com/office/officeart/2018/2/layout/IconLabelDescriptionList"/>
    <dgm:cxn modelId="{F6DF05CB-E446-46B0-93AD-23220047446F}" type="presParOf" srcId="{831B7E1A-3006-4FAC-8B93-8D3F416701FF}" destId="{FB14D1A0-150D-47DE-8ADF-646B1B9CE168}" srcOrd="2" destOrd="0" presId="urn:microsoft.com/office/officeart/2018/2/layout/IconLabelDescriptionList"/>
    <dgm:cxn modelId="{216269E7-96F3-4BBD-983B-0B1AAC0F5893}" type="presParOf" srcId="{831B7E1A-3006-4FAC-8B93-8D3F416701FF}" destId="{4E2DE7CF-737F-4CD3-97B3-F422CB728D21}" srcOrd="3" destOrd="0" presId="urn:microsoft.com/office/officeart/2018/2/layout/IconLabelDescriptionList"/>
    <dgm:cxn modelId="{0DA474E5-1EB5-4BAA-92FC-76B9EE383537}" type="presParOf" srcId="{831B7E1A-3006-4FAC-8B93-8D3F416701FF}" destId="{91F9D222-17CF-484C-8FB1-0424BF2C4E2D}" srcOrd="4" destOrd="0" presId="urn:microsoft.com/office/officeart/2018/2/layout/IconLabelDescriptionList"/>
    <dgm:cxn modelId="{8C64CE84-4BF2-41E8-BC04-BFE7B2F35EDC}" type="presParOf" srcId="{623B40DE-4CF4-4E43-9DC1-D869EA6D248D}" destId="{F902A519-FC1A-413E-956E-F30A8CABA02A}" srcOrd="1" destOrd="0" presId="urn:microsoft.com/office/officeart/2018/2/layout/IconLabelDescriptionList"/>
    <dgm:cxn modelId="{FB0DB2BA-AAD0-4E0D-A24F-51162E02CDE7}" type="presParOf" srcId="{623B40DE-4CF4-4E43-9DC1-D869EA6D248D}" destId="{16CE9B7A-3326-4004-AC8D-E593F20E1BE4}" srcOrd="2" destOrd="0" presId="urn:microsoft.com/office/officeart/2018/2/layout/IconLabelDescriptionList"/>
    <dgm:cxn modelId="{6438EB4B-2E9F-410B-BEA0-2F11F84BEDA4}" type="presParOf" srcId="{16CE9B7A-3326-4004-AC8D-E593F20E1BE4}" destId="{45B438FF-D47F-47F4-8E71-103B9E261237}" srcOrd="0" destOrd="0" presId="urn:microsoft.com/office/officeart/2018/2/layout/IconLabelDescriptionList"/>
    <dgm:cxn modelId="{3A9E453F-9BE1-4762-A68D-BAE73117C317}" type="presParOf" srcId="{16CE9B7A-3326-4004-AC8D-E593F20E1BE4}" destId="{6A606FCC-1394-4AA9-8113-875276265EF0}" srcOrd="1" destOrd="0" presId="urn:microsoft.com/office/officeart/2018/2/layout/IconLabelDescriptionList"/>
    <dgm:cxn modelId="{31D9C4E8-34F2-4778-AD24-56D7B23ACE11}" type="presParOf" srcId="{16CE9B7A-3326-4004-AC8D-E593F20E1BE4}" destId="{671CA0A7-C218-40F8-AFB9-1D64C8F83FB2}" srcOrd="2" destOrd="0" presId="urn:microsoft.com/office/officeart/2018/2/layout/IconLabelDescriptionList"/>
    <dgm:cxn modelId="{9EFDEA47-AE24-4D69-84A9-5975810F481A}" type="presParOf" srcId="{16CE9B7A-3326-4004-AC8D-E593F20E1BE4}" destId="{8629E3AD-5406-4648-A5D9-57FE180F03FC}" srcOrd="3" destOrd="0" presId="urn:microsoft.com/office/officeart/2018/2/layout/IconLabelDescriptionList"/>
    <dgm:cxn modelId="{CBC8DCF9-399B-42D9-9D0D-D9B156119F46}" type="presParOf" srcId="{16CE9B7A-3326-4004-AC8D-E593F20E1BE4}" destId="{CB6C004D-C900-48A9-809F-44920C87FD53}" srcOrd="4" destOrd="0" presId="urn:microsoft.com/office/officeart/2018/2/layout/IconLabelDescriptionList"/>
    <dgm:cxn modelId="{E1E7F136-8EBB-4586-B126-DD4E34D4E9DA}" type="presParOf" srcId="{623B40DE-4CF4-4E43-9DC1-D869EA6D248D}" destId="{CD44C927-C4BA-45FE-AF7D-EB1AF0192884}" srcOrd="3" destOrd="0" presId="urn:microsoft.com/office/officeart/2018/2/layout/IconLabelDescriptionList"/>
    <dgm:cxn modelId="{6A89F43E-9B9D-4701-B72F-355E1F348126}" type="presParOf" srcId="{623B40DE-4CF4-4E43-9DC1-D869EA6D248D}" destId="{81C9A271-855F-4C58-B595-57D67CDE7716}" srcOrd="4" destOrd="0" presId="urn:microsoft.com/office/officeart/2018/2/layout/IconLabelDescriptionList"/>
    <dgm:cxn modelId="{FE38DEB3-7F86-42BA-9602-9D8557F62270}" type="presParOf" srcId="{81C9A271-855F-4C58-B595-57D67CDE7716}" destId="{C6478B9C-0472-44E1-BBF5-99DBBB7DD3B3}" srcOrd="0" destOrd="0" presId="urn:microsoft.com/office/officeart/2018/2/layout/IconLabelDescriptionList"/>
    <dgm:cxn modelId="{2C1E83BE-7196-4E7C-AB82-655C3270CA4B}" type="presParOf" srcId="{81C9A271-855F-4C58-B595-57D67CDE7716}" destId="{BD1DDA75-F64E-49DB-A913-D9C7CDB20962}" srcOrd="1" destOrd="0" presId="urn:microsoft.com/office/officeart/2018/2/layout/IconLabelDescriptionList"/>
    <dgm:cxn modelId="{4BDD5107-C2E6-4213-A382-C4410CC2533A}" type="presParOf" srcId="{81C9A271-855F-4C58-B595-57D67CDE7716}" destId="{CDD74C8B-5DAB-4FE0-AD44-CE15B0937E7F}" srcOrd="2" destOrd="0" presId="urn:microsoft.com/office/officeart/2018/2/layout/IconLabelDescriptionList"/>
    <dgm:cxn modelId="{F4A329A6-D30E-4B90-BC36-2B967D4FE29B}" type="presParOf" srcId="{81C9A271-855F-4C58-B595-57D67CDE7716}" destId="{419495FC-75C4-4230-B4A1-7AE04E76CBC7}" srcOrd="3" destOrd="0" presId="urn:microsoft.com/office/officeart/2018/2/layout/IconLabelDescriptionList"/>
    <dgm:cxn modelId="{60060A10-42B5-4E39-83BA-DACEC70C18FB}" type="presParOf" srcId="{81C9A271-855F-4C58-B595-57D67CDE7716}" destId="{04C62353-FFE3-432A-9BFA-5ED626A11188}" srcOrd="4" destOrd="0" presId="urn:microsoft.com/office/officeart/2018/2/layout/IconLabelDescriptionList"/>
    <dgm:cxn modelId="{9B14BAED-BF4D-4901-963C-8CEEB1277981}" type="presParOf" srcId="{623B40DE-4CF4-4E43-9DC1-D869EA6D248D}" destId="{D4D03AD3-78D9-49F8-AD78-64B82C05B76B}" srcOrd="5" destOrd="0" presId="urn:microsoft.com/office/officeart/2018/2/layout/IconLabelDescriptionList"/>
    <dgm:cxn modelId="{31B71DDF-9A4C-4E44-8106-6D5B4127043C}" type="presParOf" srcId="{623B40DE-4CF4-4E43-9DC1-D869EA6D248D}" destId="{E15E9AFB-A633-4895-A2F4-7D567F7AEDFB}" srcOrd="6" destOrd="0" presId="urn:microsoft.com/office/officeart/2018/2/layout/IconLabelDescriptionList"/>
    <dgm:cxn modelId="{533216A8-0CF0-4A40-836C-69AA678B2218}" type="presParOf" srcId="{E15E9AFB-A633-4895-A2F4-7D567F7AEDFB}" destId="{2A957686-4A03-4188-A6E5-C6EB4645C92B}" srcOrd="0" destOrd="0" presId="urn:microsoft.com/office/officeart/2018/2/layout/IconLabelDescriptionList"/>
    <dgm:cxn modelId="{2AD9AC05-638F-494F-AA89-A619F99DAAF3}" type="presParOf" srcId="{E15E9AFB-A633-4895-A2F4-7D567F7AEDFB}" destId="{4F86679A-DA40-4482-92CF-363D52950A67}" srcOrd="1" destOrd="0" presId="urn:microsoft.com/office/officeart/2018/2/layout/IconLabelDescriptionList"/>
    <dgm:cxn modelId="{16051ABB-A24A-4802-AF94-1F0602B2BD01}" type="presParOf" srcId="{E15E9AFB-A633-4895-A2F4-7D567F7AEDFB}" destId="{695246D7-38C5-4479-B9BF-10434545FABF}" srcOrd="2" destOrd="0" presId="urn:microsoft.com/office/officeart/2018/2/layout/IconLabelDescriptionList"/>
    <dgm:cxn modelId="{53C51C74-D2E6-41F6-89F0-4FE86FA5D921}" type="presParOf" srcId="{E15E9AFB-A633-4895-A2F4-7D567F7AEDFB}" destId="{ECCD73C2-08FB-42B0-87F9-399725D973DA}" srcOrd="3" destOrd="0" presId="urn:microsoft.com/office/officeart/2018/2/layout/IconLabelDescriptionList"/>
    <dgm:cxn modelId="{430B3E6B-5D9D-4874-BD42-645E39CCDCD7}" type="presParOf" srcId="{E15E9AFB-A633-4895-A2F4-7D567F7AEDFB}" destId="{279F5ABE-4A18-4E2D-8737-3C01071BC7D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5D82-799C-4588-B6E8-E418628EDFEF}">
      <dsp:nvSpPr>
        <dsp:cNvPr id="0" name=""/>
        <dsp:cNvSpPr/>
      </dsp:nvSpPr>
      <dsp:spPr>
        <a:xfrm>
          <a:off x="4429" y="927182"/>
          <a:ext cx="792914" cy="792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4D1A0-150D-47DE-8ADF-646B1B9CE168}">
      <dsp:nvSpPr>
        <dsp:cNvPr id="0" name=""/>
        <dsp:cNvSpPr/>
      </dsp:nvSpPr>
      <dsp:spPr>
        <a:xfrm>
          <a:off x="4429" y="1785335"/>
          <a:ext cx="2265468" cy="3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 Studio 2022 Community</a:t>
          </a:r>
        </a:p>
      </dsp:txBody>
      <dsp:txXfrm>
        <a:off x="4429" y="1785335"/>
        <a:ext cx="2265468" cy="392917"/>
      </dsp:txXfrm>
    </dsp:sp>
    <dsp:sp modelId="{91F9D222-17CF-484C-8FB1-0424BF2C4E2D}">
      <dsp:nvSpPr>
        <dsp:cNvPr id="0" name=""/>
        <dsp:cNvSpPr/>
      </dsp:nvSpPr>
      <dsp:spPr>
        <a:xfrm>
          <a:off x="4429" y="2208597"/>
          <a:ext cx="2265468" cy="235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SSIS Project Extension</a:t>
          </a:r>
        </a:p>
      </dsp:txBody>
      <dsp:txXfrm>
        <a:off x="4429" y="2208597"/>
        <a:ext cx="2265468" cy="235791"/>
      </dsp:txXfrm>
    </dsp:sp>
    <dsp:sp modelId="{45B438FF-D47F-47F4-8E71-103B9E261237}">
      <dsp:nvSpPr>
        <dsp:cNvPr id="0" name=""/>
        <dsp:cNvSpPr/>
      </dsp:nvSpPr>
      <dsp:spPr>
        <a:xfrm>
          <a:off x="2666355" y="927182"/>
          <a:ext cx="792914" cy="792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CA0A7-C218-40F8-AFB9-1D64C8F83FB2}">
      <dsp:nvSpPr>
        <dsp:cNvPr id="0" name=""/>
        <dsp:cNvSpPr/>
      </dsp:nvSpPr>
      <dsp:spPr>
        <a:xfrm>
          <a:off x="2666355" y="1785335"/>
          <a:ext cx="2265468" cy="3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SQL Server</a:t>
          </a:r>
        </a:p>
      </dsp:txBody>
      <dsp:txXfrm>
        <a:off x="2666355" y="1785335"/>
        <a:ext cx="2265468" cy="392917"/>
      </dsp:txXfrm>
    </dsp:sp>
    <dsp:sp modelId="{CB6C004D-C900-48A9-809F-44920C87FD53}">
      <dsp:nvSpPr>
        <dsp:cNvPr id="0" name=""/>
        <dsp:cNvSpPr/>
      </dsp:nvSpPr>
      <dsp:spPr>
        <a:xfrm>
          <a:off x="2666355" y="2208597"/>
          <a:ext cx="2265468" cy="235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78B9C-0472-44E1-BBF5-99DBBB7DD3B3}">
      <dsp:nvSpPr>
        <dsp:cNvPr id="0" name=""/>
        <dsp:cNvSpPr/>
      </dsp:nvSpPr>
      <dsp:spPr>
        <a:xfrm>
          <a:off x="5328281" y="927182"/>
          <a:ext cx="792914" cy="792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74C8B-5DAB-4FE0-AD44-CE15B0937E7F}">
      <dsp:nvSpPr>
        <dsp:cNvPr id="0" name=""/>
        <dsp:cNvSpPr/>
      </dsp:nvSpPr>
      <dsp:spPr>
        <a:xfrm>
          <a:off x="5328281" y="1785335"/>
          <a:ext cx="2265468" cy="3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SQL Server Management Studio</a:t>
          </a:r>
        </a:p>
      </dsp:txBody>
      <dsp:txXfrm>
        <a:off x="5328281" y="1785335"/>
        <a:ext cx="2265468" cy="392917"/>
      </dsp:txXfrm>
    </dsp:sp>
    <dsp:sp modelId="{04C62353-FFE3-432A-9BFA-5ED626A11188}">
      <dsp:nvSpPr>
        <dsp:cNvPr id="0" name=""/>
        <dsp:cNvSpPr/>
      </dsp:nvSpPr>
      <dsp:spPr>
        <a:xfrm>
          <a:off x="5328281" y="2208597"/>
          <a:ext cx="2265468" cy="235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57686-4A03-4188-A6E5-C6EB4645C92B}">
      <dsp:nvSpPr>
        <dsp:cNvPr id="0" name=""/>
        <dsp:cNvSpPr/>
      </dsp:nvSpPr>
      <dsp:spPr>
        <a:xfrm>
          <a:off x="7990207" y="927182"/>
          <a:ext cx="792914" cy="792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246D7-38C5-4479-B9BF-10434545FABF}">
      <dsp:nvSpPr>
        <dsp:cNvPr id="0" name=""/>
        <dsp:cNvSpPr/>
      </dsp:nvSpPr>
      <dsp:spPr>
        <a:xfrm>
          <a:off x="7990207" y="1785335"/>
          <a:ext cx="2265468" cy="3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Github Database Scripts</a:t>
          </a:r>
        </a:p>
      </dsp:txBody>
      <dsp:txXfrm>
        <a:off x="7990207" y="1785335"/>
        <a:ext cx="2265468" cy="392917"/>
      </dsp:txXfrm>
    </dsp:sp>
    <dsp:sp modelId="{279F5ABE-4A18-4E2D-8737-3C01071BC7DA}">
      <dsp:nvSpPr>
        <dsp:cNvPr id="0" name=""/>
        <dsp:cNvSpPr/>
      </dsp:nvSpPr>
      <dsp:spPr>
        <a:xfrm>
          <a:off x="7990207" y="2208597"/>
          <a:ext cx="2265468" cy="235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2191-5724-4FDC-88D2-17D64E6020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921C-3764-4BA3-ABF6-2409DDD8D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70217" y="4358033"/>
            <a:ext cx="7182336" cy="212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Basic SSIS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1614"/>
          </a:xfrm>
        </p:spPr>
        <p:txBody>
          <a:bodyPr>
            <a:noAutofit/>
          </a:bodyPr>
          <a:lstStyle/>
          <a:p>
            <a:r>
              <a:rPr lang="en-US" sz="3200" dirty="0"/>
              <a:t>For Beginners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44538"/>
            <a:ext cx="9305925" cy="157162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480992" y="4521613"/>
            <a:ext cx="6926745" cy="1793774"/>
            <a:chOff x="2607398" y="4234297"/>
            <a:chExt cx="7892356" cy="2215948"/>
          </a:xfrm>
        </p:grpSpPr>
        <p:pic>
          <p:nvPicPr>
            <p:cNvPr id="10" name="Picture 9" descr="&lt;strong&gt;Linkedin&lt;/strong&gt; PNG Transparent Images | PNG A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398" y="4234297"/>
              <a:ext cx="674012" cy="674012"/>
            </a:xfrm>
            <a:prstGeom prst="rect">
              <a:avLst/>
            </a:prstGeom>
          </p:spPr>
        </p:pic>
        <p:pic>
          <p:nvPicPr>
            <p:cNvPr id="14" name="Picture 13" descr="Gallery For &gt; &lt;strong&gt;Black&lt;/strong&gt; &lt;strong&gt;Youtube&lt;/strong&gt; Icon 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349" y="5889661"/>
              <a:ext cx="560584" cy="56058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81410" y="4340470"/>
              <a:ext cx="3440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linkedin.com/in/joeyblue/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1410" y="5185076"/>
              <a:ext cx="7218344" cy="570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github.com/EmbarkBlue/JoeyBlue-SQL-Trainings/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1410" y="5973311"/>
              <a:ext cx="4801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youtube.com/user/SqlTrainingOnline</a:t>
              </a:r>
            </a:p>
          </p:txBody>
        </p:sp>
      </p:grpSp>
      <p:pic>
        <p:nvPicPr>
          <p:cNvPr id="1026" name="Picture 2" descr="Black Github Logo PNG Image">
            <a:extLst>
              <a:ext uri="{FF2B5EF4-FFF2-40B4-BE49-F238E27FC236}">
                <a16:creationId xmlns:a16="http://schemas.microsoft.com/office/drawing/2014/main" id="{315F57B5-8115-4ED9-151D-9E32A121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39" y="5220351"/>
            <a:ext cx="508487" cy="5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5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D13DF-B2A7-3838-E616-0E9C2F78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67" r="1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Initial ETL</a:t>
            </a:r>
          </a:p>
        </p:txBody>
      </p:sp>
    </p:spTree>
    <p:extLst>
      <p:ext uri="{BB962C8B-B14F-4D97-AF65-F5344CB8AC3E}">
        <p14:creationId xmlns:p14="http://schemas.microsoft.com/office/powerpoint/2010/main" val="187150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Transformation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67A921-5DAA-C914-D4AA-331586FF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38" r="2629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DEE31CCF-69FD-243F-ABBC-96D55B05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826" b="49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8758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024EDBE-2C76-9571-7D75-07C6A13D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Server Configuration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391317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EA1AFF67-3BF7-9474-C8C5-F723C878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API Call for Currency Conversion</a:t>
            </a:r>
          </a:p>
        </p:txBody>
      </p:sp>
    </p:spTree>
    <p:extLst>
      <p:ext uri="{BB962C8B-B14F-4D97-AF65-F5344CB8AC3E}">
        <p14:creationId xmlns:p14="http://schemas.microsoft.com/office/powerpoint/2010/main" val="20167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454D461D-EF96-C8DB-6179-1CA75E4D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numCol="2" anchor="ctr">
            <a:normAutofit/>
          </a:bodyPr>
          <a:lstStyle/>
          <a:p>
            <a:r>
              <a:rPr lang="en-US" sz="2000"/>
              <a:t>Quick Introduction of ETL/SSIS</a:t>
            </a:r>
          </a:p>
          <a:p>
            <a:r>
              <a:rPr lang="en-US" sz="2000"/>
              <a:t>Prerequisites</a:t>
            </a:r>
          </a:p>
          <a:p>
            <a:r>
              <a:rPr lang="en-US" sz="2000"/>
              <a:t>Example Setup from Github</a:t>
            </a:r>
          </a:p>
          <a:p>
            <a:r>
              <a:rPr lang="en-US" sz="2000"/>
              <a:t>Initial ETL</a:t>
            </a:r>
          </a:p>
          <a:p>
            <a:r>
              <a:rPr lang="en-US" sz="2000"/>
              <a:t>Transformations</a:t>
            </a:r>
          </a:p>
          <a:p>
            <a:r>
              <a:rPr lang="en-US" sz="2000"/>
              <a:t>Control Flow</a:t>
            </a:r>
          </a:p>
          <a:p>
            <a:r>
              <a:rPr lang="en-US" sz="2000"/>
              <a:t>Parameters</a:t>
            </a:r>
          </a:p>
          <a:p>
            <a:r>
              <a:rPr lang="en-US" sz="2000"/>
              <a:t>Publishing</a:t>
            </a:r>
          </a:p>
          <a:p>
            <a:r>
              <a:rPr lang="en-US" sz="2000"/>
              <a:t>Server Configurations</a:t>
            </a:r>
          </a:p>
          <a:p>
            <a:r>
              <a:rPr lang="en-US" sz="2000"/>
              <a:t>Scheduling</a:t>
            </a:r>
          </a:p>
          <a:p>
            <a:r>
              <a:rPr lang="en-US" sz="2000"/>
              <a:t>Advanced API Call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35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st tubes with one test tube in orange with drops">
            <a:extLst>
              <a:ext uri="{FF2B5EF4-FFF2-40B4-BE49-F238E27FC236}">
                <a16:creationId xmlns:a16="http://schemas.microsoft.com/office/drawing/2014/main" id="{662C008C-7F39-38C1-0E0D-23983A8A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" r="1120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ETL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Extract, Transform and Load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4D2CF-9611-D166-3EEE-C65F77DC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2CB72-9BF6-202E-63AF-11B41B6B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63" y="643467"/>
            <a:ext cx="5222873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A67F78C3-C8EB-9F4F-5E2D-BEE63203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ETL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numCol="2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SQL Server Integration Services (SSIS)</a:t>
            </a:r>
          </a:p>
          <a:p>
            <a:r>
              <a:rPr lang="en-US" sz="1700">
                <a:solidFill>
                  <a:schemeClr val="bg1"/>
                </a:solidFill>
              </a:rPr>
              <a:t>Informatica</a:t>
            </a:r>
          </a:p>
          <a:p>
            <a:r>
              <a:rPr lang="en-US" sz="1700">
                <a:solidFill>
                  <a:schemeClr val="bg1"/>
                </a:solidFill>
              </a:rPr>
              <a:t>AWS Glue</a:t>
            </a:r>
          </a:p>
          <a:p>
            <a:r>
              <a:rPr lang="en-US" sz="1700">
                <a:solidFill>
                  <a:schemeClr val="bg1"/>
                </a:solidFill>
              </a:rPr>
              <a:t>Azure Data Factory</a:t>
            </a:r>
          </a:p>
          <a:p>
            <a:r>
              <a:rPr lang="en-US" sz="1700">
                <a:solidFill>
                  <a:schemeClr val="bg1"/>
                </a:solidFill>
              </a:rPr>
              <a:t>Talend Open Studio</a:t>
            </a:r>
          </a:p>
          <a:p>
            <a:r>
              <a:rPr lang="en-US" sz="1700">
                <a:solidFill>
                  <a:schemeClr val="bg1"/>
                </a:solidFill>
              </a:rPr>
              <a:t>Alteryx</a:t>
            </a:r>
          </a:p>
          <a:p>
            <a:r>
              <a:rPr lang="en-US" sz="1700">
                <a:solidFill>
                  <a:schemeClr val="bg1"/>
                </a:solidFill>
              </a:rPr>
              <a:t>Power Query</a:t>
            </a:r>
          </a:p>
          <a:p>
            <a:r>
              <a:rPr lang="en-US" sz="1700">
                <a:solidFill>
                  <a:schemeClr val="bg1"/>
                </a:solidFill>
              </a:rPr>
              <a:t>Python</a:t>
            </a:r>
          </a:p>
          <a:p>
            <a:r>
              <a:rPr lang="en-US" sz="170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923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55DA1-BB41-5064-E197-61161F0B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1" y="643467"/>
            <a:ext cx="102221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6AFAB-FFD0-0DD6-EF7B-35BDA136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BBDA2-612A-6CEE-AB1E-9E7CFC03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Pre-requisites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0484E7F3-F76E-4197-A968-A82C54DF9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114090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488CB73-F7D2-1BDB-220B-A2EBA2CA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500" b="12500"/>
          <a:stretch/>
        </p:blipFill>
        <p:spPr>
          <a:xfrm>
            <a:off x="20" y="12042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Database Setup</a:t>
            </a:r>
          </a:p>
        </p:txBody>
      </p:sp>
    </p:spTree>
    <p:extLst>
      <p:ext uri="{BB962C8B-B14F-4D97-AF65-F5344CB8AC3E}">
        <p14:creationId xmlns:p14="http://schemas.microsoft.com/office/powerpoint/2010/main" val="42573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B7DE1-915B-063D-0E35-0FE34CA22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CB2CF534-FDB3-58EE-1407-B6AB4F32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915C4-1F71-B1A7-5B85-FDD1E311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6588-3977-BF1F-76E7-CA98FBC4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business has customer purchase data in local currency, but needs that data converted and needs the Customer contact information with it.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purchase data is in SQL Server, the currency conversion data is in Excel, and the customer contact information is in a csv file.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You task is to bring this data together in a new SQL Server database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4711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188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Learn Basic SSIS</vt:lpstr>
      <vt:lpstr>Overview</vt:lpstr>
      <vt:lpstr>ETL - Definition</vt:lpstr>
      <vt:lpstr>PowerPoint Presentation</vt:lpstr>
      <vt:lpstr>ETL Tools</vt:lpstr>
      <vt:lpstr>PowerPoint Presentation</vt:lpstr>
      <vt:lpstr>Pre-requisites</vt:lpstr>
      <vt:lpstr>PowerPoint Presentation</vt:lpstr>
      <vt:lpstr>Business Request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Basic SSIS</dc:title>
  <dc:creator>Joey Blue</dc:creator>
  <cp:lastModifiedBy>Joey Blue</cp:lastModifiedBy>
  <cp:revision>12</cp:revision>
  <dcterms:created xsi:type="dcterms:W3CDTF">2017-09-13T19:29:11Z</dcterms:created>
  <dcterms:modified xsi:type="dcterms:W3CDTF">2024-10-17T22:27:13Z</dcterms:modified>
</cp:coreProperties>
</file>