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69" r:id="rId2"/>
    <p:sldId id="270" r:id="rId3"/>
    <p:sldId id="271" r:id="rId4"/>
    <p:sldId id="272" r:id="rId5"/>
    <p:sldId id="273"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4" d="100"/>
          <a:sy n="74" d="100"/>
        </p:scale>
        <p:origin x="582" y="6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5/8/2020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5/8/2020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6</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5/8/2020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5/8/2020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5/8/2020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5/8/2020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5/8/2020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5/8/2020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5/8/2020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 y="2564904"/>
            <a:ext cx="12188824" cy="871736"/>
          </a:xfrm>
        </p:spPr>
        <p:txBody>
          <a:bodyPr/>
          <a:lstStyle/>
          <a:p>
            <a:pPr algn="ctr"/>
            <a:r>
              <a:rPr lang="en-IN" b="1" dirty="0"/>
              <a:t>The Battle of Neighbourhoods</a:t>
            </a:r>
            <a:endParaRPr lang="en-US" dirty="0"/>
          </a:p>
        </p:txBody>
      </p:sp>
      <p:sp>
        <p:nvSpPr>
          <p:cNvPr id="5" name="Subtitle 4"/>
          <p:cNvSpPr>
            <a:spLocks noGrp="1"/>
          </p:cNvSpPr>
          <p:nvPr>
            <p:ph type="subTitle" idx="1"/>
          </p:nvPr>
        </p:nvSpPr>
        <p:spPr>
          <a:xfrm>
            <a:off x="9262764" y="5733256"/>
            <a:ext cx="2644550" cy="632048"/>
          </a:xfrm>
        </p:spPr>
        <p:txBody>
          <a:bodyPr>
            <a:normAutofit lnSpcReduction="10000"/>
          </a:bodyPr>
          <a:lstStyle/>
          <a:p>
            <a:r>
              <a:rPr lang="en-US" dirty="0"/>
              <a:t>By,</a:t>
            </a:r>
          </a:p>
          <a:p>
            <a:r>
              <a:rPr lang="en-US" dirty="0"/>
              <a:t>M. Alli-balogun</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What is best location in New York City for Indian Cuisine?</a:t>
            </a:r>
          </a:p>
          <a:p>
            <a:pPr algn="just"/>
            <a:r>
              <a:rPr lang="en-IN" dirty="0"/>
              <a:t>Q3) Which areas have potential Indian Restaurant Market?</a:t>
            </a:r>
          </a:p>
          <a:p>
            <a:pPr algn="just"/>
            <a:r>
              <a:rPr lang="en-IN" dirty="0"/>
              <a:t>Q4) Which all areas lack Indian Restaurants?</a:t>
            </a:r>
          </a:p>
          <a:p>
            <a:pPr algn="just"/>
            <a:r>
              <a:rPr lang="en-IN" dirty="0"/>
              <a:t>Q5) Which 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City</a:t>
            </a:r>
            <a:r>
              <a:rPr lang="en-IN" dirty="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https://cocl.us/</a:t>
            </a:r>
            <a:r>
              <a:rPr lang="en-IN" dirty="0" err="1">
                <a:hlinkClick r:id="rId3"/>
              </a:rPr>
              <a:t>new_york_dataset</a:t>
            </a:r>
            <a:r>
              <a:rPr lang="en-IN" dirty="0">
                <a:hlinkClick r:id="rId3"/>
              </a:rPr>
              <a:t>“</a:t>
            </a:r>
            <a:endParaRPr lang="en-IN" dirty="0"/>
          </a:p>
          <a:p>
            <a:pPr marL="502920" lvl="0" indent="-457200" algn="just">
              <a:buFont typeface="+mj-lt"/>
              <a:buAutoNum type="arabicPeriod"/>
            </a:pPr>
            <a:r>
              <a:rPr lang="en-IN" dirty="0"/>
              <a:t>We will find all venues for each neighbourhood using Foursquare API.</a:t>
            </a:r>
          </a:p>
          <a:p>
            <a:pPr marL="502920" lvl="0" indent="-457200" algn="just">
              <a:buFont typeface="+mj-lt"/>
              <a:buAutoNum type="arabicPeriod"/>
            </a:pPr>
            <a:r>
              <a:rPr lang="en-IN" dirty="0"/>
              <a:t>We will then filter out all venues with Indian restaurant for further analysis.</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66</TotalTime>
  <Words>790</Words>
  <Application>Microsoft Office PowerPoint</Application>
  <PresentationFormat>Custom</PresentationFormat>
  <Paragraphs>55</Paragraphs>
  <Slides>6</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World country report presentation</vt:lpstr>
      <vt:lpstr>The Battle of Neighbourhoods</vt:lpstr>
      <vt:lpstr>Introduction: </vt:lpstr>
      <vt:lpstr>Problem:</vt:lpstr>
      <vt:lpstr>Data Section:</vt:lpstr>
      <vt:lpstr>Methodology: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muhammad bashir alli-balogun</cp:lastModifiedBy>
  <cp:revision>5</cp:revision>
  <dcterms:created xsi:type="dcterms:W3CDTF">2020-01-05T08:05:09Z</dcterms:created>
  <dcterms:modified xsi:type="dcterms:W3CDTF">2020-05-08T12:26:06Z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