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97" autoAdjust="0"/>
  </p:normalViewPr>
  <p:slideViewPr>
    <p:cSldViewPr snapToGrid="0">
      <p:cViewPr>
        <p:scale>
          <a:sx n="129" d="100"/>
          <a:sy n="129" d="100"/>
        </p:scale>
        <p:origin x="-163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D289A2-E076-7FCD-724A-654AD6DA7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F487A85-8060-D1AE-04EC-B4F5EBC3D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EC6E28E-4812-FF16-B47A-447368E9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FACB-6106-4BF8-9738-7E9B1A7934EE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8F708F8-92DD-320C-9662-48094E02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F99DC72-CFF9-0194-76B7-4666097B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848A-0F83-4422-A369-202180E98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40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26324C-0160-F059-6065-E66676BC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5003CFD-759C-548D-7653-70BF9395A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F215D01-9F91-7949-FCF3-9FAB413E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FACB-6106-4BF8-9738-7E9B1A7934EE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D36D5ED-56CC-B4A4-A169-9629122A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AF865FE-8076-C69C-4A16-7988818E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848A-0F83-4422-A369-202180E98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88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C3DE2AD4-DF23-A246-7C67-6A096769D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25C38631-2B9F-55FD-6048-D815D8D93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43252B4-9CC5-419A-3BAC-327B1BF8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FACB-6106-4BF8-9738-7E9B1A7934EE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1B266BE-EB83-02C6-28B5-78BE20C7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C8120AA-D370-42EC-9E04-31095F6E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848A-0F83-4422-A369-202180E98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82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DEA30C3-1902-B039-E704-D6CBC07D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4C6BD9C-BD99-1E36-B2D3-C6835EDC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E7F867E-246E-0D4D-687B-18FF8627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FACB-6106-4BF8-9738-7E9B1A7934EE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8B0F7D9-1AFB-437E-3544-5C875A4F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78E3B70-4111-5BDD-C4DD-37A5911C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848A-0F83-4422-A369-202180E98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71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3E1579A-930C-D45F-6896-23592A15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1D00FEC-327F-3AA0-6CB8-D538AE6C3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085959E-63A9-7DFE-8CE9-7E96B1D8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FACB-6106-4BF8-9738-7E9B1A7934EE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8DE1512-3B90-F441-280C-ECE73032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12F0B70-5670-A80A-09DF-4CCD8D3E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848A-0F83-4422-A369-202180E98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10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411B9E-995B-94CE-9FD1-0D100CA3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52BE666-11E2-8B41-3B65-EE4B1935C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8DDC2C1-ECEA-2B25-C04B-B7CC91546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5C04739-79D3-4308-1F69-9C694026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FACB-6106-4BF8-9738-7E9B1A7934EE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D5B7005-C865-25CF-858F-DC75BF9F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E4FEA95-0020-42BB-325D-41A518F7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848A-0F83-4422-A369-202180E98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91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F58407-19FE-8BE5-DE96-889734C7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5D7F333-13A9-B882-62EB-4D226DBC3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90A5239-1F44-E074-DFE9-AC8B64830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7AFFFDAE-DE80-E5FE-7C19-71037014F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994DEE82-EDE4-3499-E6D5-8435BEC74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5C6A3A73-B6FE-237B-70DC-659EC17B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FACB-6106-4BF8-9738-7E9B1A7934EE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6FC19D1D-CC53-B2BA-7032-475C4D98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F01AE3F-AA04-D181-7FED-CE919783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848A-0F83-4422-A369-202180E98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0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FCD3E98-A8CD-F4F5-4B19-52F62880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337E7EB-A929-49F4-1A94-21B9EB9A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FACB-6106-4BF8-9738-7E9B1A7934EE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4DE18CE6-48B9-6B18-7B3B-97413CDB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07ADC18-ABCA-9CFA-BE2C-E1FED934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848A-0F83-4422-A369-202180E98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41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EC044F92-BA57-30C3-8139-98AD1CBA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FACB-6106-4BF8-9738-7E9B1A7934EE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FE8A66AE-C50B-D10D-89D2-8E380BBB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442447B-3A1C-B14C-FB05-0A084A60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848A-0F83-4422-A369-202180E98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53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D3E3DF0-9844-0E77-EE00-042777C7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31E2008-6EC0-1108-7D54-8289B389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3A56E346-F8FB-2FCA-7DBD-C55062B11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9477CC3-7383-E5B9-09C5-7C278200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FACB-6106-4BF8-9738-7E9B1A7934EE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F2912F3-3108-15CE-F38C-C1802202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3BCDA01-D03A-C44A-E633-84675868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848A-0F83-4422-A369-202180E98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78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EAC2934-F14E-A267-E10C-B6779942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36B36043-81ED-ABFD-8693-FD69DCFF4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F74A496-85BB-8596-155A-3BA438D74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C91D8F4-CAE4-520B-2B7F-8A281EA8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FACB-6106-4BF8-9738-7E9B1A7934EE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70A57FA9-9538-6AAD-3245-A9EE4D53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39C77B2-AE4E-62A5-43EA-2304ABC8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848A-0F83-4422-A369-202180E98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6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443B999-440D-B777-A92C-A2F009086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EA16E1E-B930-16CD-4ABE-0F56FF4DF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5D29044-289D-3A81-00A8-F74FDDBF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FACB-6106-4BF8-9738-7E9B1A7934EE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A516F11-C9B2-5025-58CC-7E2E93DAF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66EDE5B-D16C-483B-2A64-A5914B488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848A-0F83-4422-A369-202180E98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14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VQ_AwFSWIP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C8DA02A-D737-F923-C89B-39B5A84F7D8B}"/>
              </a:ext>
            </a:extLst>
          </p:cNvPr>
          <p:cNvSpPr txBox="1"/>
          <p:nvPr/>
        </p:nvSpPr>
        <p:spPr>
          <a:xfrm>
            <a:off x="7694580" y="145915"/>
            <a:ext cx="43093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Порядок работы (разложить стол):</a:t>
            </a:r>
          </a:p>
          <a:p>
            <a:pPr marL="342900" indent="-342900">
              <a:buAutoNum type="arabicParenR"/>
            </a:pPr>
            <a:r>
              <a:rPr lang="ru-RU" dirty="0"/>
              <a:t>Нажатие кнопки</a:t>
            </a:r>
          </a:p>
          <a:p>
            <a:pPr marL="342900" indent="-342900">
              <a:buAutoNum type="arabicParenR"/>
            </a:pPr>
            <a:r>
              <a:rPr lang="ru-RU" dirty="0"/>
              <a:t>Задержка 1-2 сек (настраивается в программе)</a:t>
            </a:r>
          </a:p>
          <a:p>
            <a:pPr marL="342900" indent="-342900">
              <a:buAutoNum type="arabicParenR"/>
            </a:pPr>
            <a:r>
              <a:rPr lang="ru-RU" dirty="0"/>
              <a:t>3 </a:t>
            </a:r>
            <a:r>
              <a:rPr lang="ru-RU" dirty="0" err="1"/>
              <a:t>актуатора</a:t>
            </a:r>
            <a:r>
              <a:rPr lang="ru-RU" dirty="0"/>
              <a:t> выдвигаются, опускают юбку. (</a:t>
            </a:r>
            <a:r>
              <a:rPr lang="ru-RU" dirty="0" err="1"/>
              <a:t>актуаторы</a:t>
            </a:r>
            <a:r>
              <a:rPr lang="ru-RU" dirty="0"/>
              <a:t> без обратной связи, вероятно переходить на следующий шаг по времени)</a:t>
            </a:r>
          </a:p>
          <a:p>
            <a:pPr marL="342900" indent="-342900">
              <a:buAutoNum type="arabicParenR"/>
            </a:pPr>
            <a:r>
              <a:rPr lang="en-US" dirty="0" err="1"/>
              <a:t>Nema</a:t>
            </a:r>
            <a:r>
              <a:rPr lang="en-US" dirty="0"/>
              <a:t> 23 </a:t>
            </a:r>
            <a:r>
              <a:rPr lang="ru-RU" dirty="0"/>
              <a:t>включается. Перемещается от </a:t>
            </a:r>
            <a:r>
              <a:rPr lang="ru-RU" dirty="0" err="1"/>
              <a:t>концевика</a:t>
            </a:r>
            <a:r>
              <a:rPr lang="ru-RU" dirty="0"/>
              <a:t> 1 до </a:t>
            </a:r>
            <a:r>
              <a:rPr lang="ru-RU" dirty="0" err="1"/>
              <a:t>концевика</a:t>
            </a:r>
            <a:r>
              <a:rPr lang="ru-RU" dirty="0"/>
              <a:t> 2. двигает столешницы.</a:t>
            </a:r>
          </a:p>
          <a:p>
            <a:pPr marL="342900" indent="-342900">
              <a:buAutoNum type="arabicParenR"/>
            </a:pPr>
            <a:r>
              <a:rPr lang="en-US" dirty="0" err="1"/>
              <a:t>Nema</a:t>
            </a:r>
            <a:r>
              <a:rPr lang="en-US" dirty="0"/>
              <a:t> 23 </a:t>
            </a:r>
            <a:r>
              <a:rPr lang="ru-RU" dirty="0"/>
              <a:t>от </a:t>
            </a:r>
            <a:r>
              <a:rPr lang="ru-RU" dirty="0" err="1"/>
              <a:t>концевика</a:t>
            </a:r>
            <a:r>
              <a:rPr lang="ru-RU" dirty="0"/>
              <a:t> 2 продвигается еще на чуть-чуть вперед. (настройка по времени).</a:t>
            </a:r>
          </a:p>
          <a:p>
            <a:pPr marL="342900" indent="-342900">
              <a:buFontTx/>
              <a:buAutoNum type="arabicParenR"/>
            </a:pPr>
            <a:r>
              <a:rPr lang="ru-RU" dirty="0" err="1"/>
              <a:t>Актуатор</a:t>
            </a:r>
            <a:r>
              <a:rPr lang="ru-RU" dirty="0"/>
              <a:t> №4 выдвигается. Поднимает звезду. (</a:t>
            </a:r>
            <a:r>
              <a:rPr lang="ru-RU" dirty="0" err="1"/>
              <a:t>актуаторы</a:t>
            </a:r>
            <a:r>
              <a:rPr lang="ru-RU" dirty="0"/>
              <a:t> без обратной связи, вероятно переходить на следующий шаг по времени)</a:t>
            </a:r>
          </a:p>
          <a:p>
            <a:pPr marL="342900" indent="-342900">
              <a:buAutoNum type="arabicParenR"/>
            </a:pPr>
            <a:r>
              <a:rPr lang="en-US" dirty="0" err="1"/>
              <a:t>Nema</a:t>
            </a:r>
            <a:r>
              <a:rPr lang="en-US" dirty="0"/>
              <a:t> 23</a:t>
            </a:r>
            <a:r>
              <a:rPr lang="ru-RU" dirty="0"/>
              <a:t> двигается назад до </a:t>
            </a:r>
            <a:r>
              <a:rPr lang="ru-RU" dirty="0" err="1"/>
              <a:t>концевика</a:t>
            </a:r>
            <a:r>
              <a:rPr lang="ru-RU" dirty="0"/>
              <a:t>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A31E0F-B464-7428-B184-A5CDA0DF16FB}"/>
              </a:ext>
            </a:extLst>
          </p:cNvPr>
          <p:cNvSpPr txBox="1"/>
          <p:nvPr/>
        </p:nvSpPr>
        <p:spPr>
          <a:xfrm>
            <a:off x="6819093" y="5817938"/>
            <a:ext cx="5175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следующем нажатии кнопки – стол должен сложиться. Все шаги в обратной последовательности.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27FC18D-3832-F303-ADEC-DAD60892E87D}"/>
              </a:ext>
            </a:extLst>
          </p:cNvPr>
          <p:cNvSpPr txBox="1"/>
          <p:nvPr/>
        </p:nvSpPr>
        <p:spPr>
          <a:xfrm>
            <a:off x="741734" y="48654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Hampstead Fletcher Capstan Table (youtube.com)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A2D9BC8D-5779-3913-E7C3-D74597732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66" y="1245140"/>
            <a:ext cx="7050886" cy="40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2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A31E0F-B464-7428-B184-A5CDA0DF16FB}"/>
              </a:ext>
            </a:extLst>
          </p:cNvPr>
          <p:cNvSpPr txBox="1"/>
          <p:nvPr/>
        </p:nvSpPr>
        <p:spPr>
          <a:xfrm>
            <a:off x="580136" y="4781373"/>
            <a:ext cx="51751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Компоненты за мной (готов привезти):</a:t>
            </a:r>
          </a:p>
          <a:p>
            <a:r>
              <a:rPr lang="en-US" dirty="0"/>
              <a:t>- </a:t>
            </a:r>
            <a:r>
              <a:rPr lang="en-US" dirty="0" err="1"/>
              <a:t>Nema</a:t>
            </a:r>
            <a:r>
              <a:rPr lang="en-US" dirty="0"/>
              <a:t> 23 . 3A</a:t>
            </a:r>
            <a:endParaRPr lang="ru-RU" dirty="0"/>
          </a:p>
          <a:p>
            <a:r>
              <a:rPr lang="ru-RU" dirty="0"/>
              <a:t>- драйвер шагового двигателя. </a:t>
            </a:r>
            <a:r>
              <a:rPr lang="en-US" dirty="0"/>
              <a:t>TB6600</a:t>
            </a:r>
          </a:p>
          <a:p>
            <a:r>
              <a:rPr lang="en-US" dirty="0"/>
              <a:t>- </a:t>
            </a:r>
            <a:r>
              <a:rPr lang="ru-RU" dirty="0" err="1"/>
              <a:t>актуаторы</a:t>
            </a:r>
            <a:r>
              <a:rPr lang="ru-RU" dirty="0"/>
              <a:t>. 4 шт. 12В, 2А.</a:t>
            </a:r>
          </a:p>
          <a:p>
            <a:r>
              <a:rPr lang="ru-RU" dirty="0"/>
              <a:t>- аккумулятор 12В от шуруповерта. С </a:t>
            </a:r>
            <a:r>
              <a:rPr lang="ru-RU" dirty="0" err="1"/>
              <a:t>адаптором</a:t>
            </a:r>
            <a:r>
              <a:rPr lang="ru-RU" dirty="0"/>
              <a:t> на 2 выходных провода.</a:t>
            </a:r>
            <a:endParaRPr lang="en-US" dirty="0"/>
          </a:p>
          <a:p>
            <a:r>
              <a:rPr lang="en-US" dirty="0"/>
              <a:t>- </a:t>
            </a:r>
            <a:r>
              <a:rPr lang="ru-RU" dirty="0"/>
              <a:t>кнопка включения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15BD98F-1A46-C711-9D17-DF9CF76D2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728" y="512226"/>
            <a:ext cx="1654099" cy="14726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E1CE3DAF-A6AB-4B99-3CF0-88B2A18A9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871" y="2817992"/>
            <a:ext cx="2248045" cy="16573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DD7B7795-E5DA-3CC8-8811-AEC223BD7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894" y="593463"/>
            <a:ext cx="812774" cy="131018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F7E31A90-31D2-19AE-3327-9B2B27695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668" y="593463"/>
            <a:ext cx="812774" cy="131018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C0060690-4282-E0DE-7436-3DE39F34A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442" y="593463"/>
            <a:ext cx="812774" cy="131018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A1D84EBB-81E4-C3D6-2C53-587DAD054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9543" y="593463"/>
            <a:ext cx="812774" cy="131018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35208AE-1344-5B46-345C-C80ADD29C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346" y="2963404"/>
            <a:ext cx="1294793" cy="121798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4FBC8DA8-2824-570E-1F83-DCCCA8173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811" y="802832"/>
            <a:ext cx="1383586" cy="12179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34D868B-18DA-774B-1324-77BC23EF378A}"/>
              </a:ext>
            </a:extLst>
          </p:cNvPr>
          <p:cNvSpPr txBox="1"/>
          <p:nvPr/>
        </p:nvSpPr>
        <p:spPr>
          <a:xfrm>
            <a:off x="6921985" y="4781373"/>
            <a:ext cx="5175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Компоненты за исполнителем:</a:t>
            </a:r>
          </a:p>
          <a:p>
            <a:r>
              <a:rPr lang="en-US" dirty="0"/>
              <a:t>- Arduino</a:t>
            </a:r>
          </a:p>
          <a:p>
            <a:r>
              <a:rPr lang="en-US" dirty="0"/>
              <a:t>- </a:t>
            </a:r>
            <a:r>
              <a:rPr lang="ru-RU" dirty="0"/>
              <a:t>реле, провода, плату и др. периферия</a:t>
            </a:r>
          </a:p>
          <a:p>
            <a:endParaRPr lang="ru-RU" dirty="0"/>
          </a:p>
          <a:p>
            <a:r>
              <a:rPr lang="ru-RU" dirty="0"/>
              <a:t>Подобрать самостоятельно. Учесть Амперы и пр. 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E8EC6BF9-B03E-6710-3C52-FC4ED2BEDD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136" y="2987606"/>
            <a:ext cx="998757" cy="119378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E029E98-7F9B-38F0-44D4-F4B28383E375}"/>
              </a:ext>
            </a:extLst>
          </p:cNvPr>
          <p:cNvSpPr txBox="1"/>
          <p:nvPr/>
        </p:nvSpPr>
        <p:spPr>
          <a:xfrm>
            <a:off x="6831193" y="2446332"/>
            <a:ext cx="5175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Объем работ:</a:t>
            </a:r>
          </a:p>
          <a:p>
            <a:r>
              <a:rPr lang="ru-RU" dirty="0"/>
              <a:t>- Разработать схему и программу</a:t>
            </a:r>
          </a:p>
          <a:p>
            <a:r>
              <a:rPr lang="ru-RU" dirty="0"/>
              <a:t>- Подобрать и закупить компоненты</a:t>
            </a:r>
          </a:p>
          <a:p>
            <a:r>
              <a:rPr lang="ru-RU" dirty="0"/>
              <a:t>- Спаять плату и пр. </a:t>
            </a:r>
          </a:p>
          <a:p>
            <a:r>
              <a:rPr lang="ru-RU" dirty="0"/>
              <a:t>- Собрать всю систему в железе. Опробовать. </a:t>
            </a:r>
          </a:p>
        </p:txBody>
      </p:sp>
    </p:spTree>
    <p:extLst>
      <p:ext uri="{BB962C8B-B14F-4D97-AF65-F5344CB8AC3E}">
        <p14:creationId xmlns:p14="http://schemas.microsoft.com/office/powerpoint/2010/main" val="20697465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36363</TotalTime>
  <Words>215</Words>
  <Application>Microsoft Office PowerPoint</Application>
  <PresentationFormat>Произвольный</PresentationFormat>
  <Paragraphs>26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1</cp:lastModifiedBy>
  <cp:revision>30</cp:revision>
  <dcterms:created xsi:type="dcterms:W3CDTF">2023-11-07T18:29:27Z</dcterms:created>
  <dcterms:modified xsi:type="dcterms:W3CDTF">2024-02-12T07:16:35Z</dcterms:modified>
</cp:coreProperties>
</file>