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8" r:id="rId9"/>
    <p:sldId id="27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65510-F62A-4C90-9D42-1AD9BD58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BE66-DFFB-4224-9CA1-EB0B0A3C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FBA01-D7F0-481A-9F63-B45CA8DB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B604-5EF7-4E00-8D47-DCC7797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6104F-C252-45FF-B829-B0832835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1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26CB-C170-446E-AC2C-5533F07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56E70-B538-44E0-8FF0-A741AEF68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ABFF6-36E3-4F15-8960-E034405F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8FBDC-3C46-41D2-B55C-5E82E1D6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23C32-587B-48C8-86FD-995A382C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53297-185D-4C1A-8B90-DE88E1775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7208A-DEE7-4F7E-AC46-CD586417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B91B0-C5F1-4C52-9638-115C0F5C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58EBF-2E97-49E7-9009-061BC523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E817E-3E20-4E18-89F4-7F5AD43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0A2C-3952-4952-AA2D-18AF4EC7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75ED5-C98E-4DCC-8542-D4CD62B9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2B601-11DA-4B56-8A94-424DEE6E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BAD20-5065-45E9-BF40-8470C8C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298FA-2678-423B-8E29-73D2A4A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1B60A-3120-45D6-AEB8-196E7CB8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3B329-343C-4E70-8A51-5D4DF947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51B6-C5CF-435C-83EC-9D3E0BDF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31D0C-AD0E-46E3-866D-302F69F0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7538B-E69F-4310-904D-350F60D7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9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1AF03-4B89-4404-902A-8D03A64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48115-8378-4C02-B538-78015C365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3BD4C-84C5-4007-854C-915E4E56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6C52A-A7D0-48B8-A958-C5BC587C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D0F52-A21F-465E-AED0-D0F95496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C6A77-9547-4186-B16E-FC76F83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0C111-90A1-45D2-8A75-52E46B05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388F-9470-4E59-B337-495225A36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2EAC0-950A-4812-9636-686FFAD0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28B63-8A71-494C-B9A4-1A267C744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D25D6-B0C0-4B42-AE33-5DFA07CC0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69629-E00A-4AC7-B53A-31B56EA0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2109C-DEF9-4C3A-803F-E8A2DCDE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4BE130-594A-477D-884E-1BD5B7C3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676CE-90D0-4275-AD15-BFC8EB1F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C869CD-8390-4CDE-865E-4C660E5A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14624C-93F2-430D-8414-59EA433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E0EDF1-153C-419F-AD04-65770E4F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2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742BF-8954-4BFA-A61E-514CB574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ACBB6-2ABD-4FFA-B312-64F2740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3B165-E8CC-4000-82ED-60B1C24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9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2DDBD-5AE4-43D8-877C-BCD91DB4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4BC94-7A6C-47B4-B8B1-CF4EEB23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0B16C-8702-4F38-A622-4F7445F78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5F187-0AD0-49F9-A0E1-0EE55DF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A3A9B-3808-4140-AD15-0A3B244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E895E-C97C-42CE-B8DF-4354CD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2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93D56-42DF-4C53-B282-474AE1AE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03D75-0ECB-4E88-A7AC-2193948A6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4F03D1-6FBA-4990-B223-ECA8A8BE6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4286C-CDC5-4A5D-9FEA-B62E2972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96AA2-51D7-4199-B7B0-7E69225D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07B28-0A07-446E-8707-383CC958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128AE-AE07-4262-9C29-FA82EE0D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6A140-FF66-4FE2-A5BE-A305D747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735D-C5EC-44C0-8319-A43FB5345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7AC2-5360-41B2-9A51-B26855497D50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2FEDB-E477-4B83-AFB7-814507D6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5963-817C-4090-B5A2-033C1AC3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BE56-1E0A-4165-A7EC-D4780FEE7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git@github.com:tianocore/edk2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ED0398-CB6A-4BB0-9CF9-803044FE4DB7}"/>
              </a:ext>
            </a:extLst>
          </p:cNvPr>
          <p:cNvSpPr txBox="1"/>
          <p:nvPr/>
        </p:nvSpPr>
        <p:spPr>
          <a:xfrm>
            <a:off x="3229915" y="573578"/>
            <a:ext cx="4350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/>
              <a:t>UEFI</a:t>
            </a:r>
            <a:r>
              <a:rPr lang="zh-CN" altLang="en-US" sz="5400" b="1" dirty="0"/>
              <a:t>驱动模型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4CE6EA-662A-4EDD-AA16-5BE84AEEDBD7}"/>
              </a:ext>
            </a:extLst>
          </p:cNvPr>
          <p:cNvSpPr/>
          <p:nvPr/>
        </p:nvSpPr>
        <p:spPr>
          <a:xfrm>
            <a:off x="295101" y="1936696"/>
            <a:ext cx="11060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，全称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Unified Extensible Firmware Interface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，即“统一的可扩展固件接口”，是一种详细描述全新类型接口的标准，是适用于电脑的标准固件接口，旨在代替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BIOS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（基本输入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输出系统）。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统一了：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是一个标准，不同的厂商对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有不同的实现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一种比较常用的开源实现是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EDK2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git@github.com:tianocore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/edk2.git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）。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EDK2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是一个遵循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标准和</a:t>
            </a: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PI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标准的跨平台固件开发环境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4233F4-D00D-4925-B1BB-838239906C03}"/>
              </a:ext>
            </a:extLst>
          </p:cNvPr>
          <p:cNvSpPr txBox="1"/>
          <p:nvPr/>
        </p:nvSpPr>
        <p:spPr>
          <a:xfrm>
            <a:off x="760844" y="3138055"/>
            <a:ext cx="451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固件启动阶段基础框架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Spec —— PI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与操作系统的接口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—— UEFI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抽象硬件的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Spec —— ACPI Spec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9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585" y="34747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B2D228-69E4-4771-AA9A-8B433C280CBC}"/>
              </a:ext>
            </a:extLst>
          </p:cNvPr>
          <p:cNvSpPr/>
          <p:nvPr/>
        </p:nvSpPr>
        <p:spPr>
          <a:xfrm>
            <a:off x="294408" y="1130959"/>
            <a:ext cx="104082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由上文可知，对于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的驱动，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将该内容加载到内存中后，就会执行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驱动与设备的匹配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，并且进行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驱动的初始化逻辑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，这个逻辑与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内核中基本一致。这部分逻辑虽然没有源码，但是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edk2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非常老的源码驱动</a:t>
            </a:r>
            <a:r>
              <a:rPr lang="en-US" altLang="zh-CN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，其支持的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种设备包括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LSI_53C1030_PCI_DEVICE_ID 0x0030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LSI_SAS1068_PCI_DEVICE_ID 0x0054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LSI_SAS1068E_PCI_DEVICE_ID 0x0058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通过学习</a:t>
            </a:r>
            <a:r>
              <a:rPr lang="en-US" altLang="zh-CN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的初始化函数，能够对该过程有一个概念上的认知，初始化基本流程如下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确保对应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控制器）已经安装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_EFI_PCI_IO_PROTOCOL</a:t>
            </a:r>
          </a:p>
          <a:p>
            <a:pPr marL="800100" lvl="1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_EFI_PCI_IO_PROTOCOL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提供的方法执行下述逻辑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I/O Space &amp; Bus-Mastering</a:t>
            </a: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device supports 64-bit DMA addresses</a:t>
            </a: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buffers for data transfer</a:t>
            </a:r>
          </a:p>
          <a:p>
            <a:pPr marL="800100" lvl="1" indent="-342900" algn="just"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MptScsiInit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controller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doorbell</a:t>
            </a:r>
          </a:p>
          <a:p>
            <a:pPr marL="1257300" lvl="2" indent="-342900" algn="just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reply through doorbell</a:t>
            </a:r>
          </a:p>
          <a:p>
            <a:pPr marL="800100" lvl="1" indent="-342900" algn="just"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设备除了是一个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之外，还是一个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，所以它还应该安装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设备所需要的协议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pt-BR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EFI_EXT_SCSI_PASS_THRU_PROTOCOL</a:t>
            </a:r>
          </a:p>
        </p:txBody>
      </p:sp>
    </p:spTree>
    <p:extLst>
      <p:ext uri="{BB962C8B-B14F-4D97-AF65-F5344CB8AC3E}">
        <p14:creationId xmlns:p14="http://schemas.microsoft.com/office/powerpoint/2010/main" val="337504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26531" y="35827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2D822C-7C0F-4D0E-BF5E-BA5DC8C4FA41}"/>
              </a:ext>
            </a:extLst>
          </p:cNvPr>
          <p:cNvSpPr/>
          <p:nvPr/>
        </p:nvSpPr>
        <p:spPr>
          <a:xfrm>
            <a:off x="107523" y="1101262"/>
            <a:ext cx="1147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上页的结束位置有提到</a:t>
            </a:r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EFI_EXT_SCSI_PASS_THRU_PROTOCOL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初始化的最后一步是为该协议需要实现的方法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5C9D9-44EE-4C1C-97A2-38C190A54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8" y="1614340"/>
            <a:ext cx="4643130" cy="46650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2C13BB7-CFE4-44CB-9265-E65EBE7F527B}"/>
              </a:ext>
            </a:extLst>
          </p:cNvPr>
          <p:cNvSpPr/>
          <p:nvPr/>
        </p:nvSpPr>
        <p:spPr>
          <a:xfrm>
            <a:off x="516504" y="2624400"/>
            <a:ext cx="57565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控制器驱动的上层是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通过调用底层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控制器提供的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queuecommand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方法（本例中是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mptsas_qcmd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）来完成命令的下发，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简言之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下的驱动需要实现自己的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queuecommand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内核中驱动需要实现的方法如右图所示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DBFDEA-B12A-49CB-9C87-B5999DC3DAE8}"/>
              </a:ext>
            </a:extLst>
          </p:cNvPr>
          <p:cNvSpPr/>
          <p:nvPr/>
        </p:nvSpPr>
        <p:spPr>
          <a:xfrm>
            <a:off x="7699410" y="6253665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在内核中的关键实现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5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32292" y="88702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63937" y="32491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2D822C-7C0F-4D0E-BF5E-BA5DC8C4FA41}"/>
              </a:ext>
            </a:extLst>
          </p:cNvPr>
          <p:cNvSpPr/>
          <p:nvPr/>
        </p:nvSpPr>
        <p:spPr>
          <a:xfrm>
            <a:off x="132292" y="596905"/>
            <a:ext cx="11472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上页的结束位置有提到</a:t>
            </a:r>
            <a:r>
              <a:rPr lang="pt-B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EFI_EXT_SCSI_PASS_THRU_PROTOCOL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初始化的最后一步是为该协议需要实现的方法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E931AB-C1CC-4134-B30C-F5CD8356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51" y="4013474"/>
            <a:ext cx="4244816" cy="23421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1F173C-7C3A-4648-8C69-F80CE99F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51" y="1290325"/>
            <a:ext cx="3775053" cy="25330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471A23-EB26-4A3A-9D82-2C69125FCADA}"/>
              </a:ext>
            </a:extLst>
          </p:cNvPr>
          <p:cNvSpPr/>
          <p:nvPr/>
        </p:nvSpPr>
        <p:spPr>
          <a:xfrm>
            <a:off x="8121139" y="642285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MptScsi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中的关键实现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45CB6D-F483-456B-B598-014C5A6A164F}"/>
              </a:ext>
            </a:extLst>
          </p:cNvPr>
          <p:cNvSpPr/>
          <p:nvPr/>
        </p:nvSpPr>
        <p:spPr>
          <a:xfrm>
            <a:off x="132292" y="1181680"/>
            <a:ext cx="7249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栈形式相比于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内核更加简单，主要考虑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个对象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SCSI_DISK_DEV 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最上层的操作的对象，需要安装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EFI_BLOCK_IO_PROTOCOL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，该协议的典型方法包括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ReadBlocks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WriteBlocks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FlushBlocks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SCSI_IO_DEV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总线的抽象）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需要安装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EFI_SCSI_IO_PROTOCOL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协议，该协议的典型方法包括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ResetBus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ExecuteScsiCommand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控制器，对应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需要安装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EFI_SCSI_PASS_THRU_PROTOCOL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，该协议的典型方法包括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PassThru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（说白了就是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MptScsiPassThru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的实现其实就分三步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MptScsiSendRequest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——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敲门铃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MptScsiGetReply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——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死循环等结果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MptScsiHandleReply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——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向上反馈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所以一个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基的本流程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是这样的，用户读写块设备，调用块设备的基本读写方法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ReadBlocks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WriteBlocks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，进而调用总线上的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ExecuteScsiCommand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，进而调用对应控制器的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PassThru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控制器的驱动开发简单来说就是要提供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EFI_SCSI_PASS_THRU_PROTOCOL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协议需要的方法。驱动编译后的格式是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，利用打包工具将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打包成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 Op ROM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格式即可。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3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的计算机启动过程分析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F2663A-37D2-4CFF-BE61-1B56286FDCDF}"/>
              </a:ext>
            </a:extLst>
          </p:cNvPr>
          <p:cNvSpPr txBox="1"/>
          <p:nvPr/>
        </p:nvSpPr>
        <p:spPr>
          <a:xfrm>
            <a:off x="144929" y="810491"/>
            <a:ext cx="70372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Initialization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描述了从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平台重启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兼容环境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所需的完整过程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整个过程分为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作为计算机上电后第一阶段，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会做一些与硬件相关的验证，并且将控制权交给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 Foundation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阶段资源依然十分有限，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后期才会初始化内存，主要功能就是初始化一些硬件设备，并且给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准备执行环境，通过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DXE Foundation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，最终将控制权交给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DXE Foundation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初始化了驱动的执行环境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阶段的第一件事就是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，顾名思义，就是发现引导设备，并做出选择（用户选择或根据设定），该阶段负责初始化所有启动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所需要的设备，说白了这一阶段就是要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枚举设备并执行对应的驱动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在我们关心的视角中，枚举的入口是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 Root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总线上的各种控制器，就包括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我们最关心的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pic3.zhimg.com/v2-8dfb18b3bfaa11264e3714216335cbbe_r.jpg">
            <a:extLst>
              <a:ext uri="{FF2B5EF4-FFF2-40B4-BE49-F238E27FC236}">
                <a16:creationId xmlns:a16="http://schemas.microsoft.com/office/drawing/2014/main" id="{F16A785E-7820-4641-8690-2F51F806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86" y="235120"/>
            <a:ext cx="4139191" cy="29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https://pic2.zhimg.com/v2-849d469947fbe884ca79f14b8d5d81f1_r.jpg">
            <a:extLst>
              <a:ext uri="{FF2B5EF4-FFF2-40B4-BE49-F238E27FC236}">
                <a16:creationId xmlns:a16="http://schemas.microsoft.com/office/drawing/2014/main" id="{19F07679-087C-4B98-8D05-3C3F296C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2" y="3484825"/>
            <a:ext cx="3981795" cy="301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643D975-55A5-4F6D-8F63-DB94BAA88661}"/>
              </a:ext>
            </a:extLst>
          </p:cNvPr>
          <p:cNvSpPr/>
          <p:nvPr/>
        </p:nvSpPr>
        <p:spPr>
          <a:xfrm>
            <a:off x="964887" y="5982977"/>
            <a:ext cx="599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那么下文我们就从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的枚举入手开始分析系统启动过程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9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80810" y="35786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CC8C86-7452-442B-B1A5-B2287C9E77A9}"/>
              </a:ext>
            </a:extLst>
          </p:cNvPr>
          <p:cNvSpPr txBox="1"/>
          <p:nvPr/>
        </p:nvSpPr>
        <p:spPr>
          <a:xfrm>
            <a:off x="723206" y="11033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实验环境搭建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FBA4-5036-4225-A787-DD65C040D6C9}"/>
              </a:ext>
            </a:extLst>
          </p:cNvPr>
          <p:cNvSpPr/>
          <p:nvPr/>
        </p:nvSpPr>
        <p:spPr>
          <a:xfrm>
            <a:off x="1129400" y="1664911"/>
            <a:ext cx="89691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edk2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源码：</a:t>
            </a:r>
            <a:r>
              <a:rPr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hlinkClick r:id="rId2"/>
              </a:rPr>
              <a:t>git@github.com:tianocore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hlinkClick r:id="rId2"/>
              </a:rPr>
              <a:t>/edk2.git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模拟环境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博通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9400-16i HBA</a:t>
            </a:r>
          </a:p>
          <a:p>
            <a:pPr marL="342900" indent="-342900" algn="just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在以上的基础中将博通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HBA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穿透到</a:t>
            </a:r>
            <a:r>
              <a:rPr lang="en-US" altLang="zh-CN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Qemu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所模拟的虚拟环境中，可以跑出如下的效果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56A513A-9840-4C02-A663-2678CDC0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1" y="3329080"/>
            <a:ext cx="3563970" cy="29492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4B01EF-3AFE-4E2D-A04E-5301854F3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82" y="3329080"/>
            <a:ext cx="3563971" cy="29492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9C58CC-FEB4-4D2E-8064-B4990B2D2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04" y="3329079"/>
            <a:ext cx="3563968" cy="29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8178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B4E056-A99E-4FA7-8A22-7BCE3CCBE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" y="3395749"/>
            <a:ext cx="7573440" cy="15488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93B2EB-22A9-4E3E-80BA-EBE41517A2F3}"/>
              </a:ext>
            </a:extLst>
          </p:cNvPr>
          <p:cNvSpPr/>
          <p:nvPr/>
        </p:nvSpPr>
        <p:spPr>
          <a:xfrm>
            <a:off x="7776558" y="3894513"/>
            <a:ext cx="4180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配置空间中，在偏移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0x38h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的位置是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ROM Base Address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的配置空间与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配置空间可以发现，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压根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ROM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6C8AB7-E2EF-4931-86F3-E1BC894169F2}"/>
              </a:ext>
            </a:extLst>
          </p:cNvPr>
          <p:cNvSpPr txBox="1"/>
          <p:nvPr/>
        </p:nvSpPr>
        <p:spPr>
          <a:xfrm>
            <a:off x="660390" y="819068"/>
            <a:ext cx="948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其实就是在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edk2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模拟环境中枚举到博通的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卡之后的行为逻辑分析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DCD83A-CD77-4411-A978-46BAEC59512C}"/>
              </a:ext>
            </a:extLst>
          </p:cNvPr>
          <p:cNvSpPr txBox="1"/>
          <p:nvPr/>
        </p:nvSpPr>
        <p:spPr>
          <a:xfrm>
            <a:off x="144929" y="1332146"/>
            <a:ext cx="1177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edk2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中是没有博通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对应的驱动的，那么后续的逻辑是如何做的呢，这里就必须提一下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 Option Rom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 Option ROM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 Expansion ROM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，它存放用于设备初始化的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。有的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存放在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板卡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上，而有的则保存在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里面（这就是源码编译的意思）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的设备初始化代码不在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edk2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源码中，而是保存在了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板卡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上；而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NVMe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设备的初始化代码则在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edk2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中可以看到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BFAF4B-A8F8-4309-AF2E-EDADD4322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8" y="5019830"/>
            <a:ext cx="7573440" cy="16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1428" y="31422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2FFE4C-27A6-4EF7-B74B-F858D7DA85C9}"/>
              </a:ext>
            </a:extLst>
          </p:cNvPr>
          <p:cNvSpPr txBox="1"/>
          <p:nvPr/>
        </p:nvSpPr>
        <p:spPr>
          <a:xfrm>
            <a:off x="69437" y="1253175"/>
            <a:ext cx="64096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在枚举到一个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设备之后，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设备应该有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一系列操作方法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，该操作方法应该与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设备有关联，其实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是典型的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对象操作方法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的设计思路。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中称为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操作方法在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中称为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关联的过程称为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为对象安装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简单看一下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_EFI_PCI_IO_PROTOCOL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的例子，该协议需要定义操作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设备的方法，并且此外还包括了我们比较关心的两个字段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RomSize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RomImage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是要加载到内存中来执行的，这就是指向它的一个指针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42FF1-F864-4628-8511-04571C1B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72" y="993944"/>
            <a:ext cx="5408886" cy="55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1429" y="3404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7B9EB6-B88A-4F3B-B59A-124C8712A5D1}"/>
              </a:ext>
            </a:extLst>
          </p:cNvPr>
          <p:cNvSpPr/>
          <p:nvPr/>
        </p:nvSpPr>
        <p:spPr>
          <a:xfrm>
            <a:off x="275706" y="1534730"/>
            <a:ext cx="1047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在枚举到一个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设备，并且为它安装了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_EFI_PCI_IO_PROTOCOL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之后，处理流程的一个环节是通过配置空间就能够确定该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，如果存在，则需要执行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的加载解码等逻辑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需要加载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到内存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339614-0E6D-4540-A9D1-076C96C1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1" y="2940802"/>
            <a:ext cx="7021469" cy="17744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C6D170-5F6D-4042-85B9-A8BF99735C25}"/>
              </a:ext>
            </a:extLst>
          </p:cNvPr>
          <p:cNvSpPr/>
          <p:nvPr/>
        </p:nvSpPr>
        <p:spPr>
          <a:xfrm>
            <a:off x="275706" y="5033733"/>
            <a:ext cx="1047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的一部分截取，可以看到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加载的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194560 Bytes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这部分加载的内容是什么呢，见下页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153363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8178" y="3728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E0C98-6B57-4B49-ADC5-9007D90FD2BC}"/>
              </a:ext>
            </a:extLst>
          </p:cNvPr>
          <p:cNvSpPr/>
          <p:nvPr/>
        </p:nvSpPr>
        <p:spPr>
          <a:xfrm>
            <a:off x="668632" y="2215926"/>
            <a:ext cx="53290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通过命令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storcli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cx get bios file=&lt;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的二进制内容取出来，这部分如右图所示。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同样的工作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也会执行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看起来需要简单了解下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 Option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的基本格式，见下页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D9734F-BE02-4F44-9442-AF63D500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53" y="1180408"/>
            <a:ext cx="4533780" cy="515804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900BC1-D711-4547-9DE1-F790FA3314A4}"/>
              </a:ext>
            </a:extLst>
          </p:cNvPr>
          <p:cNvSpPr/>
          <p:nvPr/>
        </p:nvSpPr>
        <p:spPr>
          <a:xfrm>
            <a:off x="1790029" y="780298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 PCIe Op Rom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91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8178" y="3728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900BC1-D711-4547-9DE1-F790FA3314A4}"/>
              </a:ext>
            </a:extLst>
          </p:cNvPr>
          <p:cNvSpPr/>
          <p:nvPr/>
        </p:nvSpPr>
        <p:spPr>
          <a:xfrm>
            <a:off x="1790029" y="780298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 PCIe Op Rom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2000" b="1" dirty="0"/>
          </a:p>
        </p:txBody>
      </p:sp>
      <p:pic>
        <p:nvPicPr>
          <p:cNvPr id="8194" name="Picture 2" descr="https://img2022.cnblogs.com/blog/1495442/202208/1495442-20220821223417407-362955501.png">
            <a:extLst>
              <a:ext uri="{FF2B5EF4-FFF2-40B4-BE49-F238E27FC236}">
                <a16:creationId xmlns:a16="http://schemas.microsoft.com/office/drawing/2014/main" id="{E1FF50D1-773F-403D-89EA-B7652A54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744" y="1647045"/>
            <a:ext cx="55245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2F7AA17-F2CF-4DF2-B622-06C99191646D}"/>
              </a:ext>
            </a:extLst>
          </p:cNvPr>
          <p:cNvSpPr/>
          <p:nvPr/>
        </p:nvSpPr>
        <p:spPr>
          <a:xfrm>
            <a:off x="545869" y="1320489"/>
            <a:ext cx="48199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首先，在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ROM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的头两个字节是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number: 0x55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0xAA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。由此可以验证是否是合法的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rom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其次，在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0x18-0x19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这个位置可以获取到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Data structure pointer,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这其实是一个地址，由这个地址，我们可以得到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Data structure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所存放的位置。通过解析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 Data structure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，我们可以获得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class type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等等信息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是我们真正的可执行代码，是由我们写的代码生成的（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驱动真正内容就是这部分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2580A3-A1C7-4C92-B222-167D0A72AEA7}"/>
              </a:ext>
            </a:extLst>
          </p:cNvPr>
          <p:cNvSpPr/>
          <p:nvPr/>
        </p:nvSpPr>
        <p:spPr>
          <a:xfrm>
            <a:off x="220899" y="5168179"/>
            <a:ext cx="6109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 Rom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大小共记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194560 Bytes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，包含两个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Header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，第一部分大小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51200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Bytes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，第二部分大小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143360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Bytes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，只有第二部分是有效的</a:t>
            </a:r>
            <a:r>
              <a:rPr lang="en-US" altLang="zh-CN" b="1" dirty="0">
                <a:solidFill>
                  <a:schemeClr val="accent5"/>
                </a:solidFill>
              </a:rPr>
              <a:t>EFI PCI Option ROM image</a:t>
            </a:r>
            <a:r>
              <a:rPr lang="zh-CN" altLang="en-US" b="1" dirty="0">
                <a:solidFill>
                  <a:schemeClr val="accent5"/>
                </a:solidFill>
              </a:rPr>
              <a:t>，所以驱动逻辑的部分只有</a:t>
            </a:r>
            <a:r>
              <a:rPr lang="en-US" altLang="zh-CN" b="1" dirty="0">
                <a:solidFill>
                  <a:schemeClr val="accent5"/>
                </a:solidFill>
              </a:rPr>
              <a:t>143k</a:t>
            </a:r>
            <a:r>
              <a:rPr lang="zh-CN" altLang="en-US" b="1" dirty="0">
                <a:solidFill>
                  <a:schemeClr val="accent5"/>
                </a:solidFill>
              </a:rPr>
              <a:t>左右</a:t>
            </a:r>
            <a:endParaRPr lang="en-US" altLang="zh-C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0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C67CA8-B8CF-478C-BE70-68596D3B6794}"/>
              </a:ext>
            </a:extLst>
          </p:cNvPr>
          <p:cNvSpPr txBox="1"/>
          <p:nvPr/>
        </p:nvSpPr>
        <p:spPr>
          <a:xfrm>
            <a:off x="144929" y="182880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UEFI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枚举过程分析</a:t>
            </a:r>
          </a:p>
        </p:txBody>
      </p:sp>
      <p:sp>
        <p:nvSpPr>
          <p:cNvPr id="9" name="AutoShape 6" descr="https://pic2.zhimg.com/80/v2-849d469947fbe884ca79f14b8d5d81f1_1440w.webp">
            <a:extLst>
              <a:ext uri="{FF2B5EF4-FFF2-40B4-BE49-F238E27FC236}">
                <a16:creationId xmlns:a16="http://schemas.microsoft.com/office/drawing/2014/main" id="{4C5A78FA-D87B-4200-9698-8B322A151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59781" y="37282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900BC1-D711-4547-9DE1-F790FA3314A4}"/>
              </a:ext>
            </a:extLst>
          </p:cNvPr>
          <p:cNvSpPr/>
          <p:nvPr/>
        </p:nvSpPr>
        <p:spPr>
          <a:xfrm>
            <a:off x="1790029" y="780298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 PCIe Op Rom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zh-CN" altLang="en-US" sz="20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672B95-1721-483F-9A29-B43D8D9E4CB6}"/>
              </a:ext>
            </a:extLst>
          </p:cNvPr>
          <p:cNvSpPr/>
          <p:nvPr/>
        </p:nvSpPr>
        <p:spPr>
          <a:xfrm>
            <a:off x="144929" y="1180408"/>
            <a:ext cx="8781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EfiRom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可以解析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 Op Rom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，把玩一下从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9400-16i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中读取出来的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 Op Rom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183A4A-31F8-4384-9E6F-A1C45A03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1992647"/>
            <a:ext cx="2654033" cy="4688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0C696C-E749-4C8C-ACCD-505F36DC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4" y="1992647"/>
            <a:ext cx="5251673" cy="46824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CE83EE7-FAFC-4773-8B13-67DAAB61E1CB}"/>
              </a:ext>
            </a:extLst>
          </p:cNvPr>
          <p:cNvSpPr/>
          <p:nvPr/>
        </p:nvSpPr>
        <p:spPr>
          <a:xfrm>
            <a:off x="616966" y="1580518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EfiRom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/home/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/run-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hba.rom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2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1707</Words>
  <Application>Microsoft Office PowerPoint</Application>
  <PresentationFormat>宽屏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double_D hao</dc:creator>
  <cp:lastModifiedBy>double_D hao</cp:lastModifiedBy>
  <cp:revision>664</cp:revision>
  <dcterms:created xsi:type="dcterms:W3CDTF">2023-09-10T01:26:06Z</dcterms:created>
  <dcterms:modified xsi:type="dcterms:W3CDTF">2023-09-10T08:38:10Z</dcterms:modified>
</cp:coreProperties>
</file>