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0" r:id="rId4"/>
    <p:sldId id="258" r:id="rId5"/>
    <p:sldId id="271" r:id="rId6"/>
    <p:sldId id="272" r:id="rId7"/>
    <p:sldId id="261" r:id="rId8"/>
    <p:sldId id="262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27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A6FA7-544B-4CF1-B582-BC2DB2688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943CEE-EF31-4E1B-A9EC-D516351EB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F8DC8-BD45-4410-869E-3890BF7C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2ADF-C3F5-4A59-B623-3DE747D7A5C8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B996D-9607-4795-9316-CD984086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28F21-0797-422F-B78D-0C8E0897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C05-31AB-4203-A108-D1F939C15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0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874-3DB1-477C-9A7D-AB4CBB4B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CCE64-F146-443C-A391-04E70F969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E4B3D-3B11-4695-B834-AE0E4AFC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2ADF-C3F5-4A59-B623-3DE747D7A5C8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14DF6-F965-4B38-9920-A861D43F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1B680-B6F4-4A2F-AA6B-65B96C26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C05-31AB-4203-A108-D1F939C15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3F8EA3-87A8-4A09-9C3E-86805D9BE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F8DA9-F38C-4D98-A41E-2113CDDC0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50D88-56E4-4779-8FAC-E28A2CD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2ADF-C3F5-4A59-B623-3DE747D7A5C8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DDC17-3B28-486F-AE0B-C108D80D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FB20F-9489-4529-A574-02697009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C05-31AB-4203-A108-D1F939C15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5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437C7-F0EB-476E-B0EE-5A530FE9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09D9A-C628-4FA6-897E-9D09A557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3AA8C-B4B0-42C7-B325-9C6CBBAD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2ADF-C3F5-4A59-B623-3DE747D7A5C8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D9837-05D7-4FE7-BDC9-BAD25B27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E43F5-C4AE-4484-8A63-342A7072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C05-31AB-4203-A108-D1F939C15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2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579A3-42A1-45FD-BA01-01522DC4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7D6E1-F067-413B-9617-86569D8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7F245-6BAE-4F0E-93C7-6292646D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2ADF-C3F5-4A59-B623-3DE747D7A5C8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B2826-DA32-433D-9993-C9DC7C24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0D53C-68C4-4131-9B82-545B5DA0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C05-31AB-4203-A108-D1F939C15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64D2C-BDEB-4754-8238-B7C6BC58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883E3-6E3B-4357-B5CD-CE57C2BF7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4889AB-49D2-448E-BA2B-AA8AA6B67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E07051-FD26-4148-A448-5A9B8532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2ADF-C3F5-4A59-B623-3DE747D7A5C8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95C363-9E17-49F3-B4C9-9A96A3D5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A7A65-DEEA-4775-B3E9-8E0C5CB8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C05-31AB-4203-A108-D1F939C15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0693A-7EFF-4891-911F-26A8FC12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E9FA6-CA9F-430B-ADE9-4C089947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3D6D7D-C64C-4055-9EA3-64882C30D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3161C0-D5DA-4A8B-AD14-E0E1934A9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2CBE30-1D39-4C62-8691-6D2AE3251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609FFB-2091-4D50-A8A1-5F773449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2ADF-C3F5-4A59-B623-3DE747D7A5C8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F5091A-63B9-4B7A-94E4-BFB8F812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237393-B547-4741-AE13-14437276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C05-31AB-4203-A108-D1F939C15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75BE6-C57A-40A4-821A-0B359C1C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9256CF-827A-483D-AD8D-66C4CCD9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2ADF-C3F5-4A59-B623-3DE747D7A5C8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8EC07B-C978-4464-A136-2A1D6F3E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F5A2C0-FCE1-4968-B005-10CE301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C05-31AB-4203-A108-D1F939C15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094269-3BCB-4602-BB24-D66201C2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2ADF-C3F5-4A59-B623-3DE747D7A5C8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0A8B98-BDF1-4985-A0EF-39E019F9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7B9BF7-BF59-483E-B617-582DEBBD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C05-31AB-4203-A108-D1F939C15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0C671-96E6-4135-B964-38A47003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40D1C-3CA7-4BD5-9B41-0A91CF664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7EFFA-6F0D-4C2D-A352-660A82C03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D4F1D-F498-444B-8A74-E7164B2B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2ADF-C3F5-4A59-B623-3DE747D7A5C8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F9EB0-DFE2-4969-803E-ED633A2F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3E177-4C3D-441F-9DD1-04BE5220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C05-31AB-4203-A108-D1F939C15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5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109C5-CE60-4F52-B887-BA2D0E49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AD0D2D-034E-48C4-8B3E-8837792A8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4B23EC-3DD6-4650-80DD-73EE4BB4F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E73908-199F-4C71-B0D4-211721DB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2ADF-C3F5-4A59-B623-3DE747D7A5C8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A02DF-3BE5-4415-A408-886BC0E8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0071D3-F7FB-4C6E-A224-2AFBEC4C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5C05-31AB-4203-A108-D1F939C15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38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7BBDCD-C9D7-46DF-A30F-5D4C159C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73CDF-1F8F-4C57-BD6B-D7D3DA99D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D2F20-2E24-49C7-BEE6-E42EDFB1A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2ADF-C3F5-4A59-B623-3DE747D7A5C8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DB89C-E6D4-427D-B49B-CA7709532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43C3C-7871-457A-BA95-0F7C1B0B4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D5C05-31AB-4203-A108-D1F939C15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1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81F80BB9-C4F1-48F3-8C2D-CDB56F56C137}"/>
              </a:ext>
            </a:extLst>
          </p:cNvPr>
          <p:cNvSpPr/>
          <p:nvPr/>
        </p:nvSpPr>
        <p:spPr>
          <a:xfrm>
            <a:off x="5155030" y="2922228"/>
            <a:ext cx="4229989" cy="1497249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2D4E072-D7DE-428B-99E4-A0ED97AB9105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485251" y="2670012"/>
            <a:ext cx="0" cy="2133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44A5C57-3390-4214-8E7F-6196A5984B27}"/>
              </a:ext>
            </a:extLst>
          </p:cNvPr>
          <p:cNvSpPr/>
          <p:nvPr/>
        </p:nvSpPr>
        <p:spPr>
          <a:xfrm>
            <a:off x="3082972" y="1470220"/>
            <a:ext cx="5598017" cy="7813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7F6E914-B8C6-4B30-B04A-39ADDE6377B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537604" y="2199548"/>
            <a:ext cx="0" cy="79037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7BEC3C3-480E-4F43-9A0A-7EEF4DEF0F3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788959" y="2199548"/>
            <a:ext cx="0" cy="48128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70501ED-11D8-47B8-8DF8-7034CF604504}"/>
              </a:ext>
            </a:extLst>
          </p:cNvPr>
          <p:cNvSpPr txBox="1"/>
          <p:nvPr/>
        </p:nvSpPr>
        <p:spPr>
          <a:xfrm>
            <a:off x="7792347" y="87771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ECE49E-27D4-479A-95BD-EF5FDA0102CB}"/>
              </a:ext>
            </a:extLst>
          </p:cNvPr>
          <p:cNvSpPr txBox="1"/>
          <p:nvPr/>
        </p:nvSpPr>
        <p:spPr>
          <a:xfrm>
            <a:off x="5047459" y="1436234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MegaRaid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B6713D-FE1F-4146-8F57-742751574D34}"/>
              </a:ext>
            </a:extLst>
          </p:cNvPr>
          <p:cNvSpPr/>
          <p:nvPr/>
        </p:nvSpPr>
        <p:spPr>
          <a:xfrm>
            <a:off x="3121609" y="1793891"/>
            <a:ext cx="1334699" cy="40565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0 (PD)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FE799C0-4550-4061-8636-F70514E01BB1}"/>
              </a:ext>
            </a:extLst>
          </p:cNvPr>
          <p:cNvSpPr/>
          <p:nvPr/>
        </p:nvSpPr>
        <p:spPr>
          <a:xfrm>
            <a:off x="4494946" y="1793891"/>
            <a:ext cx="1323714" cy="40565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1</a:t>
            </a: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(PD)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813A072-DD3C-431E-9945-741683743D2D}"/>
              </a:ext>
            </a:extLst>
          </p:cNvPr>
          <p:cNvSpPr/>
          <p:nvPr/>
        </p:nvSpPr>
        <p:spPr>
          <a:xfrm>
            <a:off x="5857299" y="1793891"/>
            <a:ext cx="1360610" cy="4056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2</a:t>
            </a: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(LD)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AE41C00-6521-461C-B82C-8185C8F432B2}"/>
              </a:ext>
            </a:extLst>
          </p:cNvPr>
          <p:cNvSpPr/>
          <p:nvPr/>
        </p:nvSpPr>
        <p:spPr>
          <a:xfrm>
            <a:off x="7274792" y="1793176"/>
            <a:ext cx="1334699" cy="4063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3</a:t>
            </a: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(LD)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2455F8D-DEA4-46CD-8F25-89B2A3608897}"/>
              </a:ext>
            </a:extLst>
          </p:cNvPr>
          <p:cNvCxnSpPr/>
          <p:nvPr/>
        </p:nvCxnSpPr>
        <p:spPr>
          <a:xfrm>
            <a:off x="3443582" y="1062385"/>
            <a:ext cx="431442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07FCCAA-FCF6-44C9-BD3C-E2F13DF8E3C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881981" y="1079406"/>
            <a:ext cx="0" cy="39081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38BBB3C-695F-4AA0-85D1-8DC7A44E1B0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156803" y="2199548"/>
            <a:ext cx="0" cy="240876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B80D136-47F9-4108-A105-E29FBF58C5C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942142" y="2199548"/>
            <a:ext cx="0" cy="193654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9991626-0E2C-4DB4-9F3E-81F48BFCA257}"/>
              </a:ext>
            </a:extLst>
          </p:cNvPr>
          <p:cNvSpPr txBox="1"/>
          <p:nvPr/>
        </p:nvSpPr>
        <p:spPr>
          <a:xfrm>
            <a:off x="4908809" y="215932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7FC5CF-F572-4D30-AE45-3EAC4E56BAE0}"/>
              </a:ext>
            </a:extLst>
          </p:cNvPr>
          <p:cNvSpPr txBox="1"/>
          <p:nvPr/>
        </p:nvSpPr>
        <p:spPr>
          <a:xfrm>
            <a:off x="7690631" y="21268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DFB8FC5-20ED-4110-9867-935AC2D07260}"/>
              </a:ext>
            </a:extLst>
          </p:cNvPr>
          <p:cNvSpPr/>
          <p:nvPr/>
        </p:nvSpPr>
        <p:spPr>
          <a:xfrm>
            <a:off x="1020684" y="2883354"/>
            <a:ext cx="929134" cy="4935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0</a:t>
            </a: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 0)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4146A8A-3AB9-4723-8DE8-22A799B43C25}"/>
              </a:ext>
            </a:extLst>
          </p:cNvPr>
          <p:cNvSpPr txBox="1"/>
          <p:nvPr/>
        </p:nvSpPr>
        <p:spPr>
          <a:xfrm>
            <a:off x="9264170" y="777024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PD: Physical Drive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LD: Logic Drive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213FA6F-401E-4F08-B48E-4B2E71015EF6}"/>
              </a:ext>
            </a:extLst>
          </p:cNvPr>
          <p:cNvCxnSpPr>
            <a:cxnSpLocks/>
          </p:cNvCxnSpPr>
          <p:nvPr/>
        </p:nvCxnSpPr>
        <p:spPr>
          <a:xfrm flipH="1">
            <a:off x="1476480" y="2648638"/>
            <a:ext cx="3126711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F54E53C-388C-45CA-BCE6-6EB4F4F235D8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2636823" y="2670012"/>
            <a:ext cx="0" cy="2133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4BB74A0-2DD2-49A6-9ED2-9ECADA72664D}"/>
              </a:ext>
            </a:extLst>
          </p:cNvPr>
          <p:cNvSpPr/>
          <p:nvPr/>
        </p:nvSpPr>
        <p:spPr>
          <a:xfrm>
            <a:off x="2172256" y="2883354"/>
            <a:ext cx="929134" cy="4935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1</a:t>
            </a: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 1)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17FAA8-AC62-4566-8EC1-D08FC458F07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588064" y="2675314"/>
            <a:ext cx="0" cy="2133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9A3C605-55B7-41F1-8761-23E49C79E577}"/>
              </a:ext>
            </a:extLst>
          </p:cNvPr>
          <p:cNvSpPr/>
          <p:nvPr/>
        </p:nvSpPr>
        <p:spPr>
          <a:xfrm>
            <a:off x="4123497" y="2888656"/>
            <a:ext cx="929134" cy="4935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127</a:t>
            </a: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 127)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0D4C379-369B-40D8-9ACE-5F65F3F30A52}"/>
              </a:ext>
            </a:extLst>
          </p:cNvPr>
          <p:cNvSpPr txBox="1"/>
          <p:nvPr/>
        </p:nvSpPr>
        <p:spPr>
          <a:xfrm>
            <a:off x="3367073" y="28080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9E44613-55CE-4FCF-8517-608C66FCB763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5697076" y="3034168"/>
            <a:ext cx="0" cy="2133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10018BB-E5D8-4518-87DF-5B8EFDFCA551}"/>
              </a:ext>
            </a:extLst>
          </p:cNvPr>
          <p:cNvSpPr/>
          <p:nvPr/>
        </p:nvSpPr>
        <p:spPr>
          <a:xfrm>
            <a:off x="5232509" y="3247510"/>
            <a:ext cx="929134" cy="49355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0</a:t>
            </a: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0)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047C337-EEA2-48C5-9126-A97287AD5A76}"/>
              </a:ext>
            </a:extLst>
          </p:cNvPr>
          <p:cNvCxnSpPr>
            <a:cxnSpLocks/>
          </p:cNvCxnSpPr>
          <p:nvPr/>
        </p:nvCxnSpPr>
        <p:spPr>
          <a:xfrm flipH="1">
            <a:off x="5694730" y="3009720"/>
            <a:ext cx="3141493" cy="4546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61C1EA9-2AE0-44CC-95FC-336C5E5B1FE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6848648" y="3031342"/>
            <a:ext cx="0" cy="2133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630DA8F-C210-4EB0-B824-8375AD692AD0}"/>
              </a:ext>
            </a:extLst>
          </p:cNvPr>
          <p:cNvSpPr/>
          <p:nvPr/>
        </p:nvSpPr>
        <p:spPr>
          <a:xfrm>
            <a:off x="6384081" y="3244684"/>
            <a:ext cx="929134" cy="49355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1</a:t>
            </a: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CB972F0-5A95-4059-B2A5-35716F769A79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8816023" y="3007610"/>
            <a:ext cx="0" cy="21334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9F75041F-C3A5-46BD-9645-63DE7528AB57}"/>
              </a:ext>
            </a:extLst>
          </p:cNvPr>
          <p:cNvSpPr/>
          <p:nvPr/>
        </p:nvSpPr>
        <p:spPr>
          <a:xfrm>
            <a:off x="8351456" y="3220952"/>
            <a:ext cx="929134" cy="49355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127</a:t>
            </a: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127)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2778FEE-FB47-42C0-AA46-8944134DD9C4}"/>
              </a:ext>
            </a:extLst>
          </p:cNvPr>
          <p:cNvSpPr txBox="1"/>
          <p:nvPr/>
        </p:nvSpPr>
        <p:spPr>
          <a:xfrm>
            <a:off x="7618738" y="31493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9D90A511-9AAC-4F4C-82B7-AF8168F58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94" y="5090169"/>
            <a:ext cx="8233947" cy="1233173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9B1A9398-AF68-48A2-BE41-DE431864BF24}"/>
              </a:ext>
            </a:extLst>
          </p:cNvPr>
          <p:cNvSpPr txBox="1"/>
          <p:nvPr/>
        </p:nvSpPr>
        <p:spPr>
          <a:xfrm>
            <a:off x="6721362" y="4128991"/>
            <a:ext cx="108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非物理实体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BFFFF02-F99C-4AAA-AEE2-0176B4A2F231}"/>
              </a:ext>
            </a:extLst>
          </p:cNvPr>
          <p:cNvSpPr txBox="1"/>
          <p:nvPr/>
        </p:nvSpPr>
        <p:spPr>
          <a:xfrm>
            <a:off x="932337" y="3359416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Id: 0</a:t>
            </a:r>
          </a:p>
          <a:p>
            <a:r>
              <a:rPr lang="en-US" altLang="zh-CN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Id:    0</a:t>
            </a:r>
            <a:endParaRPr lang="zh-CN" alt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47ECF21-0D24-48D9-AAF7-9515B5454573}"/>
              </a:ext>
            </a:extLst>
          </p:cNvPr>
          <p:cNvSpPr txBox="1"/>
          <p:nvPr/>
        </p:nvSpPr>
        <p:spPr>
          <a:xfrm>
            <a:off x="2032849" y="3359415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Id: 0</a:t>
            </a:r>
          </a:p>
          <a:p>
            <a:r>
              <a:rPr lang="en-US" altLang="zh-CN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Id:    1</a:t>
            </a:r>
            <a:endParaRPr lang="zh-CN" alt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191B596-4FF0-44DA-9AB6-BC4985D7B4AA}"/>
              </a:ext>
            </a:extLst>
          </p:cNvPr>
          <p:cNvSpPr txBox="1"/>
          <p:nvPr/>
        </p:nvSpPr>
        <p:spPr>
          <a:xfrm>
            <a:off x="3994991" y="3380144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Id: 0</a:t>
            </a:r>
          </a:p>
          <a:p>
            <a:r>
              <a:rPr lang="en-US" altLang="zh-CN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Id:127</a:t>
            </a:r>
            <a:endParaRPr lang="zh-CN" alt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8D554E5-D5C0-47AC-93BE-09830132D458}"/>
              </a:ext>
            </a:extLst>
          </p:cNvPr>
          <p:cNvSpPr txBox="1"/>
          <p:nvPr/>
        </p:nvSpPr>
        <p:spPr>
          <a:xfrm>
            <a:off x="5155030" y="3738237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Id: 2</a:t>
            </a:r>
          </a:p>
          <a:p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Id:    0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28C804B-1D85-4FD2-8290-5BE4C9C733D2}"/>
              </a:ext>
            </a:extLst>
          </p:cNvPr>
          <p:cNvSpPr txBox="1"/>
          <p:nvPr/>
        </p:nvSpPr>
        <p:spPr>
          <a:xfrm>
            <a:off x="6304268" y="3720627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Id: 2</a:t>
            </a:r>
          </a:p>
          <a:p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Id:    1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81DB74C-A51F-455E-B071-CBB2DF8C1DC5}"/>
              </a:ext>
            </a:extLst>
          </p:cNvPr>
          <p:cNvSpPr txBox="1"/>
          <p:nvPr/>
        </p:nvSpPr>
        <p:spPr>
          <a:xfrm>
            <a:off x="8270576" y="372459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Id: 2</a:t>
            </a:r>
          </a:p>
          <a:p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Id:127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EE099CE-C669-4132-A5D3-85995D47FA76}"/>
              </a:ext>
            </a:extLst>
          </p:cNvPr>
          <p:cNvSpPr txBox="1"/>
          <p:nvPr/>
        </p:nvSpPr>
        <p:spPr>
          <a:xfrm>
            <a:off x="0" y="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发现设备的基本结构</a:t>
            </a:r>
          </a:p>
        </p:txBody>
      </p:sp>
    </p:spTree>
    <p:extLst>
      <p:ext uri="{BB962C8B-B14F-4D97-AF65-F5344CB8AC3E}">
        <p14:creationId xmlns:p14="http://schemas.microsoft.com/office/powerpoint/2010/main" val="66515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F85A57-DB1F-4362-B2EE-AC5D5CE5C84B}"/>
              </a:ext>
            </a:extLst>
          </p:cNvPr>
          <p:cNvSpPr txBox="1"/>
          <p:nvPr/>
        </p:nvSpPr>
        <p:spPr>
          <a:xfrm>
            <a:off x="1133204" y="2385060"/>
            <a:ext cx="8158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 Map Info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Info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 PD Seq Num (JBOD SEQ MAP)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6FDBA2-0EC6-42C5-8734-2B59500BD324}"/>
              </a:ext>
            </a:extLst>
          </p:cNvPr>
          <p:cNvSpPr txBox="1"/>
          <p:nvPr/>
        </p:nvSpPr>
        <p:spPr>
          <a:xfrm>
            <a:off x="1133204" y="4243736"/>
            <a:ext cx="1065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这三条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dcmd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的命令格式暂时没有把细节都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出来，比如一下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的对应关系等等之类的</a:t>
            </a:r>
          </a:p>
        </p:txBody>
      </p:sp>
    </p:spTree>
    <p:extLst>
      <p:ext uri="{BB962C8B-B14F-4D97-AF65-F5344CB8AC3E}">
        <p14:creationId xmlns:p14="http://schemas.microsoft.com/office/powerpoint/2010/main" val="95816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1BBFE0-DE5F-4CE2-878E-E9EC5B9B0DBE}"/>
              </a:ext>
            </a:extLst>
          </p:cNvPr>
          <p:cNvSpPr txBox="1"/>
          <p:nvPr/>
        </p:nvSpPr>
        <p:spPr>
          <a:xfrm>
            <a:off x="0" y="0"/>
            <a:ext cx="46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PD List/Get LD List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CC5272-DBBD-4E89-898D-EEA98A4EA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9" y="2574448"/>
            <a:ext cx="5374714" cy="24928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79ED1F-04B2-4204-B4B7-4E71036662AD}"/>
              </a:ext>
            </a:extLst>
          </p:cNvPr>
          <p:cNvSpPr txBox="1"/>
          <p:nvPr/>
        </p:nvSpPr>
        <p:spPr>
          <a:xfrm>
            <a:off x="1941963" y="5067299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RAID-JBOD Mode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2EA61B-5C1F-480F-9E7C-3B0B762F4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3752289"/>
            <a:ext cx="5867664" cy="13150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CBF094-CDEE-42B7-B287-8993B6CC76BC}"/>
              </a:ext>
            </a:extLst>
          </p:cNvPr>
          <p:cNvSpPr txBox="1"/>
          <p:nvPr/>
        </p:nvSpPr>
        <p:spPr>
          <a:xfrm>
            <a:off x="7748365" y="5094121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RAID Mode</a:t>
            </a: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一共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块盘，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raid5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0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9FEF29-F1FA-4140-A98A-F0BB12DA2AC6}"/>
              </a:ext>
            </a:extLst>
          </p:cNvPr>
          <p:cNvSpPr txBox="1"/>
          <p:nvPr/>
        </p:nvSpPr>
        <p:spPr>
          <a:xfrm>
            <a:off x="0" y="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队列深度以及需要上报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中层数据等的说法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DF3634-2B91-49B3-9A3F-9C3277EF1EF3}"/>
              </a:ext>
            </a:extLst>
          </p:cNvPr>
          <p:cNvSpPr/>
          <p:nvPr/>
        </p:nvSpPr>
        <p:spPr>
          <a:xfrm>
            <a:off x="6920978" y="2546219"/>
            <a:ext cx="1289957" cy="272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4A7504-F914-4BB1-814C-DEAFB2338229}"/>
              </a:ext>
            </a:extLst>
          </p:cNvPr>
          <p:cNvSpPr/>
          <p:nvPr/>
        </p:nvSpPr>
        <p:spPr>
          <a:xfrm>
            <a:off x="6920977" y="2818362"/>
            <a:ext cx="1289957" cy="272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0820FF-A51B-434E-ACBF-99FB0C0E2C09}"/>
              </a:ext>
            </a:extLst>
          </p:cNvPr>
          <p:cNvSpPr/>
          <p:nvPr/>
        </p:nvSpPr>
        <p:spPr>
          <a:xfrm>
            <a:off x="6920977" y="3090505"/>
            <a:ext cx="1289957" cy="272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6E6153-C1B5-4A3E-8170-118C34B9BBA8}"/>
              </a:ext>
            </a:extLst>
          </p:cNvPr>
          <p:cNvSpPr/>
          <p:nvPr/>
        </p:nvSpPr>
        <p:spPr>
          <a:xfrm>
            <a:off x="6920976" y="3362648"/>
            <a:ext cx="1289957" cy="272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E425BB-6099-47BE-8F42-E24DA9A7D6DB}"/>
              </a:ext>
            </a:extLst>
          </p:cNvPr>
          <p:cNvSpPr/>
          <p:nvPr/>
        </p:nvSpPr>
        <p:spPr>
          <a:xfrm>
            <a:off x="6920976" y="3634791"/>
            <a:ext cx="1289957" cy="272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B1DB40-8BF9-4C96-B79B-0D9BB6581CF5}"/>
              </a:ext>
            </a:extLst>
          </p:cNvPr>
          <p:cNvSpPr/>
          <p:nvPr/>
        </p:nvSpPr>
        <p:spPr>
          <a:xfrm>
            <a:off x="6920975" y="3906934"/>
            <a:ext cx="1289957" cy="272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3EDFED-8EF9-40DD-A047-07091A012201}"/>
              </a:ext>
            </a:extLst>
          </p:cNvPr>
          <p:cNvSpPr/>
          <p:nvPr/>
        </p:nvSpPr>
        <p:spPr>
          <a:xfrm>
            <a:off x="6920975" y="4179077"/>
            <a:ext cx="1289957" cy="272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EB0456-617B-46CA-B9AF-CF6FCFB82575}"/>
              </a:ext>
            </a:extLst>
          </p:cNvPr>
          <p:cNvSpPr/>
          <p:nvPr/>
        </p:nvSpPr>
        <p:spPr>
          <a:xfrm>
            <a:off x="6920974" y="4451220"/>
            <a:ext cx="1289957" cy="272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075D739D-D264-4563-846B-5F18D3980CA1}"/>
              </a:ext>
            </a:extLst>
          </p:cNvPr>
          <p:cNvSpPr/>
          <p:nvPr/>
        </p:nvSpPr>
        <p:spPr>
          <a:xfrm>
            <a:off x="1893212" y="913361"/>
            <a:ext cx="122822" cy="38100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64BDBC-E4E1-4022-92D9-9650394C9D3F}"/>
              </a:ext>
            </a:extLst>
          </p:cNvPr>
          <p:cNvSpPr txBox="1"/>
          <p:nvPr/>
        </p:nvSpPr>
        <p:spPr>
          <a:xfrm>
            <a:off x="70128" y="2024336"/>
            <a:ext cx="1883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3053</a:t>
            </a:r>
            <a:b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寄存器中读出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的一手数据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不同的卡在不同的固件下</a:t>
            </a:r>
            <a:endParaRPr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有不同的值，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9460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换固件还有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多，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会看到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endParaRPr lang="en-US" altLang="zh-C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59AD388-7047-4B08-A40C-FC356AEBD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" y="5593301"/>
            <a:ext cx="5415934" cy="1109409"/>
          </a:xfrm>
          <a:prstGeom prst="rect">
            <a:avLst/>
          </a:prstGeom>
        </p:spPr>
      </p:pic>
      <p:sp>
        <p:nvSpPr>
          <p:cNvPr id="17" name="左大括号 16">
            <a:extLst>
              <a:ext uri="{FF2B5EF4-FFF2-40B4-BE49-F238E27FC236}">
                <a16:creationId xmlns:a16="http://schemas.microsoft.com/office/drawing/2014/main" id="{DC40A6B2-6DF3-4AF4-8CCD-6855433606F2}"/>
              </a:ext>
            </a:extLst>
          </p:cNvPr>
          <p:cNvSpPr/>
          <p:nvPr/>
        </p:nvSpPr>
        <p:spPr>
          <a:xfrm>
            <a:off x="3403059" y="913361"/>
            <a:ext cx="176163" cy="353785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0D3CCE7-8301-4584-992A-BF56A26D2F67}"/>
              </a:ext>
            </a:extLst>
          </p:cNvPr>
          <p:cNvSpPr txBox="1"/>
          <p:nvPr/>
        </p:nvSpPr>
        <p:spPr>
          <a:xfrm>
            <a:off x="2425978" y="2127750"/>
            <a:ext cx="977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3052</a:t>
            </a:r>
          </a:p>
          <a:p>
            <a:pPr algn="ctr"/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给系统的会少一个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原因如下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6824A8-CD0A-4B59-B24A-A76B6188DEF8}"/>
              </a:ext>
            </a:extLst>
          </p:cNvPr>
          <p:cNvSpPr txBox="1"/>
          <p:nvPr/>
        </p:nvSpPr>
        <p:spPr>
          <a:xfrm>
            <a:off x="8933320" y="46166"/>
            <a:ext cx="31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以下结果以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9460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为例，基本版本信息如下</a:t>
            </a: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66876245-7CA4-4623-B4F9-DD9A6562C698}"/>
              </a:ext>
            </a:extLst>
          </p:cNvPr>
          <p:cNvSpPr/>
          <p:nvPr/>
        </p:nvSpPr>
        <p:spPr>
          <a:xfrm>
            <a:off x="6702357" y="915548"/>
            <a:ext cx="144132" cy="268063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BB7A08B-C400-44CA-8B58-F204FBE4D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62" y="4545465"/>
            <a:ext cx="3416022" cy="1015853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90775D1-F47E-4FE6-B423-799FE7F6BF2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870994" y="2958747"/>
            <a:ext cx="43525" cy="253636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256F92C8-4718-4501-B181-D4B47E41E4C7}"/>
              </a:ext>
            </a:extLst>
          </p:cNvPr>
          <p:cNvSpPr/>
          <p:nvPr/>
        </p:nvSpPr>
        <p:spPr>
          <a:xfrm>
            <a:off x="6679284" y="3634792"/>
            <a:ext cx="176163" cy="8088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738E955-15C6-4FC8-8402-DFAFBCB914FE}"/>
              </a:ext>
            </a:extLst>
          </p:cNvPr>
          <p:cNvSpPr/>
          <p:nvPr/>
        </p:nvSpPr>
        <p:spPr>
          <a:xfrm>
            <a:off x="6920977" y="913361"/>
            <a:ext cx="1289957" cy="272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92A8931-1520-4213-B6A2-04DAACABB1A8}"/>
              </a:ext>
            </a:extLst>
          </p:cNvPr>
          <p:cNvSpPr/>
          <p:nvPr/>
        </p:nvSpPr>
        <p:spPr>
          <a:xfrm>
            <a:off x="6920976" y="1185504"/>
            <a:ext cx="1289957" cy="272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48D02C-9B2F-473C-8A66-95D06914EF0C}"/>
              </a:ext>
            </a:extLst>
          </p:cNvPr>
          <p:cNvSpPr/>
          <p:nvPr/>
        </p:nvSpPr>
        <p:spPr>
          <a:xfrm>
            <a:off x="6920976" y="1457647"/>
            <a:ext cx="1289957" cy="272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66E69F-9835-4709-A8C2-78A9E512548C}"/>
              </a:ext>
            </a:extLst>
          </p:cNvPr>
          <p:cNvSpPr/>
          <p:nvPr/>
        </p:nvSpPr>
        <p:spPr>
          <a:xfrm>
            <a:off x="6920975" y="1729790"/>
            <a:ext cx="1289957" cy="272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166949E-A139-436B-B061-256DE209DF55}"/>
              </a:ext>
            </a:extLst>
          </p:cNvPr>
          <p:cNvSpPr/>
          <p:nvPr/>
        </p:nvSpPr>
        <p:spPr>
          <a:xfrm>
            <a:off x="6920975" y="2001933"/>
            <a:ext cx="1289957" cy="272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29D8941-94CF-4E01-838F-A421AF21D0B3}"/>
              </a:ext>
            </a:extLst>
          </p:cNvPr>
          <p:cNvSpPr/>
          <p:nvPr/>
        </p:nvSpPr>
        <p:spPr>
          <a:xfrm>
            <a:off x="6920974" y="2274076"/>
            <a:ext cx="1289957" cy="272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C8B1DDC-FEC9-402A-AFFA-4A2EBAC2E9B6}"/>
              </a:ext>
            </a:extLst>
          </p:cNvPr>
          <p:cNvSpPr txBox="1"/>
          <p:nvPr/>
        </p:nvSpPr>
        <p:spPr>
          <a:xfrm>
            <a:off x="5767730" y="3611982"/>
            <a:ext cx="977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and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ioctl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dcmds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092ECD9-DC19-4954-B444-39C70F0FCD39}"/>
              </a:ext>
            </a:extLst>
          </p:cNvPr>
          <p:cNvSpPr txBox="1"/>
          <p:nvPr/>
        </p:nvSpPr>
        <p:spPr>
          <a:xfrm>
            <a:off x="5767730" y="1840366"/>
            <a:ext cx="977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3041</a:t>
            </a:r>
          </a:p>
          <a:p>
            <a:pPr algn="ctr"/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这个是报告给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SCSI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上面的值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DC160573-6F11-4957-A16F-40AC8C12D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823" y="773682"/>
            <a:ext cx="2514862" cy="3309843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87D50FFD-02E4-4D59-896B-B79023192D6B}"/>
              </a:ext>
            </a:extLst>
          </p:cNvPr>
          <p:cNvSpPr txBox="1"/>
          <p:nvPr/>
        </p:nvSpPr>
        <p:spPr>
          <a:xfrm>
            <a:off x="9037823" y="4354031"/>
            <a:ext cx="19463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队列深度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3041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单次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 sg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项数最大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单次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最大数据量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171562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58411C-DBAF-4E77-B843-43B11815E21C}"/>
              </a:ext>
            </a:extLst>
          </p:cNvPr>
          <p:cNvSpPr txBox="1"/>
          <p:nvPr/>
        </p:nvSpPr>
        <p:spPr>
          <a:xfrm>
            <a:off x="-1" y="0"/>
            <a:ext cx="939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内存使用情况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——DCMD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715A89A-8694-4D3E-A77E-EF7F39E0C251}"/>
              </a:ext>
            </a:extLst>
          </p:cNvPr>
          <p:cNvSpPr/>
          <p:nvPr/>
        </p:nvSpPr>
        <p:spPr>
          <a:xfrm>
            <a:off x="3198858" y="3072535"/>
            <a:ext cx="1656171" cy="6155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IO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4B8733B-0225-477F-9E4D-B4122D059D39}"/>
              </a:ext>
            </a:extLst>
          </p:cNvPr>
          <p:cNvSpPr/>
          <p:nvPr/>
        </p:nvSpPr>
        <p:spPr>
          <a:xfrm>
            <a:off x="5719991" y="2877259"/>
            <a:ext cx="2605315" cy="99994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MEGAMFI_FRAME_SIZE 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SGE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_ENTRY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256 Bytes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7749CF0-B4B0-4382-9A52-F1C636A5C26B}"/>
              </a:ext>
            </a:extLst>
          </p:cNvPr>
          <p:cNvSpPr/>
          <p:nvPr/>
        </p:nvSpPr>
        <p:spPr>
          <a:xfrm>
            <a:off x="600984" y="2962808"/>
            <a:ext cx="1871253" cy="8290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 data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 Bytes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2F7EB62-2A4F-448C-8DF0-2005713A4ADB}"/>
              </a:ext>
            </a:extLst>
          </p:cNvPr>
          <p:cNvSpPr/>
          <p:nvPr/>
        </p:nvSpPr>
        <p:spPr>
          <a:xfrm>
            <a:off x="5872391" y="3029659"/>
            <a:ext cx="2605315" cy="99994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MEGAMFI_FRAME_SIZE 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SGE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_ENTRY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256 Bytes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8D740A5-64E7-4B79-9817-377E57D4A7D2}"/>
              </a:ext>
            </a:extLst>
          </p:cNvPr>
          <p:cNvSpPr/>
          <p:nvPr/>
        </p:nvSpPr>
        <p:spPr>
          <a:xfrm>
            <a:off x="6024791" y="3182059"/>
            <a:ext cx="2605315" cy="99994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MEGAMFI_FRAME_SIZE 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SGE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_ENTRY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256 Bytes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AE98593-3A82-4115-884D-316CE7B2BA1D}"/>
              </a:ext>
            </a:extLst>
          </p:cNvPr>
          <p:cNvSpPr/>
          <p:nvPr/>
        </p:nvSpPr>
        <p:spPr>
          <a:xfrm>
            <a:off x="6177191" y="3334459"/>
            <a:ext cx="2605315" cy="99994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MEGAMFI_FRAME_SIZE 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SGE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_ENTRY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256 Bytes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346750E-73ED-4E9E-8D78-5D8939EA09BC}"/>
              </a:ext>
            </a:extLst>
          </p:cNvPr>
          <p:cNvSpPr/>
          <p:nvPr/>
        </p:nvSpPr>
        <p:spPr>
          <a:xfrm>
            <a:off x="6329591" y="3486859"/>
            <a:ext cx="2605315" cy="99994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MEGAMFI_FRAME_SIZE 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SGE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_ENTRY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256 Bytes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AF8CC9-405F-49AF-B9C5-1305E34D23C2}"/>
              </a:ext>
            </a:extLst>
          </p:cNvPr>
          <p:cNvSpPr/>
          <p:nvPr/>
        </p:nvSpPr>
        <p:spPr>
          <a:xfrm>
            <a:off x="6481991" y="3639259"/>
            <a:ext cx="2605315" cy="99994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MEGAMFI_FRAME_SIZE 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SGE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_ENTRY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256 Bytes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AD96934-648D-4D72-B149-6F8CBC4A6D13}"/>
              </a:ext>
            </a:extLst>
          </p:cNvPr>
          <p:cNvSpPr/>
          <p:nvPr/>
        </p:nvSpPr>
        <p:spPr>
          <a:xfrm>
            <a:off x="3351258" y="3224935"/>
            <a:ext cx="1656171" cy="6155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IO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1B0FE3A-941E-447B-882D-A6E86B6A698F}"/>
              </a:ext>
            </a:extLst>
          </p:cNvPr>
          <p:cNvSpPr/>
          <p:nvPr/>
        </p:nvSpPr>
        <p:spPr>
          <a:xfrm>
            <a:off x="3503658" y="3377335"/>
            <a:ext cx="1656171" cy="6155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IO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3B4D14D-4438-4DDA-92C2-E09FEDE5368C}"/>
              </a:ext>
            </a:extLst>
          </p:cNvPr>
          <p:cNvSpPr/>
          <p:nvPr/>
        </p:nvSpPr>
        <p:spPr>
          <a:xfrm>
            <a:off x="3656058" y="3529735"/>
            <a:ext cx="1656171" cy="6155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IO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427A30E-5809-4303-8064-0AC54A92F556}"/>
              </a:ext>
            </a:extLst>
          </p:cNvPr>
          <p:cNvSpPr/>
          <p:nvPr/>
        </p:nvSpPr>
        <p:spPr>
          <a:xfrm>
            <a:off x="3808458" y="3682135"/>
            <a:ext cx="1656171" cy="6155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IO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3C7D5AD-077F-42A3-AB7B-0B18869DE67B}"/>
              </a:ext>
            </a:extLst>
          </p:cNvPr>
          <p:cNvSpPr/>
          <p:nvPr/>
        </p:nvSpPr>
        <p:spPr>
          <a:xfrm>
            <a:off x="3960858" y="3834535"/>
            <a:ext cx="1656171" cy="6155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megasas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C6DA956-CA55-4DAD-B6F3-ED4E3E42DDB8}"/>
              </a:ext>
            </a:extLst>
          </p:cNvPr>
          <p:cNvSpPr/>
          <p:nvPr/>
        </p:nvSpPr>
        <p:spPr>
          <a:xfrm>
            <a:off x="753384" y="3115208"/>
            <a:ext cx="1871253" cy="8290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 data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 Bytes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95D2681-4B4E-4B1A-8C38-A6A74852391A}"/>
              </a:ext>
            </a:extLst>
          </p:cNvPr>
          <p:cNvSpPr/>
          <p:nvPr/>
        </p:nvSpPr>
        <p:spPr>
          <a:xfrm>
            <a:off x="905784" y="3267608"/>
            <a:ext cx="1871253" cy="8290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 data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 Bytes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BCC743B-8F11-46FB-91E1-8848F638B3D1}"/>
              </a:ext>
            </a:extLst>
          </p:cNvPr>
          <p:cNvSpPr/>
          <p:nvPr/>
        </p:nvSpPr>
        <p:spPr>
          <a:xfrm>
            <a:off x="1058184" y="3420008"/>
            <a:ext cx="1871253" cy="8290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 data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 Bytes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6B73CA1-7F19-418D-ADB4-E5D45D61143D}"/>
              </a:ext>
            </a:extLst>
          </p:cNvPr>
          <p:cNvSpPr/>
          <p:nvPr/>
        </p:nvSpPr>
        <p:spPr>
          <a:xfrm>
            <a:off x="1210584" y="3572408"/>
            <a:ext cx="1871253" cy="8290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 data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 Bytes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8DA05F1-F835-4B67-A2B9-5E0D049BF2FF}"/>
              </a:ext>
            </a:extLst>
          </p:cNvPr>
          <p:cNvSpPr/>
          <p:nvPr/>
        </p:nvSpPr>
        <p:spPr>
          <a:xfrm>
            <a:off x="1362984" y="3724808"/>
            <a:ext cx="1871253" cy="8290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 Data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 Bytes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35B73FA-B1F9-41FC-9189-6320DEBD36CF}"/>
              </a:ext>
            </a:extLst>
          </p:cNvPr>
          <p:cNvCxnSpPr>
            <a:stCxn id="41" idx="3"/>
            <a:endCxn id="35" idx="1"/>
          </p:cNvCxnSpPr>
          <p:nvPr/>
        </p:nvCxnSpPr>
        <p:spPr>
          <a:xfrm flipV="1">
            <a:off x="5617029" y="4139234"/>
            <a:ext cx="864962" cy="30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9955B5-6789-47F8-B990-246292D01E01}"/>
              </a:ext>
            </a:extLst>
          </p:cNvPr>
          <p:cNvCxnSpPr>
            <a:cxnSpLocks/>
            <a:stCxn id="41" idx="1"/>
            <a:endCxn id="46" idx="3"/>
          </p:cNvCxnSpPr>
          <p:nvPr/>
        </p:nvCxnSpPr>
        <p:spPr>
          <a:xfrm flipH="1" flipV="1">
            <a:off x="3234237" y="4139335"/>
            <a:ext cx="726621" cy="297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60">
            <a:extLst>
              <a:ext uri="{FF2B5EF4-FFF2-40B4-BE49-F238E27FC236}">
                <a16:creationId xmlns:a16="http://schemas.microsoft.com/office/drawing/2014/main" id="{DFBA291D-FFD3-49BE-A2BE-ECB356E8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38" y="300581"/>
            <a:ext cx="3510735" cy="587844"/>
          </a:xfrm>
          <a:prstGeom prst="rect">
            <a:avLst/>
          </a:prstGeom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25328A14-8E00-4A4A-83F7-8A14B9FC36EF}"/>
              </a:ext>
            </a:extLst>
          </p:cNvPr>
          <p:cNvSpPr/>
          <p:nvPr/>
        </p:nvSpPr>
        <p:spPr>
          <a:xfrm>
            <a:off x="9272545" y="3006230"/>
            <a:ext cx="1455058" cy="4372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实际负载</a:t>
            </a:r>
            <a:endParaRPr lang="en-US" altLang="zh-C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2045D90-FC45-4C23-A323-24BA7E514F6D}"/>
              </a:ext>
            </a:extLst>
          </p:cNvPr>
          <p:cNvSpPr/>
          <p:nvPr/>
        </p:nvSpPr>
        <p:spPr>
          <a:xfrm>
            <a:off x="9424945" y="3158630"/>
            <a:ext cx="1455058" cy="4372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实际负载</a:t>
            </a:r>
            <a:endParaRPr lang="en-US" altLang="zh-C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DAB5C25-746B-48E0-B165-850AA2F7B75D}"/>
              </a:ext>
            </a:extLst>
          </p:cNvPr>
          <p:cNvSpPr/>
          <p:nvPr/>
        </p:nvSpPr>
        <p:spPr>
          <a:xfrm>
            <a:off x="9577345" y="3311030"/>
            <a:ext cx="1455058" cy="4372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实际负载</a:t>
            </a:r>
            <a:endParaRPr lang="en-US" altLang="zh-C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D8296F2-2424-4A44-B7EB-51217796FC76}"/>
              </a:ext>
            </a:extLst>
          </p:cNvPr>
          <p:cNvSpPr/>
          <p:nvPr/>
        </p:nvSpPr>
        <p:spPr>
          <a:xfrm>
            <a:off x="9729745" y="3463430"/>
            <a:ext cx="1455058" cy="4372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实际负载</a:t>
            </a:r>
            <a:endParaRPr lang="en-US" altLang="zh-C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4AE9AAB-C949-4E99-A306-89FB9E428270}"/>
              </a:ext>
            </a:extLst>
          </p:cNvPr>
          <p:cNvSpPr/>
          <p:nvPr/>
        </p:nvSpPr>
        <p:spPr>
          <a:xfrm>
            <a:off x="9882145" y="3615830"/>
            <a:ext cx="1455058" cy="4372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实际负载</a:t>
            </a:r>
            <a:endParaRPr lang="en-US" altLang="zh-C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6BEDC7D-7BAE-4B4F-AA3A-CBDBB6A4E769}"/>
              </a:ext>
            </a:extLst>
          </p:cNvPr>
          <p:cNvSpPr/>
          <p:nvPr/>
        </p:nvSpPr>
        <p:spPr>
          <a:xfrm>
            <a:off x="10034545" y="3768230"/>
            <a:ext cx="1455058" cy="4372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实际负载</a:t>
            </a:r>
            <a:endParaRPr lang="en-US" altLang="zh-C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C5F83D7-7D64-4C58-9F81-77EBA1E78D52}"/>
              </a:ext>
            </a:extLst>
          </p:cNvPr>
          <p:cNvSpPr/>
          <p:nvPr/>
        </p:nvSpPr>
        <p:spPr>
          <a:xfrm>
            <a:off x="10186945" y="3920630"/>
            <a:ext cx="1455058" cy="43720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实际负载</a:t>
            </a:r>
            <a:endParaRPr lang="en-US" altLang="zh-C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4BF9BA9-6A5E-4C67-AAD8-566619E90DFF}"/>
              </a:ext>
            </a:extLst>
          </p:cNvPr>
          <p:cNvCxnSpPr>
            <a:cxnSpLocks/>
            <a:stCxn id="35" idx="3"/>
            <a:endCxn id="68" idx="1"/>
          </p:cNvCxnSpPr>
          <p:nvPr/>
        </p:nvCxnSpPr>
        <p:spPr>
          <a:xfrm flipV="1">
            <a:off x="9087306" y="4139233"/>
            <a:ext cx="1099639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5AAA9903-CE4B-4719-A397-60D759C11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38" y="1010805"/>
            <a:ext cx="3508012" cy="1754006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BC553735-000E-4976-BEA7-75B2D6AB7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8" y="296555"/>
            <a:ext cx="6150893" cy="1629026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2BAE9526-2140-4048-A5F0-583975C16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49" y="4656534"/>
            <a:ext cx="5224599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2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60FCC92F-FC14-441F-A380-15B5DF7A76D0}"/>
              </a:ext>
            </a:extLst>
          </p:cNvPr>
          <p:cNvCxnSpPr>
            <a:cxnSpLocks/>
            <a:stCxn id="246" idx="2"/>
          </p:cNvCxnSpPr>
          <p:nvPr/>
        </p:nvCxnSpPr>
        <p:spPr>
          <a:xfrm>
            <a:off x="10271223" y="3900172"/>
            <a:ext cx="0" cy="3090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984EAEE-0076-4490-B5B5-3176A6E64BA0}"/>
              </a:ext>
            </a:extLst>
          </p:cNvPr>
          <p:cNvSpPr txBox="1"/>
          <p:nvPr/>
        </p:nvSpPr>
        <p:spPr>
          <a:xfrm>
            <a:off x="0" y="0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内存使用情况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Fusion Command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5B70ED48-58D0-43FF-89D9-F34C6C55F8FE}"/>
              </a:ext>
            </a:extLst>
          </p:cNvPr>
          <p:cNvSpPr/>
          <p:nvPr/>
        </p:nvSpPr>
        <p:spPr>
          <a:xfrm>
            <a:off x="1130201" y="1736029"/>
            <a:ext cx="1962052" cy="6808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Fusion Command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CD8A69D-F941-4E8C-AB4E-190B3B8B92DB}"/>
              </a:ext>
            </a:extLst>
          </p:cNvPr>
          <p:cNvSpPr/>
          <p:nvPr/>
        </p:nvSpPr>
        <p:spPr>
          <a:xfrm>
            <a:off x="2153591" y="3117689"/>
            <a:ext cx="684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6104</a:t>
            </a:r>
            <a:r>
              <a:rPr lang="en-US" altLang="zh-CN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EA87276B-25AF-45BB-B8FB-1E7CB96AC742}"/>
              </a:ext>
            </a:extLst>
          </p:cNvPr>
          <p:cNvSpPr/>
          <p:nvPr/>
        </p:nvSpPr>
        <p:spPr>
          <a:xfrm>
            <a:off x="1282601" y="1888429"/>
            <a:ext cx="1962052" cy="6808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Fusion Command</a:t>
            </a:r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D1A8ECE8-82CF-4DF6-9CFC-85B5C0976C50}"/>
              </a:ext>
            </a:extLst>
          </p:cNvPr>
          <p:cNvSpPr/>
          <p:nvPr/>
        </p:nvSpPr>
        <p:spPr>
          <a:xfrm>
            <a:off x="1435001" y="2040829"/>
            <a:ext cx="1962052" cy="6808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Fusion Command</a:t>
            </a:r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22993F6C-AAFB-4C30-9D32-D07340272DD7}"/>
              </a:ext>
            </a:extLst>
          </p:cNvPr>
          <p:cNvSpPr/>
          <p:nvPr/>
        </p:nvSpPr>
        <p:spPr>
          <a:xfrm>
            <a:off x="1587401" y="2193229"/>
            <a:ext cx="1962052" cy="6808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Fusion Command</a:t>
            </a:r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0390B112-B6AF-4C21-95F0-5B2D00C90DA2}"/>
              </a:ext>
            </a:extLst>
          </p:cNvPr>
          <p:cNvSpPr/>
          <p:nvPr/>
        </p:nvSpPr>
        <p:spPr>
          <a:xfrm>
            <a:off x="1739801" y="2345629"/>
            <a:ext cx="1962052" cy="6808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Fusion Command</a:t>
            </a:r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BAFBDB76-2D43-4B5A-8397-B6EFC5946790}"/>
              </a:ext>
            </a:extLst>
          </p:cNvPr>
          <p:cNvSpPr/>
          <p:nvPr/>
        </p:nvSpPr>
        <p:spPr>
          <a:xfrm>
            <a:off x="1892201" y="2498029"/>
            <a:ext cx="1962052" cy="6808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Fusion Command</a:t>
            </a:r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AC2B7AD8-ECEA-48CA-9F58-28657F97B841}"/>
              </a:ext>
            </a:extLst>
          </p:cNvPr>
          <p:cNvSpPr/>
          <p:nvPr/>
        </p:nvSpPr>
        <p:spPr>
          <a:xfrm>
            <a:off x="4545426" y="3021453"/>
            <a:ext cx="4363542" cy="8184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MPI2_RAID_SCSI_IO_REQUEST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6104 + 2) * 256 Bytes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81B3AAC9-99EE-462A-BDE4-748D6C710722}"/>
              </a:ext>
            </a:extLst>
          </p:cNvPr>
          <p:cNvSpPr/>
          <p:nvPr/>
        </p:nvSpPr>
        <p:spPr>
          <a:xfrm>
            <a:off x="1138409" y="527456"/>
            <a:ext cx="3457751" cy="5319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MEGASAS_REQUEST_DESCRIPTOR_UNION</a:t>
            </a: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6104</a:t>
            </a:r>
            <a:r>
              <a:rPr lang="en-US" altLang="zh-CN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 Bytes</a:t>
            </a:r>
            <a:r>
              <a:rPr lang="en-US" altLang="zh-CN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6A692406-97B4-4FF4-99D2-47308862AA9B}"/>
              </a:ext>
            </a:extLst>
          </p:cNvPr>
          <p:cNvCxnSpPr>
            <a:cxnSpLocks/>
            <a:stCxn id="211" idx="3"/>
            <a:endCxn id="212" idx="1"/>
          </p:cNvCxnSpPr>
          <p:nvPr/>
        </p:nvCxnSpPr>
        <p:spPr>
          <a:xfrm>
            <a:off x="3854253" y="2838476"/>
            <a:ext cx="691173" cy="59218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4D5FABC7-E471-41EA-8B5B-B6B940727E1E}"/>
              </a:ext>
            </a:extLst>
          </p:cNvPr>
          <p:cNvSpPr/>
          <p:nvPr/>
        </p:nvSpPr>
        <p:spPr>
          <a:xfrm>
            <a:off x="1952885" y="3506834"/>
            <a:ext cx="1840683" cy="104210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 data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6104*96 Bytes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99409044-CBFF-4902-A646-2A883A62CD07}"/>
              </a:ext>
            </a:extLst>
          </p:cNvPr>
          <p:cNvCxnSpPr>
            <a:cxnSpLocks/>
            <a:stCxn id="211" idx="2"/>
            <a:endCxn id="225" idx="0"/>
          </p:cNvCxnSpPr>
          <p:nvPr/>
        </p:nvCxnSpPr>
        <p:spPr>
          <a:xfrm>
            <a:off x="2873227" y="3178922"/>
            <a:ext cx="0" cy="32791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1B84F59C-2DD6-4B45-AEBB-49EA97C182FA}"/>
              </a:ext>
            </a:extLst>
          </p:cNvPr>
          <p:cNvSpPr/>
          <p:nvPr/>
        </p:nvSpPr>
        <p:spPr>
          <a:xfrm>
            <a:off x="9023446" y="2641719"/>
            <a:ext cx="1885953" cy="95365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Frame Size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 Bytes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zh-CN" alt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描述符，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描述符最大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en-US" altLang="zh-C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4D5A3528-27C4-4B0A-8ED7-ADEE93395559}"/>
              </a:ext>
            </a:extLst>
          </p:cNvPr>
          <p:cNvSpPr/>
          <p:nvPr/>
        </p:nvSpPr>
        <p:spPr>
          <a:xfrm>
            <a:off x="10366067" y="383986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3052</a:t>
            </a:r>
          </a:p>
        </p:txBody>
      </p: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AC3BB469-4EEF-4719-AE7C-B3BDCE66612F}"/>
              </a:ext>
            </a:extLst>
          </p:cNvPr>
          <p:cNvSpPr/>
          <p:nvPr/>
        </p:nvSpPr>
        <p:spPr>
          <a:xfrm>
            <a:off x="9175846" y="2794119"/>
            <a:ext cx="1885953" cy="95365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Frame Size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 Bytes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zh-CN" alt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描述符，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描述符最大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en-US" altLang="zh-C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矩形: 圆角 245">
            <a:extLst>
              <a:ext uri="{FF2B5EF4-FFF2-40B4-BE49-F238E27FC236}">
                <a16:creationId xmlns:a16="http://schemas.microsoft.com/office/drawing/2014/main" id="{2ACF90A3-CF88-47F5-B916-A4F8E7E20DAD}"/>
              </a:ext>
            </a:extLst>
          </p:cNvPr>
          <p:cNvSpPr/>
          <p:nvPr/>
        </p:nvSpPr>
        <p:spPr>
          <a:xfrm>
            <a:off x="9328246" y="2946519"/>
            <a:ext cx="1885953" cy="95365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Frame Size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 Bytes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zh-CN" alt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描述符，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描述符最多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en-US" altLang="zh-C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819C5022-7C74-4E31-9A88-F1DFF2A5C8D2}"/>
              </a:ext>
            </a:extLst>
          </p:cNvPr>
          <p:cNvCxnSpPr>
            <a:cxnSpLocks/>
            <a:stCxn id="211" idx="0"/>
            <a:endCxn id="220" idx="2"/>
          </p:cNvCxnSpPr>
          <p:nvPr/>
        </p:nvCxnSpPr>
        <p:spPr>
          <a:xfrm flipH="1" flipV="1">
            <a:off x="2867285" y="1059387"/>
            <a:ext cx="5942" cy="143864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DD45A401-350B-4D90-868D-B3E73F1D4FC1}"/>
              </a:ext>
            </a:extLst>
          </p:cNvPr>
          <p:cNvCxnSpPr>
            <a:cxnSpLocks/>
            <a:endCxn id="246" idx="1"/>
          </p:cNvCxnSpPr>
          <p:nvPr/>
        </p:nvCxnSpPr>
        <p:spPr>
          <a:xfrm flipV="1">
            <a:off x="8908968" y="3423346"/>
            <a:ext cx="419278" cy="29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64FF35C-6E4C-4E80-9FF3-B7B833E7A905}"/>
              </a:ext>
            </a:extLst>
          </p:cNvPr>
          <p:cNvSpPr txBox="1"/>
          <p:nvPr/>
        </p:nvSpPr>
        <p:spPr>
          <a:xfrm>
            <a:off x="9679312" y="5190162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单次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 sg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项数最大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单次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最大数据量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</a:p>
        </p:txBody>
      </p:sp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ED42FCE3-6E2A-4557-BEDB-B8EF5D292D82}"/>
              </a:ext>
            </a:extLst>
          </p:cNvPr>
          <p:cNvSpPr/>
          <p:nvPr/>
        </p:nvSpPr>
        <p:spPr>
          <a:xfrm>
            <a:off x="9270059" y="4529399"/>
            <a:ext cx="818506" cy="4023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实际数据负载</a:t>
            </a:r>
            <a:endParaRPr lang="en-US" altLang="zh-C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3BACD498-62B4-4CBD-B47B-5CF7EDE2D131}"/>
              </a:ext>
            </a:extLst>
          </p:cNvPr>
          <p:cNvCxnSpPr>
            <a:cxnSpLocks/>
          </p:cNvCxnSpPr>
          <p:nvPr/>
        </p:nvCxnSpPr>
        <p:spPr>
          <a:xfrm flipH="1" flipV="1">
            <a:off x="9659177" y="4203986"/>
            <a:ext cx="1595291" cy="520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C37781DE-351F-4940-894C-4409F598A9AE}"/>
              </a:ext>
            </a:extLst>
          </p:cNvPr>
          <p:cNvCxnSpPr>
            <a:cxnSpLocks/>
          </p:cNvCxnSpPr>
          <p:nvPr/>
        </p:nvCxnSpPr>
        <p:spPr>
          <a:xfrm>
            <a:off x="9679312" y="4225383"/>
            <a:ext cx="0" cy="3090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5F11F2B9-0800-4E3E-B998-13A3ADC34880}"/>
              </a:ext>
            </a:extLst>
          </p:cNvPr>
          <p:cNvCxnSpPr>
            <a:cxnSpLocks/>
          </p:cNvCxnSpPr>
          <p:nvPr/>
        </p:nvCxnSpPr>
        <p:spPr>
          <a:xfrm>
            <a:off x="10410016" y="4225383"/>
            <a:ext cx="0" cy="3090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CD07EA68-8332-4B65-94B0-A1D6CEA80D9C}"/>
              </a:ext>
            </a:extLst>
          </p:cNvPr>
          <p:cNvCxnSpPr>
            <a:cxnSpLocks/>
          </p:cNvCxnSpPr>
          <p:nvPr/>
        </p:nvCxnSpPr>
        <p:spPr>
          <a:xfrm>
            <a:off x="11235970" y="4236268"/>
            <a:ext cx="0" cy="3090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55FF9FC1-BBA9-4CA4-AF60-B262DA754E3C}"/>
              </a:ext>
            </a:extLst>
          </p:cNvPr>
          <p:cNvSpPr/>
          <p:nvPr/>
        </p:nvSpPr>
        <p:spPr>
          <a:xfrm>
            <a:off x="10118822" y="4529399"/>
            <a:ext cx="818506" cy="4023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实际数据负载</a:t>
            </a:r>
            <a:endParaRPr lang="en-US" altLang="zh-C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矩形: 圆角 273">
            <a:extLst>
              <a:ext uri="{FF2B5EF4-FFF2-40B4-BE49-F238E27FC236}">
                <a16:creationId xmlns:a16="http://schemas.microsoft.com/office/drawing/2014/main" id="{8ED65BBE-B6F0-4B48-A835-89FB5589AE00}"/>
              </a:ext>
            </a:extLst>
          </p:cNvPr>
          <p:cNvSpPr/>
          <p:nvPr/>
        </p:nvSpPr>
        <p:spPr>
          <a:xfrm>
            <a:off x="11140720" y="4529398"/>
            <a:ext cx="818506" cy="4023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实际数据负载</a:t>
            </a:r>
            <a:endParaRPr lang="en-US" altLang="zh-C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6CA5BD9-6792-405D-BE5E-4018E1DA5FC5}"/>
              </a:ext>
            </a:extLst>
          </p:cNvPr>
          <p:cNvSpPr txBox="1"/>
          <p:nvPr/>
        </p:nvSpPr>
        <p:spPr>
          <a:xfrm>
            <a:off x="10831275" y="44814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右大括号 275">
            <a:extLst>
              <a:ext uri="{FF2B5EF4-FFF2-40B4-BE49-F238E27FC236}">
                <a16:creationId xmlns:a16="http://schemas.microsoft.com/office/drawing/2014/main" id="{53C19DCA-7442-484E-86B8-88E15870E647}"/>
              </a:ext>
            </a:extLst>
          </p:cNvPr>
          <p:cNvSpPr/>
          <p:nvPr/>
        </p:nvSpPr>
        <p:spPr>
          <a:xfrm rot="5400000">
            <a:off x="10540774" y="3744341"/>
            <a:ext cx="147736" cy="26891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EF7A1076-E1E7-4477-B2E5-A802BEBAC44B}"/>
              </a:ext>
            </a:extLst>
          </p:cNvPr>
          <p:cNvSpPr txBox="1"/>
          <p:nvPr/>
        </p:nvSpPr>
        <p:spPr>
          <a:xfrm>
            <a:off x="4973118" y="144182"/>
            <a:ext cx="7144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这里请求帧数量相对于提交队列深度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了，但是描述实际负载的并未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，为啥呢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9" name="图片 278">
            <a:extLst>
              <a:ext uri="{FF2B5EF4-FFF2-40B4-BE49-F238E27FC236}">
                <a16:creationId xmlns:a16="http://schemas.microsoft.com/office/drawing/2014/main" id="{170D7524-C722-4354-A35D-E95C51442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36" y="420682"/>
            <a:ext cx="6482612" cy="1006955"/>
          </a:xfrm>
          <a:prstGeom prst="rect">
            <a:avLst/>
          </a:prstGeom>
        </p:spPr>
      </p:pic>
      <p:pic>
        <p:nvPicPr>
          <p:cNvPr id="281" name="图片 280">
            <a:extLst>
              <a:ext uri="{FF2B5EF4-FFF2-40B4-BE49-F238E27FC236}">
                <a16:creationId xmlns:a16="http://schemas.microsoft.com/office/drawing/2014/main" id="{D5D675EA-E194-4791-98D2-D28BB0517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36" y="1416083"/>
            <a:ext cx="2503780" cy="261264"/>
          </a:xfrm>
          <a:prstGeom prst="rect">
            <a:avLst/>
          </a:prstGeom>
        </p:spPr>
      </p:pic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2928F264-4101-4F2B-B5BC-9B86B3B99F6D}"/>
              </a:ext>
            </a:extLst>
          </p:cNvPr>
          <p:cNvCxnSpPr>
            <a:cxnSpLocks/>
          </p:cNvCxnSpPr>
          <p:nvPr/>
        </p:nvCxnSpPr>
        <p:spPr>
          <a:xfrm>
            <a:off x="7490082" y="3894537"/>
            <a:ext cx="0" cy="2184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>
            <a:extLst>
              <a:ext uri="{FF2B5EF4-FFF2-40B4-BE49-F238E27FC236}">
                <a16:creationId xmlns:a16="http://schemas.microsoft.com/office/drawing/2014/main" id="{F1958E6B-C186-4DBD-B865-1B361527C3FA}"/>
              </a:ext>
            </a:extLst>
          </p:cNvPr>
          <p:cNvSpPr txBox="1"/>
          <p:nvPr/>
        </p:nvSpPr>
        <p:spPr>
          <a:xfrm>
            <a:off x="7517585" y="3852290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描述符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的原因</a:t>
            </a:r>
          </a:p>
        </p:txBody>
      </p:sp>
      <p:pic>
        <p:nvPicPr>
          <p:cNvPr id="291" name="图片 290">
            <a:extLst>
              <a:ext uri="{FF2B5EF4-FFF2-40B4-BE49-F238E27FC236}">
                <a16:creationId xmlns:a16="http://schemas.microsoft.com/office/drawing/2014/main" id="{4D1B0723-6D6F-4643-B35C-1C437B2BF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8" y="4160067"/>
            <a:ext cx="2984342" cy="2589103"/>
          </a:xfrm>
          <a:prstGeom prst="rect">
            <a:avLst/>
          </a:prstGeom>
        </p:spPr>
      </p:pic>
      <p:pic>
        <p:nvPicPr>
          <p:cNvPr id="294" name="图片 293">
            <a:extLst>
              <a:ext uri="{FF2B5EF4-FFF2-40B4-BE49-F238E27FC236}">
                <a16:creationId xmlns:a16="http://schemas.microsoft.com/office/drawing/2014/main" id="{5FEAD8F9-B59A-448A-91E9-9EA5F5973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72" y="1756536"/>
            <a:ext cx="8142493" cy="764765"/>
          </a:xfrm>
          <a:prstGeom prst="rect">
            <a:avLst/>
          </a:prstGeom>
        </p:spPr>
      </p:pic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940E6DBE-F7AF-4280-83AC-1335B57D5CC9}"/>
              </a:ext>
            </a:extLst>
          </p:cNvPr>
          <p:cNvCxnSpPr>
            <a:cxnSpLocks/>
          </p:cNvCxnSpPr>
          <p:nvPr/>
        </p:nvCxnSpPr>
        <p:spPr>
          <a:xfrm>
            <a:off x="7076425" y="2538722"/>
            <a:ext cx="0" cy="42177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>
            <a:extLst>
              <a:ext uri="{FF2B5EF4-FFF2-40B4-BE49-F238E27FC236}">
                <a16:creationId xmlns:a16="http://schemas.microsoft.com/office/drawing/2014/main" id="{ECBD6ADB-4E5A-411C-9F85-C4211C0E6658}"/>
              </a:ext>
            </a:extLst>
          </p:cNvPr>
          <p:cNvSpPr/>
          <p:nvPr/>
        </p:nvSpPr>
        <p:spPr>
          <a:xfrm>
            <a:off x="3848311" y="2580944"/>
            <a:ext cx="31133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instance-&gt;</a:t>
            </a:r>
            <a:r>
              <a:rPr lang="en-US" altLang="zh-CN" sz="16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max_mpt_cmds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6104</a:t>
            </a:r>
          </a:p>
        </p:txBody>
      </p:sp>
    </p:spTree>
    <p:extLst>
      <p:ext uri="{BB962C8B-B14F-4D97-AF65-F5344CB8AC3E}">
        <p14:creationId xmlns:p14="http://schemas.microsoft.com/office/powerpoint/2010/main" val="19813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687DBC-52D3-4CB2-8413-9FCD716051BC}"/>
              </a:ext>
            </a:extLst>
          </p:cNvPr>
          <p:cNvSpPr/>
          <p:nvPr/>
        </p:nvSpPr>
        <p:spPr>
          <a:xfrm>
            <a:off x="1821602" y="545283"/>
            <a:ext cx="7312162" cy="2309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882A404-C91F-4140-ADEB-23050A43FB79}"/>
              </a:ext>
            </a:extLst>
          </p:cNvPr>
          <p:cNvGrpSpPr/>
          <p:nvPr/>
        </p:nvGrpSpPr>
        <p:grpSpPr>
          <a:xfrm>
            <a:off x="1981849" y="1291696"/>
            <a:ext cx="2623458" cy="1573419"/>
            <a:chOff x="881743" y="1222027"/>
            <a:chExt cx="2623458" cy="157341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688C241-0E60-406B-BE7C-471829BCCF17}"/>
                </a:ext>
              </a:extLst>
            </p:cNvPr>
            <p:cNvSpPr txBox="1"/>
            <p:nvPr/>
          </p:nvSpPr>
          <p:spPr>
            <a:xfrm>
              <a:off x="2890469" y="2518447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SMID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5ED0B5-8827-4CCD-8B79-0E71A4E576C7}"/>
                </a:ext>
              </a:extLst>
            </p:cNvPr>
            <p:cNvSpPr/>
            <p:nvPr/>
          </p:nvSpPr>
          <p:spPr>
            <a:xfrm>
              <a:off x="1474733" y="1222027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38D32CB-DADC-4D56-99B0-29B7BB04383C}"/>
                </a:ext>
              </a:extLst>
            </p:cNvPr>
            <p:cNvSpPr/>
            <p:nvPr/>
          </p:nvSpPr>
          <p:spPr>
            <a:xfrm>
              <a:off x="989812" y="2427496"/>
              <a:ext cx="1804278" cy="2616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请求描述符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(64 bit)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266B4A2D-5BD6-4797-9A45-FA6908A35F30}"/>
                </a:ext>
              </a:extLst>
            </p:cNvPr>
            <p:cNvCxnSpPr>
              <a:cxnSpLocks/>
              <a:stCxn id="25" idx="3"/>
              <a:endCxn id="19" idx="3"/>
            </p:cNvCxnSpPr>
            <p:nvPr/>
          </p:nvCxnSpPr>
          <p:spPr>
            <a:xfrm flipH="1">
              <a:off x="2794090" y="2006246"/>
              <a:ext cx="568582" cy="552084"/>
            </a:xfrm>
            <a:prstGeom prst="bentConnector3">
              <a:avLst>
                <a:gd name="adj1" fmla="val -13401"/>
              </a:avLst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8C72C9F-5081-4114-9C10-DB35E2083C5F}"/>
                </a:ext>
              </a:extLst>
            </p:cNvPr>
            <p:cNvSpPr/>
            <p:nvPr/>
          </p:nvSpPr>
          <p:spPr>
            <a:xfrm>
              <a:off x="2433595" y="1638312"/>
              <a:ext cx="842460" cy="54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7B13EA1-0B83-42B1-B8BF-1A7E687864D7}"/>
                </a:ext>
              </a:extLst>
            </p:cNvPr>
            <p:cNvSpPr/>
            <p:nvPr/>
          </p:nvSpPr>
          <p:spPr>
            <a:xfrm>
              <a:off x="2454403" y="1662224"/>
              <a:ext cx="842460" cy="5452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520FAD7-009F-4FB4-877A-2178545EE0FC}"/>
                </a:ext>
              </a:extLst>
            </p:cNvPr>
            <p:cNvSpPr/>
            <p:nvPr/>
          </p:nvSpPr>
          <p:spPr>
            <a:xfrm>
              <a:off x="2476019" y="1684622"/>
              <a:ext cx="842461" cy="5467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7680EC1-EB9A-44D6-B7F3-C237F1316404}"/>
                </a:ext>
              </a:extLst>
            </p:cNvPr>
            <p:cNvSpPr/>
            <p:nvPr/>
          </p:nvSpPr>
          <p:spPr>
            <a:xfrm>
              <a:off x="2498594" y="1706451"/>
              <a:ext cx="842461" cy="5500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2E86E18-6F5E-4DCD-A628-5450CC36F38E}"/>
                </a:ext>
              </a:extLst>
            </p:cNvPr>
            <p:cNvSpPr/>
            <p:nvPr/>
          </p:nvSpPr>
          <p:spPr>
            <a:xfrm>
              <a:off x="2519138" y="1730233"/>
              <a:ext cx="843534" cy="5520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请求帧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 Bytes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C534F6E-542D-47BB-9457-657695E719E0}"/>
                </a:ext>
              </a:extLst>
            </p:cNvPr>
            <p:cNvSpPr/>
            <p:nvPr/>
          </p:nvSpPr>
          <p:spPr>
            <a:xfrm>
              <a:off x="1019554" y="1645767"/>
              <a:ext cx="1060276" cy="5462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1F055ED-D584-4AC7-B643-6727B48B9331}"/>
                </a:ext>
              </a:extLst>
            </p:cNvPr>
            <p:cNvSpPr/>
            <p:nvPr/>
          </p:nvSpPr>
          <p:spPr>
            <a:xfrm>
              <a:off x="1042278" y="1667530"/>
              <a:ext cx="1059317" cy="5462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A9E0ADE-B039-462C-8C52-64DCF65A6487}"/>
                </a:ext>
              </a:extLst>
            </p:cNvPr>
            <p:cNvSpPr/>
            <p:nvPr/>
          </p:nvSpPr>
          <p:spPr>
            <a:xfrm>
              <a:off x="1065002" y="1688486"/>
              <a:ext cx="1059318" cy="5506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7E948B9-1C7D-441F-8F7F-7BDC5705422B}"/>
                </a:ext>
              </a:extLst>
            </p:cNvPr>
            <p:cNvSpPr/>
            <p:nvPr/>
          </p:nvSpPr>
          <p:spPr>
            <a:xfrm>
              <a:off x="1087636" y="1709442"/>
              <a:ext cx="1059319" cy="551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9C7DBD6-7CCC-4B5E-97A8-E4F1FF24E0F0}"/>
                </a:ext>
              </a:extLst>
            </p:cNvPr>
            <p:cNvSpPr/>
            <p:nvPr/>
          </p:nvSpPr>
          <p:spPr>
            <a:xfrm>
              <a:off x="1108422" y="1731650"/>
              <a:ext cx="1056225" cy="5520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Chain Buffer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sg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描述符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4K Bytes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E7F605B-F2F8-42F7-9C41-587EF0820638}"/>
                </a:ext>
              </a:extLst>
            </p:cNvPr>
            <p:cNvCxnSpPr>
              <a:cxnSpLocks/>
              <a:stCxn id="30" idx="3"/>
              <a:endCxn id="25" idx="1"/>
            </p:cNvCxnSpPr>
            <p:nvPr/>
          </p:nvCxnSpPr>
          <p:spPr>
            <a:xfrm flipV="1">
              <a:off x="2164647" y="2006246"/>
              <a:ext cx="354491" cy="141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69F13AD-DC11-43CD-A08D-7B4A862F20CE}"/>
                </a:ext>
              </a:extLst>
            </p:cNvPr>
            <p:cNvSpPr/>
            <p:nvPr/>
          </p:nvSpPr>
          <p:spPr>
            <a:xfrm>
              <a:off x="2531565" y="1306574"/>
              <a:ext cx="809490" cy="1956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BD1E70D-426B-4FA4-B2DF-C6642033A351}"/>
                </a:ext>
              </a:extLst>
            </p:cNvPr>
            <p:cNvCxnSpPr>
              <a:cxnSpLocks/>
              <a:stCxn id="32" idx="2"/>
              <a:endCxn id="25" idx="0"/>
            </p:cNvCxnSpPr>
            <p:nvPr/>
          </p:nvCxnSpPr>
          <p:spPr>
            <a:xfrm>
              <a:off x="2936310" y="1502228"/>
              <a:ext cx="4595" cy="22800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B7FFE54-95F9-45F5-9E3A-218F8D68F1EF}"/>
                </a:ext>
              </a:extLst>
            </p:cNvPr>
            <p:cNvSpPr/>
            <p:nvPr/>
          </p:nvSpPr>
          <p:spPr>
            <a:xfrm>
              <a:off x="1791520" y="1306573"/>
              <a:ext cx="671616" cy="1924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B065B9-FCE4-4635-BD4C-97B969F3BCF5}"/>
                </a:ext>
              </a:extLst>
            </p:cNvPr>
            <p:cNvSpPr/>
            <p:nvPr/>
          </p:nvSpPr>
          <p:spPr>
            <a:xfrm>
              <a:off x="943013" y="1306573"/>
              <a:ext cx="591376" cy="1924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57F1584-14DE-41D2-8A2B-C726830AB52C}"/>
                </a:ext>
              </a:extLst>
            </p:cNvPr>
            <p:cNvCxnSpPr>
              <a:cxnSpLocks/>
            </p:cNvCxnSpPr>
            <p:nvPr/>
          </p:nvCxnSpPr>
          <p:spPr>
            <a:xfrm>
              <a:off x="1945307" y="1503814"/>
              <a:ext cx="4595" cy="24252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73122F1-8402-4522-9EB0-899BEF158DB1}"/>
                </a:ext>
              </a:extLst>
            </p:cNvPr>
            <p:cNvCxnSpPr>
              <a:cxnSpLocks/>
            </p:cNvCxnSpPr>
            <p:nvPr/>
          </p:nvCxnSpPr>
          <p:spPr>
            <a:xfrm>
              <a:off x="1212071" y="1496285"/>
              <a:ext cx="4595" cy="24252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EA41E3C-B48C-45DD-B567-A3F910029CCE}"/>
                </a:ext>
              </a:extLst>
            </p:cNvPr>
            <p:cNvSpPr/>
            <p:nvPr/>
          </p:nvSpPr>
          <p:spPr>
            <a:xfrm>
              <a:off x="881743" y="1234854"/>
              <a:ext cx="2623458" cy="1108684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B88E2E44-569E-4C17-8950-C3218B3B22F4}"/>
              </a:ext>
            </a:extLst>
          </p:cNvPr>
          <p:cNvSpPr/>
          <p:nvPr/>
        </p:nvSpPr>
        <p:spPr>
          <a:xfrm>
            <a:off x="1988164" y="7943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CC96FB06-FAAC-4E2C-9B07-48D86957E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68" y="3198444"/>
            <a:ext cx="4237606" cy="1726121"/>
          </a:xfrm>
          <a:prstGeom prst="rect">
            <a:avLst/>
          </a:prstGeom>
        </p:spPr>
      </p:pic>
      <p:sp>
        <p:nvSpPr>
          <p:cNvPr id="116" name="矩形 115">
            <a:extLst>
              <a:ext uri="{FF2B5EF4-FFF2-40B4-BE49-F238E27FC236}">
                <a16:creationId xmlns:a16="http://schemas.microsoft.com/office/drawing/2014/main" id="{DC049104-F6A3-4C9C-A2E5-7C02CA286A1A}"/>
              </a:ext>
            </a:extLst>
          </p:cNvPr>
          <p:cNvSpPr/>
          <p:nvPr/>
        </p:nvSpPr>
        <p:spPr>
          <a:xfrm>
            <a:off x="6469564" y="1087175"/>
            <a:ext cx="1292802" cy="20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AF351B8-979D-4235-9252-3137E42A962A}"/>
              </a:ext>
            </a:extLst>
          </p:cNvPr>
          <p:cNvSpPr/>
          <p:nvPr/>
        </p:nvSpPr>
        <p:spPr>
          <a:xfrm>
            <a:off x="6469564" y="1288765"/>
            <a:ext cx="1292802" cy="20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EFD58F4-10DF-41AA-B6C3-62D1AD3D99BF}"/>
              </a:ext>
            </a:extLst>
          </p:cNvPr>
          <p:cNvSpPr/>
          <p:nvPr/>
        </p:nvSpPr>
        <p:spPr>
          <a:xfrm>
            <a:off x="6469563" y="1490464"/>
            <a:ext cx="1292802" cy="20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EB27D45-2793-4544-BA11-9D73B7DD4F74}"/>
              </a:ext>
            </a:extLst>
          </p:cNvPr>
          <p:cNvSpPr/>
          <p:nvPr/>
        </p:nvSpPr>
        <p:spPr>
          <a:xfrm>
            <a:off x="6469563" y="1690718"/>
            <a:ext cx="1292802" cy="20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4B5369F-DD82-4EA6-B3CA-40FAF81DD3C5}"/>
              </a:ext>
            </a:extLst>
          </p:cNvPr>
          <p:cNvSpPr/>
          <p:nvPr/>
        </p:nvSpPr>
        <p:spPr>
          <a:xfrm>
            <a:off x="6469563" y="883423"/>
            <a:ext cx="1292802" cy="203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6BE2E3B-F9AB-4635-ADDB-2F80472CEC6E}"/>
              </a:ext>
            </a:extLst>
          </p:cNvPr>
          <p:cNvSpPr/>
          <p:nvPr/>
        </p:nvSpPr>
        <p:spPr>
          <a:xfrm>
            <a:off x="6469563" y="1895119"/>
            <a:ext cx="1292802" cy="203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99A66F7-AC3D-448B-BAFD-DA8FA4DB1288}"/>
              </a:ext>
            </a:extLst>
          </p:cNvPr>
          <p:cNvSpPr/>
          <p:nvPr/>
        </p:nvSpPr>
        <p:spPr>
          <a:xfrm>
            <a:off x="6469563" y="2098096"/>
            <a:ext cx="1292802" cy="203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692C5A7-A8F2-4F28-B181-0113EFCF458E}"/>
              </a:ext>
            </a:extLst>
          </p:cNvPr>
          <p:cNvCxnSpPr>
            <a:cxnSpLocks/>
          </p:cNvCxnSpPr>
          <p:nvPr/>
        </p:nvCxnSpPr>
        <p:spPr>
          <a:xfrm>
            <a:off x="3045413" y="2776671"/>
            <a:ext cx="0" cy="42177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C80F64A2-D8DB-442B-AADF-1D8BF9455FE3}"/>
              </a:ext>
            </a:extLst>
          </p:cNvPr>
          <p:cNvSpPr/>
          <p:nvPr/>
        </p:nvSpPr>
        <p:spPr>
          <a:xfrm>
            <a:off x="2992057" y="2868798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可能用作门铃的寄存器</a:t>
            </a:r>
            <a:endParaRPr lang="en-US" altLang="zh-CN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12C9FEB7-1D63-42ED-B374-B51DF7C92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49" y="4961113"/>
            <a:ext cx="2867375" cy="1843672"/>
          </a:xfrm>
          <a:prstGeom prst="rect">
            <a:avLst/>
          </a:prstGeom>
        </p:spPr>
      </p:pic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032AA62-EFB0-4DEA-BF33-28F12C2A9597}"/>
              </a:ext>
            </a:extLst>
          </p:cNvPr>
          <p:cNvCxnSpPr>
            <a:cxnSpLocks/>
          </p:cNvCxnSpPr>
          <p:nvPr/>
        </p:nvCxnSpPr>
        <p:spPr>
          <a:xfrm flipV="1">
            <a:off x="7482430" y="2865115"/>
            <a:ext cx="0" cy="88691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7078C3A-CFEC-44D7-8164-A8CF36B8DF09}"/>
              </a:ext>
            </a:extLst>
          </p:cNvPr>
          <p:cNvSpPr txBox="1"/>
          <p:nvPr/>
        </p:nvSpPr>
        <p:spPr>
          <a:xfrm>
            <a:off x="0" y="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流程示意图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右大括号 129">
            <a:extLst>
              <a:ext uri="{FF2B5EF4-FFF2-40B4-BE49-F238E27FC236}">
                <a16:creationId xmlns:a16="http://schemas.microsoft.com/office/drawing/2014/main" id="{FF6EE361-8902-4EF1-8CF0-C1BB70318D99}"/>
              </a:ext>
            </a:extLst>
          </p:cNvPr>
          <p:cNvSpPr/>
          <p:nvPr/>
        </p:nvSpPr>
        <p:spPr>
          <a:xfrm>
            <a:off x="8308827" y="1340623"/>
            <a:ext cx="126274" cy="14182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369EEBB-2941-4ECE-A1DE-4FD23322C25D}"/>
              </a:ext>
            </a:extLst>
          </p:cNvPr>
          <p:cNvSpPr/>
          <p:nvPr/>
        </p:nvSpPr>
        <p:spPr>
          <a:xfrm>
            <a:off x="6621964" y="1239575"/>
            <a:ext cx="1292802" cy="20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42865E2-635E-4355-A886-AC8C02174B70}"/>
              </a:ext>
            </a:extLst>
          </p:cNvPr>
          <p:cNvSpPr/>
          <p:nvPr/>
        </p:nvSpPr>
        <p:spPr>
          <a:xfrm>
            <a:off x="6621964" y="1441165"/>
            <a:ext cx="1292802" cy="20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766B3AD-C6A1-4528-A411-DA9F6C640D89}"/>
              </a:ext>
            </a:extLst>
          </p:cNvPr>
          <p:cNvSpPr/>
          <p:nvPr/>
        </p:nvSpPr>
        <p:spPr>
          <a:xfrm>
            <a:off x="6621963" y="1642864"/>
            <a:ext cx="1292802" cy="20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16271A4-475C-4E9B-B469-C29748979ACB}"/>
              </a:ext>
            </a:extLst>
          </p:cNvPr>
          <p:cNvSpPr/>
          <p:nvPr/>
        </p:nvSpPr>
        <p:spPr>
          <a:xfrm>
            <a:off x="6621963" y="1843118"/>
            <a:ext cx="1292802" cy="20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601E1D9D-F232-49FD-A27C-5D2227A35A56}"/>
              </a:ext>
            </a:extLst>
          </p:cNvPr>
          <p:cNvSpPr/>
          <p:nvPr/>
        </p:nvSpPr>
        <p:spPr>
          <a:xfrm>
            <a:off x="6621963" y="1035823"/>
            <a:ext cx="1292802" cy="203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B6AE3E7-4587-4385-9590-DF56C7C96E55}"/>
              </a:ext>
            </a:extLst>
          </p:cNvPr>
          <p:cNvSpPr/>
          <p:nvPr/>
        </p:nvSpPr>
        <p:spPr>
          <a:xfrm>
            <a:off x="6621963" y="2047519"/>
            <a:ext cx="1292802" cy="203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A8AEB65-803A-4817-B9B7-2AED59ADA461}"/>
              </a:ext>
            </a:extLst>
          </p:cNvPr>
          <p:cNvSpPr/>
          <p:nvPr/>
        </p:nvSpPr>
        <p:spPr>
          <a:xfrm>
            <a:off x="6621963" y="2250496"/>
            <a:ext cx="1292802" cy="203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3B75144-43E8-45F8-AEA5-BA304172A396}"/>
              </a:ext>
            </a:extLst>
          </p:cNvPr>
          <p:cNvSpPr/>
          <p:nvPr/>
        </p:nvSpPr>
        <p:spPr>
          <a:xfrm>
            <a:off x="6774364" y="1391975"/>
            <a:ext cx="1292802" cy="20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78553DD-80D6-4D1C-B138-88D339CE77B7}"/>
              </a:ext>
            </a:extLst>
          </p:cNvPr>
          <p:cNvSpPr/>
          <p:nvPr/>
        </p:nvSpPr>
        <p:spPr>
          <a:xfrm>
            <a:off x="6774364" y="1593565"/>
            <a:ext cx="1292802" cy="20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94AB6D2-174D-4E38-985C-56578BDD5B55}"/>
              </a:ext>
            </a:extLst>
          </p:cNvPr>
          <p:cNvSpPr/>
          <p:nvPr/>
        </p:nvSpPr>
        <p:spPr>
          <a:xfrm>
            <a:off x="6774363" y="1795264"/>
            <a:ext cx="1292802" cy="20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6082907-D626-425A-8D4F-C2F4AD936BEC}"/>
              </a:ext>
            </a:extLst>
          </p:cNvPr>
          <p:cNvSpPr/>
          <p:nvPr/>
        </p:nvSpPr>
        <p:spPr>
          <a:xfrm>
            <a:off x="6774363" y="1995518"/>
            <a:ext cx="1292802" cy="20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18664E0-1A3B-4E98-8E9F-339F2DC60341}"/>
              </a:ext>
            </a:extLst>
          </p:cNvPr>
          <p:cNvSpPr/>
          <p:nvPr/>
        </p:nvSpPr>
        <p:spPr>
          <a:xfrm>
            <a:off x="6774363" y="1188223"/>
            <a:ext cx="1292802" cy="203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6C2519F-EACB-4AAE-BDE8-37D9C63FD087}"/>
              </a:ext>
            </a:extLst>
          </p:cNvPr>
          <p:cNvSpPr/>
          <p:nvPr/>
        </p:nvSpPr>
        <p:spPr>
          <a:xfrm>
            <a:off x="6774363" y="2199919"/>
            <a:ext cx="1292802" cy="203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673D892-347A-457B-915D-54A566DDE17B}"/>
              </a:ext>
            </a:extLst>
          </p:cNvPr>
          <p:cNvSpPr/>
          <p:nvPr/>
        </p:nvSpPr>
        <p:spPr>
          <a:xfrm>
            <a:off x="6774363" y="2402896"/>
            <a:ext cx="1292802" cy="203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49DFAEF-0F55-4F21-98AD-D6707021AB2A}"/>
              </a:ext>
            </a:extLst>
          </p:cNvPr>
          <p:cNvSpPr/>
          <p:nvPr/>
        </p:nvSpPr>
        <p:spPr>
          <a:xfrm>
            <a:off x="6926764" y="1544375"/>
            <a:ext cx="1292802" cy="20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589B029-89E7-44B3-8B36-E954C31E349E}"/>
              </a:ext>
            </a:extLst>
          </p:cNvPr>
          <p:cNvSpPr/>
          <p:nvPr/>
        </p:nvSpPr>
        <p:spPr>
          <a:xfrm>
            <a:off x="6926764" y="1745965"/>
            <a:ext cx="1292802" cy="20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3A22BE4D-C24E-40D4-B2ED-16155046D11A}"/>
              </a:ext>
            </a:extLst>
          </p:cNvPr>
          <p:cNvSpPr/>
          <p:nvPr/>
        </p:nvSpPr>
        <p:spPr>
          <a:xfrm>
            <a:off x="6926763" y="1947664"/>
            <a:ext cx="1292802" cy="20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69A8E3E-AA10-4B1D-9D84-54BC29A4B8E5}"/>
              </a:ext>
            </a:extLst>
          </p:cNvPr>
          <p:cNvSpPr/>
          <p:nvPr/>
        </p:nvSpPr>
        <p:spPr>
          <a:xfrm>
            <a:off x="6926763" y="2147918"/>
            <a:ext cx="1292802" cy="20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9F68CA1-46D8-44F1-97C7-1B1EDA62FE31}"/>
              </a:ext>
            </a:extLst>
          </p:cNvPr>
          <p:cNvSpPr/>
          <p:nvPr/>
        </p:nvSpPr>
        <p:spPr>
          <a:xfrm>
            <a:off x="6926763" y="1340623"/>
            <a:ext cx="1292802" cy="203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32D1145-0704-4006-B8DA-7E5259DA27D8}"/>
              </a:ext>
            </a:extLst>
          </p:cNvPr>
          <p:cNvSpPr/>
          <p:nvPr/>
        </p:nvSpPr>
        <p:spPr>
          <a:xfrm>
            <a:off x="6926763" y="2352319"/>
            <a:ext cx="1292802" cy="203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3FF2581-C3B5-4800-B2A2-24C66BDD152A}"/>
              </a:ext>
            </a:extLst>
          </p:cNvPr>
          <p:cNvSpPr/>
          <p:nvPr/>
        </p:nvSpPr>
        <p:spPr>
          <a:xfrm>
            <a:off x="6926763" y="2555296"/>
            <a:ext cx="1292802" cy="203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BC6EA650-6595-4907-8E92-3B3CA8E793BC}"/>
              </a:ext>
            </a:extLst>
          </p:cNvPr>
          <p:cNvSpPr/>
          <p:nvPr/>
        </p:nvSpPr>
        <p:spPr>
          <a:xfrm>
            <a:off x="8435101" y="1824947"/>
            <a:ext cx="63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6112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0333E60-020A-4ABD-9271-D2E9C0A38016}"/>
              </a:ext>
            </a:extLst>
          </p:cNvPr>
          <p:cNvSpPr/>
          <p:nvPr/>
        </p:nvSpPr>
        <p:spPr>
          <a:xfrm>
            <a:off x="7482430" y="317877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</a:t>
            </a:r>
            <a:endParaRPr lang="en-US" altLang="zh-CN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77AC0780-C6E7-46AE-865E-C73FF6FDE093}"/>
              </a:ext>
            </a:extLst>
          </p:cNvPr>
          <p:cNvSpPr/>
          <p:nvPr/>
        </p:nvSpPr>
        <p:spPr>
          <a:xfrm>
            <a:off x="6385635" y="506473"/>
            <a:ext cx="1460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Reply Queue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4E16F44-C5A0-48C1-9AB3-01ADB4F6275E}"/>
              </a:ext>
            </a:extLst>
          </p:cNvPr>
          <p:cNvSpPr/>
          <p:nvPr/>
        </p:nvSpPr>
        <p:spPr>
          <a:xfrm>
            <a:off x="6649675" y="6312717"/>
            <a:ext cx="5588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实际上整个逻辑比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MPT3SAS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要简单很多</a:t>
            </a:r>
            <a:endParaRPr lang="en-US" altLang="zh-CN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B37C8B-E51C-4C3F-BC8A-00AEC2AAFF3D}"/>
              </a:ext>
            </a:extLst>
          </p:cNvPr>
          <p:cNvSpPr txBox="1"/>
          <p:nvPr/>
        </p:nvSpPr>
        <p:spPr>
          <a:xfrm>
            <a:off x="0" y="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两种类型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敲门铃的区别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23E854-5CB3-4AE9-AEBB-2128B16EAB51}"/>
              </a:ext>
            </a:extLst>
          </p:cNvPr>
          <p:cNvSpPr/>
          <p:nvPr/>
        </p:nvSpPr>
        <p:spPr>
          <a:xfrm>
            <a:off x="49338" y="2366924"/>
            <a:ext cx="5881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DCMD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直接将待传输的帧的地址写入寄存器，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FW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第一个拉下去的是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MegaRAID</a:t>
            </a:r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Firmware Interface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）格式的帧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6A5501-580B-4C56-8F19-7609788A4D8E}"/>
              </a:ext>
            </a:extLst>
          </p:cNvPr>
          <p:cNvSpPr/>
          <p:nvPr/>
        </p:nvSpPr>
        <p:spPr>
          <a:xfrm>
            <a:off x="49338" y="5635011"/>
            <a:ext cx="616691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Command</a:t>
            </a:r>
          </a:p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其实是与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Mpt3sas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一样的模式，敲门铃写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SMID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，这里拉下去的帧是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83108C-1D95-41FF-A6CD-8495D88E4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1" y="613531"/>
            <a:ext cx="6166918" cy="1632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0E2C24-BC74-47AC-8B78-340537F21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1" y="3290254"/>
            <a:ext cx="5323463" cy="226688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C01353C-C77C-4D4B-81D5-3ABD3609A21F}"/>
              </a:ext>
            </a:extLst>
          </p:cNvPr>
          <p:cNvSpPr txBox="1"/>
          <p:nvPr/>
        </p:nvSpPr>
        <p:spPr>
          <a:xfrm>
            <a:off x="6683828" y="32143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ioctl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是如何做的呢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D41972-0A33-497D-BC73-233AEC9C3B1B}"/>
              </a:ext>
            </a:extLst>
          </p:cNvPr>
          <p:cNvSpPr/>
          <p:nvPr/>
        </p:nvSpPr>
        <p:spPr>
          <a:xfrm>
            <a:off x="7178415" y="816730"/>
            <a:ext cx="3930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MEGASAS_MPI2_FUNCTION_PASSTHRU_IO_REQUEST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8E93D5-3307-441F-A63D-6380A3E0EDFD}"/>
              </a:ext>
            </a:extLst>
          </p:cNvPr>
          <p:cNvSpPr/>
          <p:nvPr/>
        </p:nvSpPr>
        <p:spPr>
          <a:xfrm>
            <a:off x="8527725" y="1078340"/>
            <a:ext cx="1232263" cy="574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 Frame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1BDA394-F7D3-4C45-AEDA-9424C1989F5F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9143857" y="1652726"/>
            <a:ext cx="0" cy="34917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CB76BAB-FEF0-4337-9117-2850F39E8192}"/>
              </a:ext>
            </a:extLst>
          </p:cNvPr>
          <p:cNvSpPr/>
          <p:nvPr/>
        </p:nvSpPr>
        <p:spPr>
          <a:xfrm>
            <a:off x="8527725" y="2001897"/>
            <a:ext cx="1232263" cy="574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MFI Frame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3A2DAD-1A1F-45D5-92BF-5165AD788471}"/>
              </a:ext>
            </a:extLst>
          </p:cNvPr>
          <p:cNvSpPr txBox="1"/>
          <p:nvPr/>
        </p:nvSpPr>
        <p:spPr>
          <a:xfrm>
            <a:off x="7258594" y="2694244"/>
            <a:ext cx="426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ioctl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格式的命令将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帧的内容作为负载发送，即这里是第二种敲门铃的方式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61F590-7677-4F09-939B-BB62AACB1B18}"/>
              </a:ext>
            </a:extLst>
          </p:cNvPr>
          <p:cNvSpPr txBox="1"/>
          <p:nvPr/>
        </p:nvSpPr>
        <p:spPr>
          <a:xfrm>
            <a:off x="6460771" y="-15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举两个例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78D202D-A174-48B2-892E-A5CD32BB2D69}"/>
              </a:ext>
            </a:extLst>
          </p:cNvPr>
          <p:cNvSpPr txBox="1"/>
          <p:nvPr/>
        </p:nvSpPr>
        <p:spPr>
          <a:xfrm>
            <a:off x="6776288" y="36791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初始化命令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AD360C0-2E57-4C2E-AE83-9DCBE00DBDE2}"/>
              </a:ext>
            </a:extLst>
          </p:cNvPr>
          <p:cNvSpPr/>
          <p:nvPr/>
        </p:nvSpPr>
        <p:spPr>
          <a:xfrm>
            <a:off x="8291382" y="4018421"/>
            <a:ext cx="1232263" cy="574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MFI Frame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16AE09D-DAC7-4428-8A3A-D9A9EB7E9157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8907514" y="4592807"/>
            <a:ext cx="0" cy="26119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85768CC-A71F-4C04-A13F-3150BED1EE99}"/>
              </a:ext>
            </a:extLst>
          </p:cNvPr>
          <p:cNvSpPr/>
          <p:nvPr/>
        </p:nvSpPr>
        <p:spPr>
          <a:xfrm>
            <a:off x="8291382" y="4854004"/>
            <a:ext cx="1232263" cy="574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 Frame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1EF301-1119-4456-AC85-DF5AEB1A9CDE}"/>
              </a:ext>
            </a:extLst>
          </p:cNvPr>
          <p:cNvSpPr/>
          <p:nvPr/>
        </p:nvSpPr>
        <p:spPr>
          <a:xfrm>
            <a:off x="7883725" y="5479848"/>
            <a:ext cx="2233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MPI2_FUNCTION_IOC_INIT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E1B4B79-21ED-401F-B527-86A01668E08B}"/>
              </a:ext>
            </a:extLst>
          </p:cNvPr>
          <p:cNvSpPr txBox="1"/>
          <p:nvPr/>
        </p:nvSpPr>
        <p:spPr>
          <a:xfrm>
            <a:off x="7306491" y="5779660"/>
            <a:ext cx="426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的初始化发送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帧格式命令，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IOC_INIT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）命令作为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的负载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05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505E1B-3380-4A2C-8945-4473637AE9B3}"/>
              </a:ext>
            </a:extLst>
          </p:cNvPr>
          <p:cNvSpPr/>
          <p:nvPr/>
        </p:nvSpPr>
        <p:spPr>
          <a:xfrm>
            <a:off x="1811383" y="748155"/>
            <a:ext cx="3270069" cy="78926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IOC_INIT_FRAME 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，实际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大小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Bytes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不确定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到底拉多少下去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9F0B43C-5692-4651-9220-7056BCEAA08A}"/>
              </a:ext>
            </a:extLst>
          </p:cNvPr>
          <p:cNvSpPr/>
          <p:nvPr/>
        </p:nvSpPr>
        <p:spPr>
          <a:xfrm>
            <a:off x="6420392" y="748155"/>
            <a:ext cx="3359334" cy="78926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MPI2_IOC_INIT_REQUEST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 Bytes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FB236C-6267-4FDB-8F05-80BD8CD59DCB}"/>
              </a:ext>
            </a:extLst>
          </p:cNvPr>
          <p:cNvSpPr txBox="1"/>
          <p:nvPr/>
        </p:nvSpPr>
        <p:spPr>
          <a:xfrm>
            <a:off x="0" y="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IOC Init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10E3BE2-4577-4A42-89D8-0F9481D27D5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81452" y="1142787"/>
            <a:ext cx="133894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A9051CE0-6445-4B0E-924C-9F5570805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0" y="1675637"/>
            <a:ext cx="4086628" cy="50022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129E4EB-5BD1-41DD-9EAA-020BF4D23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5635"/>
            <a:ext cx="4789687" cy="500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2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94F120-12CC-4557-89DE-638F7450CA8D}"/>
              </a:ext>
            </a:extLst>
          </p:cNvPr>
          <p:cNvSpPr txBox="1"/>
          <p:nvPr/>
        </p:nvSpPr>
        <p:spPr>
          <a:xfrm>
            <a:off x="0" y="0"/>
            <a:ext cx="215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Controller Info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8366F8-0C8F-4F7B-B08C-C28B29CA5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20" y="370114"/>
            <a:ext cx="4801001" cy="61177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085F57-2115-4C1B-9F6F-F2AD5DF05541}"/>
              </a:ext>
            </a:extLst>
          </p:cNvPr>
          <p:cNvSpPr txBox="1"/>
          <p:nvPr/>
        </p:nvSpPr>
        <p:spPr>
          <a:xfrm>
            <a:off x="2258367" y="6477783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RAID-JBOD Mode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500177-A241-4D0C-8EA3-D88B21AA5D8B}"/>
              </a:ext>
            </a:extLst>
          </p:cNvPr>
          <p:cNvSpPr txBox="1"/>
          <p:nvPr/>
        </p:nvSpPr>
        <p:spPr>
          <a:xfrm>
            <a:off x="8122209" y="646613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RAID Mode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158C1CC-8B9A-4DC8-9C79-2A6B3DBBC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369332"/>
            <a:ext cx="4702192" cy="61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5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F1EA7F-0CE0-487E-9404-EE7D6114572C}"/>
              </a:ext>
            </a:extLst>
          </p:cNvPr>
          <p:cNvSpPr txBox="1"/>
          <p:nvPr/>
        </p:nvSpPr>
        <p:spPr>
          <a:xfrm>
            <a:off x="0" y="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Info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380964-EF3A-47C5-B093-4282B0A79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2" y="451757"/>
            <a:ext cx="3819029" cy="62375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BB3101-94C8-46D5-863A-075C49CB3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42" y="451757"/>
            <a:ext cx="6101602" cy="42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3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855</Words>
  <Application>Microsoft Office PowerPoint</Application>
  <PresentationFormat>宽屏</PresentationFormat>
  <Paragraphs>195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double_D hao</dc:creator>
  <cp:lastModifiedBy>double_D hao</cp:lastModifiedBy>
  <cp:revision>677</cp:revision>
  <dcterms:created xsi:type="dcterms:W3CDTF">2023-11-30T02:08:07Z</dcterms:created>
  <dcterms:modified xsi:type="dcterms:W3CDTF">2023-12-01T09:28:50Z</dcterms:modified>
</cp:coreProperties>
</file>