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1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22" y="152400"/>
            <a:ext cx="945911" cy="873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877" y="90294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CUDA code (*.cu)</a:t>
            </a:r>
            <a:endParaRPr lang="en-US" sz="1000" b="1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1524000" y="366355"/>
            <a:ext cx="762000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NVCC (compiler)</a:t>
            </a:r>
            <a:endParaRPr lang="en-US" sz="10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2989384" y="366354"/>
            <a:ext cx="1066801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Emulator/</a:t>
            </a:r>
          </a:p>
          <a:p>
            <a:pPr algn="ctr"/>
            <a:r>
              <a:rPr lang="en-US" sz="1000" dirty="0" smtClean="0"/>
              <a:t>Trace Generator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877" y="1395162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X86 Binaries</a:t>
            </a:r>
            <a:endParaRPr lang="en-US" sz="1000" b="1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981200" y="1295400"/>
            <a:ext cx="1142999" cy="44574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Pin</a:t>
            </a:r>
          </a:p>
          <a:p>
            <a:pPr algn="ctr"/>
            <a:r>
              <a:rPr lang="en-US" sz="1000" dirty="0" smtClean="0"/>
              <a:t>Trace Generator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3"/>
            <a:endCxn id="6" idx="2"/>
          </p:cNvCxnSpPr>
          <p:nvPr/>
        </p:nvCxnSpPr>
        <p:spPr>
          <a:xfrm>
            <a:off x="1090433" y="589227"/>
            <a:ext cx="433567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7" idx="2"/>
          </p:cNvCxnSpPr>
          <p:nvPr/>
        </p:nvCxnSpPr>
        <p:spPr>
          <a:xfrm flipV="1">
            <a:off x="2286000" y="589226"/>
            <a:ext cx="703384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2"/>
          </p:cNvCxnSpPr>
          <p:nvPr/>
        </p:nvCxnSpPr>
        <p:spPr>
          <a:xfrm flipV="1">
            <a:off x="1227077" y="1518272"/>
            <a:ext cx="754123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95800" y="366354"/>
            <a:ext cx="1219200" cy="13747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Heterogeneous Architecture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Timing &amp; Power</a:t>
            </a:r>
          </a:p>
          <a:p>
            <a:pPr algn="ctr"/>
            <a:r>
              <a:rPr lang="en-US" sz="1200" dirty="0" smtClean="0"/>
              <a:t>Simulator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16368" y="37811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PTX code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913184" y="1524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/>
              <a:t>GPUOcelot</a:t>
            </a:r>
            <a:endParaRPr lang="en-US" sz="1000" b="1" dirty="0"/>
          </a:p>
        </p:txBody>
      </p:sp>
      <p:cxnSp>
        <p:nvCxnSpPr>
          <p:cNvPr id="33" name="Straight Arrow Connector 32"/>
          <p:cNvCxnSpPr>
            <a:stCxn id="9" idx="0"/>
          </p:cNvCxnSpPr>
          <p:nvPr/>
        </p:nvCxnSpPr>
        <p:spPr>
          <a:xfrm flipV="1">
            <a:off x="3124199" y="1518271"/>
            <a:ext cx="1351086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</p:cNvCxnSpPr>
          <p:nvPr/>
        </p:nvCxnSpPr>
        <p:spPr>
          <a:xfrm>
            <a:off x="4056185" y="589226"/>
            <a:ext cx="4191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709246" y="650101"/>
            <a:ext cx="952500" cy="3810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661746" y="469676"/>
            <a:ext cx="1219200" cy="485225"/>
            <a:chOff x="2209800" y="810175"/>
            <a:chExt cx="1219200" cy="485225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2705100" y="838200"/>
              <a:ext cx="228600" cy="685800"/>
              <a:chOff x="762000" y="2971800"/>
              <a:chExt cx="228600" cy="685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09800" y="810175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Fill Queue</a:t>
              </a:r>
              <a:endParaRPr lang="en-US" sz="1000" dirty="0"/>
            </a:p>
          </p:txBody>
        </p:sp>
      </p:grpSp>
      <p:cxnSp>
        <p:nvCxnSpPr>
          <p:cNvPr id="57" name="Elbow Connector 56"/>
          <p:cNvCxnSpPr>
            <a:stCxn id="92" idx="0"/>
            <a:endCxn id="5" idx="3"/>
          </p:cNvCxnSpPr>
          <p:nvPr/>
        </p:nvCxnSpPr>
        <p:spPr>
          <a:xfrm>
            <a:off x="861646" y="384666"/>
            <a:ext cx="323850" cy="265435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" idx="2"/>
            <a:endCxn id="88" idx="1"/>
          </p:cNvCxnSpPr>
          <p:nvPr/>
        </p:nvCxnSpPr>
        <p:spPr>
          <a:xfrm rot="10800000" flipV="1">
            <a:off x="213946" y="840601"/>
            <a:ext cx="495300" cy="60079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28346" y="1441391"/>
            <a:ext cx="1219200" cy="463609"/>
            <a:chOff x="861645" y="3352800"/>
            <a:chExt cx="1219200" cy="463609"/>
          </a:xfrm>
        </p:grpSpPr>
        <p:grpSp>
          <p:nvGrpSpPr>
            <p:cNvPr id="66" name="Group 65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61645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Output Queue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-76200" y="1441391"/>
            <a:ext cx="1219200" cy="463609"/>
            <a:chOff x="876299" y="3352800"/>
            <a:chExt cx="1219200" cy="463609"/>
          </a:xfrm>
        </p:grpSpPr>
        <p:grpSp>
          <p:nvGrpSpPr>
            <p:cNvPr id="78" name="Group 77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76299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WB Queue</a:t>
              </a:r>
              <a:endParaRPr lang="en-US" sz="1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90854" y="12476"/>
            <a:ext cx="1219200" cy="486490"/>
            <a:chOff x="861645" y="3094910"/>
            <a:chExt cx="1219200" cy="48649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861645" y="3094910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Input Queue</a:t>
              </a:r>
              <a:endParaRPr lang="en-US" sz="1000" dirty="0"/>
            </a:p>
          </p:txBody>
        </p:sp>
      </p:grpSp>
      <p:cxnSp>
        <p:nvCxnSpPr>
          <p:cNvPr id="105" name="Straight Arrow Connector 104"/>
          <p:cNvCxnSpPr>
            <a:stCxn id="80" idx="0"/>
            <a:endCxn id="76" idx="2"/>
          </p:cNvCxnSpPr>
          <p:nvPr/>
        </p:nvCxnSpPr>
        <p:spPr>
          <a:xfrm>
            <a:off x="861646" y="1555691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" idx="1"/>
            <a:endCxn id="76" idx="2"/>
          </p:cNvCxnSpPr>
          <p:nvPr/>
        </p:nvCxnSpPr>
        <p:spPr>
          <a:xfrm rot="16200000" flipH="1">
            <a:off x="1027976" y="1188621"/>
            <a:ext cx="524590" cy="2095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438400" y="1436131"/>
            <a:ext cx="685800" cy="2402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68" idx="0"/>
            <a:endCxn id="108" idx="1"/>
          </p:cNvCxnSpPr>
          <p:nvPr/>
        </p:nvCxnSpPr>
        <p:spPr>
          <a:xfrm>
            <a:off x="2080846" y="1555691"/>
            <a:ext cx="357554" cy="5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1" idx="2"/>
            <a:endCxn id="5" idx="0"/>
          </p:cNvCxnSpPr>
          <p:nvPr/>
        </p:nvCxnSpPr>
        <p:spPr>
          <a:xfrm flipH="1">
            <a:off x="1661746" y="840601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0"/>
            <a:endCxn id="23" idx="0"/>
          </p:cNvCxnSpPr>
          <p:nvPr/>
        </p:nvCxnSpPr>
        <p:spPr>
          <a:xfrm rot="16200000" flipV="1">
            <a:off x="2400008" y="1054839"/>
            <a:ext cx="595530" cy="167054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40778" y="161192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access</a:t>
            </a:r>
            <a:endParaRPr lang="en-US" sz="1100" b="1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-134077" y="61415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Write-back</a:t>
            </a:r>
            <a:endParaRPr lang="en-US" sz="1100" b="1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35978" y="103456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miss</a:t>
            </a:r>
            <a:endParaRPr lang="en-US" sz="1100" b="1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509346" y="919733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fill</a:t>
            </a:r>
            <a:endParaRPr lang="en-US" sz="1100" b="1" i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2957146" y="88676"/>
            <a:ext cx="1691054" cy="444724"/>
            <a:chOff x="2880946" y="469676"/>
            <a:chExt cx="1691054" cy="44472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2971800" y="783595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971800" y="600481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200400" y="469676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Cache access flow</a:t>
              </a:r>
              <a:endParaRPr 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00400" y="65279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Fill flow</a:t>
              </a:r>
              <a:endParaRPr lang="en-US" sz="11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880946" y="469676"/>
              <a:ext cx="1462454" cy="444724"/>
            </a:xfrm>
            <a:prstGeom prst="rect">
              <a:avLst/>
            </a:prstGeom>
            <a:solidFill>
              <a:schemeClr val="lt1">
                <a:alpha val="17000"/>
              </a:schemeClr>
            </a:soli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>
            <a:stCxn id="108" idx="2"/>
          </p:cNvCxnSpPr>
          <p:nvPr/>
        </p:nvCxnSpPr>
        <p:spPr>
          <a:xfrm>
            <a:off x="2781300" y="1676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8" idx="3"/>
          </p:cNvCxnSpPr>
          <p:nvPr/>
        </p:nvCxnSpPr>
        <p:spPr>
          <a:xfrm>
            <a:off x="3124200" y="1556266"/>
            <a:ext cx="31945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133600" y="188737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 lower-level cache or dram</a:t>
            </a:r>
            <a:endParaRPr 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352800" y="1352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 lower-level cache or dram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932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59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Jq</dc:creator>
  <cp:lastModifiedBy>Jq</cp:lastModifiedBy>
  <cp:revision>5</cp:revision>
  <dcterms:created xsi:type="dcterms:W3CDTF">2011-12-07T05:01:10Z</dcterms:created>
  <dcterms:modified xsi:type="dcterms:W3CDTF">2011-12-08T03:42:24Z</dcterms:modified>
</cp:coreProperties>
</file>