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5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7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5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8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1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6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9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7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1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CA18-29E3-446E-9C3A-1247C8AC240A}" type="datetimeFigureOut">
              <a:rPr lang="en-US" smtClean="0"/>
              <a:t>12/7/2011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22E7F-F584-403A-94F8-3D704D1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0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1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709246" y="650101"/>
            <a:ext cx="952500" cy="381000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Cache</a:t>
            </a:r>
            <a:endParaRPr lang="en-US" sz="1200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1661746" y="469676"/>
            <a:ext cx="1219200" cy="485225"/>
            <a:chOff x="2209800" y="810175"/>
            <a:chExt cx="1219200" cy="485225"/>
          </a:xfrm>
        </p:grpSpPr>
        <p:grpSp>
          <p:nvGrpSpPr>
            <p:cNvPr id="21" name="Group 20"/>
            <p:cNvGrpSpPr/>
            <p:nvPr/>
          </p:nvGrpSpPr>
          <p:grpSpPr>
            <a:xfrm rot="5400000">
              <a:off x="2705100" y="838200"/>
              <a:ext cx="228600" cy="685800"/>
              <a:chOff x="762000" y="2971800"/>
              <a:chExt cx="228600" cy="6858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62000" y="2971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62000" y="3048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62000" y="3124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2000" y="3200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2000" y="32766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2000" y="3352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62000" y="3429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62000" y="3505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62000" y="3581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209800" y="810175"/>
              <a:ext cx="1219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Fill Queue</a:t>
              </a:r>
              <a:endParaRPr lang="en-US" sz="1000" dirty="0"/>
            </a:p>
          </p:txBody>
        </p:sp>
      </p:grpSp>
      <p:cxnSp>
        <p:nvCxnSpPr>
          <p:cNvPr id="57" name="Elbow Connector 56"/>
          <p:cNvCxnSpPr>
            <a:stCxn id="92" idx="0"/>
            <a:endCxn id="5" idx="3"/>
          </p:cNvCxnSpPr>
          <p:nvPr/>
        </p:nvCxnSpPr>
        <p:spPr>
          <a:xfrm>
            <a:off x="861646" y="384666"/>
            <a:ext cx="323850" cy="265435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5" idx="2"/>
            <a:endCxn id="88" idx="1"/>
          </p:cNvCxnSpPr>
          <p:nvPr/>
        </p:nvCxnSpPr>
        <p:spPr>
          <a:xfrm rot="10800000" flipV="1">
            <a:off x="213946" y="840601"/>
            <a:ext cx="495300" cy="60079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128346" y="1441391"/>
            <a:ext cx="1219200" cy="463609"/>
            <a:chOff x="861645" y="3352800"/>
            <a:chExt cx="1219200" cy="463609"/>
          </a:xfrm>
        </p:grpSpPr>
        <p:grpSp>
          <p:nvGrpSpPr>
            <p:cNvPr id="66" name="Group 65"/>
            <p:cNvGrpSpPr/>
            <p:nvPr/>
          </p:nvGrpSpPr>
          <p:grpSpPr>
            <a:xfrm rot="5400000">
              <a:off x="1356945" y="3124200"/>
              <a:ext cx="228600" cy="685800"/>
              <a:chOff x="762000" y="2971800"/>
              <a:chExt cx="228600" cy="6858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762000" y="2971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62000" y="3048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62000" y="3124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62000" y="3200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62000" y="32766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62000" y="3352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2000" y="3429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62000" y="3505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62000" y="3581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861645" y="3570188"/>
              <a:ext cx="1219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Output Queue</a:t>
              </a:r>
              <a:endParaRPr lang="en-US" sz="10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-76200" y="1441391"/>
            <a:ext cx="1219200" cy="463609"/>
            <a:chOff x="876299" y="3352800"/>
            <a:chExt cx="1219200" cy="463609"/>
          </a:xfrm>
        </p:grpSpPr>
        <p:grpSp>
          <p:nvGrpSpPr>
            <p:cNvPr id="78" name="Group 77"/>
            <p:cNvGrpSpPr/>
            <p:nvPr/>
          </p:nvGrpSpPr>
          <p:grpSpPr>
            <a:xfrm rot="5400000">
              <a:off x="1356945" y="3124200"/>
              <a:ext cx="228600" cy="685800"/>
              <a:chOff x="762000" y="2971800"/>
              <a:chExt cx="228600" cy="6858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762000" y="2971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62000" y="3048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62000" y="3124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62000" y="3200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62000" y="32766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62000" y="3352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62000" y="3429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62000" y="3505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62000" y="3581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876299" y="3570188"/>
              <a:ext cx="1219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WB Queue</a:t>
              </a:r>
              <a:endParaRPr lang="en-US" sz="10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-90854" y="12476"/>
            <a:ext cx="1219200" cy="486490"/>
            <a:chOff x="861645" y="3094910"/>
            <a:chExt cx="1219200" cy="486490"/>
          </a:xfrm>
        </p:grpSpPr>
        <p:grpSp>
          <p:nvGrpSpPr>
            <p:cNvPr id="90" name="Group 89"/>
            <p:cNvGrpSpPr/>
            <p:nvPr/>
          </p:nvGrpSpPr>
          <p:grpSpPr>
            <a:xfrm rot="5400000">
              <a:off x="1356945" y="3124200"/>
              <a:ext cx="228600" cy="685800"/>
              <a:chOff x="762000" y="2971800"/>
              <a:chExt cx="228600" cy="68580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762000" y="2971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2000" y="3048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2000" y="3124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62000" y="3200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62000" y="32766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62000" y="33528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62000" y="34290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62000" y="35052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62000" y="3581400"/>
                <a:ext cx="228600" cy="76200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861645" y="3094910"/>
              <a:ext cx="1219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Input Queue</a:t>
              </a:r>
              <a:endParaRPr lang="en-US" sz="1000" dirty="0"/>
            </a:p>
          </p:txBody>
        </p:sp>
      </p:grpSp>
      <p:cxnSp>
        <p:nvCxnSpPr>
          <p:cNvPr id="105" name="Straight Arrow Connector 104"/>
          <p:cNvCxnSpPr>
            <a:stCxn id="80" idx="0"/>
            <a:endCxn id="76" idx="2"/>
          </p:cNvCxnSpPr>
          <p:nvPr/>
        </p:nvCxnSpPr>
        <p:spPr>
          <a:xfrm>
            <a:off x="861646" y="1555691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5" idx="1"/>
            <a:endCxn id="76" idx="2"/>
          </p:cNvCxnSpPr>
          <p:nvPr/>
        </p:nvCxnSpPr>
        <p:spPr>
          <a:xfrm rot="16200000" flipH="1">
            <a:off x="1027976" y="1188621"/>
            <a:ext cx="524590" cy="20955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2438400" y="1436131"/>
            <a:ext cx="685800" cy="2402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Router</a:t>
            </a:r>
            <a:endParaRPr lang="en-US" sz="1200" dirty="0"/>
          </a:p>
        </p:txBody>
      </p:sp>
      <p:cxnSp>
        <p:nvCxnSpPr>
          <p:cNvPr id="110" name="Straight Arrow Connector 109"/>
          <p:cNvCxnSpPr>
            <a:stCxn id="68" idx="0"/>
            <a:endCxn id="108" idx="1"/>
          </p:cNvCxnSpPr>
          <p:nvPr/>
        </p:nvCxnSpPr>
        <p:spPr>
          <a:xfrm>
            <a:off x="2080846" y="1555691"/>
            <a:ext cx="357554" cy="57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31" idx="2"/>
            <a:endCxn id="5" idx="0"/>
          </p:cNvCxnSpPr>
          <p:nvPr/>
        </p:nvCxnSpPr>
        <p:spPr>
          <a:xfrm flipH="1">
            <a:off x="1661746" y="840601"/>
            <a:ext cx="26670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08" idx="0"/>
            <a:endCxn id="23" idx="0"/>
          </p:cNvCxnSpPr>
          <p:nvPr/>
        </p:nvCxnSpPr>
        <p:spPr>
          <a:xfrm rot="16200000" flipV="1">
            <a:off x="2400008" y="1054839"/>
            <a:ext cx="595530" cy="167054"/>
          </a:xfrm>
          <a:prstGeom prst="bentConnector2">
            <a:avLst/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940778" y="161192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/>
              <a:t>Cache access</a:t>
            </a:r>
            <a:endParaRPr lang="en-US" sz="1100" b="1" i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-134077" y="614159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/>
              <a:t>Write-back</a:t>
            </a:r>
            <a:endParaRPr lang="en-US" sz="1100" b="1" i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35978" y="103456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/>
              <a:t>Cache miss</a:t>
            </a:r>
            <a:endParaRPr lang="en-US" sz="1100" b="1" i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1509346" y="919733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/>
              <a:t>Cache fill</a:t>
            </a:r>
            <a:endParaRPr lang="en-US" sz="1100" b="1" i="1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2957146" y="88676"/>
            <a:ext cx="1691054" cy="444724"/>
            <a:chOff x="2880946" y="469676"/>
            <a:chExt cx="1691054" cy="444724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2971800" y="783595"/>
              <a:ext cx="274320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2971800" y="600481"/>
              <a:ext cx="274320" cy="0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3200400" y="469676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Cache access flow</a:t>
              </a:r>
              <a:endParaRPr lang="en-US" sz="11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200400" y="652790"/>
              <a:ext cx="914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Fill flow</a:t>
              </a:r>
              <a:endParaRPr lang="en-US" sz="110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880946" y="469676"/>
              <a:ext cx="1462454" cy="444724"/>
            </a:xfrm>
            <a:prstGeom prst="rect">
              <a:avLst/>
            </a:prstGeom>
            <a:solidFill>
              <a:schemeClr val="lt1">
                <a:alpha val="17000"/>
              </a:schemeClr>
            </a:solidFill>
            <a:ln>
              <a:solidFill>
                <a:schemeClr val="dk1">
                  <a:shade val="95000"/>
                  <a:satMod val="10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9" name="Straight Arrow Connector 128"/>
          <p:cNvCxnSpPr>
            <a:stCxn id="108" idx="2"/>
          </p:cNvCxnSpPr>
          <p:nvPr/>
        </p:nvCxnSpPr>
        <p:spPr>
          <a:xfrm>
            <a:off x="2781300" y="16764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08" idx="3"/>
          </p:cNvCxnSpPr>
          <p:nvPr/>
        </p:nvCxnSpPr>
        <p:spPr>
          <a:xfrm>
            <a:off x="3124200" y="1556266"/>
            <a:ext cx="319454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133600" y="1887379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To lower-level cache or dram</a:t>
            </a:r>
            <a:endParaRPr lang="en-US" sz="1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352800" y="135249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From lower-level cache or dram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2932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4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32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Jq</dc:creator>
  <cp:lastModifiedBy>Jq</cp:lastModifiedBy>
  <cp:revision>3</cp:revision>
  <dcterms:created xsi:type="dcterms:W3CDTF">2011-12-07T05:01:10Z</dcterms:created>
  <dcterms:modified xsi:type="dcterms:W3CDTF">2011-12-07T05:26:46Z</dcterms:modified>
</cp:coreProperties>
</file>