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A18-29E3-446E-9C3A-1247C8AC240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4522" y="152400"/>
            <a:ext cx="945911" cy="873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877" y="90294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CUDA code (*.cu)</a:t>
            </a:r>
            <a:endParaRPr lang="en-US" sz="1000" b="1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1524000" y="366355"/>
            <a:ext cx="762000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NVCC (compiler)</a:t>
            </a:r>
            <a:endParaRPr lang="en-US" sz="1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989384" y="366354"/>
            <a:ext cx="1066801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Emulator/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77" y="1395162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X86 Binaries</a:t>
            </a:r>
            <a:endParaRPr lang="en-US" sz="1000" b="1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981200" y="1295400"/>
            <a:ext cx="1142999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Pin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6" idx="2"/>
          </p:cNvCxnSpPr>
          <p:nvPr/>
        </p:nvCxnSpPr>
        <p:spPr>
          <a:xfrm>
            <a:off x="1090433" y="589227"/>
            <a:ext cx="433567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V="1">
            <a:off x="2286000" y="589226"/>
            <a:ext cx="703384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2"/>
          </p:cNvCxnSpPr>
          <p:nvPr/>
        </p:nvCxnSpPr>
        <p:spPr>
          <a:xfrm flipV="1">
            <a:off x="1227077" y="1518272"/>
            <a:ext cx="754123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95800" y="366354"/>
            <a:ext cx="1219200" cy="1374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Heterogeneous Architecture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Timing &amp; Power</a:t>
            </a:r>
          </a:p>
          <a:p>
            <a:pPr algn="ctr"/>
            <a:r>
              <a:rPr lang="en-US" sz="1200" dirty="0" smtClean="0"/>
              <a:t>Simulator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6368" y="37811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PTX code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184" y="1524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/>
              <a:t>GPUOcelot</a:t>
            </a:r>
            <a:endParaRPr lang="en-US" sz="1000" b="1" dirty="0"/>
          </a:p>
        </p:txBody>
      </p:sp>
      <p:cxnSp>
        <p:nvCxnSpPr>
          <p:cNvPr id="33" name="Straight Arrow Connector 32"/>
          <p:cNvCxnSpPr>
            <a:stCxn id="9" idx="0"/>
          </p:cNvCxnSpPr>
          <p:nvPr/>
        </p:nvCxnSpPr>
        <p:spPr>
          <a:xfrm flipV="1">
            <a:off x="3124199" y="1518271"/>
            <a:ext cx="1351086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</p:cNvCxnSpPr>
          <p:nvPr/>
        </p:nvCxnSpPr>
        <p:spPr>
          <a:xfrm>
            <a:off x="4056185" y="589226"/>
            <a:ext cx="4191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709246" y="650101"/>
            <a:ext cx="952500" cy="3810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661746" y="469676"/>
            <a:ext cx="1219200" cy="485225"/>
            <a:chOff x="2209800" y="810175"/>
            <a:chExt cx="1219200" cy="485225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2705100" y="838200"/>
              <a:ext cx="228600" cy="685800"/>
              <a:chOff x="762000" y="2971800"/>
              <a:chExt cx="2286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09800" y="810175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Fill Queue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92" idx="0"/>
            <a:endCxn id="5" idx="3"/>
          </p:cNvCxnSpPr>
          <p:nvPr/>
        </p:nvCxnSpPr>
        <p:spPr>
          <a:xfrm>
            <a:off x="861646" y="384666"/>
            <a:ext cx="323850" cy="26543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88" idx="1"/>
          </p:cNvCxnSpPr>
          <p:nvPr/>
        </p:nvCxnSpPr>
        <p:spPr>
          <a:xfrm rot="10800000" flipV="1">
            <a:off x="213946" y="840601"/>
            <a:ext cx="495300" cy="60079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28346" y="1441391"/>
            <a:ext cx="1219200" cy="463609"/>
            <a:chOff x="861645" y="3352800"/>
            <a:chExt cx="1219200" cy="463609"/>
          </a:xfrm>
        </p:grpSpPr>
        <p:grpSp>
          <p:nvGrpSpPr>
            <p:cNvPr id="66" name="Group 65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61645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Output Queue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-76200" y="1441391"/>
            <a:ext cx="1219200" cy="463609"/>
            <a:chOff x="876299" y="3352800"/>
            <a:chExt cx="1219200" cy="463609"/>
          </a:xfrm>
        </p:grpSpPr>
        <p:grpSp>
          <p:nvGrpSpPr>
            <p:cNvPr id="78" name="Group 77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76299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WB Queue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90854" y="12476"/>
            <a:ext cx="1219200" cy="486490"/>
            <a:chOff x="861645" y="3094910"/>
            <a:chExt cx="1219200" cy="48649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861645" y="309491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Input Queue</a:t>
              </a:r>
              <a:endParaRPr lang="en-US" sz="1000" dirty="0"/>
            </a:p>
          </p:txBody>
        </p:sp>
      </p:grpSp>
      <p:cxnSp>
        <p:nvCxnSpPr>
          <p:cNvPr id="105" name="Straight Arrow Connector 104"/>
          <p:cNvCxnSpPr>
            <a:stCxn id="80" idx="0"/>
            <a:endCxn id="76" idx="2"/>
          </p:cNvCxnSpPr>
          <p:nvPr/>
        </p:nvCxnSpPr>
        <p:spPr>
          <a:xfrm>
            <a:off x="861646" y="155569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76" idx="2"/>
          </p:cNvCxnSpPr>
          <p:nvPr/>
        </p:nvCxnSpPr>
        <p:spPr>
          <a:xfrm rot="16200000" flipH="1">
            <a:off x="1027976" y="1188621"/>
            <a:ext cx="524590" cy="2095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8400" y="1436131"/>
            <a:ext cx="685800" cy="2402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68" idx="0"/>
            <a:endCxn id="108" idx="1"/>
          </p:cNvCxnSpPr>
          <p:nvPr/>
        </p:nvCxnSpPr>
        <p:spPr>
          <a:xfrm>
            <a:off x="2080846" y="1555691"/>
            <a:ext cx="357554" cy="5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1" idx="2"/>
            <a:endCxn id="5" idx="0"/>
          </p:cNvCxnSpPr>
          <p:nvPr/>
        </p:nvCxnSpPr>
        <p:spPr>
          <a:xfrm flipH="1">
            <a:off x="1661746" y="840601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23" idx="0"/>
          </p:cNvCxnSpPr>
          <p:nvPr/>
        </p:nvCxnSpPr>
        <p:spPr>
          <a:xfrm rot="16200000" flipV="1">
            <a:off x="2400008" y="1054839"/>
            <a:ext cx="595530" cy="167054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40778" y="16119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access</a:t>
            </a:r>
            <a:endParaRPr lang="en-US" sz="1100" b="1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-134077" y="61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Write-back</a:t>
            </a:r>
            <a:endParaRPr lang="en-US" sz="1100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978" y="10345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miss</a:t>
            </a:r>
            <a:endParaRPr lang="en-US" sz="1100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509346" y="91973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fill</a:t>
            </a:r>
            <a:endParaRPr lang="en-US" sz="1100" b="1" i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2957146" y="88676"/>
            <a:ext cx="1691054" cy="444724"/>
            <a:chOff x="2880946" y="469676"/>
            <a:chExt cx="1691054" cy="44472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971800" y="783595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971800" y="600481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200400" y="469676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Cache access flow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00400" y="65279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Fill flow</a:t>
              </a:r>
              <a:endParaRPr lang="en-US" sz="11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880946" y="469676"/>
              <a:ext cx="1462454" cy="444724"/>
            </a:xfrm>
            <a:prstGeom prst="rect">
              <a:avLst/>
            </a:prstGeom>
            <a:solidFill>
              <a:schemeClr val="lt1">
                <a:alpha val="17000"/>
              </a:schemeClr>
            </a:soli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>
            <a:stCxn id="108" idx="2"/>
          </p:cNvCxnSpPr>
          <p:nvPr/>
        </p:nvCxnSpPr>
        <p:spPr>
          <a:xfrm>
            <a:off x="2781300" y="1676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8" idx="3"/>
          </p:cNvCxnSpPr>
          <p:nvPr/>
        </p:nvCxnSpPr>
        <p:spPr>
          <a:xfrm>
            <a:off x="3124200" y="1556266"/>
            <a:ext cx="31945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33600" y="188737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 lower-level cache or dram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52800" y="1352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lower-level cache or dram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932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150" y="133945"/>
            <a:ext cx="1390650" cy="839391"/>
            <a:chOff x="115765" y="133945"/>
            <a:chExt cx="1390650" cy="839391"/>
          </a:xfrm>
        </p:grpSpPr>
        <p:grpSp>
          <p:nvGrpSpPr>
            <p:cNvPr id="20" name="Group 1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150" y="1066800"/>
            <a:ext cx="1390650" cy="839391"/>
            <a:chOff x="115765" y="133945"/>
            <a:chExt cx="1390650" cy="839391"/>
          </a:xfrm>
        </p:grpSpPr>
        <p:grpSp>
          <p:nvGrpSpPr>
            <p:cNvPr id="37" name="Group 36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nip Single Corner Rectangle 4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48" name="Snip Single Corner Rectangle 4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150" y="2437209"/>
            <a:ext cx="1390650" cy="839391"/>
            <a:chOff x="115765" y="133945"/>
            <a:chExt cx="1390650" cy="839391"/>
          </a:xfrm>
        </p:grpSpPr>
        <p:grpSp>
          <p:nvGrpSpPr>
            <p:cNvPr id="51" name="Group 50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nip Single Corner Rectangle 60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62" name="Snip Single Corner Rectangle 61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5750" y="2437209"/>
            <a:ext cx="1390650" cy="839391"/>
            <a:chOff x="115765" y="133945"/>
            <a:chExt cx="1390650" cy="839391"/>
          </a:xfrm>
        </p:grpSpPr>
        <p:grpSp>
          <p:nvGrpSpPr>
            <p:cNvPr id="65" name="Group 64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nip Single Corner Rectangle 74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76" name="Snip Single Corner Rectangle 75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4350" y="2437209"/>
            <a:ext cx="1390650" cy="839391"/>
            <a:chOff x="115765" y="133945"/>
            <a:chExt cx="1390650" cy="839391"/>
          </a:xfrm>
        </p:grpSpPr>
        <p:grpSp>
          <p:nvGrpSpPr>
            <p:cNvPr id="79" name="Group 7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nip Single Corner Rectangle 88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90" name="Snip Single Corner Rectangle 89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52950" y="2437209"/>
            <a:ext cx="1390650" cy="839391"/>
            <a:chOff x="115765" y="133945"/>
            <a:chExt cx="1390650" cy="839391"/>
          </a:xfrm>
        </p:grpSpPr>
        <p:grpSp>
          <p:nvGrpSpPr>
            <p:cNvPr id="93" name="Group 92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Snip Single Corner Rectangle 102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884867" y="1978269"/>
            <a:ext cx="4372933" cy="383931"/>
          </a:xfrm>
          <a:prstGeom prst="rect">
            <a:avLst/>
          </a:prstGeom>
          <a:solidFill>
            <a:schemeClr val="accent2">
              <a:alpha val="53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Ring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4" idx="2"/>
            <a:endCxn id="39" idx="0"/>
          </p:cNvCxnSpPr>
          <p:nvPr/>
        </p:nvCxnSpPr>
        <p:spPr>
          <a:xfrm>
            <a:off x="762000" y="973336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9" idx="2"/>
            <a:endCxn id="53" idx="0"/>
          </p:cNvCxnSpPr>
          <p:nvPr/>
        </p:nvCxnSpPr>
        <p:spPr>
          <a:xfrm>
            <a:off x="762000" y="1906191"/>
            <a:ext cx="0" cy="5322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150" y="228600"/>
            <a:ext cx="1390650" cy="839391"/>
            <a:chOff x="115765" y="133945"/>
            <a:chExt cx="1390650" cy="839391"/>
          </a:xfrm>
        </p:grpSpPr>
        <p:grpSp>
          <p:nvGrpSpPr>
            <p:cNvPr id="20" name="Group 1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150" y="1161455"/>
            <a:ext cx="1390650" cy="839391"/>
            <a:chOff x="115765" y="133945"/>
            <a:chExt cx="1390650" cy="839391"/>
          </a:xfrm>
        </p:grpSpPr>
        <p:grpSp>
          <p:nvGrpSpPr>
            <p:cNvPr id="37" name="Group 36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nip Single Corner Rectangle 4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48" name="Snip Single Corner Rectangle 4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150" y="2665809"/>
            <a:ext cx="1390650" cy="839391"/>
            <a:chOff x="115765" y="133945"/>
            <a:chExt cx="1390650" cy="839391"/>
          </a:xfrm>
        </p:grpSpPr>
        <p:grpSp>
          <p:nvGrpSpPr>
            <p:cNvPr id="51" name="Group 50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nip Single Corner Rectangle 60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62" name="Snip Single Corner Rectangle 61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5750" y="2665809"/>
            <a:ext cx="1390650" cy="839391"/>
            <a:chOff x="115765" y="133945"/>
            <a:chExt cx="1390650" cy="839391"/>
          </a:xfrm>
        </p:grpSpPr>
        <p:grpSp>
          <p:nvGrpSpPr>
            <p:cNvPr id="65" name="Group 64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nip Single Corner Rectangle 74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76" name="Snip Single Corner Rectangle 75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4350" y="2665809"/>
            <a:ext cx="1390650" cy="839391"/>
            <a:chOff x="115765" y="133945"/>
            <a:chExt cx="1390650" cy="839391"/>
          </a:xfrm>
        </p:grpSpPr>
        <p:grpSp>
          <p:nvGrpSpPr>
            <p:cNvPr id="79" name="Group 7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nip Single Corner Rectangle 88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90" name="Snip Single Corner Rectangle 89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52950" y="2665809"/>
            <a:ext cx="1390650" cy="839391"/>
            <a:chOff x="115765" y="133945"/>
            <a:chExt cx="1390650" cy="839391"/>
          </a:xfrm>
        </p:grpSpPr>
        <p:grpSp>
          <p:nvGrpSpPr>
            <p:cNvPr id="93" name="Group 92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Snip Single Corner Rectangle 102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66700" y="2130669"/>
            <a:ext cx="5829299" cy="383931"/>
          </a:xfrm>
          <a:prstGeom prst="rect">
            <a:avLst/>
          </a:prstGeom>
          <a:solidFill>
            <a:schemeClr val="accent2">
              <a:alpha val="53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Ring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4" idx="2"/>
            <a:endCxn id="39" idx="0"/>
          </p:cNvCxnSpPr>
          <p:nvPr/>
        </p:nvCxnSpPr>
        <p:spPr>
          <a:xfrm>
            <a:off x="762000" y="1067991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100" y="-15807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1</a:t>
            </a:r>
            <a:endParaRPr lang="en-US" sz="1200" b="1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885950" y="208954"/>
            <a:ext cx="1390650" cy="839391"/>
            <a:chOff x="115765" y="133945"/>
            <a:chExt cx="1390650" cy="839391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Snip Single Corner Rectangle 119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885950" y="1141809"/>
            <a:ext cx="1390650" cy="839391"/>
            <a:chOff x="115765" y="133945"/>
            <a:chExt cx="1390650" cy="83939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Snip Single Corner Rectangle 133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35" name="Snip Single Corner Rectangle 134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cxnSp>
        <p:nvCxnSpPr>
          <p:cNvPr id="137" name="Straight Arrow Connector 136"/>
          <p:cNvCxnSpPr>
            <a:stCxn id="112" idx="2"/>
            <a:endCxn id="126" idx="0"/>
          </p:cNvCxnSpPr>
          <p:nvPr/>
        </p:nvCxnSpPr>
        <p:spPr>
          <a:xfrm>
            <a:off x="2590800" y="1048345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120900" y="-35453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2</a:t>
            </a:r>
            <a:endParaRPr lang="en-US" sz="1200" b="1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4552950" y="208954"/>
            <a:ext cx="1390650" cy="839391"/>
            <a:chOff x="115765" y="133945"/>
            <a:chExt cx="1390650" cy="839391"/>
          </a:xfrm>
        </p:grpSpPr>
        <p:grpSp>
          <p:nvGrpSpPr>
            <p:cNvPr id="140" name="Group 13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nip Single Corner Rectangle 149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552950" y="1141809"/>
            <a:ext cx="1390650" cy="839391"/>
            <a:chOff x="115765" y="133945"/>
            <a:chExt cx="1390650" cy="839391"/>
          </a:xfrm>
        </p:grpSpPr>
        <p:grpSp>
          <p:nvGrpSpPr>
            <p:cNvPr id="154" name="Group 153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Snip Single Corner Rectangle 163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65" name="Snip Single Corner Rectangle 164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cxnSp>
        <p:nvCxnSpPr>
          <p:cNvPr id="167" name="Straight Arrow Connector 166"/>
          <p:cNvCxnSpPr>
            <a:stCxn id="142" idx="2"/>
            <a:endCxn id="156" idx="0"/>
          </p:cNvCxnSpPr>
          <p:nvPr/>
        </p:nvCxnSpPr>
        <p:spPr>
          <a:xfrm>
            <a:off x="5257800" y="1048345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87900" y="-35453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N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83000" y="8382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6400800" y="1866900"/>
            <a:ext cx="762000" cy="33968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MC</a:t>
            </a:r>
            <a:endParaRPr lang="en-US" sz="1050" b="1" dirty="0"/>
          </a:p>
        </p:txBody>
      </p:sp>
      <p:sp>
        <p:nvSpPr>
          <p:cNvPr id="169" name="Snip Diagonal Corner Rectangle 168"/>
          <p:cNvSpPr/>
          <p:nvPr/>
        </p:nvSpPr>
        <p:spPr>
          <a:xfrm>
            <a:off x="6400800" y="2316488"/>
            <a:ext cx="762000" cy="33968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MC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517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35136"/>
            <a:ext cx="1371600" cy="838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6019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5257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4495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733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2971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2209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447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>
            <a:off x="152400" y="439936"/>
            <a:ext cx="548640" cy="1905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" y="133945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Queues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57150" y="790456"/>
            <a:ext cx="3429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L1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00" y="1143000"/>
            <a:ext cx="1371600" cy="838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Single Corner Rectangle 47"/>
          <p:cNvSpPr/>
          <p:nvPr/>
        </p:nvSpPr>
        <p:spPr>
          <a:xfrm>
            <a:off x="762000" y="1676400"/>
            <a:ext cx="571500" cy="1905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Router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57150" y="1798320"/>
            <a:ext cx="3429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L2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65695"/>
            <a:ext cx="2133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All L1 components are active, but L1 does not have local router. Thus, L1 must use L2’s router.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76400" y="1356152"/>
            <a:ext cx="213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All L2 components are disabled except output queue and router.</a:t>
            </a:r>
            <a:endParaRPr lang="en-US" sz="1050" dirty="0"/>
          </a:p>
        </p:txBody>
      </p:sp>
      <p:grpSp>
        <p:nvGrpSpPr>
          <p:cNvPr id="5" name="Group 4"/>
          <p:cNvGrpSpPr/>
          <p:nvPr/>
        </p:nvGrpSpPr>
        <p:grpSpPr>
          <a:xfrm>
            <a:off x="781050" y="1507570"/>
            <a:ext cx="533400" cy="91440"/>
            <a:chOff x="762000" y="1736170"/>
            <a:chExt cx="533400" cy="91440"/>
          </a:xfrm>
        </p:grpSpPr>
        <p:sp>
          <p:nvSpPr>
            <p:cNvPr id="109" name="Rectangle 108"/>
            <p:cNvSpPr/>
            <p:nvPr/>
          </p:nvSpPr>
          <p:spPr>
            <a:xfrm rot="5400000">
              <a:off x="1211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1135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5400000">
              <a:off x="10591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5400000">
              <a:off x="9829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9067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830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754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81050" y="822960"/>
            <a:ext cx="533400" cy="91440"/>
            <a:chOff x="762000" y="1736170"/>
            <a:chExt cx="533400" cy="91440"/>
          </a:xfrm>
        </p:grpSpPr>
        <p:sp>
          <p:nvSpPr>
            <p:cNvPr id="118" name="Rectangle 117"/>
            <p:cNvSpPr/>
            <p:nvPr/>
          </p:nvSpPr>
          <p:spPr>
            <a:xfrm rot="5400000">
              <a:off x="1211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1135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10591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9829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9067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830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754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118" idx="0"/>
            <a:endCxn id="115" idx="2"/>
          </p:cNvCxnSpPr>
          <p:nvPr/>
        </p:nvCxnSpPr>
        <p:spPr>
          <a:xfrm flipH="1">
            <a:off x="781050" y="868680"/>
            <a:ext cx="533400" cy="684610"/>
          </a:xfrm>
          <a:prstGeom prst="bentConnector5">
            <a:avLst>
              <a:gd name="adj1" fmla="val -42857"/>
              <a:gd name="adj2" fmla="val 50000"/>
              <a:gd name="adj3" fmla="val 142857"/>
            </a:avLst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171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Jq</dc:creator>
  <cp:lastModifiedBy>Jq</cp:lastModifiedBy>
  <cp:revision>11</cp:revision>
  <dcterms:created xsi:type="dcterms:W3CDTF">2011-12-07T05:01:10Z</dcterms:created>
  <dcterms:modified xsi:type="dcterms:W3CDTF">2011-12-08T07:05:58Z</dcterms:modified>
</cp:coreProperties>
</file>