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Conference Paper </a:t>
            </a:r>
            <a:r>
              <a:rPr lang="en-US" sz="1600" dirty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27/04/2023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</a:t>
            </a: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conference paper can </a:t>
            </a: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</a:t>
            </a:r>
            <a:r>
              <a:rPr lang="en-US" smtClean="0"/>
              <a:t>being applied </a:t>
            </a:r>
            <a:r>
              <a:rPr lang="en-US" dirty="0" smtClean="0"/>
              <a:t>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3/26/2023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1895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1581</cp:revision>
  <dcterms:created xsi:type="dcterms:W3CDTF">2021-05-05T08:22:29Z</dcterms:created>
  <dcterms:modified xsi:type="dcterms:W3CDTF">2023-03-26T04:15:00Z</dcterms:modified>
</cp:coreProperties>
</file>