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="" xmlns:p15="http://schemas.microsoft.com/office/powerpoint/2012/main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 varScale="1">
        <p:scale>
          <a:sx n="68" d="100"/>
          <a:sy n="68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="" xmlns:p14="http://schemas.microsoft.com/office/powerpoint/2010/main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="" xmlns:a16="http://schemas.microsoft.com/office/drawing/2014/main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="" xmlns:a16="http://schemas.microsoft.com/office/drawing/2014/main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="" xmlns:a16="http://schemas.microsoft.com/office/drawing/2014/main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="" xmlns:a16="http://schemas.microsoft.com/office/drawing/2014/main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="" xmlns:a16="http://schemas.microsoft.com/office/drawing/2014/main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="" xmlns:a16="http://schemas.microsoft.com/office/drawing/2014/main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="" xmlns:a16="http://schemas.microsoft.com/office/drawing/2014/main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="" xmlns:a16="http://schemas.microsoft.com/office/drawing/2014/main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="" xmlns:a16="http://schemas.microsoft.com/office/drawing/2014/main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="" xmlns:a16="http://schemas.microsoft.com/office/drawing/2014/main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="" xmlns:a16="http://schemas.microsoft.com/office/drawing/2014/main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="" xmlns:a16="http://schemas.microsoft.com/office/drawing/2014/main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="" xmlns:a16="http://schemas.microsoft.com/office/drawing/2014/main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="" xmlns:a16="http://schemas.microsoft.com/office/drawing/2014/main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="" xmlns:a16="http://schemas.microsoft.com/office/drawing/2014/main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="" xmlns:a16="http://schemas.microsoft.com/office/drawing/2014/main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="" xmlns:a16="http://schemas.microsoft.com/office/drawing/2014/main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="" xmlns:a16="http://schemas.microsoft.com/office/drawing/2014/main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="" xmlns:a16="http://schemas.microsoft.com/office/drawing/2014/main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="" xmlns:a16="http://schemas.microsoft.com/office/drawing/2014/main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="" xmlns:a16="http://schemas.microsoft.com/office/drawing/2014/main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="" xmlns:a16="http://schemas.microsoft.com/office/drawing/2014/main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="" xmlns:a16="http://schemas.microsoft.com/office/drawing/2014/main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="" xmlns:a16="http://schemas.microsoft.com/office/drawing/2014/main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="" xmlns:a16="http://schemas.microsoft.com/office/drawing/2014/main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="" xmlns:a16="http://schemas.microsoft.com/office/drawing/2014/main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="" xmlns:a16="http://schemas.microsoft.com/office/drawing/2014/main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="" xmlns:a16="http://schemas.microsoft.com/office/drawing/2014/main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="" xmlns:a16="http://schemas.microsoft.com/office/drawing/2014/main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="" xmlns:a16="http://schemas.microsoft.com/office/drawing/2014/main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="" xmlns:a16="http://schemas.microsoft.com/office/drawing/2014/main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="" xmlns:a16="http://schemas.microsoft.com/office/drawing/2014/main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="" xmlns:a16="http://schemas.microsoft.com/office/drawing/2014/main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="" xmlns:a16="http://schemas.microsoft.com/office/drawing/2014/main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="" xmlns:a16="http://schemas.microsoft.com/office/drawing/2014/main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="" xmlns:a16="http://schemas.microsoft.com/office/drawing/2014/main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="" xmlns:a16="http://schemas.microsoft.com/office/drawing/2014/main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="" xmlns:a16="http://schemas.microsoft.com/office/drawing/2014/main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="" xmlns:a16="http://schemas.microsoft.com/office/drawing/2014/main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="" xmlns:a16="http://schemas.microsoft.com/office/drawing/2014/main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="" xmlns:a16="http://schemas.microsoft.com/office/drawing/2014/main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="" xmlns:a16="http://schemas.microsoft.com/office/drawing/2014/main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="" xmlns:a16="http://schemas.microsoft.com/office/drawing/2014/main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="" xmlns:a16="http://schemas.microsoft.com/office/drawing/2014/main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=""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="" xmlns:a16="http://schemas.microsoft.com/office/drawing/2014/main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="" xmlns:a16="http://schemas.microsoft.com/office/drawing/2014/main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="" xmlns:a16="http://schemas.microsoft.com/office/drawing/2014/main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="" xmlns:a16="http://schemas.microsoft.com/office/drawing/2014/main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="" xmlns:a16="http://schemas.microsoft.com/office/drawing/2014/main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="" xmlns:a16="http://schemas.microsoft.com/office/drawing/2014/main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="" xmlns:a16="http://schemas.microsoft.com/office/drawing/2014/main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="" xmlns:a16="http://schemas.microsoft.com/office/drawing/2014/main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="" xmlns:a16="http://schemas.microsoft.com/office/drawing/2014/main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="" xmlns:a16="http://schemas.microsoft.com/office/drawing/2014/main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="" xmlns:a16="http://schemas.microsoft.com/office/drawing/2014/main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="" xmlns:a16="http://schemas.microsoft.com/office/drawing/2014/main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="" xmlns:a16="http://schemas.microsoft.com/office/drawing/2014/main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="" xmlns:a16="http://schemas.microsoft.com/office/drawing/2014/main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="" xmlns:a16="http://schemas.microsoft.com/office/drawing/2014/main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="" xmlns:a16="http://schemas.microsoft.com/office/drawing/2014/main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="" xmlns:a16="http://schemas.microsoft.com/office/drawing/2014/main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="" xmlns:a16="http://schemas.microsoft.com/office/drawing/2014/main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="" xmlns:a16="http://schemas.microsoft.com/office/drawing/2014/main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=""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-org/ACCOMPLISHMENTS/tree/master/RACE_CAPSTONE_PROJECT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518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Capstone Project 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0" y="3200400"/>
            <a:ext cx="12192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10/03/2023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363733" cy="2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91000"/>
            <a:ext cx="7729492" cy="177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919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066800"/>
            <a:ext cx="816249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r>
              <a:rPr lang="en-US" b="1" dirty="0" smtClean="0"/>
              <a:t>HDFC</a:t>
            </a: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44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447801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124200" y="1066800"/>
            <a:ext cx="998991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KOTAK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105400" y="1066800"/>
            <a:ext cx="8382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SBI</a:t>
            </a:r>
            <a:endParaRPr lang="en-US" b="1" dirty="0"/>
          </a:p>
        </p:txBody>
      </p:sp>
      <p:pic>
        <p:nvPicPr>
          <p:cNvPr id="14" name="Picture 13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200400"/>
            <a:ext cx="19812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312420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724400"/>
            <a:ext cx="6324600" cy="131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4763294" y="3619500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="" xmlns:a16="http://schemas.microsoft.com/office/drawing/2014/main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="" xmlns:a16="http://schemas.microsoft.com/office/drawing/2014/main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="" xmlns:a16="http://schemas.microsoft.com/office/drawing/2014/main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="" xmlns:a16="http://schemas.microsoft.com/office/drawing/2014/main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="" xmlns:a16="http://schemas.microsoft.com/office/drawing/2014/main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="" xmlns:a16="http://schemas.microsoft.com/office/drawing/2014/main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2819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667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4991100" y="3543300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8% Similarity Index.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capstone project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="" xmlns:a16="http://schemas.microsoft.com/office/drawing/2014/main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="" xmlns:a16="http://schemas.microsoft.com/office/drawing/2014/main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="" xmlns:a16="http://schemas.microsoft.com/office/drawing/2014/main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="" xmlns:a16="http://schemas.microsoft.com/office/drawing/2014/main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="" xmlns:a16="http://schemas.microsoft.com/office/drawing/2014/main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="" xmlns:a16="http://schemas.microsoft.com/office/drawing/2014/main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</a:t>
            </a:r>
            <a:r>
              <a:rPr lang="en-US" dirty="0" smtClean="0"/>
              <a:t>algorithms </a:t>
            </a:r>
            <a:r>
              <a:rPr lang="en-US" dirty="0" smtClean="0"/>
              <a:t>is </a:t>
            </a:r>
            <a:r>
              <a:rPr lang="en-US" smtClean="0"/>
              <a:t>being </a:t>
            </a:r>
            <a:r>
              <a:rPr lang="en-US" smtClean="0"/>
              <a:t>applied </a:t>
            </a:r>
            <a:r>
              <a:rPr lang="en-US" dirty="0" smtClean="0"/>
              <a:t>for direction </a:t>
            </a:r>
            <a:r>
              <a:rPr lang="en-US" dirty="0" smtClean="0"/>
              <a:t>detection applying </a:t>
            </a:r>
            <a:r>
              <a:rPr lang="en-US" dirty="0" smtClean="0"/>
              <a:t>Unique Feature </a:t>
            </a:r>
            <a:r>
              <a:rPr lang="en-US" dirty="0" smtClean="0"/>
              <a:t>Engineering and different Modelling approaches.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="" xmlns:p14="http://schemas.microsoft.com/office/powerpoint/2010/main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="" xmlns:p14="http://schemas.microsoft.com/office/powerpoint/2010/main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3/23/2023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1895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1577</cp:revision>
  <dcterms:created xsi:type="dcterms:W3CDTF">2021-05-05T08:22:29Z</dcterms:created>
  <dcterms:modified xsi:type="dcterms:W3CDTF">2023-03-23T05:42:35Z</dcterms:modified>
</cp:coreProperties>
</file>