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="" xmlns:p15="http://schemas.microsoft.com/office/powerpoint/2012/main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0C0"/>
    <a:srgbClr val="F2F2F2"/>
    <a:srgbClr val="A9E5D7"/>
    <a:srgbClr val="B8D6CF"/>
    <a:srgbClr val="B5D9C8"/>
    <a:srgbClr val="99FF66"/>
    <a:srgbClr val="4A4C55"/>
    <a:srgbClr val="F28128"/>
    <a:srgbClr val="757A7E"/>
    <a:srgbClr val="59595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93548" autoAdjust="0"/>
  </p:normalViewPr>
  <p:slideViewPr>
    <p:cSldViewPr>
      <p:cViewPr>
        <p:scale>
          <a:sx n="77" d="100"/>
          <a:sy n="77" d="100"/>
        </p:scale>
        <p:origin x="-24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="" xmlns:p14="http://schemas.microsoft.com/office/powerpoint/2010/main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="" xmlns:a16="http://schemas.microsoft.com/office/drawing/2014/main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="" xmlns:a16="http://schemas.microsoft.com/office/drawing/2014/main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="" xmlns:a16="http://schemas.microsoft.com/office/drawing/2014/main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="" xmlns:a16="http://schemas.microsoft.com/office/drawing/2014/main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="" xmlns:a16="http://schemas.microsoft.com/office/drawing/2014/main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="" xmlns:a16="http://schemas.microsoft.com/office/drawing/2014/main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="" xmlns:a16="http://schemas.microsoft.com/office/drawing/2014/main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="" xmlns:a16="http://schemas.microsoft.com/office/drawing/2014/main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="" xmlns:a16="http://schemas.microsoft.com/office/drawing/2014/main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=""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1782860" cy="61555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PaperID:180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Date: 29/04/2023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152400" y="3200400"/>
            <a:ext cx="11811000" cy="15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</a:p>
          <a:p>
            <a:r>
              <a:rPr lang="en-US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Dr. Rashmi Agarwal</a:t>
            </a:r>
          </a:p>
          <a:p>
            <a:r>
              <a:rPr lang="en-US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Dr. J.B Simha </a:t>
            </a:r>
          </a:p>
          <a:p>
            <a:r>
              <a:rPr lang="en-US" sz="1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RACE, REVA Academy for Corporate Excellence REVA University</a:t>
            </a:r>
            <a:endParaRPr lang="en-US" sz="1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Slab (Body)"/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52400"/>
            <a:ext cx="31241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52400"/>
            <a:ext cx="38861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9443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1" y="15240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1828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667000" cy="17933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47800"/>
            <a:ext cx="2648831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0"/>
            <a:ext cx="2514599" cy="17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399" y="3886200"/>
          <a:ext cx="8153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962400"/>
            <a:ext cx="25660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962400"/>
            <a:ext cx="257372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1" y="3886201"/>
            <a:ext cx="2743200" cy="14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28600"/>
            <a:ext cx="3733800" cy="563562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81600"/>
            <a:ext cx="6934200" cy="1014959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449094" y="3694906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1524000"/>
          <a:ext cx="70104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/>
                <a:gridCol w="2133600"/>
                <a:gridCol w="26670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1295400" cy="1295400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1333026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524000"/>
            <a:ext cx="141038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048000"/>
          <a:ext cx="6934200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3600"/>
                <a:gridCol w="2133600"/>
                <a:gridCol w="2667000"/>
              </a:tblGrid>
              <a:tr h="916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3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048000"/>
            <a:ext cx="990599" cy="74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1" y="3124201"/>
            <a:ext cx="914399" cy="6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124200"/>
            <a:ext cx="1038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3962400"/>
            <a:ext cx="990600" cy="5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1066800"/>
          <a:ext cx="693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HDFC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KOTAK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SBI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886200"/>
            <a:ext cx="914400" cy="5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962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4495800"/>
            <a:ext cx="990600" cy="5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4572000"/>
            <a:ext cx="914400" cy="49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05400" y="4572000"/>
            <a:ext cx="1066800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3048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0" y="152400"/>
            <a:ext cx="22097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="" xmlns:a16="http://schemas.microsoft.com/office/drawing/2014/main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="" xmlns:a16="http://schemas.microsoft.com/office/drawing/2014/main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="" xmlns:a16="http://schemas.microsoft.com/office/drawing/2014/main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52400"/>
            <a:ext cx="3124200" cy="540975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Model </a:t>
            </a:r>
            <a:r>
              <a:rPr lang="en-US" sz="3100" dirty="0" smtClean="0"/>
              <a:t>Evaluation</a:t>
            </a:r>
            <a:endParaRPr lang="en-IN" sz="31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6369762"/>
              </p:ext>
            </p:extLst>
          </p:nvPr>
        </p:nvGraphicFramePr>
        <p:xfrm>
          <a:off x="228600" y="6858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62873"/>
              </p:ext>
            </p:extLst>
          </p:nvPr>
        </p:nvGraphicFramePr>
        <p:xfrm>
          <a:off x="152400" y="25908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105109"/>
              </p:ext>
            </p:extLst>
          </p:nvPr>
        </p:nvGraphicFramePr>
        <p:xfrm>
          <a:off x="152400" y="44958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0" y="152400"/>
            <a:ext cx="3810000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228600"/>
            <a:ext cx="5638800" cy="6933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</a:t>
            </a:r>
            <a:r>
              <a:rPr lang="en-US" sz="2800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Business perspectives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52400"/>
            <a:ext cx="41148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sz="2800" dirty="0" smtClean="0"/>
              <a:t>Risk-Adjusted </a:t>
            </a:r>
            <a:r>
              <a:rPr lang="en-US" sz="2800" dirty="0" smtClean="0"/>
              <a:t>Returns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228600"/>
            <a:ext cx="3505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228600"/>
            <a:ext cx="5257799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Conclusion and </a:t>
            </a:r>
            <a:r>
              <a:rPr lang="en-IN" sz="2800" dirty="0" smtClean="0">
                <a:solidFill>
                  <a:srgbClr val="4A4C55"/>
                </a:solidFill>
              </a:rPr>
              <a:t>Future </a:t>
            </a:r>
            <a:r>
              <a:rPr lang="en-IN" sz="2800" dirty="0" smtClean="0">
                <a:solidFill>
                  <a:srgbClr val="4A4C55"/>
                </a:solidFill>
              </a:rPr>
              <a:t>Scope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0" y="152400"/>
            <a:ext cx="3350669" cy="693375"/>
          </a:xfrm>
        </p:spPr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 smtClean="0"/>
              <a:t>REVA Academy for Corporate Excellence - RACE</a:t>
            </a:r>
          </a:p>
          <a:p>
            <a:fld id="{C7974F32-3484-4C1B-AB12-7376A663A64E}" type="datetime1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0" y="228600"/>
            <a:ext cx="24384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0" y="228600"/>
            <a:ext cx="1981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3542506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7% Similarity Index.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3339353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3549861" cy="448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0" y="152400"/>
            <a:ext cx="21336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Annexure</a:t>
            </a:r>
            <a:r>
              <a:rPr lang="en-IN" dirty="0">
                <a:solidFill>
                  <a:srgbClr val="4A4C55"/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5062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conference paper can be accessed at the link below: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https://github.com/Embedded-org/MBA-BUSINESS-ANALYTICS/tree/master/RACE_CAPSTONE_PROJECT2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0" y="152400"/>
            <a:ext cx="3276600" cy="693375"/>
          </a:xfrm>
        </p:spPr>
        <p:txBody>
          <a:bodyPr>
            <a:normAutofit/>
          </a:bodyPr>
          <a:lstStyle/>
          <a:p>
            <a:r>
              <a:rPr lang="en-IN" sz="28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="" xmlns:a16="http://schemas.microsoft.com/office/drawing/2014/main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="" xmlns:a16="http://schemas.microsoft.com/office/drawing/2014/main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="" xmlns:a16="http://schemas.microsoft.com/office/drawing/2014/main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="" xmlns:a16="http://schemas.microsoft.com/office/drawing/2014/main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="" xmlns:a16="http://schemas.microsoft.com/office/drawing/2014/main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52400"/>
            <a:ext cx="3581400" cy="69337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Literature Review 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applying Unique Feature Engineering and Experimenting with Modelling approaches were rarely available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228600"/>
            <a:ext cx="3505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being applied 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52400"/>
            <a:ext cx="32004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904206" y="3733006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095500" y="3695700"/>
            <a:ext cx="464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52400"/>
            <a:ext cx="3733799" cy="693375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4A4C55"/>
                </a:solidFill>
              </a:rPr>
              <a:t>Project Methodology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  <p:sp>
        <p:nvSpPr>
          <p:cNvPr id="9" name="Rectangle 8"/>
          <p:cNvSpPr/>
          <p:nvPr/>
        </p:nvSpPr>
        <p:spPr>
          <a:xfrm>
            <a:off x="3048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0" y="152400"/>
            <a:ext cx="44196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1524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00" y="152400"/>
            <a:ext cx="3657599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2242</Words>
  <Application>Microsoft Office PowerPoint</Application>
  <PresentationFormat>Custom</PresentationFormat>
  <Paragraphs>656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Roboto Slab</vt:lpstr>
      <vt:lpstr>Roboto</vt:lpstr>
      <vt:lpstr>Aldhabi</vt:lpstr>
      <vt:lpstr>Roboto Slab (Body)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Model Evaluation</vt:lpstr>
      <vt:lpstr>Results and Insights</vt:lpstr>
      <vt:lpstr>Utility from Business perspectives</vt:lpstr>
      <vt:lpstr>Risk-Adjusted Returns </vt:lpstr>
      <vt:lpstr>Model Deployment </vt:lpstr>
      <vt:lpstr>Conclusion and Future Scope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1620</cp:revision>
  <dcterms:created xsi:type="dcterms:W3CDTF">2021-05-05T08:22:29Z</dcterms:created>
  <dcterms:modified xsi:type="dcterms:W3CDTF">2023-04-28T03:05:48Z</dcterms:modified>
</cp:coreProperties>
</file>