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0DC6F-70BA-4201-8C2C-BA467F3875A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AF685-19A7-4D8D-9B37-BBCAFDC35B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AF685-19A7-4D8D-9B37-BBCAFDC35BC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contrast="-26000"/>
          </a:blip>
          <a:srcRect/>
          <a:stretch>
            <a:fillRect/>
          </a:stretch>
        </p:blipFill>
        <p:spPr bwMode="auto">
          <a:xfrm>
            <a:off x="457200" y="304800"/>
            <a:ext cx="8229600" cy="59435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-26000"/>
          </a:blip>
          <a:srcRect/>
          <a:stretch>
            <a:fillRect/>
          </a:stretch>
        </p:blipFill>
        <p:spPr bwMode="auto">
          <a:xfrm>
            <a:off x="457200" y="381000"/>
            <a:ext cx="8229600" cy="6248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-26000"/>
          </a:blip>
          <a:srcRect/>
          <a:stretch>
            <a:fillRect/>
          </a:stretch>
        </p:blipFill>
        <p:spPr bwMode="auto">
          <a:xfrm>
            <a:off x="457200" y="533400"/>
            <a:ext cx="8229600" cy="5943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-26000"/>
          </a:blip>
          <a:srcRect/>
          <a:stretch>
            <a:fillRect/>
          </a:stretch>
        </p:blipFill>
        <p:spPr bwMode="auto">
          <a:xfrm>
            <a:off x="381000" y="457200"/>
            <a:ext cx="8229600" cy="60959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-26000"/>
          </a:blip>
          <a:srcRect/>
          <a:stretch>
            <a:fillRect/>
          </a:stretch>
        </p:blipFill>
        <p:spPr bwMode="auto">
          <a:xfrm>
            <a:off x="457200" y="304800"/>
            <a:ext cx="8229600" cy="62483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-26000"/>
          </a:blip>
          <a:srcRect/>
          <a:stretch>
            <a:fillRect/>
          </a:stretch>
        </p:blipFill>
        <p:spPr bwMode="auto">
          <a:xfrm>
            <a:off x="457200" y="228600"/>
            <a:ext cx="8229600" cy="6172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-25000"/>
          </a:blip>
          <a:srcRect/>
          <a:stretch>
            <a:fillRect/>
          </a:stretch>
        </p:blipFill>
        <p:spPr bwMode="auto">
          <a:xfrm>
            <a:off x="457200" y="304800"/>
            <a:ext cx="8229600" cy="61721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-26000"/>
          </a:blip>
          <a:srcRect/>
          <a:stretch>
            <a:fillRect/>
          </a:stretch>
        </p:blipFill>
        <p:spPr bwMode="auto">
          <a:xfrm>
            <a:off x="457200" y="228600"/>
            <a:ext cx="8229600" cy="62483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contrast="-26000"/>
          </a:blip>
          <a:srcRect/>
          <a:stretch>
            <a:fillRect/>
          </a:stretch>
        </p:blipFill>
        <p:spPr bwMode="auto">
          <a:xfrm>
            <a:off x="457200" y="228600"/>
            <a:ext cx="8229600" cy="6248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-26000"/>
          </a:blip>
          <a:srcRect/>
          <a:stretch>
            <a:fillRect/>
          </a:stretch>
        </p:blipFill>
        <p:spPr bwMode="auto">
          <a:xfrm>
            <a:off x="457200" y="228600"/>
            <a:ext cx="8229600" cy="6324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1</Words>
  <Application>Microsoft Office PowerPoint</Application>
  <PresentationFormat>On-screen Show (4:3)</PresentationFormat>
  <Paragraphs>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csc</dc:creator>
  <cp:lastModifiedBy>csc</cp:lastModifiedBy>
  <cp:revision>37</cp:revision>
  <dcterms:created xsi:type="dcterms:W3CDTF">2006-08-16T00:00:00Z</dcterms:created>
  <dcterms:modified xsi:type="dcterms:W3CDTF">2022-03-01T10:09:47Z</dcterms:modified>
</cp:coreProperties>
</file>