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3548" autoAdjust="0"/>
  </p:normalViewPr>
  <p:slideViewPr>
    <p:cSldViewPr>
      <p:cViewPr>
        <p:scale>
          <a:sx n="77" d="100"/>
          <a:sy n="77" d="100"/>
        </p:scale>
        <p:origin x="-24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83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Conference Paper </a:t>
            </a:r>
            <a:r>
              <a:rPr lang="en-US" sz="1600" dirty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152400" y="3200400"/>
            <a:ext cx="11811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27/04/2023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1" y="15240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828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95" y="274639"/>
            <a:ext cx="7519405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conference paper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</a:t>
            </a:r>
            <a:r>
              <a:rPr lang="en-US" dirty="0" smtClean="0"/>
              <a:t>applying </a:t>
            </a:r>
            <a:r>
              <a:rPr lang="en-US" dirty="0" smtClean="0"/>
              <a:t>Unique Feature Engineering and </a:t>
            </a:r>
            <a:r>
              <a:rPr lang="en-US" dirty="0" smtClean="0"/>
              <a:t>Experimenting with </a:t>
            </a:r>
            <a:r>
              <a:rPr lang="en-US" dirty="0" smtClean="0"/>
              <a:t>Modelling </a:t>
            </a:r>
            <a:r>
              <a:rPr lang="en-US" dirty="0" smtClean="0"/>
              <a:t>approaches </a:t>
            </a:r>
            <a:r>
              <a:rPr lang="en-US" dirty="0" smtClean="0"/>
              <a:t>were rarely available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being applied 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1907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1597</cp:revision>
  <dcterms:created xsi:type="dcterms:W3CDTF">2021-05-05T08:22:29Z</dcterms:created>
  <dcterms:modified xsi:type="dcterms:W3CDTF">2023-04-27T05:19:15Z</dcterms:modified>
</cp:coreProperties>
</file>