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="" xmlns:p15="http://schemas.microsoft.com/office/powerpoint/2012/main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93548" autoAdjust="0"/>
  </p:normalViewPr>
  <p:slideViewPr>
    <p:cSldViewPr>
      <p:cViewPr varScale="1"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="" xmlns:p14="http://schemas.microsoft.com/office/powerpoint/2010/main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="" xmlns:a16="http://schemas.microsoft.com/office/drawing/2014/main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="" xmlns:a16="http://schemas.microsoft.com/office/drawing/2014/main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="" xmlns:a16="http://schemas.microsoft.com/office/drawing/2014/main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="" xmlns:a16="http://schemas.microsoft.com/office/drawing/2014/main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="" xmlns:a16="http://schemas.microsoft.com/office/drawing/2014/main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="" xmlns:a16="http://schemas.microsoft.com/office/drawing/2014/main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="" xmlns:a16="http://schemas.microsoft.com/office/drawing/2014/main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="" xmlns:a16="http://schemas.microsoft.com/office/drawing/2014/main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="" xmlns:a16="http://schemas.microsoft.com/office/drawing/2014/main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=""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-org/ACCOMPLISHMENTS/tree/master/RACE_CAPSTONE_PROJECT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518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Capstone Project 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0" y="3200400"/>
            <a:ext cx="12192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10/03/2023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363733" cy="277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7729492" cy="177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7919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6800"/>
            <a:ext cx="816249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HDFC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4478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447801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124200" y="1066800"/>
            <a:ext cx="998991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KOTAK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105400" y="1066800"/>
            <a:ext cx="8382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SBI</a:t>
            </a:r>
            <a:endParaRPr lang="en-US" b="1" dirty="0"/>
          </a:p>
        </p:txBody>
      </p:sp>
      <p:pic>
        <p:nvPicPr>
          <p:cNvPr id="14" name="Picture 1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200400"/>
            <a:ext cx="19812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312420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4724400"/>
            <a:ext cx="6324600" cy="131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4763294" y="3619500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="" xmlns:a16="http://schemas.microsoft.com/office/drawing/2014/main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="" xmlns:a16="http://schemas.microsoft.com/office/drawing/2014/main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="" xmlns:a16="http://schemas.microsoft.com/office/drawing/2014/main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Strategies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Strategies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Strategies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strategies.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281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219200"/>
            <a:ext cx="2667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4991100" y="3543300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8% Similarity Index.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capstone project can 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https://github.com/Embedded-org/ACCOMPLISHMENTS/tree/master/RACE_CAPSTONE_PROJECT2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="" xmlns:a16="http://schemas.microsoft.com/office/drawing/2014/main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="" xmlns:a16="http://schemas.microsoft.com/office/drawing/2014/main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="" xmlns:a16="http://schemas.microsoft.com/office/drawing/2014/main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="" xmlns:a16="http://schemas.microsoft.com/office/drawing/2014/main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="" xmlns:a16="http://schemas.microsoft.com/office/drawing/2014/main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were rarely available.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approach is being taken for direction detection.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="" xmlns:p14="http://schemas.microsoft.com/office/powerpoint/2010/main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</p:spTree>
    <p:extLst>
      <p:ext uri="{BB962C8B-B14F-4D97-AF65-F5344CB8AC3E}">
        <p14:creationId xmlns="" xmlns:p14="http://schemas.microsoft.com/office/powerpoint/2010/main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7189</TotalTime>
  <Words>1887</Words>
  <Application>Microsoft Office PowerPoint</Application>
  <PresentationFormat>Custom</PresentationFormat>
  <Paragraphs>629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Work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1573</cp:revision>
  <dcterms:created xsi:type="dcterms:W3CDTF">2021-05-05T08:22:29Z</dcterms:created>
  <dcterms:modified xsi:type="dcterms:W3CDTF">2023-03-13T05:49:32Z</dcterms:modified>
</cp:coreProperties>
</file>