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</a:t>
                      </a:r>
                      <a:r>
                        <a:rPr lang="en-US" sz="1000" dirty="0" smtClean="0"/>
                        <a:t>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</a:t>
                      </a:r>
                      <a:r>
                        <a:rPr lang="en-US" sz="1600" dirty="0" smtClean="0"/>
                        <a:t>Methods</a:t>
                      </a:r>
                      <a:endParaRPr lang="en-US" sz="1600" dirty="0" smtClean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</a:t>
            </a:r>
            <a:r>
              <a:rPr lang="en-US" dirty="0" smtClean="0"/>
              <a:t>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approach is being taken for direction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1887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1575</cp:revision>
  <dcterms:created xsi:type="dcterms:W3CDTF">2021-05-05T08:22:29Z</dcterms:created>
  <dcterms:modified xsi:type="dcterms:W3CDTF">2023-03-13T06:25:08Z</dcterms:modified>
</cp:coreProperties>
</file>