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ACCOMPLISHMENT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51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Capstone Project 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10/03/2023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Strategies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  <a:endParaRPr lang="en-US" sz="2000" b="1" dirty="0" smtClean="0"/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Strategies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Strategies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strategies.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</a:t>
            </a:r>
            <a:r>
              <a:rPr lang="en-US" b="1" dirty="0" smtClean="0"/>
              <a:t>Rs.10000 for 6 years </a:t>
            </a:r>
            <a:r>
              <a:rPr lang="en-US" b="1" dirty="0" smtClean="0"/>
              <a:t> for 0.5</a:t>
            </a:r>
            <a:r>
              <a:rPr lang="en-US" b="1" dirty="0" smtClean="0"/>
              <a:t>% change on close </a:t>
            </a:r>
            <a:r>
              <a:rPr lang="en-US" b="1" dirty="0" smtClean="0"/>
              <a:t>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</a:t>
            </a:r>
            <a:r>
              <a:rPr lang="en-IN" dirty="0" smtClean="0"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</a:t>
            </a:r>
            <a:r>
              <a:rPr lang="en-IN" dirty="0" smtClean="0">
                <a:solidFill>
                  <a:srgbClr val="242424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</a:t>
            </a: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</a:t>
            </a:r>
            <a:r>
              <a:rPr lang="en-US" dirty="0" smtClean="0"/>
              <a:t>done. Algorithmic </a:t>
            </a:r>
            <a:r>
              <a:rPr lang="en-US" dirty="0" smtClean="0"/>
              <a:t>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4991100" y="3543300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8% Similarity Index.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EDA help gain a better data understanding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Before executing Machine learning algorithms.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</a:t>
            </a:r>
            <a:r>
              <a:rPr lang="en-US" b="1" dirty="0" smtClean="0"/>
              <a:t>Gaps </a:t>
            </a:r>
            <a:r>
              <a:rPr lang="en-US" b="1" dirty="0" smtClean="0"/>
              <a:t>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 smtClean="0"/>
              <a:t>expansion and elimination techniques were rarely done.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</a:t>
            </a:r>
            <a:r>
              <a:rPr lang="en-US" dirty="0" smtClean="0"/>
              <a:t>mostly </a:t>
            </a:r>
            <a:r>
              <a:rPr lang="en-US" dirty="0" smtClean="0"/>
              <a:t>researched but direction based analysis were rarely available.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</a:t>
            </a:r>
            <a:r>
              <a:rPr lang="en-US" dirty="0" smtClean="0"/>
              <a:t>of algorithms that detect the exact closing price of any stock but will not analyze </a:t>
            </a:r>
            <a:r>
              <a:rPr lang="en-US" dirty="0" smtClean="0"/>
              <a:t>direction</a:t>
            </a:r>
          </a:p>
          <a:p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the stock movements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</a:t>
            </a:r>
            <a:r>
              <a:rPr lang="en-US" dirty="0" smtClean="0"/>
              <a:t>based Modelling approach is being taken for direction detection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the data to make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to get utilized </a:t>
            </a: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using multiple </a:t>
            </a: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Modelling </a:t>
            </a: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direction prediction</a:t>
            </a:r>
            <a:r>
              <a:rPr lang="en-US" dirty="0" smtClean="0">
                <a:solidFill>
                  <a:srgbClr val="4A4C55"/>
                </a:solidFill>
                <a:latin typeface="+mj-lt"/>
              </a:rPr>
              <a:t>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</a:t>
            </a:r>
            <a:r>
              <a:rPr lang="en-US" sz="1000" dirty="0" smtClean="0"/>
              <a:t> are </a:t>
            </a:r>
            <a:r>
              <a:rPr lang="en-US" sz="1000" dirty="0" smtClean="0"/>
              <a:t>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  <a:endParaRPr lang="en-US" sz="1000" dirty="0" smtClean="0"/>
          </a:p>
          <a:p>
            <a:r>
              <a:rPr lang="en-US" sz="1000" dirty="0" smtClean="0"/>
              <a:t>RS1 </a:t>
            </a:r>
            <a:r>
              <a:rPr lang="en-US" sz="1000" dirty="0" smtClean="0"/>
              <a:t>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</a:t>
            </a:r>
            <a:r>
              <a:rPr lang="en-US" sz="1000" dirty="0" smtClean="0"/>
              <a:t>indicates </a:t>
            </a:r>
            <a:r>
              <a:rPr lang="en-US" sz="1000" dirty="0" smtClean="0"/>
              <a:t>Neutral; BU </a:t>
            </a:r>
            <a:r>
              <a:rPr lang="en-US" sz="1000" dirty="0" smtClean="0"/>
              <a:t>indicates </a:t>
            </a:r>
            <a:r>
              <a:rPr lang="en-US" sz="1000" dirty="0" smtClean="0"/>
              <a:t>Bullish; </a:t>
            </a:r>
            <a:r>
              <a:rPr lang="en-US" sz="1000" dirty="0" smtClean="0"/>
              <a:t>BR indicates </a:t>
            </a:r>
            <a:r>
              <a:rPr lang="en-US" sz="1000" dirty="0" smtClean="0"/>
              <a:t>Bearish; W </a:t>
            </a:r>
            <a:r>
              <a:rPr lang="en-US" sz="1000" dirty="0" smtClean="0"/>
              <a:t>indicates Weak </a:t>
            </a:r>
            <a:r>
              <a:rPr lang="en-US" sz="1000" dirty="0" smtClean="0"/>
              <a:t>Trend; S </a:t>
            </a:r>
            <a:r>
              <a:rPr lang="en-US" sz="1000" dirty="0" smtClean="0"/>
              <a:t>indicates Strong </a:t>
            </a:r>
            <a:r>
              <a:rPr lang="en-US" sz="1000" dirty="0" smtClean="0"/>
              <a:t>Trend; OS-Over Sold</a:t>
            </a: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</a:t>
            </a:r>
            <a:r>
              <a:rPr lang="en-US" sz="1000" dirty="0" smtClean="0"/>
              <a:t>day based </a:t>
            </a:r>
            <a:r>
              <a:rPr lang="en-US" sz="1000" dirty="0" smtClean="0"/>
              <a:t>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1844</Words>
  <Application>Microsoft Office PowerPoint</Application>
  <PresentationFormat>Custom</PresentationFormat>
  <Paragraphs>628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1569</cp:revision>
  <dcterms:created xsi:type="dcterms:W3CDTF">2021-05-05T08:22:29Z</dcterms:created>
  <dcterms:modified xsi:type="dcterms:W3CDTF">2023-03-12T18:01:34Z</dcterms:modified>
</cp:coreProperties>
</file>