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37" r:id="rId12"/>
    <p:sldId id="438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:p15="http://schemas.microsoft.com/office/powerpoint/2012/main" xmlns="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9E5D7"/>
    <a:srgbClr val="B8D6CF"/>
    <a:srgbClr val="B5D9C8"/>
    <a:srgbClr val="99FF66"/>
    <a:srgbClr val="4A4C55"/>
    <a:srgbClr val="F28128"/>
    <a:srgbClr val="757A7E"/>
    <a:srgbClr val="595959"/>
    <a:srgbClr val="F2F2F2"/>
    <a:srgbClr val="EE60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93548" autoAdjust="0"/>
  </p:normalViewPr>
  <p:slideViewPr>
    <p:cSldViewPr>
      <p:cViewPr varScale="1">
        <p:scale>
          <a:sx n="68" d="100"/>
          <a:sy n="68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:p14="http://schemas.microsoft.com/office/powerpoint/2010/main" xmlns="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:a16="http://schemas.microsoft.com/office/drawing/2014/main" xmlns="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xmlns="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xmlns="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:a16="http://schemas.microsoft.com/office/drawing/2014/main" xmlns="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:a16="http://schemas.microsoft.com/office/drawing/2014/main" xmlns="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:a16="http://schemas.microsoft.com/office/drawing/2014/main" xmlns="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:a16="http://schemas.microsoft.com/office/drawing/2014/main" xmlns="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:a16="http://schemas.microsoft.com/office/drawing/2014/main" xmlns="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:a16="http://schemas.microsoft.com/office/drawing/2014/main" xmlns="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:a16="http://schemas.microsoft.com/office/drawing/2014/main" xmlns="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xmlns="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bedded-org/MBA-BUSINESS-ANALYTICS/tree/master/RACE_CAPSTONE_PROJECT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31518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MBA </a:t>
            </a:r>
            <a:r>
              <a:rPr lang="en-US" b="1" dirty="0">
                <a:solidFill>
                  <a:schemeClr val="bg1"/>
                </a:solidFill>
              </a:rPr>
              <a:t>in Business Analytics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Capstone Project Presentation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Year: </a:t>
            </a:r>
            <a:r>
              <a:rPr lang="en-US" sz="1600" dirty="0" smtClean="0">
                <a:solidFill>
                  <a:schemeClr val="bg1"/>
                </a:solidFill>
              </a:rPr>
              <a:t>II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0" y="3200400"/>
            <a:ext cx="1219200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24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Anand Mohan</a:t>
            </a:r>
            <a: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/>
            </a:r>
            <a:b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SRN: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R19MBA53 </a:t>
            </a: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| Date: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10/03/2023</a:t>
            </a:r>
            <a:endParaRPr lang="en-US" sz="24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9443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599" y="1524000"/>
          <a:ext cx="8001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2057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447800"/>
            <a:ext cx="2667000" cy="17933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447800"/>
            <a:ext cx="2648831" cy="182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447800"/>
            <a:ext cx="2514599" cy="17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399" y="3886200"/>
          <a:ext cx="8153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962400"/>
            <a:ext cx="25660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962400"/>
            <a:ext cx="2573727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1" y="3886201"/>
            <a:ext cx="2743200" cy="149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 txBox="1">
            <a:spLocks/>
          </p:cNvSpPr>
          <p:nvPr/>
        </p:nvSpPr>
        <p:spPr>
          <a:xfrm>
            <a:off x="381000" y="228600"/>
            <a:ext cx="7541669" cy="69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C55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Descriptive Analytics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4A4C55"/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81600"/>
            <a:ext cx="6934200" cy="1014959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5449094" y="3694906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1524000"/>
          <a:ext cx="701040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/>
                <a:gridCol w="2133600"/>
                <a:gridCol w="2667000"/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1295400" cy="1295400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00200"/>
            <a:ext cx="1333026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524000"/>
            <a:ext cx="1410385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3400" y="3048000"/>
          <a:ext cx="6934200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3600"/>
                <a:gridCol w="2133600"/>
                <a:gridCol w="2667000"/>
              </a:tblGrid>
              <a:tr h="916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87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3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048000"/>
            <a:ext cx="990599" cy="74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1" y="3124201"/>
            <a:ext cx="914399" cy="6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124200"/>
            <a:ext cx="10381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3962400"/>
            <a:ext cx="990600" cy="55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3400" y="1066800"/>
          <a:ext cx="693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HDFC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KOTAK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SBI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3886200"/>
            <a:ext cx="914400" cy="56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39624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4495800"/>
            <a:ext cx="990600" cy="56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0" y="4572000"/>
            <a:ext cx="914400" cy="49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05400" y="4572000"/>
            <a:ext cx="1066800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xmlns="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:a16="http://schemas.microsoft.com/office/drawing/2014/main" xmlns="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:a16="http://schemas.microsoft.com/office/drawing/2014/main" xmlns="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346688"/>
            <a:ext cx="7541669" cy="69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Evaluation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6369762"/>
              </p:ext>
            </p:extLst>
          </p:nvPr>
        </p:nvGraphicFramePr>
        <p:xfrm>
          <a:off x="228600" y="5334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Algorithms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62873"/>
              </p:ext>
            </p:extLst>
          </p:nvPr>
        </p:nvGraphicFramePr>
        <p:xfrm>
          <a:off x="152400" y="2514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baseline="0" dirty="0" smtClean="0"/>
                        <a:t> 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8105109"/>
              </p:ext>
            </p:extLst>
          </p:nvPr>
        </p:nvGraphicFramePr>
        <p:xfrm>
          <a:off x="152400" y="4419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dirty="0" smtClean="0"/>
                        <a:t>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541669" cy="6933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Methods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Methods.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the Business perspectives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b="1" dirty="0" smtClean="0"/>
              <a:t>Risk-Adjusted Returns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6096000" cy="2118529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stop loss of 2.0=&gt;reward to risk ratio for approximate 0.8 Precision would be 2*.8/2*.2=4:1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if 0.5% difference in consecutive day close price for any stock is only 2.0.for higher percentage difference than 0.5% reward to risk ratio would be higher.</a:t>
            </a:r>
            <a:endParaRPr lang="en-US" dirty="0">
              <a:latin typeface="Roboto Slab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Introduction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Then Algorithmic 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281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219200"/>
            <a:ext cx="2667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4991100" y="3543300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8% Similarity Index.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0490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capstone project can be accessed at the link below: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github.com/Embedded-org/MBA-BUSINESS-ANALYTICS/tree/master/RACE_CAPSTONE_PROJECT2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:a16="http://schemas.microsoft.com/office/drawing/2014/main" xmlns="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:a16="http://schemas.microsoft.com/office/drawing/2014/main" xmlns="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:a16="http://schemas.microsoft.com/office/drawing/2014/main" xmlns="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:a16="http://schemas.microsoft.com/office/drawing/2014/main" xmlns="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xmlns="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Literature Review 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247317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were rarely available.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algorithms is </a:t>
            </a:r>
            <a:r>
              <a:rPr lang="en-US" smtClean="0"/>
              <a:t>being applied </a:t>
            </a:r>
            <a:r>
              <a:rPr lang="en-US" dirty="0" smtClean="0"/>
              <a:t>for direction detection applying Unique Feature Engineering and different Modelling approaches.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57400" y="38862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</p:spTree>
    <p:extLst>
      <p:ext uri="{BB962C8B-B14F-4D97-AF65-F5344CB8AC3E}">
        <p14:creationId xmlns:p14="http://schemas.microsoft.com/office/powerpoint/2010/main" xmlns="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</p:spTree>
    <p:extLst>
      <p:ext uri="{BB962C8B-B14F-4D97-AF65-F5344CB8AC3E}">
        <p14:creationId xmlns:p14="http://schemas.microsoft.com/office/powerpoint/2010/main" xmlns="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5/3/2023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7199</TotalTime>
  <Words>1898</Words>
  <Application>Microsoft Office PowerPoint</Application>
  <PresentationFormat>Custom</PresentationFormat>
  <Paragraphs>629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Roboto Slab</vt:lpstr>
      <vt:lpstr>Roboto</vt:lpstr>
      <vt:lpstr>Aldhabi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Slide 11</vt:lpstr>
      <vt:lpstr>Descriptive Analytics </vt:lpstr>
      <vt:lpstr>Modeling </vt:lpstr>
      <vt:lpstr> Model Evaluation</vt:lpstr>
      <vt:lpstr>Results and Insights</vt:lpstr>
      <vt:lpstr>Utility from the Business perspectives</vt:lpstr>
      <vt:lpstr>Risk-Adjusted Returns: </vt:lpstr>
      <vt:lpstr>Model Deployment </vt:lpstr>
      <vt:lpstr>Conclusion and Future Work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1578</cp:revision>
  <dcterms:created xsi:type="dcterms:W3CDTF">2021-05-05T08:22:29Z</dcterms:created>
  <dcterms:modified xsi:type="dcterms:W3CDTF">2023-05-03T14:21:40Z</dcterms:modified>
</cp:coreProperties>
</file>