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commentAuthors.xml" ContentType="application/vnd.openxmlformats-officedocument.presentationml.commentAuthor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22"/>
  </p:notesMasterIdLst>
  <p:sldIdLst>
    <p:sldId id="257" r:id="rId2"/>
    <p:sldId id="402" r:id="rId3"/>
    <p:sldId id="403" r:id="rId4"/>
    <p:sldId id="409" r:id="rId5"/>
    <p:sldId id="414" r:id="rId6"/>
    <p:sldId id="415" r:id="rId7"/>
    <p:sldId id="416" r:id="rId8"/>
    <p:sldId id="417" r:id="rId9"/>
    <p:sldId id="418" r:id="rId10"/>
    <p:sldId id="419" r:id="rId11"/>
    <p:sldId id="420" r:id="rId12"/>
    <p:sldId id="421" r:id="rId13"/>
    <p:sldId id="422" r:id="rId14"/>
    <p:sldId id="423" r:id="rId15"/>
    <p:sldId id="424" r:id="rId16"/>
    <p:sldId id="425" r:id="rId17"/>
    <p:sldId id="426" r:id="rId18"/>
    <p:sldId id="427" r:id="rId19"/>
    <p:sldId id="428" r:id="rId20"/>
    <p:sldId id="387" r:id="rId21"/>
  </p:sldIdLst>
  <p:sldSz cx="12192000" cy="6858000"/>
  <p:notesSz cx="6858000" cy="9144000"/>
  <p:embeddedFontLst>
    <p:embeddedFont>
      <p:font typeface="Roboto Slab" charset="0"/>
      <p:regular r:id="rId23"/>
      <p:bold r:id="rId24"/>
    </p:embeddedFont>
    <p:embeddedFont>
      <p:font typeface="Calibri" pitchFamily="34" charset="0"/>
      <p:regular r:id="rId25"/>
      <p:bold r:id="rId26"/>
      <p:italic r:id="rId27"/>
      <p:boldItalic r:id="rId2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akshmisha C R" initials="LCR" lastIdx="1" clrIdx="0">
    <p:extLst>
      <p:ext uri="{19B8F6BF-5375-455C-9EA6-DF929625EA0E}">
        <p15:presenceInfo xmlns:p15="http://schemas.microsoft.com/office/powerpoint/2012/main" xmlns="" userId="S::lakshmisha.cr@reva.edu.in::312cfaaf-b808-4d20-8acc-13912c2a899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4A4C55"/>
    <a:srgbClr val="F28128"/>
    <a:srgbClr val="757A7E"/>
    <a:srgbClr val="595959"/>
    <a:srgbClr val="F2F2F2"/>
    <a:srgbClr val="EE6039"/>
    <a:srgbClr val="6F8E30"/>
    <a:srgbClr val="F99E2B"/>
    <a:srgbClr val="F86633"/>
    <a:srgbClr val="104B7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20294" autoAdjust="0"/>
    <p:restoredTop sz="93487" autoAdjust="0"/>
  </p:normalViewPr>
  <p:slideViewPr>
    <p:cSldViewPr>
      <p:cViewPr varScale="1">
        <p:scale>
          <a:sx n="68" d="100"/>
          <a:sy n="68" d="100"/>
        </p:scale>
        <p:origin x="-606" y="-10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B1C4AD-7134-4283-BA81-E2C2C63AE998}" type="datetimeFigureOut">
              <a:rPr lang="en-IN" smtClean="0"/>
              <a:pPr/>
              <a:t>23-02-2023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FD9B76-CDA5-4E30-8890-4B1448E7874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3917827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FD9B76-CDA5-4E30-8890-4B1448E78748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6431522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FD9B76-CDA5-4E30-8890-4B1448E78748}" type="slidenum">
              <a:rPr lang="en-IN" smtClean="0"/>
              <a:pPr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5843108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395" y="274638"/>
            <a:ext cx="7541669" cy="693375"/>
          </a:xfrm>
        </p:spPr>
        <p:txBody>
          <a:bodyPr>
            <a:normAutofit/>
          </a:bodyPr>
          <a:lstStyle>
            <a:lvl1pPr algn="l">
              <a:defRPr sz="3600">
                <a:latin typeface="+mj-lt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xmlns="" id="{825F5DDE-0B4D-D4BA-C013-FDB84BC7B23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-1" b="26060"/>
          <a:stretch/>
        </p:blipFill>
        <p:spPr>
          <a:xfrm>
            <a:off x="9713906" y="263772"/>
            <a:ext cx="2081853" cy="593474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xmlns="" id="{9D5E1A02-4CED-AD06-ADD4-0523712293BA}"/>
              </a:ext>
            </a:extLst>
          </p:cNvPr>
          <p:cNvCxnSpPr>
            <a:cxnSpLocks/>
          </p:cNvCxnSpPr>
          <p:nvPr userDrawn="1"/>
        </p:nvCxnSpPr>
        <p:spPr>
          <a:xfrm>
            <a:off x="396240" y="968015"/>
            <a:ext cx="1139952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xmlns="" id="{53AEC6A7-FFDB-A146-7421-F4D3B5C82006}"/>
              </a:ext>
            </a:extLst>
          </p:cNvPr>
          <p:cNvCxnSpPr>
            <a:cxnSpLocks/>
          </p:cNvCxnSpPr>
          <p:nvPr userDrawn="1"/>
        </p:nvCxnSpPr>
        <p:spPr>
          <a:xfrm>
            <a:off x="4724400" y="6324600"/>
            <a:ext cx="6445328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Freeform: Shape 50">
            <a:extLst>
              <a:ext uri="{FF2B5EF4-FFF2-40B4-BE49-F238E27FC236}">
                <a16:creationId xmlns:a16="http://schemas.microsoft.com/office/drawing/2014/main" xmlns="" id="{4B637AB7-04C9-E097-CA72-CC51C7DBF8D6}"/>
              </a:ext>
            </a:extLst>
          </p:cNvPr>
          <p:cNvSpPr/>
          <p:nvPr/>
        </p:nvSpPr>
        <p:spPr>
          <a:xfrm>
            <a:off x="11174730" y="5599429"/>
            <a:ext cx="1017269" cy="1258570"/>
          </a:xfrm>
          <a:custGeom>
            <a:avLst/>
            <a:gdLst>
              <a:gd name="connsiteX0" fmla="*/ 0 w 1017269"/>
              <a:gd name="connsiteY0" fmla="*/ 1258570 h 1258570"/>
              <a:gd name="connsiteX1" fmla="*/ 1017270 w 1017269"/>
              <a:gd name="connsiteY1" fmla="*/ 1258570 h 1258570"/>
              <a:gd name="connsiteX2" fmla="*/ 1017270 w 1017269"/>
              <a:gd name="connsiteY2" fmla="*/ 0 h 1258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17269" h="1258570">
                <a:moveTo>
                  <a:pt x="0" y="1258570"/>
                </a:moveTo>
                <a:lnTo>
                  <a:pt x="1017270" y="1258570"/>
                </a:lnTo>
                <a:lnTo>
                  <a:pt x="1017270" y="0"/>
                </a:lnTo>
              </a:path>
            </a:pathLst>
          </a:custGeom>
          <a:solidFill>
            <a:srgbClr val="575560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xmlns="" id="{3353072E-5929-E2DE-CFB3-434C6FCD4ADD}"/>
              </a:ext>
            </a:extLst>
          </p:cNvPr>
          <p:cNvSpPr/>
          <p:nvPr/>
        </p:nvSpPr>
        <p:spPr>
          <a:xfrm>
            <a:off x="11340465" y="6007735"/>
            <a:ext cx="617219" cy="617219"/>
          </a:xfrm>
          <a:custGeom>
            <a:avLst/>
            <a:gdLst>
              <a:gd name="connsiteX0" fmla="*/ 617220 w 617219"/>
              <a:gd name="connsiteY0" fmla="*/ 308610 h 617219"/>
              <a:gd name="connsiteX1" fmla="*/ 308610 w 617219"/>
              <a:gd name="connsiteY1" fmla="*/ 617220 h 617219"/>
              <a:gd name="connsiteX2" fmla="*/ 0 w 617219"/>
              <a:gd name="connsiteY2" fmla="*/ 308610 h 617219"/>
              <a:gd name="connsiteX3" fmla="*/ 308610 w 617219"/>
              <a:gd name="connsiteY3" fmla="*/ 1 h 617219"/>
              <a:gd name="connsiteX4" fmla="*/ 617220 w 617219"/>
              <a:gd name="connsiteY4" fmla="*/ 308610 h 617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7219" h="617219">
                <a:moveTo>
                  <a:pt x="617220" y="308610"/>
                </a:moveTo>
                <a:cubicBezTo>
                  <a:pt x="617220" y="479051"/>
                  <a:pt x="479051" y="617220"/>
                  <a:pt x="308610" y="617220"/>
                </a:cubicBezTo>
                <a:cubicBezTo>
                  <a:pt x="138169" y="617220"/>
                  <a:pt x="0" y="479051"/>
                  <a:pt x="0" y="308610"/>
                </a:cubicBezTo>
                <a:cubicBezTo>
                  <a:pt x="0" y="138170"/>
                  <a:pt x="138169" y="1"/>
                  <a:pt x="308610" y="1"/>
                </a:cubicBezTo>
                <a:cubicBezTo>
                  <a:pt x="479051" y="1"/>
                  <a:pt x="617220" y="138170"/>
                  <a:pt x="617220" y="308610"/>
                </a:cubicBezTo>
                <a:close/>
              </a:path>
            </a:pathLst>
          </a:custGeom>
          <a:solidFill>
            <a:srgbClr val="F28128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xmlns="" id="{8F5123AF-1AFF-ACAA-6F14-A3DAD4E4AA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29152" y="6007734"/>
            <a:ext cx="596293" cy="6172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fld id="{F728AED9-0C48-4188-A606-9E40331E64B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5">
            <a:extLst>
              <a:ext uri="{FF2B5EF4-FFF2-40B4-BE49-F238E27FC236}">
                <a16:creationId xmlns:a16="http://schemas.microsoft.com/office/drawing/2014/main" xmlns="" id="{6E6FBDFD-B809-2AE5-91F8-9E181E3981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96240" y="6248400"/>
            <a:ext cx="4495800" cy="365125"/>
          </a:xfrm>
        </p:spPr>
        <p:txBody>
          <a:bodyPr/>
          <a:lstStyle/>
          <a:p>
            <a:r>
              <a:rPr lang="en-IN" sz="1400" dirty="0"/>
              <a:t>REVA Academy for Corporate Excellence - RACE</a:t>
            </a:r>
          </a:p>
          <a:p>
            <a:r>
              <a:rPr lang="en-US" dirty="0"/>
              <a:t>Thursday, February 16, 2023</a:t>
            </a:r>
          </a:p>
        </p:txBody>
      </p:sp>
    </p:spTree>
    <p:extLst>
      <p:ext uri="{BB962C8B-B14F-4D97-AF65-F5344CB8AC3E}">
        <p14:creationId xmlns:p14="http://schemas.microsoft.com/office/powerpoint/2010/main" xmlns="" val="4222525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395" y="274638"/>
            <a:ext cx="7541669" cy="693375"/>
          </a:xfrm>
        </p:spPr>
        <p:txBody>
          <a:bodyPr>
            <a:normAutofit/>
          </a:bodyPr>
          <a:lstStyle>
            <a:lvl1pPr algn="l">
              <a:defRPr sz="3600">
                <a:latin typeface="+mj-lt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xmlns="" id="{825F5DDE-0B4D-D4BA-C013-FDB84BC7B23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-1" b="26060"/>
          <a:stretch/>
        </p:blipFill>
        <p:spPr>
          <a:xfrm>
            <a:off x="9713906" y="263772"/>
            <a:ext cx="2081853" cy="593474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xmlns="" id="{9D5E1A02-4CED-AD06-ADD4-0523712293BA}"/>
              </a:ext>
            </a:extLst>
          </p:cNvPr>
          <p:cNvCxnSpPr>
            <a:cxnSpLocks/>
          </p:cNvCxnSpPr>
          <p:nvPr userDrawn="1"/>
        </p:nvCxnSpPr>
        <p:spPr>
          <a:xfrm>
            <a:off x="396240" y="968015"/>
            <a:ext cx="1139952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xmlns="" id="{53AEC6A7-FFDB-A146-7421-F4D3B5C82006}"/>
              </a:ext>
            </a:extLst>
          </p:cNvPr>
          <p:cNvCxnSpPr>
            <a:cxnSpLocks/>
          </p:cNvCxnSpPr>
          <p:nvPr userDrawn="1"/>
        </p:nvCxnSpPr>
        <p:spPr>
          <a:xfrm>
            <a:off x="4724400" y="6324600"/>
            <a:ext cx="6445328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Freeform: Shape 50">
            <a:extLst>
              <a:ext uri="{FF2B5EF4-FFF2-40B4-BE49-F238E27FC236}">
                <a16:creationId xmlns:a16="http://schemas.microsoft.com/office/drawing/2014/main" xmlns="" id="{4B637AB7-04C9-E097-CA72-CC51C7DBF8D6}"/>
              </a:ext>
            </a:extLst>
          </p:cNvPr>
          <p:cNvSpPr/>
          <p:nvPr/>
        </p:nvSpPr>
        <p:spPr>
          <a:xfrm>
            <a:off x="11174730" y="5599429"/>
            <a:ext cx="1017269" cy="1258570"/>
          </a:xfrm>
          <a:custGeom>
            <a:avLst/>
            <a:gdLst>
              <a:gd name="connsiteX0" fmla="*/ 0 w 1017269"/>
              <a:gd name="connsiteY0" fmla="*/ 1258570 h 1258570"/>
              <a:gd name="connsiteX1" fmla="*/ 1017270 w 1017269"/>
              <a:gd name="connsiteY1" fmla="*/ 1258570 h 1258570"/>
              <a:gd name="connsiteX2" fmla="*/ 1017270 w 1017269"/>
              <a:gd name="connsiteY2" fmla="*/ 0 h 1258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17269" h="1258570">
                <a:moveTo>
                  <a:pt x="0" y="1258570"/>
                </a:moveTo>
                <a:lnTo>
                  <a:pt x="1017270" y="1258570"/>
                </a:lnTo>
                <a:lnTo>
                  <a:pt x="1017270" y="0"/>
                </a:lnTo>
              </a:path>
            </a:pathLst>
          </a:custGeom>
          <a:solidFill>
            <a:srgbClr val="575560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xmlns="" id="{3353072E-5929-E2DE-CFB3-434C6FCD4ADD}"/>
              </a:ext>
            </a:extLst>
          </p:cNvPr>
          <p:cNvSpPr/>
          <p:nvPr/>
        </p:nvSpPr>
        <p:spPr>
          <a:xfrm>
            <a:off x="11340465" y="6007735"/>
            <a:ext cx="617219" cy="617219"/>
          </a:xfrm>
          <a:custGeom>
            <a:avLst/>
            <a:gdLst>
              <a:gd name="connsiteX0" fmla="*/ 617220 w 617219"/>
              <a:gd name="connsiteY0" fmla="*/ 308610 h 617219"/>
              <a:gd name="connsiteX1" fmla="*/ 308610 w 617219"/>
              <a:gd name="connsiteY1" fmla="*/ 617220 h 617219"/>
              <a:gd name="connsiteX2" fmla="*/ 0 w 617219"/>
              <a:gd name="connsiteY2" fmla="*/ 308610 h 617219"/>
              <a:gd name="connsiteX3" fmla="*/ 308610 w 617219"/>
              <a:gd name="connsiteY3" fmla="*/ 1 h 617219"/>
              <a:gd name="connsiteX4" fmla="*/ 617220 w 617219"/>
              <a:gd name="connsiteY4" fmla="*/ 308610 h 617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7219" h="617219">
                <a:moveTo>
                  <a:pt x="617220" y="308610"/>
                </a:moveTo>
                <a:cubicBezTo>
                  <a:pt x="617220" y="479051"/>
                  <a:pt x="479051" y="617220"/>
                  <a:pt x="308610" y="617220"/>
                </a:cubicBezTo>
                <a:cubicBezTo>
                  <a:pt x="138169" y="617220"/>
                  <a:pt x="0" y="479051"/>
                  <a:pt x="0" y="308610"/>
                </a:cubicBezTo>
                <a:cubicBezTo>
                  <a:pt x="0" y="138170"/>
                  <a:pt x="138169" y="1"/>
                  <a:pt x="308610" y="1"/>
                </a:cubicBezTo>
                <a:cubicBezTo>
                  <a:pt x="479051" y="1"/>
                  <a:pt x="617220" y="138170"/>
                  <a:pt x="617220" y="308610"/>
                </a:cubicBezTo>
                <a:close/>
              </a:path>
            </a:pathLst>
          </a:custGeom>
          <a:solidFill>
            <a:srgbClr val="F28128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xmlns="" id="{8F5123AF-1AFF-ACAA-6F14-A3DAD4E4AA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29152" y="6007734"/>
            <a:ext cx="596293" cy="6172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fld id="{F728AED9-0C48-4188-A606-9E40331E64B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5">
            <a:extLst>
              <a:ext uri="{FF2B5EF4-FFF2-40B4-BE49-F238E27FC236}">
                <a16:creationId xmlns:a16="http://schemas.microsoft.com/office/drawing/2014/main" xmlns="" id="{6E6FBDFD-B809-2AE5-91F8-9E181E3981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96240" y="6248400"/>
            <a:ext cx="4495800" cy="365125"/>
          </a:xfrm>
        </p:spPr>
        <p:txBody>
          <a:bodyPr/>
          <a:lstStyle/>
          <a:p>
            <a:r>
              <a:rPr lang="en-IN" sz="1400" dirty="0"/>
              <a:t>REVA Academy for Corporate Excellence - RACE</a:t>
            </a:r>
          </a:p>
          <a:p>
            <a:r>
              <a:rPr lang="en-US" dirty="0"/>
              <a:t>Thursday, February 16, 2023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xmlns="" id="{29C28C16-704E-E434-17FB-7E040C4548A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464287" y="1447800"/>
            <a:ext cx="4270513" cy="4327525"/>
          </a:xfrm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411244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395" y="274638"/>
            <a:ext cx="7541669" cy="693375"/>
          </a:xfrm>
        </p:spPr>
        <p:txBody>
          <a:bodyPr>
            <a:normAutofit/>
          </a:bodyPr>
          <a:lstStyle>
            <a:lvl1pPr algn="l">
              <a:defRPr sz="3600">
                <a:latin typeface="+mj-lt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xmlns="" id="{825F5DDE-0B4D-D4BA-C013-FDB84BC7B23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-1" b="26060"/>
          <a:stretch/>
        </p:blipFill>
        <p:spPr>
          <a:xfrm>
            <a:off x="9713906" y="263772"/>
            <a:ext cx="2081853" cy="593474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xmlns="" id="{9D5E1A02-4CED-AD06-ADD4-0523712293BA}"/>
              </a:ext>
            </a:extLst>
          </p:cNvPr>
          <p:cNvCxnSpPr>
            <a:cxnSpLocks/>
          </p:cNvCxnSpPr>
          <p:nvPr userDrawn="1"/>
        </p:nvCxnSpPr>
        <p:spPr>
          <a:xfrm>
            <a:off x="396240" y="968015"/>
            <a:ext cx="1139952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xmlns="" id="{53AEC6A7-FFDB-A146-7421-F4D3B5C82006}"/>
              </a:ext>
            </a:extLst>
          </p:cNvPr>
          <p:cNvCxnSpPr>
            <a:cxnSpLocks/>
          </p:cNvCxnSpPr>
          <p:nvPr userDrawn="1"/>
        </p:nvCxnSpPr>
        <p:spPr>
          <a:xfrm>
            <a:off x="4724400" y="6324600"/>
            <a:ext cx="6445328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Freeform: Shape 50">
            <a:extLst>
              <a:ext uri="{FF2B5EF4-FFF2-40B4-BE49-F238E27FC236}">
                <a16:creationId xmlns:a16="http://schemas.microsoft.com/office/drawing/2014/main" xmlns="" id="{4B637AB7-04C9-E097-CA72-CC51C7DBF8D6}"/>
              </a:ext>
            </a:extLst>
          </p:cNvPr>
          <p:cNvSpPr/>
          <p:nvPr/>
        </p:nvSpPr>
        <p:spPr>
          <a:xfrm>
            <a:off x="11174730" y="5599429"/>
            <a:ext cx="1017269" cy="1258570"/>
          </a:xfrm>
          <a:custGeom>
            <a:avLst/>
            <a:gdLst>
              <a:gd name="connsiteX0" fmla="*/ 0 w 1017269"/>
              <a:gd name="connsiteY0" fmla="*/ 1258570 h 1258570"/>
              <a:gd name="connsiteX1" fmla="*/ 1017270 w 1017269"/>
              <a:gd name="connsiteY1" fmla="*/ 1258570 h 1258570"/>
              <a:gd name="connsiteX2" fmla="*/ 1017270 w 1017269"/>
              <a:gd name="connsiteY2" fmla="*/ 0 h 1258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17269" h="1258570">
                <a:moveTo>
                  <a:pt x="0" y="1258570"/>
                </a:moveTo>
                <a:lnTo>
                  <a:pt x="1017270" y="1258570"/>
                </a:lnTo>
                <a:lnTo>
                  <a:pt x="1017270" y="0"/>
                </a:lnTo>
              </a:path>
            </a:pathLst>
          </a:custGeom>
          <a:solidFill>
            <a:srgbClr val="575560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xmlns="" id="{3353072E-5929-E2DE-CFB3-434C6FCD4ADD}"/>
              </a:ext>
            </a:extLst>
          </p:cNvPr>
          <p:cNvSpPr/>
          <p:nvPr/>
        </p:nvSpPr>
        <p:spPr>
          <a:xfrm>
            <a:off x="11340465" y="6007735"/>
            <a:ext cx="617219" cy="617219"/>
          </a:xfrm>
          <a:custGeom>
            <a:avLst/>
            <a:gdLst>
              <a:gd name="connsiteX0" fmla="*/ 617220 w 617219"/>
              <a:gd name="connsiteY0" fmla="*/ 308610 h 617219"/>
              <a:gd name="connsiteX1" fmla="*/ 308610 w 617219"/>
              <a:gd name="connsiteY1" fmla="*/ 617220 h 617219"/>
              <a:gd name="connsiteX2" fmla="*/ 0 w 617219"/>
              <a:gd name="connsiteY2" fmla="*/ 308610 h 617219"/>
              <a:gd name="connsiteX3" fmla="*/ 308610 w 617219"/>
              <a:gd name="connsiteY3" fmla="*/ 1 h 617219"/>
              <a:gd name="connsiteX4" fmla="*/ 617220 w 617219"/>
              <a:gd name="connsiteY4" fmla="*/ 308610 h 617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7219" h="617219">
                <a:moveTo>
                  <a:pt x="617220" y="308610"/>
                </a:moveTo>
                <a:cubicBezTo>
                  <a:pt x="617220" y="479051"/>
                  <a:pt x="479051" y="617220"/>
                  <a:pt x="308610" y="617220"/>
                </a:cubicBezTo>
                <a:cubicBezTo>
                  <a:pt x="138169" y="617220"/>
                  <a:pt x="0" y="479051"/>
                  <a:pt x="0" y="308610"/>
                </a:cubicBezTo>
                <a:cubicBezTo>
                  <a:pt x="0" y="138170"/>
                  <a:pt x="138169" y="1"/>
                  <a:pt x="308610" y="1"/>
                </a:cubicBezTo>
                <a:cubicBezTo>
                  <a:pt x="479051" y="1"/>
                  <a:pt x="617220" y="138170"/>
                  <a:pt x="617220" y="308610"/>
                </a:cubicBezTo>
                <a:close/>
              </a:path>
            </a:pathLst>
          </a:custGeom>
          <a:solidFill>
            <a:srgbClr val="F28128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xmlns="" id="{8F5123AF-1AFF-ACAA-6F14-A3DAD4E4AA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29152" y="6007734"/>
            <a:ext cx="596293" cy="6172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fld id="{F728AED9-0C48-4188-A606-9E40331E64B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5">
            <a:extLst>
              <a:ext uri="{FF2B5EF4-FFF2-40B4-BE49-F238E27FC236}">
                <a16:creationId xmlns:a16="http://schemas.microsoft.com/office/drawing/2014/main" xmlns="" id="{6E6FBDFD-B809-2AE5-91F8-9E181E3981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96240" y="6248400"/>
            <a:ext cx="4495800" cy="365125"/>
          </a:xfrm>
        </p:spPr>
        <p:txBody>
          <a:bodyPr/>
          <a:lstStyle/>
          <a:p>
            <a:r>
              <a:rPr lang="en-IN" sz="1400" dirty="0"/>
              <a:t>REVA Academy for Corporate Excellence - RACE</a:t>
            </a:r>
          </a:p>
          <a:p>
            <a:r>
              <a:rPr lang="en-US" dirty="0"/>
              <a:t>Thursday, February 16, 2023</a:t>
            </a:r>
          </a:p>
        </p:txBody>
      </p:sp>
      <p:grpSp>
        <p:nvGrpSpPr>
          <p:cNvPr id="4" name="Graphic 5">
            <a:extLst>
              <a:ext uri="{FF2B5EF4-FFF2-40B4-BE49-F238E27FC236}">
                <a16:creationId xmlns:a16="http://schemas.microsoft.com/office/drawing/2014/main" xmlns="" id="{F72D3C31-5863-07B8-9235-962855F7C31B}"/>
              </a:ext>
            </a:extLst>
          </p:cNvPr>
          <p:cNvGrpSpPr/>
          <p:nvPr userDrawn="1"/>
        </p:nvGrpSpPr>
        <p:grpSpPr>
          <a:xfrm>
            <a:off x="5257800" y="1828800"/>
            <a:ext cx="6815847" cy="3941792"/>
            <a:chOff x="2482850" y="1416050"/>
            <a:chExt cx="6955790" cy="4022725"/>
          </a:xfrm>
        </p:grpSpPr>
        <p:grpSp>
          <p:nvGrpSpPr>
            <p:cNvPr id="6" name="Graphic 5">
              <a:extLst>
                <a:ext uri="{FF2B5EF4-FFF2-40B4-BE49-F238E27FC236}">
                  <a16:creationId xmlns:a16="http://schemas.microsoft.com/office/drawing/2014/main" xmlns="" id="{62BAA8A9-5209-308A-0398-E90F906A4199}"/>
                </a:ext>
              </a:extLst>
            </p:cNvPr>
            <p:cNvGrpSpPr/>
            <p:nvPr/>
          </p:nvGrpSpPr>
          <p:grpSpPr>
            <a:xfrm>
              <a:off x="3136900" y="1416050"/>
              <a:ext cx="5638800" cy="3879850"/>
              <a:chOff x="3136900" y="1416050"/>
              <a:chExt cx="5638800" cy="3879850"/>
            </a:xfrm>
            <a:solidFill>
              <a:srgbClr val="0C0C0C"/>
            </a:solidFill>
          </p:grpSpPr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xmlns="" id="{5FFD9A82-5982-792B-B856-972992B8A5D8}"/>
                  </a:ext>
                </a:extLst>
              </p:cNvPr>
              <p:cNvSpPr/>
              <p:nvPr/>
            </p:nvSpPr>
            <p:spPr>
              <a:xfrm>
                <a:off x="3148329" y="1426844"/>
                <a:ext cx="5614670" cy="3858259"/>
              </a:xfrm>
              <a:custGeom>
                <a:avLst/>
                <a:gdLst>
                  <a:gd name="connsiteX0" fmla="*/ 0 w 5614670"/>
                  <a:gd name="connsiteY0" fmla="*/ 3689985 h 3858259"/>
                  <a:gd name="connsiteX1" fmla="*/ 0 w 5614670"/>
                  <a:gd name="connsiteY1" fmla="*/ 168275 h 3858259"/>
                  <a:gd name="connsiteX2" fmla="*/ 168275 w 5614670"/>
                  <a:gd name="connsiteY2" fmla="*/ 0 h 3858259"/>
                  <a:gd name="connsiteX3" fmla="*/ 5446395 w 5614670"/>
                  <a:gd name="connsiteY3" fmla="*/ 0 h 3858259"/>
                  <a:gd name="connsiteX4" fmla="*/ 5614670 w 5614670"/>
                  <a:gd name="connsiteY4" fmla="*/ 168275 h 3858259"/>
                  <a:gd name="connsiteX5" fmla="*/ 5614670 w 5614670"/>
                  <a:gd name="connsiteY5" fmla="*/ 3689985 h 3858259"/>
                  <a:gd name="connsiteX6" fmla="*/ 5446395 w 5614670"/>
                  <a:gd name="connsiteY6" fmla="*/ 3858260 h 3858259"/>
                  <a:gd name="connsiteX7" fmla="*/ 168910 w 5614670"/>
                  <a:gd name="connsiteY7" fmla="*/ 3858260 h 3858259"/>
                  <a:gd name="connsiteX8" fmla="*/ 0 w 5614670"/>
                  <a:gd name="connsiteY8" fmla="*/ 3689985 h 3858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614670" h="3858259">
                    <a:moveTo>
                      <a:pt x="0" y="3689985"/>
                    </a:moveTo>
                    <a:lnTo>
                      <a:pt x="0" y="168275"/>
                    </a:lnTo>
                    <a:cubicBezTo>
                      <a:pt x="0" y="74930"/>
                      <a:pt x="75565" y="0"/>
                      <a:pt x="168275" y="0"/>
                    </a:cubicBezTo>
                    <a:lnTo>
                      <a:pt x="5446395" y="0"/>
                    </a:lnTo>
                    <a:cubicBezTo>
                      <a:pt x="5539740" y="0"/>
                      <a:pt x="5614670" y="75565"/>
                      <a:pt x="5614670" y="168275"/>
                    </a:cubicBezTo>
                    <a:lnTo>
                      <a:pt x="5614670" y="3689985"/>
                    </a:lnTo>
                    <a:cubicBezTo>
                      <a:pt x="5614670" y="3783330"/>
                      <a:pt x="5539105" y="3858260"/>
                      <a:pt x="5446395" y="3858260"/>
                    </a:cubicBezTo>
                    <a:lnTo>
                      <a:pt x="168910" y="3858260"/>
                    </a:lnTo>
                    <a:cubicBezTo>
                      <a:pt x="75565" y="3858260"/>
                      <a:pt x="0" y="3783330"/>
                      <a:pt x="0" y="3689985"/>
                    </a:cubicBezTo>
                    <a:close/>
                  </a:path>
                </a:pathLst>
              </a:custGeom>
              <a:solidFill>
                <a:srgbClr val="0C0C0C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pic>
            <p:nvPicPr>
              <p:cNvPr id="78" name="Picture 77">
                <a:extLst>
                  <a:ext uri="{FF2B5EF4-FFF2-40B4-BE49-F238E27FC236}">
                    <a16:creationId xmlns:a16="http://schemas.microsoft.com/office/drawing/2014/main" xmlns="" id="{DB9CB7C9-DF79-2D31-DB53-67380C3AD98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36900" y="1416050"/>
                <a:ext cx="5638800" cy="3879850"/>
              </a:xfrm>
              <a:custGeom>
                <a:avLst/>
                <a:gdLst>
                  <a:gd name="connsiteX0" fmla="*/ 494 w 5638800"/>
                  <a:gd name="connsiteY0" fmla="*/ 223 h 3879850"/>
                  <a:gd name="connsiteX1" fmla="*/ 5639294 w 5638800"/>
                  <a:gd name="connsiteY1" fmla="*/ 223 h 3879850"/>
                  <a:gd name="connsiteX2" fmla="*/ 5639294 w 5638800"/>
                  <a:gd name="connsiteY2" fmla="*/ 3880073 h 3879850"/>
                  <a:gd name="connsiteX3" fmla="*/ 494 w 5638800"/>
                  <a:gd name="connsiteY3" fmla="*/ 3880073 h 3879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638800" h="3879850">
                    <a:moveTo>
                      <a:pt x="494" y="223"/>
                    </a:moveTo>
                    <a:lnTo>
                      <a:pt x="5639294" y="223"/>
                    </a:lnTo>
                    <a:lnTo>
                      <a:pt x="5639294" y="3880073"/>
                    </a:lnTo>
                    <a:lnTo>
                      <a:pt x="494" y="3880073"/>
                    </a:lnTo>
                    <a:close/>
                  </a:path>
                </a:pathLst>
              </a:custGeom>
            </p:spPr>
          </p:pic>
        </p:grp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xmlns="" id="{3E7C9E1A-AA4F-F0DA-6E70-8F9088F6E543}"/>
                </a:ext>
              </a:extLst>
            </p:cNvPr>
            <p:cNvSpPr/>
            <p:nvPr/>
          </p:nvSpPr>
          <p:spPr>
            <a:xfrm>
              <a:off x="3155950" y="1435100"/>
              <a:ext cx="5600700" cy="3843020"/>
            </a:xfrm>
            <a:custGeom>
              <a:avLst/>
              <a:gdLst>
                <a:gd name="connsiteX0" fmla="*/ 5440045 w 5600700"/>
                <a:gd name="connsiteY0" fmla="*/ 10795 h 3843020"/>
                <a:gd name="connsiteX1" fmla="*/ 5589270 w 5600700"/>
                <a:gd name="connsiteY1" fmla="*/ 160020 h 3843020"/>
                <a:gd name="connsiteX2" fmla="*/ 5589270 w 5600700"/>
                <a:gd name="connsiteY2" fmla="*/ 3683000 h 3843020"/>
                <a:gd name="connsiteX3" fmla="*/ 5440045 w 5600700"/>
                <a:gd name="connsiteY3" fmla="*/ 3832225 h 3843020"/>
                <a:gd name="connsiteX4" fmla="*/ 160020 w 5600700"/>
                <a:gd name="connsiteY4" fmla="*/ 3832225 h 3843020"/>
                <a:gd name="connsiteX5" fmla="*/ 10795 w 5600700"/>
                <a:gd name="connsiteY5" fmla="*/ 3683000 h 3843020"/>
                <a:gd name="connsiteX6" fmla="*/ 10795 w 5600700"/>
                <a:gd name="connsiteY6" fmla="*/ 160020 h 3843020"/>
                <a:gd name="connsiteX7" fmla="*/ 160020 w 5600700"/>
                <a:gd name="connsiteY7" fmla="*/ 10795 h 3843020"/>
                <a:gd name="connsiteX8" fmla="*/ 5440045 w 5600700"/>
                <a:gd name="connsiteY8" fmla="*/ 10795 h 3843020"/>
                <a:gd name="connsiteX9" fmla="*/ 5440045 w 5600700"/>
                <a:gd name="connsiteY9" fmla="*/ 0 h 3843020"/>
                <a:gd name="connsiteX10" fmla="*/ 160020 w 5600700"/>
                <a:gd name="connsiteY10" fmla="*/ 0 h 3843020"/>
                <a:gd name="connsiteX11" fmla="*/ 0 w 5600700"/>
                <a:gd name="connsiteY11" fmla="*/ 160020 h 3843020"/>
                <a:gd name="connsiteX12" fmla="*/ 0 w 5600700"/>
                <a:gd name="connsiteY12" fmla="*/ 3683000 h 3843020"/>
                <a:gd name="connsiteX13" fmla="*/ 160020 w 5600700"/>
                <a:gd name="connsiteY13" fmla="*/ 3843020 h 3843020"/>
                <a:gd name="connsiteX14" fmla="*/ 5440681 w 5600700"/>
                <a:gd name="connsiteY14" fmla="*/ 3843020 h 3843020"/>
                <a:gd name="connsiteX15" fmla="*/ 5600700 w 5600700"/>
                <a:gd name="connsiteY15" fmla="*/ 3683000 h 3843020"/>
                <a:gd name="connsiteX16" fmla="*/ 5600700 w 5600700"/>
                <a:gd name="connsiteY16" fmla="*/ 160020 h 3843020"/>
                <a:gd name="connsiteX17" fmla="*/ 5440045 w 5600700"/>
                <a:gd name="connsiteY17" fmla="*/ 0 h 3843020"/>
                <a:gd name="connsiteX18" fmla="*/ 5440045 w 5600700"/>
                <a:gd name="connsiteY18" fmla="*/ 0 h 3843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600700" h="3843020">
                  <a:moveTo>
                    <a:pt x="5440045" y="10795"/>
                  </a:moveTo>
                  <a:cubicBezTo>
                    <a:pt x="5522595" y="10795"/>
                    <a:pt x="5589270" y="77470"/>
                    <a:pt x="5589270" y="160020"/>
                  </a:cubicBezTo>
                  <a:lnTo>
                    <a:pt x="5589270" y="3683000"/>
                  </a:lnTo>
                  <a:cubicBezTo>
                    <a:pt x="5589270" y="3765550"/>
                    <a:pt x="5522595" y="3832225"/>
                    <a:pt x="5440045" y="3832225"/>
                  </a:cubicBezTo>
                  <a:lnTo>
                    <a:pt x="160020" y="3832225"/>
                  </a:lnTo>
                  <a:cubicBezTo>
                    <a:pt x="77470" y="3832225"/>
                    <a:pt x="10795" y="3765550"/>
                    <a:pt x="10795" y="3683000"/>
                  </a:cubicBezTo>
                  <a:lnTo>
                    <a:pt x="10795" y="160020"/>
                  </a:lnTo>
                  <a:cubicBezTo>
                    <a:pt x="10795" y="77470"/>
                    <a:pt x="77470" y="10795"/>
                    <a:pt x="160020" y="10795"/>
                  </a:cubicBezTo>
                  <a:lnTo>
                    <a:pt x="5440045" y="10795"/>
                  </a:lnTo>
                  <a:moveTo>
                    <a:pt x="5440045" y="0"/>
                  </a:moveTo>
                  <a:lnTo>
                    <a:pt x="160020" y="0"/>
                  </a:lnTo>
                  <a:cubicBezTo>
                    <a:pt x="71755" y="0"/>
                    <a:pt x="0" y="71755"/>
                    <a:pt x="0" y="160020"/>
                  </a:cubicBezTo>
                  <a:lnTo>
                    <a:pt x="0" y="3683000"/>
                  </a:lnTo>
                  <a:cubicBezTo>
                    <a:pt x="0" y="3771265"/>
                    <a:pt x="71755" y="3843020"/>
                    <a:pt x="160020" y="3843020"/>
                  </a:cubicBezTo>
                  <a:lnTo>
                    <a:pt x="5440681" y="3843020"/>
                  </a:lnTo>
                  <a:cubicBezTo>
                    <a:pt x="5528945" y="3843020"/>
                    <a:pt x="5600700" y="3771265"/>
                    <a:pt x="5600700" y="3683000"/>
                  </a:cubicBezTo>
                  <a:lnTo>
                    <a:pt x="5600700" y="160020"/>
                  </a:lnTo>
                  <a:cubicBezTo>
                    <a:pt x="5600065" y="71755"/>
                    <a:pt x="5528945" y="0"/>
                    <a:pt x="5440045" y="0"/>
                  </a:cubicBezTo>
                  <a:lnTo>
                    <a:pt x="5440045" y="0"/>
                  </a:lnTo>
                  <a:close/>
                </a:path>
              </a:pathLst>
            </a:custGeom>
            <a:solidFill>
              <a:srgbClr val="191919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xmlns="" id="{6A418448-7F8D-A83F-E4D8-FAC9A708981F}"/>
                </a:ext>
              </a:extLst>
            </p:cNvPr>
            <p:cNvSpPr/>
            <p:nvPr/>
          </p:nvSpPr>
          <p:spPr>
            <a:xfrm>
              <a:off x="3166745" y="5100954"/>
              <a:ext cx="5577839" cy="177165"/>
            </a:xfrm>
            <a:custGeom>
              <a:avLst/>
              <a:gdLst>
                <a:gd name="connsiteX0" fmla="*/ 5414010 w 5577839"/>
                <a:gd name="connsiteY0" fmla="*/ 177165 h 177165"/>
                <a:gd name="connsiteX1" fmla="*/ 163830 w 5577839"/>
                <a:gd name="connsiteY1" fmla="*/ 177165 h 177165"/>
                <a:gd name="connsiteX2" fmla="*/ 0 w 5577839"/>
                <a:gd name="connsiteY2" fmla="*/ 13335 h 177165"/>
                <a:gd name="connsiteX3" fmla="*/ 0 w 5577839"/>
                <a:gd name="connsiteY3" fmla="*/ 0 h 177165"/>
                <a:gd name="connsiteX4" fmla="*/ 5577840 w 5577839"/>
                <a:gd name="connsiteY4" fmla="*/ 0 h 177165"/>
                <a:gd name="connsiteX5" fmla="*/ 5577840 w 5577839"/>
                <a:gd name="connsiteY5" fmla="*/ 13335 h 177165"/>
                <a:gd name="connsiteX6" fmla="*/ 5414010 w 5577839"/>
                <a:gd name="connsiteY6" fmla="*/ 177165 h 177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77839" h="177165">
                  <a:moveTo>
                    <a:pt x="5414010" y="177165"/>
                  </a:moveTo>
                  <a:lnTo>
                    <a:pt x="163830" y="177165"/>
                  </a:lnTo>
                  <a:cubicBezTo>
                    <a:pt x="73660" y="177165"/>
                    <a:pt x="0" y="104140"/>
                    <a:pt x="0" y="13335"/>
                  </a:cubicBezTo>
                  <a:lnTo>
                    <a:pt x="0" y="0"/>
                  </a:lnTo>
                  <a:lnTo>
                    <a:pt x="5577840" y="0"/>
                  </a:lnTo>
                  <a:lnTo>
                    <a:pt x="5577840" y="13335"/>
                  </a:lnTo>
                  <a:cubicBezTo>
                    <a:pt x="5577840" y="103505"/>
                    <a:pt x="5504180" y="177165"/>
                    <a:pt x="5414010" y="177165"/>
                  </a:cubicBezTo>
                  <a:close/>
                </a:path>
              </a:pathLst>
            </a:custGeom>
            <a:solidFill>
              <a:srgbClr val="1B1B1B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grpSp>
          <p:nvGrpSpPr>
            <p:cNvPr id="9" name="Graphic 5">
              <a:extLst>
                <a:ext uri="{FF2B5EF4-FFF2-40B4-BE49-F238E27FC236}">
                  <a16:creationId xmlns:a16="http://schemas.microsoft.com/office/drawing/2014/main" xmlns="" id="{4965C2A7-C612-0B6F-73E9-373A948663E3}"/>
                </a:ext>
              </a:extLst>
            </p:cNvPr>
            <p:cNvGrpSpPr/>
            <p:nvPr/>
          </p:nvGrpSpPr>
          <p:grpSpPr>
            <a:xfrm>
              <a:off x="5949950" y="1460500"/>
              <a:ext cx="31750" cy="38100"/>
              <a:chOff x="5949950" y="1460500"/>
              <a:chExt cx="31750" cy="38100"/>
            </a:xfrm>
          </p:grpSpPr>
          <p:pic>
            <p:nvPicPr>
              <p:cNvPr id="29" name="Picture 28">
                <a:extLst>
                  <a:ext uri="{FF2B5EF4-FFF2-40B4-BE49-F238E27FC236}">
                    <a16:creationId xmlns:a16="http://schemas.microsoft.com/office/drawing/2014/main" xmlns="" id="{1D2F2E76-7DC3-0B04-6CD8-7010126DFDB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949950" y="1460500"/>
                <a:ext cx="31750" cy="38100"/>
              </a:xfrm>
              <a:custGeom>
                <a:avLst/>
                <a:gdLst>
                  <a:gd name="connsiteX0" fmla="*/ 937 w 31750"/>
                  <a:gd name="connsiteY0" fmla="*/ 230 h 38100"/>
                  <a:gd name="connsiteX1" fmla="*/ 32687 w 31750"/>
                  <a:gd name="connsiteY1" fmla="*/ 230 h 38100"/>
                  <a:gd name="connsiteX2" fmla="*/ 32687 w 31750"/>
                  <a:gd name="connsiteY2" fmla="*/ 38330 h 38100"/>
                  <a:gd name="connsiteX3" fmla="*/ 937 w 31750"/>
                  <a:gd name="connsiteY3" fmla="*/ 383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750" h="38100">
                    <a:moveTo>
                      <a:pt x="937" y="230"/>
                    </a:moveTo>
                    <a:lnTo>
                      <a:pt x="32687" y="230"/>
                    </a:lnTo>
                    <a:lnTo>
                      <a:pt x="32687" y="38330"/>
                    </a:lnTo>
                    <a:lnTo>
                      <a:pt x="937" y="38330"/>
                    </a:lnTo>
                    <a:close/>
                  </a:path>
                </a:pathLst>
              </a:custGeom>
            </p:spPr>
          </p:pic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xmlns="" id="{0983EC41-39A6-D9ED-6D3D-A713F5E8FCDE}"/>
                  </a:ext>
                </a:extLst>
              </p:cNvPr>
              <p:cNvSpPr/>
              <p:nvPr/>
            </p:nvSpPr>
            <p:spPr>
              <a:xfrm>
                <a:off x="5955029" y="1467485"/>
                <a:ext cx="22860" cy="22859"/>
              </a:xfrm>
              <a:custGeom>
                <a:avLst/>
                <a:gdLst>
                  <a:gd name="connsiteX0" fmla="*/ 11430 w 22860"/>
                  <a:gd name="connsiteY0" fmla="*/ 22860 h 22859"/>
                  <a:gd name="connsiteX1" fmla="*/ 0 w 22860"/>
                  <a:gd name="connsiteY1" fmla="*/ 11430 h 22859"/>
                  <a:gd name="connsiteX2" fmla="*/ 11430 w 22860"/>
                  <a:gd name="connsiteY2" fmla="*/ 0 h 22859"/>
                  <a:gd name="connsiteX3" fmla="*/ 22860 w 22860"/>
                  <a:gd name="connsiteY3" fmla="*/ 11430 h 22859"/>
                  <a:gd name="connsiteX4" fmla="*/ 11430 w 22860"/>
                  <a:gd name="connsiteY4" fmla="*/ 22860 h 228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860" h="22859">
                    <a:moveTo>
                      <a:pt x="11430" y="22860"/>
                    </a:moveTo>
                    <a:cubicBezTo>
                      <a:pt x="5080" y="22860"/>
                      <a:pt x="0" y="17780"/>
                      <a:pt x="0" y="11430"/>
                    </a:cubicBezTo>
                    <a:cubicBezTo>
                      <a:pt x="0" y="5080"/>
                      <a:pt x="5080" y="0"/>
                      <a:pt x="11430" y="0"/>
                    </a:cubicBezTo>
                    <a:cubicBezTo>
                      <a:pt x="17780" y="0"/>
                      <a:pt x="22860" y="5080"/>
                      <a:pt x="22860" y="11430"/>
                    </a:cubicBezTo>
                    <a:cubicBezTo>
                      <a:pt x="22860" y="17780"/>
                      <a:pt x="17780" y="22860"/>
                      <a:pt x="11430" y="22860"/>
                    </a:cubicBezTo>
                    <a:close/>
                  </a:path>
                </a:pathLst>
              </a:custGeom>
              <a:solidFill>
                <a:srgbClr val="0D0D0D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grpSp>
            <p:nvGrpSpPr>
              <p:cNvPr id="33" name="Graphic 5">
                <a:extLst>
                  <a:ext uri="{FF2B5EF4-FFF2-40B4-BE49-F238E27FC236}">
                    <a16:creationId xmlns:a16="http://schemas.microsoft.com/office/drawing/2014/main" xmlns="" id="{8DDC8B51-49CA-4F8A-C331-B45A025910B2}"/>
                  </a:ext>
                </a:extLst>
              </p:cNvPr>
              <p:cNvGrpSpPr/>
              <p:nvPr/>
            </p:nvGrpSpPr>
            <p:grpSpPr>
              <a:xfrm>
                <a:off x="5955938" y="1472950"/>
                <a:ext cx="12718" cy="15887"/>
                <a:chOff x="5955938" y="1472950"/>
                <a:chExt cx="12718" cy="15887"/>
              </a:xfrm>
            </p:grpSpPr>
            <p:sp>
              <p:nvSpPr>
                <p:cNvPr id="60" name="Freeform: Shape 59">
                  <a:extLst>
                    <a:ext uri="{FF2B5EF4-FFF2-40B4-BE49-F238E27FC236}">
                      <a16:creationId xmlns:a16="http://schemas.microsoft.com/office/drawing/2014/main" xmlns="" id="{0B92A99D-ADCA-7FDC-C19F-889387B165B1}"/>
                    </a:ext>
                  </a:extLst>
                </p:cNvPr>
                <p:cNvSpPr/>
                <p:nvPr/>
              </p:nvSpPr>
              <p:spPr>
                <a:xfrm>
                  <a:off x="5955938" y="1472950"/>
                  <a:ext cx="12378" cy="15887"/>
                </a:xfrm>
                <a:custGeom>
                  <a:avLst/>
                  <a:gdLst>
                    <a:gd name="connsiteX0" fmla="*/ 8617 w 12378"/>
                    <a:gd name="connsiteY0" fmla="*/ 6599 h 15887"/>
                    <a:gd name="connsiteX1" fmla="*/ 3537 w 12378"/>
                    <a:gd name="connsiteY1" fmla="*/ 249 h 15887"/>
                    <a:gd name="connsiteX2" fmla="*/ 1632 w 12378"/>
                    <a:gd name="connsiteY2" fmla="*/ 11679 h 15887"/>
                    <a:gd name="connsiteX3" fmla="*/ 11792 w 12378"/>
                    <a:gd name="connsiteY3" fmla="*/ 14219 h 15887"/>
                    <a:gd name="connsiteX4" fmla="*/ 8617 w 12378"/>
                    <a:gd name="connsiteY4" fmla="*/ 6599 h 158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378" h="15887">
                      <a:moveTo>
                        <a:pt x="8617" y="6599"/>
                      </a:moveTo>
                      <a:cubicBezTo>
                        <a:pt x="6712" y="2789"/>
                        <a:pt x="6712" y="-1021"/>
                        <a:pt x="3537" y="249"/>
                      </a:cubicBezTo>
                      <a:cubicBezTo>
                        <a:pt x="362" y="1519"/>
                        <a:pt x="-1543" y="5964"/>
                        <a:pt x="1632" y="11679"/>
                      </a:cubicBezTo>
                      <a:cubicBezTo>
                        <a:pt x="4807" y="16759"/>
                        <a:pt x="9887" y="16759"/>
                        <a:pt x="11792" y="14219"/>
                      </a:cubicBezTo>
                      <a:cubicBezTo>
                        <a:pt x="13696" y="11679"/>
                        <a:pt x="10521" y="10409"/>
                        <a:pt x="8617" y="6599"/>
                      </a:cubicBezTo>
                      <a:close/>
                    </a:path>
                  </a:pathLst>
                </a:custGeom>
                <a:solidFill>
                  <a:srgbClr val="2F2F2F">
                    <a:alpha val="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61" name="Freeform: Shape 60">
                  <a:extLst>
                    <a:ext uri="{FF2B5EF4-FFF2-40B4-BE49-F238E27FC236}">
                      <a16:creationId xmlns:a16="http://schemas.microsoft.com/office/drawing/2014/main" xmlns="" id="{319783B7-0153-0711-70D2-E4FA2D8FE58B}"/>
                    </a:ext>
                  </a:extLst>
                </p:cNvPr>
                <p:cNvSpPr/>
                <p:nvPr/>
              </p:nvSpPr>
              <p:spPr>
                <a:xfrm>
                  <a:off x="5956573" y="1473118"/>
                  <a:ext cx="12083" cy="14815"/>
                </a:xfrm>
                <a:custGeom>
                  <a:avLst/>
                  <a:gdLst>
                    <a:gd name="connsiteX0" fmla="*/ 7982 w 12083"/>
                    <a:gd name="connsiteY0" fmla="*/ 6431 h 14815"/>
                    <a:gd name="connsiteX1" fmla="*/ 3537 w 12083"/>
                    <a:gd name="connsiteY1" fmla="*/ 81 h 14815"/>
                    <a:gd name="connsiteX2" fmla="*/ 1632 w 12083"/>
                    <a:gd name="connsiteY2" fmla="*/ 10876 h 14815"/>
                    <a:gd name="connsiteX3" fmla="*/ 11792 w 12083"/>
                    <a:gd name="connsiteY3" fmla="*/ 13416 h 14815"/>
                    <a:gd name="connsiteX4" fmla="*/ 7982 w 12083"/>
                    <a:gd name="connsiteY4" fmla="*/ 6431 h 148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083" h="14815">
                      <a:moveTo>
                        <a:pt x="7982" y="6431"/>
                      </a:moveTo>
                      <a:cubicBezTo>
                        <a:pt x="6077" y="2621"/>
                        <a:pt x="6712" y="-554"/>
                        <a:pt x="3537" y="81"/>
                      </a:cubicBezTo>
                      <a:cubicBezTo>
                        <a:pt x="362" y="1351"/>
                        <a:pt x="-1543" y="5796"/>
                        <a:pt x="1632" y="10876"/>
                      </a:cubicBezTo>
                      <a:cubicBezTo>
                        <a:pt x="4172" y="15956"/>
                        <a:pt x="9887" y="15321"/>
                        <a:pt x="11792" y="13416"/>
                      </a:cubicBezTo>
                      <a:cubicBezTo>
                        <a:pt x="13062" y="10876"/>
                        <a:pt x="9887" y="10241"/>
                        <a:pt x="7982" y="6431"/>
                      </a:cubicBezTo>
                      <a:close/>
                    </a:path>
                  </a:pathLst>
                </a:custGeom>
                <a:solidFill>
                  <a:srgbClr val="333333"/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62" name="Freeform: Shape 61">
                  <a:extLst>
                    <a:ext uri="{FF2B5EF4-FFF2-40B4-BE49-F238E27FC236}">
                      <a16:creationId xmlns:a16="http://schemas.microsoft.com/office/drawing/2014/main" xmlns="" id="{BC411111-3C54-725A-3B5F-D42925614241}"/>
                    </a:ext>
                  </a:extLst>
                </p:cNvPr>
                <p:cNvSpPr/>
                <p:nvPr/>
              </p:nvSpPr>
              <p:spPr>
                <a:xfrm>
                  <a:off x="5956370" y="1473584"/>
                  <a:ext cx="11389" cy="14031"/>
                </a:xfrm>
                <a:custGeom>
                  <a:avLst/>
                  <a:gdLst>
                    <a:gd name="connsiteX0" fmla="*/ 7550 w 11389"/>
                    <a:gd name="connsiteY0" fmla="*/ 5966 h 14031"/>
                    <a:gd name="connsiteX1" fmla="*/ 3104 w 11389"/>
                    <a:gd name="connsiteY1" fmla="*/ 251 h 14031"/>
                    <a:gd name="connsiteX2" fmla="*/ 1200 w 11389"/>
                    <a:gd name="connsiteY2" fmla="*/ 10411 h 14031"/>
                    <a:gd name="connsiteX3" fmla="*/ 10725 w 11389"/>
                    <a:gd name="connsiteY3" fmla="*/ 12316 h 14031"/>
                    <a:gd name="connsiteX4" fmla="*/ 7550 w 11389"/>
                    <a:gd name="connsiteY4" fmla="*/ 5966 h 140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389" h="14031">
                      <a:moveTo>
                        <a:pt x="7550" y="5966"/>
                      </a:moveTo>
                      <a:cubicBezTo>
                        <a:pt x="5645" y="2791"/>
                        <a:pt x="6279" y="-1019"/>
                        <a:pt x="3104" y="251"/>
                      </a:cubicBezTo>
                      <a:cubicBezTo>
                        <a:pt x="564" y="1521"/>
                        <a:pt x="-1341" y="5966"/>
                        <a:pt x="1200" y="10411"/>
                      </a:cubicBezTo>
                      <a:cubicBezTo>
                        <a:pt x="3739" y="14856"/>
                        <a:pt x="8820" y="14856"/>
                        <a:pt x="10725" y="12316"/>
                      </a:cubicBezTo>
                      <a:cubicBezTo>
                        <a:pt x="12629" y="10411"/>
                        <a:pt x="10089" y="9776"/>
                        <a:pt x="7550" y="5966"/>
                      </a:cubicBezTo>
                      <a:close/>
                    </a:path>
                  </a:pathLst>
                </a:custGeom>
                <a:solidFill>
                  <a:srgbClr val="373737">
                    <a:alpha val="13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63" name="Freeform: Shape 62">
                  <a:extLst>
                    <a:ext uri="{FF2B5EF4-FFF2-40B4-BE49-F238E27FC236}">
                      <a16:creationId xmlns:a16="http://schemas.microsoft.com/office/drawing/2014/main" xmlns="" id="{4F162707-FCE1-6E73-287C-DAA9F13903BC}"/>
                    </a:ext>
                  </a:extLst>
                </p:cNvPr>
                <p:cNvSpPr/>
                <p:nvPr/>
              </p:nvSpPr>
              <p:spPr>
                <a:xfrm>
                  <a:off x="5956370" y="1474388"/>
                  <a:ext cx="10764" cy="13227"/>
                </a:xfrm>
                <a:custGeom>
                  <a:avLst/>
                  <a:gdLst>
                    <a:gd name="connsiteX0" fmla="*/ 7550 w 10764"/>
                    <a:gd name="connsiteY0" fmla="*/ 5797 h 13227"/>
                    <a:gd name="connsiteX1" fmla="*/ 3104 w 10764"/>
                    <a:gd name="connsiteY1" fmla="*/ 82 h 13227"/>
                    <a:gd name="connsiteX2" fmla="*/ 1200 w 10764"/>
                    <a:gd name="connsiteY2" fmla="*/ 9607 h 13227"/>
                    <a:gd name="connsiteX3" fmla="*/ 10089 w 10764"/>
                    <a:gd name="connsiteY3" fmla="*/ 11512 h 13227"/>
                    <a:gd name="connsiteX4" fmla="*/ 7550 w 10764"/>
                    <a:gd name="connsiteY4" fmla="*/ 5797 h 132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764" h="13227">
                      <a:moveTo>
                        <a:pt x="7550" y="5797"/>
                      </a:moveTo>
                      <a:cubicBezTo>
                        <a:pt x="5645" y="2622"/>
                        <a:pt x="6279" y="-553"/>
                        <a:pt x="3104" y="82"/>
                      </a:cubicBezTo>
                      <a:cubicBezTo>
                        <a:pt x="564" y="717"/>
                        <a:pt x="-1341" y="5162"/>
                        <a:pt x="1200" y="9607"/>
                      </a:cubicBezTo>
                      <a:cubicBezTo>
                        <a:pt x="3739" y="14052"/>
                        <a:pt x="8820" y="14052"/>
                        <a:pt x="10089" y="11512"/>
                      </a:cubicBezTo>
                      <a:cubicBezTo>
                        <a:pt x="11995" y="9607"/>
                        <a:pt x="9454" y="8972"/>
                        <a:pt x="7550" y="5797"/>
                      </a:cubicBezTo>
                      <a:close/>
                    </a:path>
                  </a:pathLst>
                </a:custGeom>
                <a:solidFill>
                  <a:srgbClr val="3C3C3C">
                    <a:alpha val="19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64" name="Freeform: Shape 63">
                  <a:extLst>
                    <a:ext uri="{FF2B5EF4-FFF2-40B4-BE49-F238E27FC236}">
                      <a16:creationId xmlns:a16="http://schemas.microsoft.com/office/drawing/2014/main" xmlns="" id="{7613A74F-1A49-7DE8-5BB4-C7C6474AE23B}"/>
                    </a:ext>
                  </a:extLst>
                </p:cNvPr>
                <p:cNvSpPr/>
                <p:nvPr/>
              </p:nvSpPr>
              <p:spPr>
                <a:xfrm>
                  <a:off x="5957005" y="1474818"/>
                  <a:ext cx="10431" cy="12534"/>
                </a:xfrm>
                <a:custGeom>
                  <a:avLst/>
                  <a:gdLst>
                    <a:gd name="connsiteX0" fmla="*/ 6914 w 10431"/>
                    <a:gd name="connsiteY0" fmla="*/ 5367 h 12534"/>
                    <a:gd name="connsiteX1" fmla="*/ 3104 w 10431"/>
                    <a:gd name="connsiteY1" fmla="*/ 287 h 12534"/>
                    <a:gd name="connsiteX2" fmla="*/ 1199 w 10431"/>
                    <a:gd name="connsiteY2" fmla="*/ 9177 h 12534"/>
                    <a:gd name="connsiteX3" fmla="*/ 10089 w 10431"/>
                    <a:gd name="connsiteY3" fmla="*/ 11082 h 12534"/>
                    <a:gd name="connsiteX4" fmla="*/ 6914 w 10431"/>
                    <a:gd name="connsiteY4" fmla="*/ 5367 h 125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431" h="12534">
                      <a:moveTo>
                        <a:pt x="6914" y="5367"/>
                      </a:moveTo>
                      <a:cubicBezTo>
                        <a:pt x="5010" y="2192"/>
                        <a:pt x="5644" y="-983"/>
                        <a:pt x="3104" y="287"/>
                      </a:cubicBezTo>
                      <a:cubicBezTo>
                        <a:pt x="564" y="922"/>
                        <a:pt x="-1340" y="5367"/>
                        <a:pt x="1199" y="9177"/>
                      </a:cubicBezTo>
                      <a:cubicBezTo>
                        <a:pt x="3739" y="13622"/>
                        <a:pt x="8185" y="12987"/>
                        <a:pt x="10089" y="11082"/>
                      </a:cubicBezTo>
                      <a:cubicBezTo>
                        <a:pt x="11360" y="9177"/>
                        <a:pt x="8819" y="8542"/>
                        <a:pt x="6914" y="5367"/>
                      </a:cubicBezTo>
                      <a:close/>
                    </a:path>
                  </a:pathLst>
                </a:custGeom>
                <a:solidFill>
                  <a:srgbClr val="404040">
                    <a:alpha val="25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65" name="Freeform: Shape 64">
                  <a:extLst>
                    <a:ext uri="{FF2B5EF4-FFF2-40B4-BE49-F238E27FC236}">
                      <a16:creationId xmlns:a16="http://schemas.microsoft.com/office/drawing/2014/main" xmlns="" id="{57473258-2176-644C-4A9F-D69ACB2603E7}"/>
                    </a:ext>
                  </a:extLst>
                </p:cNvPr>
                <p:cNvSpPr/>
                <p:nvPr/>
              </p:nvSpPr>
              <p:spPr>
                <a:xfrm>
                  <a:off x="5957287" y="1475007"/>
                  <a:ext cx="9518" cy="12144"/>
                </a:xfrm>
                <a:custGeom>
                  <a:avLst/>
                  <a:gdLst>
                    <a:gd name="connsiteX0" fmla="*/ 6632 w 9518"/>
                    <a:gd name="connsiteY0" fmla="*/ 5178 h 12144"/>
                    <a:gd name="connsiteX1" fmla="*/ 2822 w 9518"/>
                    <a:gd name="connsiteY1" fmla="*/ 98 h 12144"/>
                    <a:gd name="connsiteX2" fmla="*/ 917 w 9518"/>
                    <a:gd name="connsiteY2" fmla="*/ 8988 h 12144"/>
                    <a:gd name="connsiteX3" fmla="*/ 9172 w 9518"/>
                    <a:gd name="connsiteY3" fmla="*/ 10893 h 12144"/>
                    <a:gd name="connsiteX4" fmla="*/ 6632 w 9518"/>
                    <a:gd name="connsiteY4" fmla="*/ 5178 h 121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518" h="12144">
                      <a:moveTo>
                        <a:pt x="6632" y="5178"/>
                      </a:moveTo>
                      <a:cubicBezTo>
                        <a:pt x="4727" y="2003"/>
                        <a:pt x="5362" y="-537"/>
                        <a:pt x="2822" y="98"/>
                      </a:cubicBezTo>
                      <a:cubicBezTo>
                        <a:pt x="282" y="733"/>
                        <a:pt x="-988" y="4543"/>
                        <a:pt x="917" y="8988"/>
                      </a:cubicBezTo>
                      <a:cubicBezTo>
                        <a:pt x="3457" y="12798"/>
                        <a:pt x="7267" y="12798"/>
                        <a:pt x="9172" y="10893"/>
                      </a:cubicBezTo>
                      <a:cubicBezTo>
                        <a:pt x="10442" y="8988"/>
                        <a:pt x="7902" y="8353"/>
                        <a:pt x="6632" y="5178"/>
                      </a:cubicBezTo>
                      <a:close/>
                    </a:path>
                  </a:pathLst>
                </a:custGeom>
                <a:solidFill>
                  <a:srgbClr val="444444">
                    <a:alpha val="31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66" name="Freeform: Shape 65">
                  <a:extLst>
                    <a:ext uri="{FF2B5EF4-FFF2-40B4-BE49-F238E27FC236}">
                      <a16:creationId xmlns:a16="http://schemas.microsoft.com/office/drawing/2014/main" xmlns="" id="{2EDD06EC-D31E-024A-921B-BAB8126371AB}"/>
                    </a:ext>
                  </a:extLst>
                </p:cNvPr>
                <p:cNvSpPr/>
                <p:nvPr/>
              </p:nvSpPr>
              <p:spPr>
                <a:xfrm>
                  <a:off x="5956652" y="1475022"/>
                  <a:ext cx="9605" cy="11493"/>
                </a:xfrm>
                <a:custGeom>
                  <a:avLst/>
                  <a:gdLst>
                    <a:gd name="connsiteX0" fmla="*/ 6632 w 9605"/>
                    <a:gd name="connsiteY0" fmla="*/ 5162 h 11493"/>
                    <a:gd name="connsiteX1" fmla="*/ 2822 w 9605"/>
                    <a:gd name="connsiteY1" fmla="*/ 82 h 11493"/>
                    <a:gd name="connsiteX2" fmla="*/ 917 w 9605"/>
                    <a:gd name="connsiteY2" fmla="*/ 8337 h 11493"/>
                    <a:gd name="connsiteX3" fmla="*/ 8537 w 9605"/>
                    <a:gd name="connsiteY3" fmla="*/ 10242 h 11493"/>
                    <a:gd name="connsiteX4" fmla="*/ 6632 w 9605"/>
                    <a:gd name="connsiteY4" fmla="*/ 5162 h 11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605" h="11493">
                      <a:moveTo>
                        <a:pt x="6632" y="5162"/>
                      </a:moveTo>
                      <a:cubicBezTo>
                        <a:pt x="4727" y="2622"/>
                        <a:pt x="5362" y="-553"/>
                        <a:pt x="2822" y="82"/>
                      </a:cubicBezTo>
                      <a:cubicBezTo>
                        <a:pt x="282" y="717"/>
                        <a:pt x="-988" y="4527"/>
                        <a:pt x="917" y="8337"/>
                      </a:cubicBezTo>
                      <a:cubicBezTo>
                        <a:pt x="2822" y="12147"/>
                        <a:pt x="7267" y="12147"/>
                        <a:pt x="8537" y="10242"/>
                      </a:cubicBezTo>
                      <a:cubicBezTo>
                        <a:pt x="11077" y="8972"/>
                        <a:pt x="8537" y="8337"/>
                        <a:pt x="6632" y="5162"/>
                      </a:cubicBezTo>
                      <a:close/>
                    </a:path>
                  </a:pathLst>
                </a:custGeom>
                <a:solidFill>
                  <a:srgbClr val="484848">
                    <a:alpha val="38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67" name="Freeform: Shape 66">
                  <a:extLst>
                    <a:ext uri="{FF2B5EF4-FFF2-40B4-BE49-F238E27FC236}">
                      <a16:creationId xmlns:a16="http://schemas.microsoft.com/office/drawing/2014/main" xmlns="" id="{0AB30800-BD2D-EFA2-709C-3CE557CEADB1}"/>
                    </a:ext>
                  </a:extLst>
                </p:cNvPr>
                <p:cNvSpPr/>
                <p:nvPr/>
              </p:nvSpPr>
              <p:spPr>
                <a:xfrm>
                  <a:off x="5957615" y="1475641"/>
                  <a:ext cx="8944" cy="10606"/>
                </a:xfrm>
                <a:custGeom>
                  <a:avLst/>
                  <a:gdLst>
                    <a:gd name="connsiteX0" fmla="*/ 5669 w 8944"/>
                    <a:gd name="connsiteY0" fmla="*/ 4544 h 10606"/>
                    <a:gd name="connsiteX1" fmla="*/ 2494 w 8944"/>
                    <a:gd name="connsiteY1" fmla="*/ 99 h 10606"/>
                    <a:gd name="connsiteX2" fmla="*/ 1224 w 8944"/>
                    <a:gd name="connsiteY2" fmla="*/ 7719 h 10606"/>
                    <a:gd name="connsiteX3" fmla="*/ 8844 w 8944"/>
                    <a:gd name="connsiteY3" fmla="*/ 9624 h 10606"/>
                    <a:gd name="connsiteX4" fmla="*/ 5669 w 8944"/>
                    <a:gd name="connsiteY4" fmla="*/ 4544 h 106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944" h="10606">
                      <a:moveTo>
                        <a:pt x="5669" y="4544"/>
                      </a:moveTo>
                      <a:cubicBezTo>
                        <a:pt x="4399" y="2004"/>
                        <a:pt x="4399" y="-536"/>
                        <a:pt x="2494" y="99"/>
                      </a:cubicBezTo>
                      <a:cubicBezTo>
                        <a:pt x="589" y="734"/>
                        <a:pt x="-1316" y="4544"/>
                        <a:pt x="1224" y="7719"/>
                      </a:cubicBezTo>
                      <a:cubicBezTo>
                        <a:pt x="3129" y="11529"/>
                        <a:pt x="6939" y="10894"/>
                        <a:pt x="8844" y="9624"/>
                      </a:cubicBezTo>
                      <a:cubicBezTo>
                        <a:pt x="9479" y="8354"/>
                        <a:pt x="6939" y="7719"/>
                        <a:pt x="5669" y="4544"/>
                      </a:cubicBezTo>
                      <a:close/>
                    </a:path>
                  </a:pathLst>
                </a:custGeom>
                <a:solidFill>
                  <a:srgbClr val="4C4C4C">
                    <a:alpha val="44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68" name="Freeform: Shape 67">
                  <a:extLst>
                    <a:ext uri="{FF2B5EF4-FFF2-40B4-BE49-F238E27FC236}">
                      <a16:creationId xmlns:a16="http://schemas.microsoft.com/office/drawing/2014/main" xmlns="" id="{0BE42EDB-5C19-8CFE-4974-C6A7A4DA0DA3}"/>
                    </a:ext>
                  </a:extLst>
                </p:cNvPr>
                <p:cNvSpPr/>
                <p:nvPr/>
              </p:nvSpPr>
              <p:spPr>
                <a:xfrm>
                  <a:off x="5957897" y="1476276"/>
                  <a:ext cx="8053" cy="9653"/>
                </a:xfrm>
                <a:custGeom>
                  <a:avLst/>
                  <a:gdLst>
                    <a:gd name="connsiteX0" fmla="*/ 5387 w 8053"/>
                    <a:gd name="connsiteY0" fmla="*/ 4544 h 9653"/>
                    <a:gd name="connsiteX1" fmla="*/ 2212 w 8053"/>
                    <a:gd name="connsiteY1" fmla="*/ 99 h 9653"/>
                    <a:gd name="connsiteX2" fmla="*/ 943 w 8053"/>
                    <a:gd name="connsiteY2" fmla="*/ 7084 h 9653"/>
                    <a:gd name="connsiteX3" fmla="*/ 7927 w 8053"/>
                    <a:gd name="connsiteY3" fmla="*/ 8354 h 9653"/>
                    <a:gd name="connsiteX4" fmla="*/ 5387 w 8053"/>
                    <a:gd name="connsiteY4" fmla="*/ 4544 h 96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053" h="9653">
                      <a:moveTo>
                        <a:pt x="5387" y="4544"/>
                      </a:moveTo>
                      <a:cubicBezTo>
                        <a:pt x="4118" y="2004"/>
                        <a:pt x="4118" y="-536"/>
                        <a:pt x="2212" y="99"/>
                      </a:cubicBezTo>
                      <a:cubicBezTo>
                        <a:pt x="307" y="734"/>
                        <a:pt x="-963" y="3909"/>
                        <a:pt x="943" y="7084"/>
                      </a:cubicBezTo>
                      <a:cubicBezTo>
                        <a:pt x="2847" y="10259"/>
                        <a:pt x="6657" y="10259"/>
                        <a:pt x="7927" y="8354"/>
                      </a:cubicBezTo>
                      <a:cubicBezTo>
                        <a:pt x="8562" y="7719"/>
                        <a:pt x="6657" y="6449"/>
                        <a:pt x="5387" y="4544"/>
                      </a:cubicBezTo>
                      <a:close/>
                    </a:path>
                  </a:pathLst>
                </a:custGeom>
                <a:solidFill>
                  <a:srgbClr val="515151">
                    <a:alpha val="50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69" name="Freeform: Shape 68">
                  <a:extLst>
                    <a:ext uri="{FF2B5EF4-FFF2-40B4-BE49-F238E27FC236}">
                      <a16:creationId xmlns:a16="http://schemas.microsoft.com/office/drawing/2014/main" xmlns="" id="{2DE4196D-66C1-B52B-DB14-C10574A3A8E1}"/>
                    </a:ext>
                  </a:extLst>
                </p:cNvPr>
                <p:cNvSpPr/>
                <p:nvPr/>
              </p:nvSpPr>
              <p:spPr>
                <a:xfrm>
                  <a:off x="5957897" y="1476886"/>
                  <a:ext cx="7711" cy="9678"/>
                </a:xfrm>
                <a:custGeom>
                  <a:avLst/>
                  <a:gdLst>
                    <a:gd name="connsiteX0" fmla="*/ 5387 w 7711"/>
                    <a:gd name="connsiteY0" fmla="*/ 3933 h 9678"/>
                    <a:gd name="connsiteX1" fmla="*/ 2212 w 7711"/>
                    <a:gd name="connsiteY1" fmla="*/ 123 h 9678"/>
                    <a:gd name="connsiteX2" fmla="*/ 943 w 7711"/>
                    <a:gd name="connsiteY2" fmla="*/ 7108 h 9678"/>
                    <a:gd name="connsiteX3" fmla="*/ 7293 w 7711"/>
                    <a:gd name="connsiteY3" fmla="*/ 8378 h 9678"/>
                    <a:gd name="connsiteX4" fmla="*/ 5387 w 7711"/>
                    <a:gd name="connsiteY4" fmla="*/ 3933 h 96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711" h="9678">
                      <a:moveTo>
                        <a:pt x="5387" y="3933"/>
                      </a:moveTo>
                      <a:cubicBezTo>
                        <a:pt x="4118" y="1393"/>
                        <a:pt x="4118" y="-512"/>
                        <a:pt x="2212" y="123"/>
                      </a:cubicBezTo>
                      <a:cubicBezTo>
                        <a:pt x="307" y="758"/>
                        <a:pt x="-963" y="3933"/>
                        <a:pt x="943" y="7108"/>
                      </a:cubicBezTo>
                      <a:cubicBezTo>
                        <a:pt x="2847" y="10283"/>
                        <a:pt x="6022" y="10283"/>
                        <a:pt x="7293" y="8378"/>
                      </a:cubicBezTo>
                      <a:cubicBezTo>
                        <a:pt x="8562" y="6473"/>
                        <a:pt x="6657" y="5838"/>
                        <a:pt x="5387" y="3933"/>
                      </a:cubicBezTo>
                      <a:close/>
                    </a:path>
                  </a:pathLst>
                </a:custGeom>
                <a:solidFill>
                  <a:srgbClr val="555555">
                    <a:alpha val="56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70" name="Freeform: Shape 69">
                  <a:extLst>
                    <a:ext uri="{FF2B5EF4-FFF2-40B4-BE49-F238E27FC236}">
                      <a16:creationId xmlns:a16="http://schemas.microsoft.com/office/drawing/2014/main" xmlns="" id="{CE54C54A-8CE6-CAC0-34A5-A132306F17A1}"/>
                    </a:ext>
                  </a:extLst>
                </p:cNvPr>
                <p:cNvSpPr/>
                <p:nvPr/>
              </p:nvSpPr>
              <p:spPr>
                <a:xfrm>
                  <a:off x="5957897" y="1476910"/>
                  <a:ext cx="7076" cy="8759"/>
                </a:xfrm>
                <a:custGeom>
                  <a:avLst/>
                  <a:gdLst>
                    <a:gd name="connsiteX0" fmla="*/ 4752 w 7076"/>
                    <a:gd name="connsiteY0" fmla="*/ 3909 h 8759"/>
                    <a:gd name="connsiteX1" fmla="*/ 2212 w 7076"/>
                    <a:gd name="connsiteY1" fmla="*/ 99 h 8759"/>
                    <a:gd name="connsiteX2" fmla="*/ 943 w 7076"/>
                    <a:gd name="connsiteY2" fmla="*/ 6449 h 8759"/>
                    <a:gd name="connsiteX3" fmla="*/ 6657 w 7076"/>
                    <a:gd name="connsiteY3" fmla="*/ 7719 h 8759"/>
                    <a:gd name="connsiteX4" fmla="*/ 4752 w 7076"/>
                    <a:gd name="connsiteY4" fmla="*/ 3909 h 87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076" h="8759">
                      <a:moveTo>
                        <a:pt x="4752" y="3909"/>
                      </a:moveTo>
                      <a:cubicBezTo>
                        <a:pt x="3482" y="2004"/>
                        <a:pt x="4118" y="-536"/>
                        <a:pt x="2212" y="99"/>
                      </a:cubicBezTo>
                      <a:cubicBezTo>
                        <a:pt x="307" y="734"/>
                        <a:pt x="-963" y="3274"/>
                        <a:pt x="943" y="6449"/>
                      </a:cubicBezTo>
                      <a:cubicBezTo>
                        <a:pt x="2847" y="9624"/>
                        <a:pt x="6022" y="8989"/>
                        <a:pt x="6657" y="7719"/>
                      </a:cubicBezTo>
                      <a:cubicBezTo>
                        <a:pt x="7927" y="6449"/>
                        <a:pt x="6022" y="5814"/>
                        <a:pt x="4752" y="3909"/>
                      </a:cubicBezTo>
                      <a:close/>
                    </a:path>
                  </a:pathLst>
                </a:custGeom>
                <a:solidFill>
                  <a:srgbClr val="595959">
                    <a:alpha val="63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71" name="Freeform: Shape 70">
                  <a:extLst>
                    <a:ext uri="{FF2B5EF4-FFF2-40B4-BE49-F238E27FC236}">
                      <a16:creationId xmlns:a16="http://schemas.microsoft.com/office/drawing/2014/main" xmlns="" id="{E86006FD-73D9-78EA-2950-F7B1EA89E2F4}"/>
                    </a:ext>
                  </a:extLst>
                </p:cNvPr>
                <p:cNvSpPr/>
                <p:nvPr/>
              </p:nvSpPr>
              <p:spPr>
                <a:xfrm>
                  <a:off x="5958179" y="1477520"/>
                  <a:ext cx="6544" cy="7943"/>
                </a:xfrm>
                <a:custGeom>
                  <a:avLst/>
                  <a:gdLst>
                    <a:gd name="connsiteX0" fmla="*/ 4471 w 6544"/>
                    <a:gd name="connsiteY0" fmla="*/ 3300 h 7943"/>
                    <a:gd name="connsiteX1" fmla="*/ 1931 w 6544"/>
                    <a:gd name="connsiteY1" fmla="*/ 125 h 7943"/>
                    <a:gd name="connsiteX2" fmla="*/ 661 w 6544"/>
                    <a:gd name="connsiteY2" fmla="*/ 5840 h 7943"/>
                    <a:gd name="connsiteX3" fmla="*/ 6376 w 6544"/>
                    <a:gd name="connsiteY3" fmla="*/ 7110 h 7943"/>
                    <a:gd name="connsiteX4" fmla="*/ 4471 w 6544"/>
                    <a:gd name="connsiteY4" fmla="*/ 3300 h 79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544" h="7943">
                      <a:moveTo>
                        <a:pt x="4471" y="3300"/>
                      </a:moveTo>
                      <a:cubicBezTo>
                        <a:pt x="3201" y="1395"/>
                        <a:pt x="3836" y="-510"/>
                        <a:pt x="1931" y="125"/>
                      </a:cubicBezTo>
                      <a:cubicBezTo>
                        <a:pt x="26" y="760"/>
                        <a:pt x="-609" y="3300"/>
                        <a:pt x="661" y="5840"/>
                      </a:cubicBezTo>
                      <a:cubicBezTo>
                        <a:pt x="1931" y="8380"/>
                        <a:pt x="5106" y="8380"/>
                        <a:pt x="6376" y="7110"/>
                      </a:cubicBezTo>
                      <a:cubicBezTo>
                        <a:pt x="7011" y="5840"/>
                        <a:pt x="5741" y="5205"/>
                        <a:pt x="4471" y="3300"/>
                      </a:cubicBezTo>
                      <a:close/>
                    </a:path>
                  </a:pathLst>
                </a:custGeom>
                <a:solidFill>
                  <a:srgbClr val="5D5D5D">
                    <a:alpha val="69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72" name="Freeform: Shape 71">
                  <a:extLst>
                    <a:ext uri="{FF2B5EF4-FFF2-40B4-BE49-F238E27FC236}">
                      <a16:creationId xmlns:a16="http://schemas.microsoft.com/office/drawing/2014/main" xmlns="" id="{68500DA2-082D-53CF-C0D6-E04FA5CC36AB}"/>
                    </a:ext>
                  </a:extLst>
                </p:cNvPr>
                <p:cNvSpPr/>
                <p:nvPr/>
              </p:nvSpPr>
              <p:spPr>
                <a:xfrm>
                  <a:off x="5958314" y="1477520"/>
                  <a:ext cx="6033" cy="7308"/>
                </a:xfrm>
                <a:custGeom>
                  <a:avLst/>
                  <a:gdLst>
                    <a:gd name="connsiteX0" fmla="*/ 4336 w 6033"/>
                    <a:gd name="connsiteY0" fmla="*/ 3300 h 7308"/>
                    <a:gd name="connsiteX1" fmla="*/ 1796 w 6033"/>
                    <a:gd name="connsiteY1" fmla="*/ 125 h 7308"/>
                    <a:gd name="connsiteX2" fmla="*/ 526 w 6033"/>
                    <a:gd name="connsiteY2" fmla="*/ 5205 h 7308"/>
                    <a:gd name="connsiteX3" fmla="*/ 5606 w 6033"/>
                    <a:gd name="connsiteY3" fmla="*/ 6475 h 7308"/>
                    <a:gd name="connsiteX4" fmla="*/ 4336 w 6033"/>
                    <a:gd name="connsiteY4" fmla="*/ 3300 h 73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33" h="7308">
                      <a:moveTo>
                        <a:pt x="4336" y="3300"/>
                      </a:moveTo>
                      <a:cubicBezTo>
                        <a:pt x="3066" y="1395"/>
                        <a:pt x="3701" y="-510"/>
                        <a:pt x="1796" y="125"/>
                      </a:cubicBezTo>
                      <a:cubicBezTo>
                        <a:pt x="526" y="760"/>
                        <a:pt x="-744" y="3300"/>
                        <a:pt x="526" y="5205"/>
                      </a:cubicBezTo>
                      <a:cubicBezTo>
                        <a:pt x="1796" y="7745"/>
                        <a:pt x="4336" y="7745"/>
                        <a:pt x="5606" y="6475"/>
                      </a:cubicBezTo>
                      <a:cubicBezTo>
                        <a:pt x="6876" y="5840"/>
                        <a:pt x="4971" y="5205"/>
                        <a:pt x="4336" y="3300"/>
                      </a:cubicBezTo>
                      <a:close/>
                    </a:path>
                  </a:pathLst>
                </a:custGeom>
                <a:solidFill>
                  <a:srgbClr val="626262">
                    <a:alpha val="75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73" name="Freeform: Shape 72">
                  <a:extLst>
                    <a:ext uri="{FF2B5EF4-FFF2-40B4-BE49-F238E27FC236}">
                      <a16:creationId xmlns:a16="http://schemas.microsoft.com/office/drawing/2014/main" xmlns="" id="{D723E264-A6AC-D758-EE51-BC2563B9BBF0}"/>
                    </a:ext>
                  </a:extLst>
                </p:cNvPr>
                <p:cNvSpPr/>
                <p:nvPr/>
              </p:nvSpPr>
              <p:spPr>
                <a:xfrm>
                  <a:off x="5958314" y="1478749"/>
                  <a:ext cx="5496" cy="6894"/>
                </a:xfrm>
                <a:custGeom>
                  <a:avLst/>
                  <a:gdLst>
                    <a:gd name="connsiteX0" fmla="*/ 3701 w 5496"/>
                    <a:gd name="connsiteY0" fmla="*/ 2705 h 6894"/>
                    <a:gd name="connsiteX1" fmla="*/ 1796 w 5496"/>
                    <a:gd name="connsiteY1" fmla="*/ 165 h 6894"/>
                    <a:gd name="connsiteX2" fmla="*/ 526 w 5496"/>
                    <a:gd name="connsiteY2" fmla="*/ 5245 h 6894"/>
                    <a:gd name="connsiteX3" fmla="*/ 4971 w 5496"/>
                    <a:gd name="connsiteY3" fmla="*/ 6515 h 6894"/>
                    <a:gd name="connsiteX4" fmla="*/ 3701 w 5496"/>
                    <a:gd name="connsiteY4" fmla="*/ 2705 h 68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496" h="6894">
                      <a:moveTo>
                        <a:pt x="3701" y="2705"/>
                      </a:moveTo>
                      <a:cubicBezTo>
                        <a:pt x="2431" y="800"/>
                        <a:pt x="3066" y="-470"/>
                        <a:pt x="1796" y="165"/>
                      </a:cubicBezTo>
                      <a:cubicBezTo>
                        <a:pt x="526" y="800"/>
                        <a:pt x="-744" y="2705"/>
                        <a:pt x="526" y="5245"/>
                      </a:cubicBezTo>
                      <a:cubicBezTo>
                        <a:pt x="1796" y="7150"/>
                        <a:pt x="4336" y="7150"/>
                        <a:pt x="4971" y="6515"/>
                      </a:cubicBezTo>
                      <a:cubicBezTo>
                        <a:pt x="6241" y="4610"/>
                        <a:pt x="4971" y="3975"/>
                        <a:pt x="3701" y="2705"/>
                      </a:cubicBezTo>
                      <a:close/>
                    </a:path>
                  </a:pathLst>
                </a:custGeom>
                <a:solidFill>
                  <a:srgbClr val="666666">
                    <a:alpha val="81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74" name="Freeform: Shape 73">
                  <a:extLst>
                    <a:ext uri="{FF2B5EF4-FFF2-40B4-BE49-F238E27FC236}">
                      <a16:creationId xmlns:a16="http://schemas.microsoft.com/office/drawing/2014/main" xmlns="" id="{67270454-F36D-8F11-18DF-9A38AEEA3BE3}"/>
                    </a:ext>
                  </a:extLst>
                </p:cNvPr>
                <p:cNvSpPr/>
                <p:nvPr/>
              </p:nvSpPr>
              <p:spPr>
                <a:xfrm>
                  <a:off x="5958782" y="1478788"/>
                  <a:ext cx="5137" cy="6091"/>
                </a:xfrm>
                <a:custGeom>
                  <a:avLst/>
                  <a:gdLst>
                    <a:gd name="connsiteX0" fmla="*/ 3232 w 5137"/>
                    <a:gd name="connsiteY0" fmla="*/ 2666 h 6091"/>
                    <a:gd name="connsiteX1" fmla="*/ 1327 w 5137"/>
                    <a:gd name="connsiteY1" fmla="*/ 126 h 6091"/>
                    <a:gd name="connsiteX2" fmla="*/ 692 w 5137"/>
                    <a:gd name="connsiteY2" fmla="*/ 4571 h 6091"/>
                    <a:gd name="connsiteX3" fmla="*/ 5137 w 5137"/>
                    <a:gd name="connsiteY3" fmla="*/ 5206 h 6091"/>
                    <a:gd name="connsiteX4" fmla="*/ 3232 w 5137"/>
                    <a:gd name="connsiteY4" fmla="*/ 2666 h 60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137" h="6091">
                      <a:moveTo>
                        <a:pt x="3232" y="2666"/>
                      </a:moveTo>
                      <a:cubicBezTo>
                        <a:pt x="2597" y="1396"/>
                        <a:pt x="2597" y="-509"/>
                        <a:pt x="1327" y="126"/>
                      </a:cubicBezTo>
                      <a:cubicBezTo>
                        <a:pt x="57" y="761"/>
                        <a:pt x="-578" y="2666"/>
                        <a:pt x="692" y="4571"/>
                      </a:cubicBezTo>
                      <a:cubicBezTo>
                        <a:pt x="1962" y="6476"/>
                        <a:pt x="3867" y="6476"/>
                        <a:pt x="5137" y="5206"/>
                      </a:cubicBezTo>
                      <a:cubicBezTo>
                        <a:pt x="5137" y="4571"/>
                        <a:pt x="4502" y="3936"/>
                        <a:pt x="3232" y="2666"/>
                      </a:cubicBezTo>
                      <a:close/>
                    </a:path>
                  </a:pathLst>
                </a:custGeom>
                <a:solidFill>
                  <a:srgbClr val="6A6A6A">
                    <a:alpha val="88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75" name="Freeform: Shape 74">
                  <a:extLst>
                    <a:ext uri="{FF2B5EF4-FFF2-40B4-BE49-F238E27FC236}">
                      <a16:creationId xmlns:a16="http://schemas.microsoft.com/office/drawing/2014/main" xmlns="" id="{F291E139-7513-9AF8-FA06-516536090CFB}"/>
                    </a:ext>
                  </a:extLst>
                </p:cNvPr>
                <p:cNvSpPr/>
                <p:nvPr/>
              </p:nvSpPr>
              <p:spPr>
                <a:xfrm>
                  <a:off x="5958782" y="1478914"/>
                  <a:ext cx="4675" cy="5330"/>
                </a:xfrm>
                <a:custGeom>
                  <a:avLst/>
                  <a:gdLst>
                    <a:gd name="connsiteX0" fmla="*/ 3232 w 4675"/>
                    <a:gd name="connsiteY0" fmla="*/ 2540 h 5330"/>
                    <a:gd name="connsiteX1" fmla="*/ 1327 w 4675"/>
                    <a:gd name="connsiteY1" fmla="*/ 0 h 5330"/>
                    <a:gd name="connsiteX2" fmla="*/ 692 w 4675"/>
                    <a:gd name="connsiteY2" fmla="*/ 3810 h 5330"/>
                    <a:gd name="connsiteX3" fmla="*/ 4502 w 4675"/>
                    <a:gd name="connsiteY3" fmla="*/ 4445 h 5330"/>
                    <a:gd name="connsiteX4" fmla="*/ 3232 w 4675"/>
                    <a:gd name="connsiteY4" fmla="*/ 2540 h 53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675" h="5330">
                      <a:moveTo>
                        <a:pt x="3232" y="2540"/>
                      </a:moveTo>
                      <a:cubicBezTo>
                        <a:pt x="2597" y="1270"/>
                        <a:pt x="2597" y="0"/>
                        <a:pt x="1327" y="0"/>
                      </a:cubicBezTo>
                      <a:cubicBezTo>
                        <a:pt x="57" y="635"/>
                        <a:pt x="-578" y="1905"/>
                        <a:pt x="692" y="3810"/>
                      </a:cubicBezTo>
                      <a:cubicBezTo>
                        <a:pt x="1962" y="5715"/>
                        <a:pt x="3867" y="5715"/>
                        <a:pt x="4502" y="4445"/>
                      </a:cubicBezTo>
                      <a:cubicBezTo>
                        <a:pt x="5137" y="4445"/>
                        <a:pt x="3867" y="3810"/>
                        <a:pt x="3232" y="2540"/>
                      </a:cubicBezTo>
                      <a:close/>
                    </a:path>
                  </a:pathLst>
                </a:custGeom>
                <a:solidFill>
                  <a:srgbClr val="6E6E6E">
                    <a:alpha val="94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76" name="Freeform: Shape 75">
                  <a:extLst>
                    <a:ext uri="{FF2B5EF4-FFF2-40B4-BE49-F238E27FC236}">
                      <a16:creationId xmlns:a16="http://schemas.microsoft.com/office/drawing/2014/main" xmlns="" id="{932C3E92-4A39-6E39-AFF6-AC2758A49C13}"/>
                    </a:ext>
                  </a:extLst>
                </p:cNvPr>
                <p:cNvSpPr/>
                <p:nvPr/>
              </p:nvSpPr>
              <p:spPr>
                <a:xfrm>
                  <a:off x="5959417" y="1479381"/>
                  <a:ext cx="3867" cy="4396"/>
                </a:xfrm>
                <a:custGeom>
                  <a:avLst/>
                  <a:gdLst>
                    <a:gd name="connsiteX0" fmla="*/ 2597 w 3867"/>
                    <a:gd name="connsiteY0" fmla="*/ 2074 h 4396"/>
                    <a:gd name="connsiteX1" fmla="*/ 1327 w 3867"/>
                    <a:gd name="connsiteY1" fmla="*/ 169 h 4396"/>
                    <a:gd name="connsiteX2" fmla="*/ 692 w 3867"/>
                    <a:gd name="connsiteY2" fmla="*/ 3344 h 4396"/>
                    <a:gd name="connsiteX3" fmla="*/ 3867 w 3867"/>
                    <a:gd name="connsiteY3" fmla="*/ 3979 h 4396"/>
                    <a:gd name="connsiteX4" fmla="*/ 2597 w 3867"/>
                    <a:gd name="connsiteY4" fmla="*/ 2074 h 43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867" h="4396">
                      <a:moveTo>
                        <a:pt x="2597" y="2074"/>
                      </a:moveTo>
                      <a:cubicBezTo>
                        <a:pt x="1962" y="804"/>
                        <a:pt x="1962" y="-466"/>
                        <a:pt x="1327" y="169"/>
                      </a:cubicBezTo>
                      <a:cubicBezTo>
                        <a:pt x="57" y="804"/>
                        <a:pt x="-578" y="2074"/>
                        <a:pt x="692" y="3344"/>
                      </a:cubicBezTo>
                      <a:cubicBezTo>
                        <a:pt x="1327" y="4614"/>
                        <a:pt x="3232" y="4614"/>
                        <a:pt x="3867" y="3979"/>
                      </a:cubicBezTo>
                      <a:cubicBezTo>
                        <a:pt x="3867" y="3344"/>
                        <a:pt x="3232" y="3344"/>
                        <a:pt x="2597" y="2074"/>
                      </a:cubicBezTo>
                      <a:close/>
                    </a:path>
                  </a:pathLst>
                </a:custGeom>
                <a:solidFill>
                  <a:srgbClr val="727272"/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</p:grpSp>
          <p:grpSp>
            <p:nvGrpSpPr>
              <p:cNvPr id="34" name="Graphic 5">
                <a:extLst>
                  <a:ext uri="{FF2B5EF4-FFF2-40B4-BE49-F238E27FC236}">
                    <a16:creationId xmlns:a16="http://schemas.microsoft.com/office/drawing/2014/main" xmlns="" id="{0EAB3FC3-71EB-3EEA-8F6A-CE21BC1BAB1C}"/>
                  </a:ext>
                </a:extLst>
              </p:cNvPr>
              <p:cNvGrpSpPr/>
              <p:nvPr/>
            </p:nvGrpSpPr>
            <p:grpSpPr>
              <a:xfrm>
                <a:off x="5967839" y="1470678"/>
                <a:ext cx="8551" cy="10264"/>
                <a:chOff x="5967839" y="1470678"/>
                <a:chExt cx="8551" cy="10264"/>
              </a:xfrm>
            </p:grpSpPr>
            <p:sp>
              <p:nvSpPr>
                <p:cNvPr id="40" name="Freeform: Shape 39">
                  <a:extLst>
                    <a:ext uri="{FF2B5EF4-FFF2-40B4-BE49-F238E27FC236}">
                      <a16:creationId xmlns:a16="http://schemas.microsoft.com/office/drawing/2014/main" xmlns="" id="{9393417B-7A93-754C-ED25-3F813290F6C6}"/>
                    </a:ext>
                  </a:extLst>
                </p:cNvPr>
                <p:cNvSpPr/>
                <p:nvPr/>
              </p:nvSpPr>
              <p:spPr>
                <a:xfrm>
                  <a:off x="5967853" y="1470678"/>
                  <a:ext cx="8536" cy="10264"/>
                </a:xfrm>
                <a:custGeom>
                  <a:avLst/>
                  <a:gdLst>
                    <a:gd name="connsiteX0" fmla="*/ 6861 w 8536"/>
                    <a:gd name="connsiteY0" fmla="*/ 3156 h 10264"/>
                    <a:gd name="connsiteX1" fmla="*/ 511 w 8536"/>
                    <a:gd name="connsiteY1" fmla="*/ 1251 h 10264"/>
                    <a:gd name="connsiteX2" fmla="*/ 2416 w 8536"/>
                    <a:gd name="connsiteY2" fmla="*/ 6331 h 10264"/>
                    <a:gd name="connsiteX3" fmla="*/ 6861 w 8536"/>
                    <a:gd name="connsiteY3" fmla="*/ 10141 h 10264"/>
                    <a:gd name="connsiteX4" fmla="*/ 6861 w 8536"/>
                    <a:gd name="connsiteY4" fmla="*/ 3156 h 102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536" h="10264">
                      <a:moveTo>
                        <a:pt x="6861" y="3156"/>
                      </a:moveTo>
                      <a:cubicBezTo>
                        <a:pt x="4956" y="-654"/>
                        <a:pt x="1781" y="-654"/>
                        <a:pt x="511" y="1251"/>
                      </a:cubicBezTo>
                      <a:cubicBezTo>
                        <a:pt x="-759" y="3156"/>
                        <a:pt x="511" y="3791"/>
                        <a:pt x="2416" y="6331"/>
                      </a:cubicBezTo>
                      <a:cubicBezTo>
                        <a:pt x="4321" y="8871"/>
                        <a:pt x="4321" y="10776"/>
                        <a:pt x="6861" y="10141"/>
                      </a:cubicBezTo>
                      <a:cubicBezTo>
                        <a:pt x="8766" y="9506"/>
                        <a:pt x="9401" y="6331"/>
                        <a:pt x="6861" y="3156"/>
                      </a:cubicBezTo>
                      <a:close/>
                    </a:path>
                  </a:pathLst>
                </a:custGeom>
                <a:solidFill>
                  <a:srgbClr val="2F2F2F">
                    <a:alpha val="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41" name="Freeform: Shape 40">
                  <a:extLst>
                    <a:ext uri="{FF2B5EF4-FFF2-40B4-BE49-F238E27FC236}">
                      <a16:creationId xmlns:a16="http://schemas.microsoft.com/office/drawing/2014/main" xmlns="" id="{904F9979-A62D-1E01-2004-E749FB324E05}"/>
                    </a:ext>
                  </a:extLst>
                </p:cNvPr>
                <p:cNvSpPr/>
                <p:nvPr/>
              </p:nvSpPr>
              <p:spPr>
                <a:xfrm>
                  <a:off x="5967853" y="1471136"/>
                  <a:ext cx="8289" cy="9806"/>
                </a:xfrm>
                <a:custGeom>
                  <a:avLst/>
                  <a:gdLst>
                    <a:gd name="connsiteX0" fmla="*/ 6861 w 8289"/>
                    <a:gd name="connsiteY0" fmla="*/ 2698 h 9806"/>
                    <a:gd name="connsiteX1" fmla="*/ 511 w 8289"/>
                    <a:gd name="connsiteY1" fmla="*/ 793 h 9806"/>
                    <a:gd name="connsiteX2" fmla="*/ 2416 w 8289"/>
                    <a:gd name="connsiteY2" fmla="*/ 5873 h 9806"/>
                    <a:gd name="connsiteX3" fmla="*/ 6861 w 8289"/>
                    <a:gd name="connsiteY3" fmla="*/ 9683 h 9806"/>
                    <a:gd name="connsiteX4" fmla="*/ 6861 w 8289"/>
                    <a:gd name="connsiteY4" fmla="*/ 2698 h 98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289" h="9806">
                      <a:moveTo>
                        <a:pt x="6861" y="2698"/>
                      </a:moveTo>
                      <a:cubicBezTo>
                        <a:pt x="4956" y="-477"/>
                        <a:pt x="1781" y="-477"/>
                        <a:pt x="511" y="793"/>
                      </a:cubicBezTo>
                      <a:cubicBezTo>
                        <a:pt x="-759" y="2698"/>
                        <a:pt x="511" y="3333"/>
                        <a:pt x="2416" y="5873"/>
                      </a:cubicBezTo>
                      <a:cubicBezTo>
                        <a:pt x="3686" y="8413"/>
                        <a:pt x="4321" y="10318"/>
                        <a:pt x="6861" y="9683"/>
                      </a:cubicBezTo>
                      <a:cubicBezTo>
                        <a:pt x="8766" y="8413"/>
                        <a:pt x="8766" y="5873"/>
                        <a:pt x="6861" y="2698"/>
                      </a:cubicBezTo>
                      <a:close/>
                    </a:path>
                  </a:pathLst>
                </a:custGeom>
                <a:solidFill>
                  <a:srgbClr val="333333"/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42" name="Freeform: Shape 41">
                  <a:extLst>
                    <a:ext uri="{FF2B5EF4-FFF2-40B4-BE49-F238E27FC236}">
                      <a16:creationId xmlns:a16="http://schemas.microsoft.com/office/drawing/2014/main" xmlns="" id="{F40A4719-BA2F-6263-CDC2-B71C5084E2EB}"/>
                    </a:ext>
                  </a:extLst>
                </p:cNvPr>
                <p:cNvSpPr/>
                <p:nvPr/>
              </p:nvSpPr>
              <p:spPr>
                <a:xfrm>
                  <a:off x="5967839" y="1471136"/>
                  <a:ext cx="7983" cy="9452"/>
                </a:xfrm>
                <a:custGeom>
                  <a:avLst/>
                  <a:gdLst>
                    <a:gd name="connsiteX0" fmla="*/ 6876 w 7983"/>
                    <a:gd name="connsiteY0" fmla="*/ 2698 h 9452"/>
                    <a:gd name="connsiteX1" fmla="*/ 526 w 7983"/>
                    <a:gd name="connsiteY1" fmla="*/ 793 h 9452"/>
                    <a:gd name="connsiteX2" fmla="*/ 1796 w 7983"/>
                    <a:gd name="connsiteY2" fmla="*/ 5873 h 9452"/>
                    <a:gd name="connsiteX3" fmla="*/ 5606 w 7983"/>
                    <a:gd name="connsiteY3" fmla="*/ 9048 h 9452"/>
                    <a:gd name="connsiteX4" fmla="*/ 6876 w 7983"/>
                    <a:gd name="connsiteY4" fmla="*/ 2698 h 94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983" h="9452">
                      <a:moveTo>
                        <a:pt x="6876" y="2698"/>
                      </a:moveTo>
                      <a:cubicBezTo>
                        <a:pt x="4971" y="-477"/>
                        <a:pt x="1796" y="-477"/>
                        <a:pt x="526" y="793"/>
                      </a:cubicBezTo>
                      <a:cubicBezTo>
                        <a:pt x="-744" y="2063"/>
                        <a:pt x="526" y="3333"/>
                        <a:pt x="1796" y="5873"/>
                      </a:cubicBezTo>
                      <a:cubicBezTo>
                        <a:pt x="3066" y="8413"/>
                        <a:pt x="3701" y="10318"/>
                        <a:pt x="5606" y="9048"/>
                      </a:cubicBezTo>
                      <a:cubicBezTo>
                        <a:pt x="8146" y="8413"/>
                        <a:pt x="8781" y="5873"/>
                        <a:pt x="6876" y="2698"/>
                      </a:cubicBezTo>
                      <a:close/>
                    </a:path>
                  </a:pathLst>
                </a:custGeom>
                <a:solidFill>
                  <a:srgbClr val="373737">
                    <a:alpha val="13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43" name="Freeform: Shape 42">
                  <a:extLst>
                    <a:ext uri="{FF2B5EF4-FFF2-40B4-BE49-F238E27FC236}">
                      <a16:creationId xmlns:a16="http://schemas.microsoft.com/office/drawing/2014/main" xmlns="" id="{E2330DAB-645F-DF63-2FFD-C2EFE6A2B467}"/>
                    </a:ext>
                  </a:extLst>
                </p:cNvPr>
                <p:cNvSpPr/>
                <p:nvPr/>
              </p:nvSpPr>
              <p:spPr>
                <a:xfrm>
                  <a:off x="5968473" y="1471264"/>
                  <a:ext cx="7391" cy="9081"/>
                </a:xfrm>
                <a:custGeom>
                  <a:avLst/>
                  <a:gdLst>
                    <a:gd name="connsiteX0" fmla="*/ 6241 w 7391"/>
                    <a:gd name="connsiteY0" fmla="*/ 2570 h 9081"/>
                    <a:gd name="connsiteX1" fmla="*/ 526 w 7391"/>
                    <a:gd name="connsiteY1" fmla="*/ 1300 h 9081"/>
                    <a:gd name="connsiteX2" fmla="*/ 1796 w 7391"/>
                    <a:gd name="connsiteY2" fmla="*/ 5745 h 9081"/>
                    <a:gd name="connsiteX3" fmla="*/ 5606 w 7391"/>
                    <a:gd name="connsiteY3" fmla="*/ 8920 h 9081"/>
                    <a:gd name="connsiteX4" fmla="*/ 6241 w 7391"/>
                    <a:gd name="connsiteY4" fmla="*/ 2570 h 90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391" h="9081">
                      <a:moveTo>
                        <a:pt x="6241" y="2570"/>
                      </a:moveTo>
                      <a:cubicBezTo>
                        <a:pt x="4336" y="-605"/>
                        <a:pt x="1796" y="-605"/>
                        <a:pt x="526" y="1300"/>
                      </a:cubicBezTo>
                      <a:cubicBezTo>
                        <a:pt x="-744" y="2570"/>
                        <a:pt x="526" y="3840"/>
                        <a:pt x="1796" y="5745"/>
                      </a:cubicBezTo>
                      <a:cubicBezTo>
                        <a:pt x="3066" y="8285"/>
                        <a:pt x="3701" y="9555"/>
                        <a:pt x="5606" y="8920"/>
                      </a:cubicBezTo>
                      <a:cubicBezTo>
                        <a:pt x="7511" y="8285"/>
                        <a:pt x="8146" y="5745"/>
                        <a:pt x="6241" y="2570"/>
                      </a:cubicBezTo>
                      <a:close/>
                    </a:path>
                  </a:pathLst>
                </a:custGeom>
                <a:solidFill>
                  <a:srgbClr val="3C3C3C">
                    <a:alpha val="19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44" name="Freeform: Shape 43">
                  <a:extLst>
                    <a:ext uri="{FF2B5EF4-FFF2-40B4-BE49-F238E27FC236}">
                      <a16:creationId xmlns:a16="http://schemas.microsoft.com/office/drawing/2014/main" xmlns="" id="{42F5194A-0C10-7110-FD9F-9D38A748A991}"/>
                    </a:ext>
                  </a:extLst>
                </p:cNvPr>
                <p:cNvSpPr/>
                <p:nvPr/>
              </p:nvSpPr>
              <p:spPr>
                <a:xfrm>
                  <a:off x="5968473" y="1471264"/>
                  <a:ext cx="7391" cy="9044"/>
                </a:xfrm>
                <a:custGeom>
                  <a:avLst/>
                  <a:gdLst>
                    <a:gd name="connsiteX0" fmla="*/ 6241 w 7391"/>
                    <a:gd name="connsiteY0" fmla="*/ 2570 h 9044"/>
                    <a:gd name="connsiteX1" fmla="*/ 526 w 7391"/>
                    <a:gd name="connsiteY1" fmla="*/ 1300 h 9044"/>
                    <a:gd name="connsiteX2" fmla="*/ 1796 w 7391"/>
                    <a:gd name="connsiteY2" fmla="*/ 5745 h 9044"/>
                    <a:gd name="connsiteX3" fmla="*/ 5606 w 7391"/>
                    <a:gd name="connsiteY3" fmla="*/ 8920 h 9044"/>
                    <a:gd name="connsiteX4" fmla="*/ 6241 w 7391"/>
                    <a:gd name="connsiteY4" fmla="*/ 2570 h 90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391" h="9044">
                      <a:moveTo>
                        <a:pt x="6241" y="2570"/>
                      </a:moveTo>
                      <a:cubicBezTo>
                        <a:pt x="4336" y="-605"/>
                        <a:pt x="1796" y="-605"/>
                        <a:pt x="526" y="1300"/>
                      </a:cubicBezTo>
                      <a:cubicBezTo>
                        <a:pt x="-744" y="2570"/>
                        <a:pt x="526" y="3840"/>
                        <a:pt x="1796" y="5745"/>
                      </a:cubicBezTo>
                      <a:cubicBezTo>
                        <a:pt x="3066" y="7650"/>
                        <a:pt x="3701" y="9555"/>
                        <a:pt x="5606" y="8920"/>
                      </a:cubicBezTo>
                      <a:cubicBezTo>
                        <a:pt x="7511" y="8285"/>
                        <a:pt x="8146" y="5745"/>
                        <a:pt x="6241" y="2570"/>
                      </a:cubicBezTo>
                      <a:close/>
                    </a:path>
                  </a:pathLst>
                </a:custGeom>
                <a:solidFill>
                  <a:srgbClr val="404040">
                    <a:alpha val="25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45" name="Freeform: Shape 44">
                  <a:extLst>
                    <a:ext uri="{FF2B5EF4-FFF2-40B4-BE49-F238E27FC236}">
                      <a16:creationId xmlns:a16="http://schemas.microsoft.com/office/drawing/2014/main" xmlns="" id="{7AB3DCDF-688E-1809-1BD9-5729B7D5DDF8}"/>
                    </a:ext>
                  </a:extLst>
                </p:cNvPr>
                <p:cNvSpPr/>
                <p:nvPr/>
              </p:nvSpPr>
              <p:spPr>
                <a:xfrm>
                  <a:off x="5968473" y="1471457"/>
                  <a:ext cx="7034" cy="8852"/>
                </a:xfrm>
                <a:custGeom>
                  <a:avLst/>
                  <a:gdLst>
                    <a:gd name="connsiteX0" fmla="*/ 5606 w 7034"/>
                    <a:gd name="connsiteY0" fmla="*/ 2378 h 8852"/>
                    <a:gd name="connsiteX1" fmla="*/ 526 w 7034"/>
                    <a:gd name="connsiteY1" fmla="*/ 1108 h 8852"/>
                    <a:gd name="connsiteX2" fmla="*/ 1796 w 7034"/>
                    <a:gd name="connsiteY2" fmla="*/ 5553 h 8852"/>
                    <a:gd name="connsiteX3" fmla="*/ 5606 w 7034"/>
                    <a:gd name="connsiteY3" fmla="*/ 8728 h 8852"/>
                    <a:gd name="connsiteX4" fmla="*/ 5606 w 7034"/>
                    <a:gd name="connsiteY4" fmla="*/ 2378 h 88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034" h="8852">
                      <a:moveTo>
                        <a:pt x="5606" y="2378"/>
                      </a:moveTo>
                      <a:cubicBezTo>
                        <a:pt x="3701" y="-162"/>
                        <a:pt x="1161" y="-797"/>
                        <a:pt x="526" y="1108"/>
                      </a:cubicBezTo>
                      <a:cubicBezTo>
                        <a:pt x="-744" y="2378"/>
                        <a:pt x="526" y="3013"/>
                        <a:pt x="1796" y="5553"/>
                      </a:cubicBezTo>
                      <a:cubicBezTo>
                        <a:pt x="3066" y="7458"/>
                        <a:pt x="3701" y="9363"/>
                        <a:pt x="5606" y="8728"/>
                      </a:cubicBezTo>
                      <a:cubicBezTo>
                        <a:pt x="7511" y="7458"/>
                        <a:pt x="7511" y="5553"/>
                        <a:pt x="5606" y="2378"/>
                      </a:cubicBezTo>
                      <a:close/>
                    </a:path>
                  </a:pathLst>
                </a:custGeom>
                <a:solidFill>
                  <a:srgbClr val="444444">
                    <a:alpha val="31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47" name="Freeform: Shape 46">
                  <a:extLst>
                    <a:ext uri="{FF2B5EF4-FFF2-40B4-BE49-F238E27FC236}">
                      <a16:creationId xmlns:a16="http://schemas.microsoft.com/office/drawing/2014/main" xmlns="" id="{593E488F-8E43-20FD-4F2C-0371B5D318B1}"/>
                    </a:ext>
                  </a:extLst>
                </p:cNvPr>
                <p:cNvSpPr/>
                <p:nvPr/>
              </p:nvSpPr>
              <p:spPr>
                <a:xfrm>
                  <a:off x="5968473" y="1471730"/>
                  <a:ext cx="6756" cy="7943"/>
                </a:xfrm>
                <a:custGeom>
                  <a:avLst/>
                  <a:gdLst>
                    <a:gd name="connsiteX0" fmla="*/ 5606 w 6756"/>
                    <a:gd name="connsiteY0" fmla="*/ 2104 h 7943"/>
                    <a:gd name="connsiteX1" fmla="*/ 526 w 6756"/>
                    <a:gd name="connsiteY1" fmla="*/ 834 h 7943"/>
                    <a:gd name="connsiteX2" fmla="*/ 1796 w 6756"/>
                    <a:gd name="connsiteY2" fmla="*/ 4644 h 7943"/>
                    <a:gd name="connsiteX3" fmla="*/ 4971 w 6756"/>
                    <a:gd name="connsiteY3" fmla="*/ 7819 h 7943"/>
                    <a:gd name="connsiteX4" fmla="*/ 5606 w 6756"/>
                    <a:gd name="connsiteY4" fmla="*/ 2104 h 79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756" h="7943">
                      <a:moveTo>
                        <a:pt x="5606" y="2104"/>
                      </a:moveTo>
                      <a:cubicBezTo>
                        <a:pt x="3701" y="-436"/>
                        <a:pt x="1796" y="-436"/>
                        <a:pt x="526" y="834"/>
                      </a:cubicBezTo>
                      <a:cubicBezTo>
                        <a:pt x="-744" y="2104"/>
                        <a:pt x="526" y="2739"/>
                        <a:pt x="1796" y="4644"/>
                      </a:cubicBezTo>
                      <a:cubicBezTo>
                        <a:pt x="3066" y="6549"/>
                        <a:pt x="3701" y="8454"/>
                        <a:pt x="4971" y="7819"/>
                      </a:cubicBezTo>
                      <a:cubicBezTo>
                        <a:pt x="6876" y="7184"/>
                        <a:pt x="7511" y="5279"/>
                        <a:pt x="5606" y="2104"/>
                      </a:cubicBezTo>
                      <a:close/>
                    </a:path>
                  </a:pathLst>
                </a:custGeom>
                <a:solidFill>
                  <a:srgbClr val="484848">
                    <a:alpha val="38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48" name="Freeform: Shape 47">
                  <a:extLst>
                    <a:ext uri="{FF2B5EF4-FFF2-40B4-BE49-F238E27FC236}">
                      <a16:creationId xmlns:a16="http://schemas.microsoft.com/office/drawing/2014/main" xmlns="" id="{264A4641-725D-087E-353A-873C5EA386CE}"/>
                    </a:ext>
                  </a:extLst>
                </p:cNvPr>
                <p:cNvSpPr/>
                <p:nvPr/>
              </p:nvSpPr>
              <p:spPr>
                <a:xfrm>
                  <a:off x="5969385" y="1471730"/>
                  <a:ext cx="5896" cy="7349"/>
                </a:xfrm>
                <a:custGeom>
                  <a:avLst/>
                  <a:gdLst>
                    <a:gd name="connsiteX0" fmla="*/ 4694 w 5896"/>
                    <a:gd name="connsiteY0" fmla="*/ 2104 h 7349"/>
                    <a:gd name="connsiteX1" fmla="*/ 249 w 5896"/>
                    <a:gd name="connsiteY1" fmla="*/ 834 h 7349"/>
                    <a:gd name="connsiteX2" fmla="*/ 1519 w 5896"/>
                    <a:gd name="connsiteY2" fmla="*/ 4644 h 7349"/>
                    <a:gd name="connsiteX3" fmla="*/ 4694 w 5896"/>
                    <a:gd name="connsiteY3" fmla="*/ 7184 h 7349"/>
                    <a:gd name="connsiteX4" fmla="*/ 4694 w 5896"/>
                    <a:gd name="connsiteY4" fmla="*/ 2104 h 73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896" h="7349">
                      <a:moveTo>
                        <a:pt x="4694" y="2104"/>
                      </a:moveTo>
                      <a:cubicBezTo>
                        <a:pt x="3424" y="-436"/>
                        <a:pt x="884" y="-436"/>
                        <a:pt x="249" y="834"/>
                      </a:cubicBezTo>
                      <a:cubicBezTo>
                        <a:pt x="-386" y="2104"/>
                        <a:pt x="249" y="2739"/>
                        <a:pt x="1519" y="4644"/>
                      </a:cubicBezTo>
                      <a:cubicBezTo>
                        <a:pt x="2789" y="6549"/>
                        <a:pt x="3424" y="7819"/>
                        <a:pt x="4694" y="7184"/>
                      </a:cubicBezTo>
                      <a:cubicBezTo>
                        <a:pt x="5964" y="7184"/>
                        <a:pt x="6599" y="4644"/>
                        <a:pt x="4694" y="2104"/>
                      </a:cubicBezTo>
                      <a:close/>
                    </a:path>
                  </a:pathLst>
                </a:custGeom>
                <a:solidFill>
                  <a:srgbClr val="4C4C4C">
                    <a:alpha val="44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49" name="Freeform: Shape 48">
                  <a:extLst>
                    <a:ext uri="{FF2B5EF4-FFF2-40B4-BE49-F238E27FC236}">
                      <a16:creationId xmlns:a16="http://schemas.microsoft.com/office/drawing/2014/main" xmlns="" id="{DABFDABF-FF85-8927-48E9-8519CE3F83A0}"/>
                    </a:ext>
                  </a:extLst>
                </p:cNvPr>
                <p:cNvSpPr/>
                <p:nvPr/>
              </p:nvSpPr>
              <p:spPr>
                <a:xfrm>
                  <a:off x="5969385" y="1472365"/>
                  <a:ext cx="5646" cy="7349"/>
                </a:xfrm>
                <a:custGeom>
                  <a:avLst/>
                  <a:gdLst>
                    <a:gd name="connsiteX0" fmla="*/ 4694 w 5646"/>
                    <a:gd name="connsiteY0" fmla="*/ 2104 h 7349"/>
                    <a:gd name="connsiteX1" fmla="*/ 249 w 5646"/>
                    <a:gd name="connsiteY1" fmla="*/ 834 h 7349"/>
                    <a:gd name="connsiteX2" fmla="*/ 1519 w 5646"/>
                    <a:gd name="connsiteY2" fmla="*/ 4644 h 7349"/>
                    <a:gd name="connsiteX3" fmla="*/ 4694 w 5646"/>
                    <a:gd name="connsiteY3" fmla="*/ 7184 h 7349"/>
                    <a:gd name="connsiteX4" fmla="*/ 4694 w 5646"/>
                    <a:gd name="connsiteY4" fmla="*/ 2104 h 73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646" h="7349">
                      <a:moveTo>
                        <a:pt x="4694" y="2104"/>
                      </a:moveTo>
                      <a:cubicBezTo>
                        <a:pt x="3424" y="-436"/>
                        <a:pt x="884" y="-436"/>
                        <a:pt x="249" y="834"/>
                      </a:cubicBezTo>
                      <a:cubicBezTo>
                        <a:pt x="-386" y="2104"/>
                        <a:pt x="249" y="2739"/>
                        <a:pt x="1519" y="4644"/>
                      </a:cubicBezTo>
                      <a:cubicBezTo>
                        <a:pt x="2789" y="6549"/>
                        <a:pt x="2789" y="7819"/>
                        <a:pt x="4694" y="7184"/>
                      </a:cubicBezTo>
                      <a:cubicBezTo>
                        <a:pt x="5964" y="6549"/>
                        <a:pt x="5964" y="4009"/>
                        <a:pt x="4694" y="2104"/>
                      </a:cubicBezTo>
                      <a:close/>
                    </a:path>
                  </a:pathLst>
                </a:custGeom>
                <a:solidFill>
                  <a:srgbClr val="515151">
                    <a:alpha val="50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50" name="Freeform: Shape 49">
                  <a:extLst>
                    <a:ext uri="{FF2B5EF4-FFF2-40B4-BE49-F238E27FC236}">
                      <a16:creationId xmlns:a16="http://schemas.microsoft.com/office/drawing/2014/main" xmlns="" id="{5CBFA6BA-815F-ADFE-8FED-AE3A989DC140}"/>
                    </a:ext>
                  </a:extLst>
                </p:cNvPr>
                <p:cNvSpPr/>
                <p:nvPr/>
              </p:nvSpPr>
              <p:spPr>
                <a:xfrm>
                  <a:off x="5969385" y="1472365"/>
                  <a:ext cx="5646" cy="6714"/>
                </a:xfrm>
                <a:custGeom>
                  <a:avLst/>
                  <a:gdLst>
                    <a:gd name="connsiteX0" fmla="*/ 4694 w 5646"/>
                    <a:gd name="connsiteY0" fmla="*/ 2104 h 6714"/>
                    <a:gd name="connsiteX1" fmla="*/ 249 w 5646"/>
                    <a:gd name="connsiteY1" fmla="*/ 834 h 6714"/>
                    <a:gd name="connsiteX2" fmla="*/ 1519 w 5646"/>
                    <a:gd name="connsiteY2" fmla="*/ 4009 h 6714"/>
                    <a:gd name="connsiteX3" fmla="*/ 4694 w 5646"/>
                    <a:gd name="connsiteY3" fmla="*/ 6549 h 6714"/>
                    <a:gd name="connsiteX4" fmla="*/ 4694 w 5646"/>
                    <a:gd name="connsiteY4" fmla="*/ 2104 h 67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646" h="6714">
                      <a:moveTo>
                        <a:pt x="4694" y="2104"/>
                      </a:moveTo>
                      <a:cubicBezTo>
                        <a:pt x="3424" y="-436"/>
                        <a:pt x="1519" y="-436"/>
                        <a:pt x="249" y="834"/>
                      </a:cubicBezTo>
                      <a:cubicBezTo>
                        <a:pt x="-386" y="2104"/>
                        <a:pt x="249" y="2739"/>
                        <a:pt x="1519" y="4009"/>
                      </a:cubicBezTo>
                      <a:cubicBezTo>
                        <a:pt x="2789" y="5914"/>
                        <a:pt x="2789" y="7184"/>
                        <a:pt x="4694" y="6549"/>
                      </a:cubicBezTo>
                      <a:cubicBezTo>
                        <a:pt x="5964" y="5914"/>
                        <a:pt x="5964" y="4009"/>
                        <a:pt x="4694" y="2104"/>
                      </a:cubicBezTo>
                      <a:close/>
                    </a:path>
                  </a:pathLst>
                </a:custGeom>
                <a:solidFill>
                  <a:srgbClr val="555555">
                    <a:alpha val="56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53" name="Freeform: Shape 52">
                  <a:extLst>
                    <a:ext uri="{FF2B5EF4-FFF2-40B4-BE49-F238E27FC236}">
                      <a16:creationId xmlns:a16="http://schemas.microsoft.com/office/drawing/2014/main" xmlns="" id="{BD92A3CD-4BC1-4A91-E336-B092807D05BB}"/>
                    </a:ext>
                  </a:extLst>
                </p:cNvPr>
                <p:cNvSpPr/>
                <p:nvPr/>
              </p:nvSpPr>
              <p:spPr>
                <a:xfrm>
                  <a:off x="5970020" y="1472539"/>
                  <a:ext cx="4792" cy="6501"/>
                </a:xfrm>
                <a:custGeom>
                  <a:avLst/>
                  <a:gdLst>
                    <a:gd name="connsiteX0" fmla="*/ 4059 w 4792"/>
                    <a:gd name="connsiteY0" fmla="*/ 1931 h 6501"/>
                    <a:gd name="connsiteX1" fmla="*/ 249 w 4792"/>
                    <a:gd name="connsiteY1" fmla="*/ 661 h 6501"/>
                    <a:gd name="connsiteX2" fmla="*/ 1519 w 4792"/>
                    <a:gd name="connsiteY2" fmla="*/ 3836 h 6501"/>
                    <a:gd name="connsiteX3" fmla="*/ 4059 w 4792"/>
                    <a:gd name="connsiteY3" fmla="*/ 6376 h 6501"/>
                    <a:gd name="connsiteX4" fmla="*/ 4059 w 4792"/>
                    <a:gd name="connsiteY4" fmla="*/ 1931 h 65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792" h="6501">
                      <a:moveTo>
                        <a:pt x="4059" y="1931"/>
                      </a:moveTo>
                      <a:cubicBezTo>
                        <a:pt x="2789" y="26"/>
                        <a:pt x="884" y="-609"/>
                        <a:pt x="249" y="661"/>
                      </a:cubicBezTo>
                      <a:cubicBezTo>
                        <a:pt x="-386" y="1931"/>
                        <a:pt x="249" y="2566"/>
                        <a:pt x="1519" y="3836"/>
                      </a:cubicBezTo>
                      <a:cubicBezTo>
                        <a:pt x="2789" y="5106"/>
                        <a:pt x="2789" y="7011"/>
                        <a:pt x="4059" y="6376"/>
                      </a:cubicBezTo>
                      <a:cubicBezTo>
                        <a:pt x="4694" y="5741"/>
                        <a:pt x="5329" y="3836"/>
                        <a:pt x="4059" y="1931"/>
                      </a:cubicBezTo>
                      <a:close/>
                    </a:path>
                  </a:pathLst>
                </a:custGeom>
                <a:solidFill>
                  <a:srgbClr val="595959">
                    <a:alpha val="63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54" name="Freeform: Shape 53">
                  <a:extLst>
                    <a:ext uri="{FF2B5EF4-FFF2-40B4-BE49-F238E27FC236}">
                      <a16:creationId xmlns:a16="http://schemas.microsoft.com/office/drawing/2014/main" xmlns="" id="{4B235378-0DF5-A26D-2635-BD940E727DA8}"/>
                    </a:ext>
                  </a:extLst>
                </p:cNvPr>
                <p:cNvSpPr/>
                <p:nvPr/>
              </p:nvSpPr>
              <p:spPr>
                <a:xfrm>
                  <a:off x="5969371" y="1472820"/>
                  <a:ext cx="4958" cy="6094"/>
                </a:xfrm>
                <a:custGeom>
                  <a:avLst/>
                  <a:gdLst>
                    <a:gd name="connsiteX0" fmla="*/ 4073 w 4958"/>
                    <a:gd name="connsiteY0" fmla="*/ 1650 h 6094"/>
                    <a:gd name="connsiteX1" fmla="*/ 263 w 4958"/>
                    <a:gd name="connsiteY1" fmla="*/ 380 h 6094"/>
                    <a:gd name="connsiteX2" fmla="*/ 898 w 4958"/>
                    <a:gd name="connsiteY2" fmla="*/ 3555 h 6094"/>
                    <a:gd name="connsiteX3" fmla="*/ 3438 w 4958"/>
                    <a:gd name="connsiteY3" fmla="*/ 6095 h 6094"/>
                    <a:gd name="connsiteX4" fmla="*/ 4073 w 4958"/>
                    <a:gd name="connsiteY4" fmla="*/ 1650 h 60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958" h="6094">
                      <a:moveTo>
                        <a:pt x="4073" y="1650"/>
                      </a:moveTo>
                      <a:cubicBezTo>
                        <a:pt x="2803" y="-255"/>
                        <a:pt x="898" y="-255"/>
                        <a:pt x="263" y="380"/>
                      </a:cubicBezTo>
                      <a:cubicBezTo>
                        <a:pt x="-372" y="1015"/>
                        <a:pt x="263" y="2285"/>
                        <a:pt x="898" y="3555"/>
                      </a:cubicBezTo>
                      <a:cubicBezTo>
                        <a:pt x="1533" y="4825"/>
                        <a:pt x="2168" y="6095"/>
                        <a:pt x="3438" y="6095"/>
                      </a:cubicBezTo>
                      <a:cubicBezTo>
                        <a:pt x="5343" y="5460"/>
                        <a:pt x="5343" y="3555"/>
                        <a:pt x="4073" y="1650"/>
                      </a:cubicBezTo>
                      <a:close/>
                    </a:path>
                  </a:pathLst>
                </a:custGeom>
                <a:solidFill>
                  <a:srgbClr val="5D5D5D">
                    <a:alpha val="69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55" name="Freeform: Shape 54">
                  <a:extLst>
                    <a:ext uri="{FF2B5EF4-FFF2-40B4-BE49-F238E27FC236}">
                      <a16:creationId xmlns:a16="http://schemas.microsoft.com/office/drawing/2014/main" xmlns="" id="{09AC52FE-7D96-767B-EF27-A6839849BFD1}"/>
                    </a:ext>
                  </a:extLst>
                </p:cNvPr>
                <p:cNvSpPr/>
                <p:nvPr/>
              </p:nvSpPr>
              <p:spPr>
                <a:xfrm>
                  <a:off x="5970006" y="1472820"/>
                  <a:ext cx="4390" cy="5628"/>
                </a:xfrm>
                <a:custGeom>
                  <a:avLst/>
                  <a:gdLst>
                    <a:gd name="connsiteX0" fmla="*/ 3438 w 4390"/>
                    <a:gd name="connsiteY0" fmla="*/ 1650 h 5628"/>
                    <a:gd name="connsiteX1" fmla="*/ 263 w 4390"/>
                    <a:gd name="connsiteY1" fmla="*/ 380 h 5628"/>
                    <a:gd name="connsiteX2" fmla="*/ 898 w 4390"/>
                    <a:gd name="connsiteY2" fmla="*/ 3555 h 5628"/>
                    <a:gd name="connsiteX3" fmla="*/ 3438 w 4390"/>
                    <a:gd name="connsiteY3" fmla="*/ 5460 h 5628"/>
                    <a:gd name="connsiteX4" fmla="*/ 3438 w 4390"/>
                    <a:gd name="connsiteY4" fmla="*/ 1650 h 56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390" h="5628">
                      <a:moveTo>
                        <a:pt x="3438" y="1650"/>
                      </a:moveTo>
                      <a:cubicBezTo>
                        <a:pt x="2168" y="-255"/>
                        <a:pt x="898" y="-255"/>
                        <a:pt x="263" y="380"/>
                      </a:cubicBezTo>
                      <a:cubicBezTo>
                        <a:pt x="-372" y="1015"/>
                        <a:pt x="263" y="1650"/>
                        <a:pt x="898" y="3555"/>
                      </a:cubicBezTo>
                      <a:cubicBezTo>
                        <a:pt x="1533" y="4825"/>
                        <a:pt x="2168" y="6095"/>
                        <a:pt x="3438" y="5460"/>
                      </a:cubicBezTo>
                      <a:cubicBezTo>
                        <a:pt x="4708" y="5460"/>
                        <a:pt x="4708" y="3555"/>
                        <a:pt x="3438" y="1650"/>
                      </a:cubicBezTo>
                      <a:close/>
                    </a:path>
                  </a:pathLst>
                </a:custGeom>
                <a:solidFill>
                  <a:srgbClr val="626262">
                    <a:alpha val="75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56" name="Freeform: Shape 55">
                  <a:extLst>
                    <a:ext uri="{FF2B5EF4-FFF2-40B4-BE49-F238E27FC236}">
                      <a16:creationId xmlns:a16="http://schemas.microsoft.com/office/drawing/2014/main" xmlns="" id="{EEEB17FE-EEE2-0611-F2F0-0C83FF28C544}"/>
                    </a:ext>
                  </a:extLst>
                </p:cNvPr>
                <p:cNvSpPr/>
                <p:nvPr/>
              </p:nvSpPr>
              <p:spPr>
                <a:xfrm>
                  <a:off x="5970006" y="1472820"/>
                  <a:ext cx="4390" cy="4993"/>
                </a:xfrm>
                <a:custGeom>
                  <a:avLst/>
                  <a:gdLst>
                    <a:gd name="connsiteX0" fmla="*/ 3438 w 4390"/>
                    <a:gd name="connsiteY0" fmla="*/ 1650 h 4993"/>
                    <a:gd name="connsiteX1" fmla="*/ 263 w 4390"/>
                    <a:gd name="connsiteY1" fmla="*/ 380 h 4993"/>
                    <a:gd name="connsiteX2" fmla="*/ 898 w 4390"/>
                    <a:gd name="connsiteY2" fmla="*/ 2920 h 4993"/>
                    <a:gd name="connsiteX3" fmla="*/ 3438 w 4390"/>
                    <a:gd name="connsiteY3" fmla="*/ 4825 h 4993"/>
                    <a:gd name="connsiteX4" fmla="*/ 3438 w 4390"/>
                    <a:gd name="connsiteY4" fmla="*/ 1650 h 49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390" h="4993">
                      <a:moveTo>
                        <a:pt x="3438" y="1650"/>
                      </a:moveTo>
                      <a:cubicBezTo>
                        <a:pt x="2168" y="-255"/>
                        <a:pt x="898" y="-255"/>
                        <a:pt x="263" y="380"/>
                      </a:cubicBezTo>
                      <a:cubicBezTo>
                        <a:pt x="-372" y="1015"/>
                        <a:pt x="263" y="1650"/>
                        <a:pt x="898" y="2920"/>
                      </a:cubicBezTo>
                      <a:cubicBezTo>
                        <a:pt x="1533" y="4190"/>
                        <a:pt x="2168" y="5460"/>
                        <a:pt x="3438" y="4825"/>
                      </a:cubicBezTo>
                      <a:cubicBezTo>
                        <a:pt x="4708" y="4825"/>
                        <a:pt x="4708" y="3555"/>
                        <a:pt x="3438" y="1650"/>
                      </a:cubicBezTo>
                      <a:close/>
                    </a:path>
                  </a:pathLst>
                </a:custGeom>
                <a:solidFill>
                  <a:srgbClr val="666666">
                    <a:alpha val="81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57" name="Freeform: Shape 56">
                  <a:extLst>
                    <a:ext uri="{FF2B5EF4-FFF2-40B4-BE49-F238E27FC236}">
                      <a16:creationId xmlns:a16="http://schemas.microsoft.com/office/drawing/2014/main" xmlns="" id="{7DE22A8C-8CB9-DE66-520C-25C9F9E7E95D}"/>
                    </a:ext>
                  </a:extLst>
                </p:cNvPr>
                <p:cNvSpPr/>
                <p:nvPr/>
              </p:nvSpPr>
              <p:spPr>
                <a:xfrm>
                  <a:off x="5970006" y="1473142"/>
                  <a:ext cx="4130" cy="5306"/>
                </a:xfrm>
                <a:custGeom>
                  <a:avLst/>
                  <a:gdLst>
                    <a:gd name="connsiteX0" fmla="*/ 3438 w 4130"/>
                    <a:gd name="connsiteY0" fmla="*/ 1327 h 5306"/>
                    <a:gd name="connsiteX1" fmla="*/ 263 w 4130"/>
                    <a:gd name="connsiteY1" fmla="*/ 692 h 5306"/>
                    <a:gd name="connsiteX2" fmla="*/ 898 w 4130"/>
                    <a:gd name="connsiteY2" fmla="*/ 3232 h 5306"/>
                    <a:gd name="connsiteX3" fmla="*/ 2803 w 4130"/>
                    <a:gd name="connsiteY3" fmla="*/ 5137 h 5306"/>
                    <a:gd name="connsiteX4" fmla="*/ 3438 w 4130"/>
                    <a:gd name="connsiteY4" fmla="*/ 1327 h 53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130" h="5306">
                      <a:moveTo>
                        <a:pt x="3438" y="1327"/>
                      </a:moveTo>
                      <a:cubicBezTo>
                        <a:pt x="2168" y="57"/>
                        <a:pt x="898" y="-578"/>
                        <a:pt x="263" y="692"/>
                      </a:cubicBezTo>
                      <a:cubicBezTo>
                        <a:pt x="-372" y="1327"/>
                        <a:pt x="263" y="1962"/>
                        <a:pt x="898" y="3232"/>
                      </a:cubicBezTo>
                      <a:cubicBezTo>
                        <a:pt x="1533" y="4502"/>
                        <a:pt x="2168" y="5772"/>
                        <a:pt x="2803" y="5137"/>
                      </a:cubicBezTo>
                      <a:cubicBezTo>
                        <a:pt x="4073" y="4502"/>
                        <a:pt x="4708" y="3232"/>
                        <a:pt x="3438" y="1327"/>
                      </a:cubicBezTo>
                      <a:close/>
                    </a:path>
                  </a:pathLst>
                </a:custGeom>
                <a:solidFill>
                  <a:srgbClr val="6A6A6A">
                    <a:alpha val="88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58" name="Freeform: Shape 57">
                  <a:extLst>
                    <a:ext uri="{FF2B5EF4-FFF2-40B4-BE49-F238E27FC236}">
                      <a16:creationId xmlns:a16="http://schemas.microsoft.com/office/drawing/2014/main" xmlns="" id="{EEE34CE2-D7CF-792E-2E7B-577A1B6AA289}"/>
                    </a:ext>
                  </a:extLst>
                </p:cNvPr>
                <p:cNvSpPr/>
                <p:nvPr/>
              </p:nvSpPr>
              <p:spPr>
                <a:xfrm>
                  <a:off x="5970641" y="1473142"/>
                  <a:ext cx="3279" cy="5137"/>
                </a:xfrm>
                <a:custGeom>
                  <a:avLst/>
                  <a:gdLst>
                    <a:gd name="connsiteX0" fmla="*/ 2803 w 3279"/>
                    <a:gd name="connsiteY0" fmla="*/ 1327 h 5137"/>
                    <a:gd name="connsiteX1" fmla="*/ 263 w 3279"/>
                    <a:gd name="connsiteY1" fmla="*/ 692 h 5137"/>
                    <a:gd name="connsiteX2" fmla="*/ 898 w 3279"/>
                    <a:gd name="connsiteY2" fmla="*/ 3232 h 5137"/>
                    <a:gd name="connsiteX3" fmla="*/ 2803 w 3279"/>
                    <a:gd name="connsiteY3" fmla="*/ 5137 h 5137"/>
                    <a:gd name="connsiteX4" fmla="*/ 2803 w 3279"/>
                    <a:gd name="connsiteY4" fmla="*/ 1327 h 51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279" h="5137">
                      <a:moveTo>
                        <a:pt x="2803" y="1327"/>
                      </a:moveTo>
                      <a:cubicBezTo>
                        <a:pt x="2168" y="57"/>
                        <a:pt x="898" y="-578"/>
                        <a:pt x="263" y="692"/>
                      </a:cubicBezTo>
                      <a:cubicBezTo>
                        <a:pt x="-372" y="1327"/>
                        <a:pt x="263" y="1962"/>
                        <a:pt x="898" y="3232"/>
                      </a:cubicBezTo>
                      <a:cubicBezTo>
                        <a:pt x="1533" y="4502"/>
                        <a:pt x="2168" y="5137"/>
                        <a:pt x="2803" y="5137"/>
                      </a:cubicBezTo>
                      <a:cubicBezTo>
                        <a:pt x="3438" y="4502"/>
                        <a:pt x="3438" y="3232"/>
                        <a:pt x="2803" y="1327"/>
                      </a:cubicBezTo>
                      <a:close/>
                    </a:path>
                  </a:pathLst>
                </a:custGeom>
                <a:solidFill>
                  <a:srgbClr val="6E6E6E">
                    <a:alpha val="94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59" name="Freeform: Shape 58">
                  <a:extLst>
                    <a:ext uri="{FF2B5EF4-FFF2-40B4-BE49-F238E27FC236}">
                      <a16:creationId xmlns:a16="http://schemas.microsoft.com/office/drawing/2014/main" xmlns="" id="{2F2E56D5-7C4E-0EC4-BA9E-292336CA5AEC}"/>
                    </a:ext>
                  </a:extLst>
                </p:cNvPr>
                <p:cNvSpPr/>
                <p:nvPr/>
              </p:nvSpPr>
              <p:spPr>
                <a:xfrm>
                  <a:off x="5970641" y="1473417"/>
                  <a:ext cx="3279" cy="4227"/>
                </a:xfrm>
                <a:custGeom>
                  <a:avLst/>
                  <a:gdLst>
                    <a:gd name="connsiteX0" fmla="*/ 2803 w 3279"/>
                    <a:gd name="connsiteY0" fmla="*/ 1052 h 4227"/>
                    <a:gd name="connsiteX1" fmla="*/ 263 w 3279"/>
                    <a:gd name="connsiteY1" fmla="*/ 417 h 4227"/>
                    <a:gd name="connsiteX2" fmla="*/ 898 w 3279"/>
                    <a:gd name="connsiteY2" fmla="*/ 2322 h 4227"/>
                    <a:gd name="connsiteX3" fmla="*/ 2803 w 3279"/>
                    <a:gd name="connsiteY3" fmla="*/ 4227 h 4227"/>
                    <a:gd name="connsiteX4" fmla="*/ 2803 w 3279"/>
                    <a:gd name="connsiteY4" fmla="*/ 1052 h 42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279" h="4227">
                      <a:moveTo>
                        <a:pt x="2803" y="1052"/>
                      </a:moveTo>
                      <a:cubicBezTo>
                        <a:pt x="2168" y="-218"/>
                        <a:pt x="898" y="-218"/>
                        <a:pt x="263" y="417"/>
                      </a:cubicBezTo>
                      <a:cubicBezTo>
                        <a:pt x="-372" y="1052"/>
                        <a:pt x="263" y="1687"/>
                        <a:pt x="898" y="2322"/>
                      </a:cubicBezTo>
                      <a:cubicBezTo>
                        <a:pt x="1533" y="3592"/>
                        <a:pt x="2168" y="4227"/>
                        <a:pt x="2803" y="4227"/>
                      </a:cubicBezTo>
                      <a:cubicBezTo>
                        <a:pt x="3438" y="4227"/>
                        <a:pt x="3438" y="2957"/>
                        <a:pt x="2803" y="1052"/>
                      </a:cubicBezTo>
                      <a:close/>
                    </a:path>
                  </a:pathLst>
                </a:custGeom>
                <a:solidFill>
                  <a:srgbClr val="727272"/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</p:grp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xmlns="" id="{12A7DD49-B7B0-4FAE-1FB0-32DB16D0C8B7}"/>
                  </a:ext>
                </a:extLst>
              </p:cNvPr>
              <p:cNvSpPr/>
              <p:nvPr/>
            </p:nvSpPr>
            <p:spPr>
              <a:xfrm>
                <a:off x="5955029" y="1467485"/>
                <a:ext cx="22860" cy="22859"/>
              </a:xfrm>
              <a:custGeom>
                <a:avLst/>
                <a:gdLst>
                  <a:gd name="connsiteX0" fmla="*/ 0 w 22860"/>
                  <a:gd name="connsiteY0" fmla="*/ 11430 h 22859"/>
                  <a:gd name="connsiteX1" fmla="*/ 11430 w 22860"/>
                  <a:gd name="connsiteY1" fmla="*/ 0 h 22859"/>
                  <a:gd name="connsiteX2" fmla="*/ 22860 w 22860"/>
                  <a:gd name="connsiteY2" fmla="*/ 11430 h 22859"/>
                  <a:gd name="connsiteX3" fmla="*/ 11430 w 22860"/>
                  <a:gd name="connsiteY3" fmla="*/ 22860 h 22859"/>
                  <a:gd name="connsiteX4" fmla="*/ 0 w 22860"/>
                  <a:gd name="connsiteY4" fmla="*/ 11430 h 22859"/>
                  <a:gd name="connsiteX5" fmla="*/ 22225 w 22860"/>
                  <a:gd name="connsiteY5" fmla="*/ 11430 h 22859"/>
                  <a:gd name="connsiteX6" fmla="*/ 11430 w 22860"/>
                  <a:gd name="connsiteY6" fmla="*/ 635 h 22859"/>
                  <a:gd name="connsiteX7" fmla="*/ 635 w 22860"/>
                  <a:gd name="connsiteY7" fmla="*/ 11430 h 22859"/>
                  <a:gd name="connsiteX8" fmla="*/ 11430 w 22860"/>
                  <a:gd name="connsiteY8" fmla="*/ 22225 h 22859"/>
                  <a:gd name="connsiteX9" fmla="*/ 22225 w 22860"/>
                  <a:gd name="connsiteY9" fmla="*/ 11430 h 228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2860" h="22859">
                    <a:moveTo>
                      <a:pt x="0" y="11430"/>
                    </a:moveTo>
                    <a:cubicBezTo>
                      <a:pt x="0" y="5080"/>
                      <a:pt x="5080" y="0"/>
                      <a:pt x="11430" y="0"/>
                    </a:cubicBezTo>
                    <a:cubicBezTo>
                      <a:pt x="17780" y="0"/>
                      <a:pt x="22860" y="5080"/>
                      <a:pt x="22860" y="11430"/>
                    </a:cubicBezTo>
                    <a:cubicBezTo>
                      <a:pt x="22860" y="17780"/>
                      <a:pt x="17780" y="22860"/>
                      <a:pt x="11430" y="22860"/>
                    </a:cubicBezTo>
                    <a:cubicBezTo>
                      <a:pt x="5080" y="22860"/>
                      <a:pt x="0" y="17780"/>
                      <a:pt x="0" y="11430"/>
                    </a:cubicBezTo>
                    <a:close/>
                    <a:moveTo>
                      <a:pt x="22225" y="11430"/>
                    </a:moveTo>
                    <a:cubicBezTo>
                      <a:pt x="22225" y="5715"/>
                      <a:pt x="17145" y="635"/>
                      <a:pt x="11430" y="635"/>
                    </a:cubicBezTo>
                    <a:cubicBezTo>
                      <a:pt x="5715" y="635"/>
                      <a:pt x="635" y="5715"/>
                      <a:pt x="635" y="11430"/>
                    </a:cubicBezTo>
                    <a:cubicBezTo>
                      <a:pt x="635" y="17145"/>
                      <a:pt x="5715" y="22225"/>
                      <a:pt x="11430" y="22225"/>
                    </a:cubicBezTo>
                    <a:cubicBezTo>
                      <a:pt x="17145" y="22225"/>
                      <a:pt x="22225" y="17145"/>
                      <a:pt x="22225" y="11430"/>
                    </a:cubicBezTo>
                    <a:close/>
                  </a:path>
                </a:pathLst>
              </a:custGeom>
              <a:solidFill>
                <a:srgbClr val="080808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xmlns="" id="{4E553068-9591-940D-F292-ADCB99B960DE}"/>
                  </a:ext>
                </a:extLst>
              </p:cNvPr>
              <p:cNvSpPr/>
              <p:nvPr/>
            </p:nvSpPr>
            <p:spPr>
              <a:xfrm>
                <a:off x="5966459" y="1476375"/>
                <a:ext cx="2540" cy="2539"/>
              </a:xfrm>
              <a:custGeom>
                <a:avLst/>
                <a:gdLst>
                  <a:gd name="connsiteX0" fmla="*/ 1270 w 2540"/>
                  <a:gd name="connsiteY0" fmla="*/ 2540 h 2539"/>
                  <a:gd name="connsiteX1" fmla="*/ 0 w 2540"/>
                  <a:gd name="connsiteY1" fmla="*/ 1270 h 2539"/>
                  <a:gd name="connsiteX2" fmla="*/ 1270 w 2540"/>
                  <a:gd name="connsiteY2" fmla="*/ 0 h 2539"/>
                  <a:gd name="connsiteX3" fmla="*/ 2540 w 2540"/>
                  <a:gd name="connsiteY3" fmla="*/ 1270 h 2539"/>
                  <a:gd name="connsiteX4" fmla="*/ 1270 w 2540"/>
                  <a:gd name="connsiteY4" fmla="*/ 2540 h 25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40" h="2539">
                    <a:moveTo>
                      <a:pt x="1270" y="2540"/>
                    </a:moveTo>
                    <a:cubicBezTo>
                      <a:pt x="635" y="2540"/>
                      <a:pt x="0" y="1905"/>
                      <a:pt x="0" y="1270"/>
                    </a:cubicBezTo>
                    <a:cubicBezTo>
                      <a:pt x="0" y="635"/>
                      <a:pt x="635" y="0"/>
                      <a:pt x="1270" y="0"/>
                    </a:cubicBezTo>
                    <a:cubicBezTo>
                      <a:pt x="1905" y="0"/>
                      <a:pt x="2540" y="635"/>
                      <a:pt x="2540" y="1270"/>
                    </a:cubicBezTo>
                    <a:cubicBezTo>
                      <a:pt x="2540" y="1905"/>
                      <a:pt x="1905" y="2540"/>
                      <a:pt x="1270" y="2540"/>
                    </a:cubicBezTo>
                    <a:close/>
                  </a:path>
                </a:pathLst>
              </a:custGeom>
              <a:solidFill>
                <a:srgbClr val="636363">
                  <a:alpha val="30000"/>
                </a:srgbClr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xmlns="" id="{A51846DD-BA5E-EADE-8854-93450598D0C6}"/>
                  </a:ext>
                </a:extLst>
              </p:cNvPr>
              <p:cNvSpPr/>
              <p:nvPr/>
            </p:nvSpPr>
            <p:spPr>
              <a:xfrm>
                <a:off x="5967253" y="1476375"/>
                <a:ext cx="758" cy="1269"/>
              </a:xfrm>
              <a:custGeom>
                <a:avLst/>
                <a:gdLst>
                  <a:gd name="connsiteX0" fmla="*/ 476 w 758"/>
                  <a:gd name="connsiteY0" fmla="*/ 1270 h 1269"/>
                  <a:gd name="connsiteX1" fmla="*/ 476 w 758"/>
                  <a:gd name="connsiteY1" fmla="*/ 1270 h 1269"/>
                  <a:gd name="connsiteX2" fmla="*/ 476 w 758"/>
                  <a:gd name="connsiteY2" fmla="*/ 0 h 1269"/>
                  <a:gd name="connsiteX3" fmla="*/ 476 w 758"/>
                  <a:gd name="connsiteY3" fmla="*/ 1270 h 1269"/>
                  <a:gd name="connsiteX4" fmla="*/ 476 w 758"/>
                  <a:gd name="connsiteY4" fmla="*/ 1270 h 12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58" h="1269">
                    <a:moveTo>
                      <a:pt x="476" y="1270"/>
                    </a:moveTo>
                    <a:cubicBezTo>
                      <a:pt x="-159" y="1270"/>
                      <a:pt x="-159" y="1270"/>
                      <a:pt x="476" y="1270"/>
                    </a:cubicBezTo>
                    <a:cubicBezTo>
                      <a:pt x="-159" y="635"/>
                      <a:pt x="476" y="0"/>
                      <a:pt x="476" y="0"/>
                    </a:cubicBezTo>
                    <a:cubicBezTo>
                      <a:pt x="476" y="635"/>
                      <a:pt x="1111" y="635"/>
                      <a:pt x="476" y="1270"/>
                    </a:cubicBezTo>
                    <a:cubicBezTo>
                      <a:pt x="1111" y="1270"/>
                      <a:pt x="476" y="1270"/>
                      <a:pt x="476" y="1270"/>
                    </a:cubicBezTo>
                    <a:close/>
                  </a:path>
                </a:pathLst>
              </a:custGeom>
              <a:solidFill>
                <a:srgbClr val="636363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xmlns="" id="{4CC650BC-F3EE-633F-9DC8-5AE8B56EF71E}"/>
                  </a:ext>
                </a:extLst>
              </p:cNvPr>
              <p:cNvSpPr/>
              <p:nvPr/>
            </p:nvSpPr>
            <p:spPr>
              <a:xfrm>
                <a:off x="5963920" y="1478280"/>
                <a:ext cx="2539" cy="2539"/>
              </a:xfrm>
              <a:custGeom>
                <a:avLst/>
                <a:gdLst>
                  <a:gd name="connsiteX0" fmla="*/ 1270 w 2539"/>
                  <a:gd name="connsiteY0" fmla="*/ 2540 h 2539"/>
                  <a:gd name="connsiteX1" fmla="*/ 0 w 2539"/>
                  <a:gd name="connsiteY1" fmla="*/ 1270 h 2539"/>
                  <a:gd name="connsiteX2" fmla="*/ 1270 w 2539"/>
                  <a:gd name="connsiteY2" fmla="*/ 0 h 2539"/>
                  <a:gd name="connsiteX3" fmla="*/ 2540 w 2539"/>
                  <a:gd name="connsiteY3" fmla="*/ 1270 h 2539"/>
                  <a:gd name="connsiteX4" fmla="*/ 1270 w 2539"/>
                  <a:gd name="connsiteY4" fmla="*/ 2540 h 25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39" h="2539">
                    <a:moveTo>
                      <a:pt x="1270" y="2540"/>
                    </a:moveTo>
                    <a:cubicBezTo>
                      <a:pt x="635" y="2540"/>
                      <a:pt x="0" y="1905"/>
                      <a:pt x="0" y="1270"/>
                    </a:cubicBezTo>
                    <a:cubicBezTo>
                      <a:pt x="0" y="635"/>
                      <a:pt x="635" y="0"/>
                      <a:pt x="1270" y="0"/>
                    </a:cubicBezTo>
                    <a:cubicBezTo>
                      <a:pt x="1905" y="0"/>
                      <a:pt x="2540" y="635"/>
                      <a:pt x="2540" y="1270"/>
                    </a:cubicBezTo>
                    <a:cubicBezTo>
                      <a:pt x="1905" y="1905"/>
                      <a:pt x="1905" y="2540"/>
                      <a:pt x="1270" y="2540"/>
                    </a:cubicBezTo>
                    <a:close/>
                  </a:path>
                </a:pathLst>
              </a:custGeom>
              <a:solidFill>
                <a:srgbClr val="636363">
                  <a:alpha val="30000"/>
                </a:srgbClr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xmlns="" id="{279C6CFD-2440-DBB8-1FD8-D3AE06178D84}"/>
                  </a:ext>
                </a:extLst>
              </p:cNvPr>
              <p:cNvSpPr/>
              <p:nvPr/>
            </p:nvSpPr>
            <p:spPr>
              <a:xfrm>
                <a:off x="5964272" y="1478914"/>
                <a:ext cx="758" cy="1270"/>
              </a:xfrm>
              <a:custGeom>
                <a:avLst/>
                <a:gdLst>
                  <a:gd name="connsiteX0" fmla="*/ 282 w 758"/>
                  <a:gd name="connsiteY0" fmla="*/ 1270 h 1270"/>
                  <a:gd name="connsiteX1" fmla="*/ 282 w 758"/>
                  <a:gd name="connsiteY1" fmla="*/ 1270 h 1270"/>
                  <a:gd name="connsiteX2" fmla="*/ 282 w 758"/>
                  <a:gd name="connsiteY2" fmla="*/ 0 h 1270"/>
                  <a:gd name="connsiteX3" fmla="*/ 282 w 758"/>
                  <a:gd name="connsiteY3" fmla="*/ 1270 h 1270"/>
                  <a:gd name="connsiteX4" fmla="*/ 282 w 758"/>
                  <a:gd name="connsiteY4" fmla="*/ 1270 h 1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58" h="1270">
                    <a:moveTo>
                      <a:pt x="282" y="1270"/>
                    </a:moveTo>
                    <a:cubicBezTo>
                      <a:pt x="282" y="1270"/>
                      <a:pt x="282" y="1270"/>
                      <a:pt x="282" y="1270"/>
                    </a:cubicBezTo>
                    <a:cubicBezTo>
                      <a:pt x="-353" y="635"/>
                      <a:pt x="282" y="0"/>
                      <a:pt x="282" y="0"/>
                    </a:cubicBezTo>
                    <a:cubicBezTo>
                      <a:pt x="917" y="0"/>
                      <a:pt x="917" y="635"/>
                      <a:pt x="282" y="1270"/>
                    </a:cubicBezTo>
                    <a:cubicBezTo>
                      <a:pt x="917" y="1270"/>
                      <a:pt x="917" y="1270"/>
                      <a:pt x="282" y="1270"/>
                    </a:cubicBezTo>
                    <a:close/>
                  </a:path>
                </a:pathLst>
              </a:custGeom>
              <a:solidFill>
                <a:srgbClr val="636363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xmlns="" id="{92579C32-7ED9-2ABF-47BF-6BB1C3954CB9}"/>
                </a:ext>
              </a:extLst>
            </p:cNvPr>
            <p:cNvSpPr/>
            <p:nvPr/>
          </p:nvSpPr>
          <p:spPr>
            <a:xfrm>
              <a:off x="2482850" y="5186045"/>
              <a:ext cx="6955790" cy="111125"/>
            </a:xfrm>
            <a:custGeom>
              <a:avLst/>
              <a:gdLst>
                <a:gd name="connsiteX0" fmla="*/ 5525135 w 6955790"/>
                <a:gd name="connsiteY0" fmla="*/ 635 h 111125"/>
                <a:gd name="connsiteX1" fmla="*/ 5522595 w 6955790"/>
                <a:gd name="connsiteY1" fmla="*/ 635 h 111125"/>
                <a:gd name="connsiteX2" fmla="*/ 3968750 w 6955790"/>
                <a:gd name="connsiteY2" fmla="*/ 635 h 111125"/>
                <a:gd name="connsiteX3" fmla="*/ 3968750 w 6955790"/>
                <a:gd name="connsiteY3" fmla="*/ 0 h 111125"/>
                <a:gd name="connsiteX4" fmla="*/ 3964305 w 6955790"/>
                <a:gd name="connsiteY4" fmla="*/ 0 h 111125"/>
                <a:gd name="connsiteX5" fmla="*/ 3964305 w 6955790"/>
                <a:gd name="connsiteY5" fmla="*/ 0 h 111125"/>
                <a:gd name="connsiteX6" fmla="*/ 3472180 w 6955790"/>
                <a:gd name="connsiteY6" fmla="*/ 0 h 111125"/>
                <a:gd name="connsiteX7" fmla="*/ 2980055 w 6955790"/>
                <a:gd name="connsiteY7" fmla="*/ 0 h 111125"/>
                <a:gd name="connsiteX8" fmla="*/ 2980055 w 6955790"/>
                <a:gd name="connsiteY8" fmla="*/ 0 h 111125"/>
                <a:gd name="connsiteX9" fmla="*/ 2975610 w 6955790"/>
                <a:gd name="connsiteY9" fmla="*/ 0 h 111125"/>
                <a:gd name="connsiteX10" fmla="*/ 2975610 w 6955790"/>
                <a:gd name="connsiteY10" fmla="*/ 635 h 111125"/>
                <a:gd name="connsiteX11" fmla="*/ 1433195 w 6955790"/>
                <a:gd name="connsiteY11" fmla="*/ 635 h 111125"/>
                <a:gd name="connsiteX12" fmla="*/ 1431925 w 6955790"/>
                <a:gd name="connsiteY12" fmla="*/ 635 h 111125"/>
                <a:gd name="connsiteX13" fmla="*/ 0 w 6955790"/>
                <a:gd name="connsiteY13" fmla="*/ 635 h 111125"/>
                <a:gd name="connsiteX14" fmla="*/ 0 w 6955790"/>
                <a:gd name="connsiteY14" fmla="*/ 53975 h 111125"/>
                <a:gd name="connsiteX15" fmla="*/ 0 w 6955790"/>
                <a:gd name="connsiteY15" fmla="*/ 53975 h 111125"/>
                <a:gd name="connsiteX16" fmla="*/ 622935 w 6955790"/>
                <a:gd name="connsiteY16" fmla="*/ 111125 h 111125"/>
                <a:gd name="connsiteX17" fmla="*/ 3474085 w 6955790"/>
                <a:gd name="connsiteY17" fmla="*/ 111125 h 111125"/>
                <a:gd name="connsiteX18" fmla="*/ 6326506 w 6955790"/>
                <a:gd name="connsiteY18" fmla="*/ 111125 h 111125"/>
                <a:gd name="connsiteX19" fmla="*/ 6949440 w 6955790"/>
                <a:gd name="connsiteY19" fmla="*/ 53975 h 111125"/>
                <a:gd name="connsiteX20" fmla="*/ 6955790 w 6955790"/>
                <a:gd name="connsiteY20" fmla="*/ 53975 h 111125"/>
                <a:gd name="connsiteX21" fmla="*/ 6955790 w 6955790"/>
                <a:gd name="connsiteY21" fmla="*/ 635 h 111125"/>
                <a:gd name="connsiteX22" fmla="*/ 5525135 w 6955790"/>
                <a:gd name="connsiteY22" fmla="*/ 635 h 111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6955790" h="111125">
                  <a:moveTo>
                    <a:pt x="5525135" y="635"/>
                  </a:moveTo>
                  <a:lnTo>
                    <a:pt x="5522595" y="635"/>
                  </a:lnTo>
                  <a:lnTo>
                    <a:pt x="3968750" y="635"/>
                  </a:lnTo>
                  <a:cubicBezTo>
                    <a:pt x="3968750" y="635"/>
                    <a:pt x="3968750" y="0"/>
                    <a:pt x="3968750" y="0"/>
                  </a:cubicBezTo>
                  <a:lnTo>
                    <a:pt x="3964305" y="0"/>
                  </a:lnTo>
                  <a:lnTo>
                    <a:pt x="3964305" y="0"/>
                  </a:lnTo>
                  <a:lnTo>
                    <a:pt x="3472180" y="0"/>
                  </a:lnTo>
                  <a:lnTo>
                    <a:pt x="2980055" y="0"/>
                  </a:lnTo>
                  <a:lnTo>
                    <a:pt x="2980055" y="0"/>
                  </a:lnTo>
                  <a:lnTo>
                    <a:pt x="2975610" y="0"/>
                  </a:lnTo>
                  <a:cubicBezTo>
                    <a:pt x="2975610" y="0"/>
                    <a:pt x="2975610" y="635"/>
                    <a:pt x="2975610" y="635"/>
                  </a:cubicBezTo>
                  <a:lnTo>
                    <a:pt x="1433195" y="635"/>
                  </a:lnTo>
                  <a:lnTo>
                    <a:pt x="1431925" y="635"/>
                  </a:lnTo>
                  <a:lnTo>
                    <a:pt x="0" y="635"/>
                  </a:lnTo>
                  <a:lnTo>
                    <a:pt x="0" y="53975"/>
                  </a:lnTo>
                  <a:lnTo>
                    <a:pt x="0" y="53975"/>
                  </a:lnTo>
                  <a:cubicBezTo>
                    <a:pt x="206375" y="92075"/>
                    <a:pt x="414655" y="111125"/>
                    <a:pt x="622935" y="111125"/>
                  </a:cubicBezTo>
                  <a:lnTo>
                    <a:pt x="3474085" y="111125"/>
                  </a:lnTo>
                  <a:lnTo>
                    <a:pt x="6326506" y="111125"/>
                  </a:lnTo>
                  <a:cubicBezTo>
                    <a:pt x="6534785" y="111125"/>
                    <a:pt x="6743065" y="92075"/>
                    <a:pt x="6949440" y="53975"/>
                  </a:cubicBezTo>
                  <a:lnTo>
                    <a:pt x="6955790" y="53975"/>
                  </a:lnTo>
                  <a:lnTo>
                    <a:pt x="6955790" y="635"/>
                  </a:lnTo>
                  <a:lnTo>
                    <a:pt x="5525135" y="635"/>
                  </a:lnTo>
                  <a:close/>
                </a:path>
              </a:pathLst>
            </a:custGeom>
            <a:solidFill>
              <a:srgbClr val="C8C8C8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xmlns="" id="{D63155C5-0CB3-C5B3-F69E-6FC7FBE43278}"/>
                </a:ext>
              </a:extLst>
            </p:cNvPr>
            <p:cNvSpPr/>
            <p:nvPr/>
          </p:nvSpPr>
          <p:spPr>
            <a:xfrm>
              <a:off x="2482850" y="5238750"/>
              <a:ext cx="6949440" cy="57150"/>
            </a:xfrm>
            <a:custGeom>
              <a:avLst/>
              <a:gdLst>
                <a:gd name="connsiteX0" fmla="*/ 3474085 w 6949440"/>
                <a:gd name="connsiteY0" fmla="*/ 0 h 57150"/>
                <a:gd name="connsiteX1" fmla="*/ 0 w 6949440"/>
                <a:gd name="connsiteY1" fmla="*/ 0 h 57150"/>
                <a:gd name="connsiteX2" fmla="*/ 622935 w 6949440"/>
                <a:gd name="connsiteY2" fmla="*/ 57150 h 57150"/>
                <a:gd name="connsiteX3" fmla="*/ 3474085 w 6949440"/>
                <a:gd name="connsiteY3" fmla="*/ 57150 h 57150"/>
                <a:gd name="connsiteX4" fmla="*/ 6326506 w 6949440"/>
                <a:gd name="connsiteY4" fmla="*/ 57150 h 57150"/>
                <a:gd name="connsiteX5" fmla="*/ 6949440 w 6949440"/>
                <a:gd name="connsiteY5" fmla="*/ 0 h 57150"/>
                <a:gd name="connsiteX6" fmla="*/ 3474085 w 6949440"/>
                <a:gd name="connsiteY6" fmla="*/ 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949440" h="57150">
                  <a:moveTo>
                    <a:pt x="3474085" y="0"/>
                  </a:moveTo>
                  <a:lnTo>
                    <a:pt x="0" y="0"/>
                  </a:lnTo>
                  <a:cubicBezTo>
                    <a:pt x="206375" y="38100"/>
                    <a:pt x="414655" y="57150"/>
                    <a:pt x="622935" y="57150"/>
                  </a:cubicBezTo>
                  <a:lnTo>
                    <a:pt x="3474085" y="57150"/>
                  </a:lnTo>
                  <a:lnTo>
                    <a:pt x="6326506" y="57150"/>
                  </a:lnTo>
                  <a:cubicBezTo>
                    <a:pt x="6534785" y="57150"/>
                    <a:pt x="6743065" y="38100"/>
                    <a:pt x="6949440" y="0"/>
                  </a:cubicBezTo>
                  <a:lnTo>
                    <a:pt x="3474085" y="0"/>
                  </a:lnTo>
                  <a:close/>
                </a:path>
              </a:pathLst>
            </a:custGeom>
            <a:gradFill>
              <a:gsLst>
                <a:gs pos="783">
                  <a:srgbClr val="1E1E1E"/>
                </a:gs>
                <a:gs pos="20710">
                  <a:srgbClr val="383838"/>
                </a:gs>
                <a:gs pos="45030">
                  <a:srgbClr val="5D5D5D"/>
                </a:gs>
                <a:gs pos="100000">
                  <a:srgbClr val="787878"/>
                </a:gs>
              </a:gsLst>
              <a:lin ang="16200000" scaled="1"/>
            </a:gra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xmlns="" id="{509DD055-3F81-7AED-156B-913C8209A243}"/>
                </a:ext>
              </a:extLst>
            </p:cNvPr>
            <p:cNvSpPr/>
            <p:nvPr/>
          </p:nvSpPr>
          <p:spPr>
            <a:xfrm>
              <a:off x="2483485" y="5292725"/>
              <a:ext cx="6948805" cy="146050"/>
            </a:xfrm>
            <a:custGeom>
              <a:avLst/>
              <a:gdLst>
                <a:gd name="connsiteX0" fmla="*/ 3474720 w 6948805"/>
                <a:gd name="connsiteY0" fmla="*/ 146050 h 146050"/>
                <a:gd name="connsiteX1" fmla="*/ 6948805 w 6948805"/>
                <a:gd name="connsiteY1" fmla="*/ 146050 h 146050"/>
                <a:gd name="connsiteX2" fmla="*/ 6325871 w 6948805"/>
                <a:gd name="connsiteY2" fmla="*/ 0 h 146050"/>
                <a:gd name="connsiteX3" fmla="*/ 3474720 w 6948805"/>
                <a:gd name="connsiteY3" fmla="*/ 0 h 146050"/>
                <a:gd name="connsiteX4" fmla="*/ 622935 w 6948805"/>
                <a:gd name="connsiteY4" fmla="*/ 0 h 146050"/>
                <a:gd name="connsiteX5" fmla="*/ 0 w 6948805"/>
                <a:gd name="connsiteY5" fmla="*/ 146050 h 146050"/>
                <a:gd name="connsiteX6" fmla="*/ 3474720 w 6948805"/>
                <a:gd name="connsiteY6" fmla="*/ 146050 h 146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948805" h="146050">
                  <a:moveTo>
                    <a:pt x="3474720" y="146050"/>
                  </a:moveTo>
                  <a:lnTo>
                    <a:pt x="6948805" y="146050"/>
                  </a:lnTo>
                  <a:cubicBezTo>
                    <a:pt x="6742430" y="48895"/>
                    <a:pt x="6534150" y="0"/>
                    <a:pt x="6325871" y="0"/>
                  </a:cubicBezTo>
                  <a:lnTo>
                    <a:pt x="3474720" y="0"/>
                  </a:lnTo>
                  <a:lnTo>
                    <a:pt x="622935" y="0"/>
                  </a:lnTo>
                  <a:cubicBezTo>
                    <a:pt x="414655" y="0"/>
                    <a:pt x="206375" y="48895"/>
                    <a:pt x="0" y="146050"/>
                  </a:cubicBezTo>
                  <a:lnTo>
                    <a:pt x="3474720" y="146050"/>
                  </a:lnTo>
                  <a:close/>
                </a:path>
              </a:pathLst>
            </a:custGeom>
            <a:gradFill>
              <a:gsLst>
                <a:gs pos="0">
                  <a:srgbClr val="5D5D5D"/>
                </a:gs>
                <a:gs pos="2218">
                  <a:srgbClr val="616161"/>
                </a:gs>
                <a:gs pos="58140">
                  <a:srgbClr val="CDCDCD"/>
                </a:gs>
                <a:gs pos="83000">
                  <a:srgbClr val="F8F8F8"/>
                </a:gs>
              </a:gsLst>
              <a:lin ang="5400000" scaled="1"/>
            </a:gra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grpSp>
          <p:nvGrpSpPr>
            <p:cNvPr id="13" name="Graphic 5">
              <a:extLst>
                <a:ext uri="{FF2B5EF4-FFF2-40B4-BE49-F238E27FC236}">
                  <a16:creationId xmlns:a16="http://schemas.microsoft.com/office/drawing/2014/main" xmlns="" id="{FCF85071-1406-649F-A7DE-DF54CF781ED9}"/>
                </a:ext>
              </a:extLst>
            </p:cNvPr>
            <p:cNvGrpSpPr/>
            <p:nvPr/>
          </p:nvGrpSpPr>
          <p:grpSpPr>
            <a:xfrm>
              <a:off x="2482850" y="5186679"/>
              <a:ext cx="6955790" cy="53340"/>
              <a:chOff x="2482850" y="5186679"/>
              <a:chExt cx="6955790" cy="53340"/>
            </a:xfrm>
          </p:grpSpPr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xmlns="" id="{89C782DD-1D22-B17C-F79C-16E4341EAFC7}"/>
                  </a:ext>
                </a:extLst>
              </p:cNvPr>
              <p:cNvSpPr/>
              <p:nvPr/>
            </p:nvSpPr>
            <p:spPr>
              <a:xfrm>
                <a:off x="2482850" y="5186680"/>
                <a:ext cx="1433195" cy="53339"/>
              </a:xfrm>
              <a:custGeom>
                <a:avLst/>
                <a:gdLst>
                  <a:gd name="connsiteX0" fmla="*/ 0 w 1433195"/>
                  <a:gd name="connsiteY0" fmla="*/ 0 h 53339"/>
                  <a:gd name="connsiteX1" fmla="*/ 1433195 w 1433195"/>
                  <a:gd name="connsiteY1" fmla="*/ 0 h 53339"/>
                  <a:gd name="connsiteX2" fmla="*/ 1433195 w 1433195"/>
                  <a:gd name="connsiteY2" fmla="*/ 53340 h 53339"/>
                  <a:gd name="connsiteX3" fmla="*/ 0 w 1433195"/>
                  <a:gd name="connsiteY3" fmla="*/ 53340 h 53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3195" h="53339">
                    <a:moveTo>
                      <a:pt x="0" y="0"/>
                    </a:moveTo>
                    <a:lnTo>
                      <a:pt x="1433195" y="0"/>
                    </a:lnTo>
                    <a:lnTo>
                      <a:pt x="1433195" y="53340"/>
                    </a:lnTo>
                    <a:lnTo>
                      <a:pt x="0" y="53340"/>
                    </a:lnTo>
                    <a:close/>
                  </a:path>
                </a:pathLst>
              </a:custGeom>
              <a:gradFill>
                <a:gsLst>
                  <a:gs pos="0">
                    <a:srgbClr val="101010"/>
                  </a:gs>
                  <a:gs pos="195">
                    <a:srgbClr val="191919"/>
                  </a:gs>
                  <a:gs pos="514">
                    <a:srgbClr val="313131"/>
                  </a:gs>
                  <a:gs pos="783">
                    <a:srgbClr val="4B4B4B"/>
                  </a:gs>
                  <a:gs pos="2420">
                    <a:srgbClr val="757575"/>
                  </a:gs>
                  <a:gs pos="3413">
                    <a:srgbClr val="898989"/>
                  </a:gs>
                  <a:gs pos="6238">
                    <a:srgbClr val="6F6F6F"/>
                  </a:gs>
                  <a:gs pos="7253">
                    <a:srgbClr val="646464"/>
                  </a:gs>
                  <a:gs pos="10670">
                    <a:srgbClr val="575757"/>
                  </a:gs>
                  <a:gs pos="15040">
                    <a:srgbClr val="555555"/>
                  </a:gs>
                  <a:gs pos="22860">
                    <a:srgbClr val="6B6B6B"/>
                  </a:gs>
                  <a:gs pos="29800">
                    <a:srgbClr val="818181"/>
                  </a:gs>
                  <a:gs pos="100000">
                    <a:srgbClr val="B9B9B9"/>
                  </a:gs>
                </a:gsLst>
                <a:lin ang="0" scaled="1"/>
              </a:gra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xmlns="" id="{367FD2AC-D206-F9B8-9058-AFA17B0F01A6}"/>
                  </a:ext>
                </a:extLst>
              </p:cNvPr>
              <p:cNvSpPr/>
              <p:nvPr/>
            </p:nvSpPr>
            <p:spPr>
              <a:xfrm>
                <a:off x="3914775" y="5186680"/>
                <a:ext cx="2047239" cy="53339"/>
              </a:xfrm>
              <a:custGeom>
                <a:avLst/>
                <a:gdLst>
                  <a:gd name="connsiteX0" fmla="*/ 0 w 2047239"/>
                  <a:gd name="connsiteY0" fmla="*/ 0 h 53339"/>
                  <a:gd name="connsiteX1" fmla="*/ 2047240 w 2047239"/>
                  <a:gd name="connsiteY1" fmla="*/ 0 h 53339"/>
                  <a:gd name="connsiteX2" fmla="*/ 2047240 w 2047239"/>
                  <a:gd name="connsiteY2" fmla="*/ 53340 h 53339"/>
                  <a:gd name="connsiteX3" fmla="*/ 0 w 2047239"/>
                  <a:gd name="connsiteY3" fmla="*/ 53340 h 53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47239" h="53339">
                    <a:moveTo>
                      <a:pt x="0" y="0"/>
                    </a:moveTo>
                    <a:lnTo>
                      <a:pt x="2047240" y="0"/>
                    </a:lnTo>
                    <a:lnTo>
                      <a:pt x="2047240" y="53340"/>
                    </a:lnTo>
                    <a:lnTo>
                      <a:pt x="0" y="53340"/>
                    </a:lnTo>
                    <a:close/>
                  </a:path>
                </a:pathLst>
              </a:custGeom>
              <a:gradFill>
                <a:gsLst>
                  <a:gs pos="0">
                    <a:srgbClr val="B9B9B9"/>
                  </a:gs>
                  <a:gs pos="65210">
                    <a:srgbClr val="CFCFCF"/>
                  </a:gs>
                </a:gsLst>
                <a:lin ang="0" scaled="1"/>
              </a:gra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xmlns="" id="{22D258EC-EBCA-586E-3CE1-BDF9B1A8E2F1}"/>
                  </a:ext>
                </a:extLst>
              </p:cNvPr>
              <p:cNvSpPr/>
              <p:nvPr/>
            </p:nvSpPr>
            <p:spPr>
              <a:xfrm>
                <a:off x="8005444" y="5186679"/>
                <a:ext cx="1433195" cy="53340"/>
              </a:xfrm>
              <a:custGeom>
                <a:avLst/>
                <a:gdLst>
                  <a:gd name="connsiteX0" fmla="*/ 0 w 1433195"/>
                  <a:gd name="connsiteY0" fmla="*/ 0 h 53340"/>
                  <a:gd name="connsiteX1" fmla="*/ 1433196 w 1433195"/>
                  <a:gd name="connsiteY1" fmla="*/ 0 h 53340"/>
                  <a:gd name="connsiteX2" fmla="*/ 1433196 w 1433195"/>
                  <a:gd name="connsiteY2" fmla="*/ 53340 h 53340"/>
                  <a:gd name="connsiteX3" fmla="*/ 0 w 1433195"/>
                  <a:gd name="connsiteY3" fmla="*/ 53340 h 53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3195" h="53340">
                    <a:moveTo>
                      <a:pt x="0" y="0"/>
                    </a:moveTo>
                    <a:lnTo>
                      <a:pt x="1433196" y="0"/>
                    </a:lnTo>
                    <a:lnTo>
                      <a:pt x="1433196" y="53340"/>
                    </a:lnTo>
                    <a:lnTo>
                      <a:pt x="0" y="53340"/>
                    </a:lnTo>
                    <a:close/>
                  </a:path>
                </a:pathLst>
              </a:custGeom>
              <a:gradFill>
                <a:gsLst>
                  <a:gs pos="0">
                    <a:srgbClr val="101010"/>
                  </a:gs>
                  <a:gs pos="195">
                    <a:srgbClr val="191919"/>
                  </a:gs>
                  <a:gs pos="514">
                    <a:srgbClr val="313131"/>
                  </a:gs>
                  <a:gs pos="783">
                    <a:srgbClr val="4B4B4B"/>
                  </a:gs>
                  <a:gs pos="2420">
                    <a:srgbClr val="757575"/>
                  </a:gs>
                  <a:gs pos="3413">
                    <a:srgbClr val="898989"/>
                  </a:gs>
                  <a:gs pos="6238">
                    <a:srgbClr val="6F6F6F"/>
                  </a:gs>
                  <a:gs pos="7253">
                    <a:srgbClr val="646464"/>
                  </a:gs>
                  <a:gs pos="10670">
                    <a:srgbClr val="575757"/>
                  </a:gs>
                  <a:gs pos="15040">
                    <a:srgbClr val="555555"/>
                  </a:gs>
                  <a:gs pos="22860">
                    <a:srgbClr val="6B6B6B"/>
                  </a:gs>
                  <a:gs pos="29800">
                    <a:srgbClr val="818181"/>
                  </a:gs>
                  <a:gs pos="100000">
                    <a:srgbClr val="B9B9B9"/>
                  </a:gs>
                </a:gsLst>
                <a:lin ang="10800000" scaled="1"/>
              </a:gra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xmlns="" id="{C6B8C8D1-6006-3644-6C5D-645694B9060B}"/>
                  </a:ext>
                </a:extLst>
              </p:cNvPr>
              <p:cNvSpPr/>
              <p:nvPr/>
            </p:nvSpPr>
            <p:spPr>
              <a:xfrm>
                <a:off x="5960745" y="5186679"/>
                <a:ext cx="2047239" cy="53340"/>
              </a:xfrm>
              <a:custGeom>
                <a:avLst/>
                <a:gdLst>
                  <a:gd name="connsiteX0" fmla="*/ 0 w 2047239"/>
                  <a:gd name="connsiteY0" fmla="*/ 0 h 53340"/>
                  <a:gd name="connsiteX1" fmla="*/ 2047240 w 2047239"/>
                  <a:gd name="connsiteY1" fmla="*/ 0 h 53340"/>
                  <a:gd name="connsiteX2" fmla="*/ 2047240 w 2047239"/>
                  <a:gd name="connsiteY2" fmla="*/ 53340 h 53340"/>
                  <a:gd name="connsiteX3" fmla="*/ 0 w 2047239"/>
                  <a:gd name="connsiteY3" fmla="*/ 53340 h 53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47239" h="53340">
                    <a:moveTo>
                      <a:pt x="0" y="0"/>
                    </a:moveTo>
                    <a:lnTo>
                      <a:pt x="2047240" y="0"/>
                    </a:lnTo>
                    <a:lnTo>
                      <a:pt x="2047240" y="53340"/>
                    </a:lnTo>
                    <a:lnTo>
                      <a:pt x="0" y="53340"/>
                    </a:lnTo>
                    <a:close/>
                  </a:path>
                </a:pathLst>
              </a:custGeom>
              <a:gradFill>
                <a:gsLst>
                  <a:gs pos="0">
                    <a:srgbClr val="B9B9B9"/>
                  </a:gs>
                  <a:gs pos="65210">
                    <a:srgbClr val="CFCFCF"/>
                  </a:gs>
                </a:gsLst>
                <a:lin ang="10800000" scaled="1"/>
              </a:gra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  <p:grpSp>
          <p:nvGrpSpPr>
            <p:cNvPr id="14" name="Graphic 5">
              <a:extLst>
                <a:ext uri="{FF2B5EF4-FFF2-40B4-BE49-F238E27FC236}">
                  <a16:creationId xmlns:a16="http://schemas.microsoft.com/office/drawing/2014/main" xmlns="" id="{F808791E-6456-879F-492F-E25967BEC988}"/>
                </a:ext>
              </a:extLst>
            </p:cNvPr>
            <p:cNvGrpSpPr/>
            <p:nvPr/>
          </p:nvGrpSpPr>
          <p:grpSpPr>
            <a:xfrm>
              <a:off x="2482850" y="5182234"/>
              <a:ext cx="6955790" cy="4445"/>
              <a:chOff x="2482850" y="5182234"/>
              <a:chExt cx="6955790" cy="4445"/>
            </a:xfrm>
          </p:grpSpPr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xmlns="" id="{8D5F99C9-EA96-7202-9EEB-BF584E704A19}"/>
                  </a:ext>
                </a:extLst>
              </p:cNvPr>
              <p:cNvSpPr/>
              <p:nvPr/>
            </p:nvSpPr>
            <p:spPr>
              <a:xfrm>
                <a:off x="2482850" y="5182234"/>
                <a:ext cx="1433195" cy="4445"/>
              </a:xfrm>
              <a:custGeom>
                <a:avLst/>
                <a:gdLst>
                  <a:gd name="connsiteX0" fmla="*/ 1433195 w 1433195"/>
                  <a:gd name="connsiteY0" fmla="*/ 4445 h 4445"/>
                  <a:gd name="connsiteX1" fmla="*/ 0 w 1433195"/>
                  <a:gd name="connsiteY1" fmla="*/ 4445 h 4445"/>
                  <a:gd name="connsiteX2" fmla="*/ 6350 w 1433195"/>
                  <a:gd name="connsiteY2" fmla="*/ 0 h 4445"/>
                  <a:gd name="connsiteX3" fmla="*/ 1433195 w 1433195"/>
                  <a:gd name="connsiteY3" fmla="*/ 0 h 4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3195" h="4445">
                    <a:moveTo>
                      <a:pt x="1433195" y="4445"/>
                    </a:moveTo>
                    <a:lnTo>
                      <a:pt x="0" y="4445"/>
                    </a:lnTo>
                    <a:lnTo>
                      <a:pt x="6350" y="0"/>
                    </a:lnTo>
                    <a:lnTo>
                      <a:pt x="1433195" y="0"/>
                    </a:lnTo>
                    <a:close/>
                  </a:path>
                </a:pathLst>
              </a:custGeom>
              <a:gradFill>
                <a:gsLst>
                  <a:gs pos="0">
                    <a:srgbClr val="101010"/>
                  </a:gs>
                  <a:gs pos="232">
                    <a:srgbClr val="191919"/>
                  </a:gs>
                  <a:gs pos="613">
                    <a:srgbClr val="313131"/>
                  </a:gs>
                  <a:gs pos="783">
                    <a:srgbClr val="3F3F3F"/>
                  </a:gs>
                  <a:gs pos="2281">
                    <a:srgbClr val="5F5F5F"/>
                  </a:gs>
                  <a:gs pos="3413">
                    <a:srgbClr val="747474"/>
                  </a:gs>
                  <a:gs pos="6611">
                    <a:srgbClr val="5A5A5A"/>
                  </a:gs>
                  <a:gs pos="7253">
                    <a:srgbClr val="545454"/>
                  </a:gs>
                  <a:gs pos="10670">
                    <a:srgbClr val="484848"/>
                  </a:gs>
                  <a:gs pos="15040">
                    <a:srgbClr val="464646"/>
                  </a:gs>
                  <a:gs pos="23740">
                    <a:srgbClr val="5B5B5B"/>
                  </a:gs>
                  <a:gs pos="29800">
                    <a:srgbClr val="6D6D6D"/>
                  </a:gs>
                  <a:gs pos="100000">
                    <a:srgbClr val="A4A4A4"/>
                  </a:gs>
                </a:gsLst>
                <a:lin ang="0" scaled="1"/>
              </a:gra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xmlns="" id="{0E2841BD-A898-348E-F850-78D0941DC84A}"/>
                  </a:ext>
                </a:extLst>
              </p:cNvPr>
              <p:cNvSpPr/>
              <p:nvPr/>
            </p:nvSpPr>
            <p:spPr>
              <a:xfrm>
                <a:off x="3916045" y="5182235"/>
                <a:ext cx="2044700" cy="4445"/>
              </a:xfrm>
              <a:custGeom>
                <a:avLst/>
                <a:gdLst>
                  <a:gd name="connsiteX0" fmla="*/ 0 w 2044700"/>
                  <a:gd name="connsiteY0" fmla="*/ 0 h 4445"/>
                  <a:gd name="connsiteX1" fmla="*/ 2044700 w 2044700"/>
                  <a:gd name="connsiteY1" fmla="*/ 0 h 4445"/>
                  <a:gd name="connsiteX2" fmla="*/ 2044700 w 2044700"/>
                  <a:gd name="connsiteY2" fmla="*/ 4445 h 4445"/>
                  <a:gd name="connsiteX3" fmla="*/ 0 w 2044700"/>
                  <a:gd name="connsiteY3" fmla="*/ 4445 h 4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44700" h="4445">
                    <a:moveTo>
                      <a:pt x="0" y="0"/>
                    </a:moveTo>
                    <a:lnTo>
                      <a:pt x="2044700" y="0"/>
                    </a:lnTo>
                    <a:lnTo>
                      <a:pt x="2044700" y="4445"/>
                    </a:lnTo>
                    <a:lnTo>
                      <a:pt x="0" y="4445"/>
                    </a:lnTo>
                    <a:close/>
                  </a:path>
                </a:pathLst>
              </a:custGeom>
              <a:gradFill>
                <a:gsLst>
                  <a:gs pos="0">
                    <a:srgbClr val="A4A4A4"/>
                  </a:gs>
                  <a:gs pos="65210">
                    <a:srgbClr val="B5B5B5"/>
                  </a:gs>
                </a:gsLst>
                <a:lin ang="0" scaled="1"/>
              </a:gra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xmlns="" id="{BB5D312F-D901-0A3A-E3EC-2B3DE94B46D2}"/>
                  </a:ext>
                </a:extLst>
              </p:cNvPr>
              <p:cNvSpPr/>
              <p:nvPr/>
            </p:nvSpPr>
            <p:spPr>
              <a:xfrm>
                <a:off x="8005444" y="5182234"/>
                <a:ext cx="1433195" cy="4445"/>
              </a:xfrm>
              <a:custGeom>
                <a:avLst/>
                <a:gdLst>
                  <a:gd name="connsiteX0" fmla="*/ 0 w 1433195"/>
                  <a:gd name="connsiteY0" fmla="*/ 0 h 4445"/>
                  <a:gd name="connsiteX1" fmla="*/ 1426211 w 1433195"/>
                  <a:gd name="connsiteY1" fmla="*/ 0 h 4445"/>
                  <a:gd name="connsiteX2" fmla="*/ 1433196 w 1433195"/>
                  <a:gd name="connsiteY2" fmla="*/ 4445 h 4445"/>
                  <a:gd name="connsiteX3" fmla="*/ 0 w 1433195"/>
                  <a:gd name="connsiteY3" fmla="*/ 4445 h 4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3195" h="4445">
                    <a:moveTo>
                      <a:pt x="0" y="0"/>
                    </a:moveTo>
                    <a:lnTo>
                      <a:pt x="1426211" y="0"/>
                    </a:lnTo>
                    <a:lnTo>
                      <a:pt x="1433196" y="4445"/>
                    </a:lnTo>
                    <a:lnTo>
                      <a:pt x="0" y="4445"/>
                    </a:lnTo>
                    <a:close/>
                  </a:path>
                </a:pathLst>
              </a:custGeom>
              <a:gradFill>
                <a:gsLst>
                  <a:gs pos="0">
                    <a:srgbClr val="101010"/>
                  </a:gs>
                  <a:gs pos="232">
                    <a:srgbClr val="191919"/>
                  </a:gs>
                  <a:gs pos="613">
                    <a:srgbClr val="313131"/>
                  </a:gs>
                  <a:gs pos="783">
                    <a:srgbClr val="3F3F3F"/>
                  </a:gs>
                  <a:gs pos="2281">
                    <a:srgbClr val="5F5F5F"/>
                  </a:gs>
                  <a:gs pos="3413">
                    <a:srgbClr val="747474"/>
                  </a:gs>
                  <a:gs pos="6611">
                    <a:srgbClr val="5A5A5A"/>
                  </a:gs>
                  <a:gs pos="7253">
                    <a:srgbClr val="545454"/>
                  </a:gs>
                  <a:gs pos="10670">
                    <a:srgbClr val="484848"/>
                  </a:gs>
                  <a:gs pos="15040">
                    <a:srgbClr val="464646"/>
                  </a:gs>
                  <a:gs pos="23740">
                    <a:srgbClr val="5B5B5B"/>
                  </a:gs>
                  <a:gs pos="29800">
                    <a:srgbClr val="6D6D6D"/>
                  </a:gs>
                  <a:gs pos="100000">
                    <a:srgbClr val="A4A4A4"/>
                  </a:gs>
                </a:gsLst>
                <a:lin ang="10800000" scaled="1"/>
              </a:gra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xmlns="" id="{2A1B3AFE-4E9C-A0AD-81A6-66942554A305}"/>
                  </a:ext>
                </a:extLst>
              </p:cNvPr>
              <p:cNvSpPr/>
              <p:nvPr/>
            </p:nvSpPr>
            <p:spPr>
              <a:xfrm>
                <a:off x="5960745" y="5182234"/>
                <a:ext cx="2044699" cy="4445"/>
              </a:xfrm>
              <a:custGeom>
                <a:avLst/>
                <a:gdLst>
                  <a:gd name="connsiteX0" fmla="*/ 0 w 2044699"/>
                  <a:gd name="connsiteY0" fmla="*/ 0 h 4445"/>
                  <a:gd name="connsiteX1" fmla="*/ 2044700 w 2044699"/>
                  <a:gd name="connsiteY1" fmla="*/ 0 h 4445"/>
                  <a:gd name="connsiteX2" fmla="*/ 2044700 w 2044699"/>
                  <a:gd name="connsiteY2" fmla="*/ 4445 h 4445"/>
                  <a:gd name="connsiteX3" fmla="*/ 0 w 2044699"/>
                  <a:gd name="connsiteY3" fmla="*/ 4445 h 4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44699" h="4445">
                    <a:moveTo>
                      <a:pt x="0" y="0"/>
                    </a:moveTo>
                    <a:lnTo>
                      <a:pt x="2044700" y="0"/>
                    </a:lnTo>
                    <a:lnTo>
                      <a:pt x="2044700" y="4445"/>
                    </a:lnTo>
                    <a:lnTo>
                      <a:pt x="0" y="4445"/>
                    </a:lnTo>
                    <a:close/>
                  </a:path>
                </a:pathLst>
              </a:custGeom>
              <a:gradFill>
                <a:gsLst>
                  <a:gs pos="0">
                    <a:srgbClr val="A4A4A4"/>
                  </a:gs>
                  <a:gs pos="65210">
                    <a:srgbClr val="B5B5B5"/>
                  </a:gs>
                </a:gsLst>
                <a:lin ang="10800000" scaled="1"/>
              </a:gra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xmlns="" id="{647C6839-2270-C4AA-0FA1-DFB6F67D7DF6}"/>
                </a:ext>
              </a:extLst>
            </p:cNvPr>
            <p:cNvSpPr/>
            <p:nvPr/>
          </p:nvSpPr>
          <p:spPr>
            <a:xfrm>
              <a:off x="2482850" y="5240020"/>
              <a:ext cx="6949440" cy="57150"/>
            </a:xfrm>
            <a:custGeom>
              <a:avLst/>
              <a:gdLst>
                <a:gd name="connsiteX0" fmla="*/ 3474085 w 6949440"/>
                <a:gd name="connsiteY0" fmla="*/ 0 h 57150"/>
                <a:gd name="connsiteX1" fmla="*/ 0 w 6949440"/>
                <a:gd name="connsiteY1" fmla="*/ 0 h 57150"/>
                <a:gd name="connsiteX2" fmla="*/ 622935 w 6949440"/>
                <a:gd name="connsiteY2" fmla="*/ 57150 h 57150"/>
                <a:gd name="connsiteX3" fmla="*/ 3474085 w 6949440"/>
                <a:gd name="connsiteY3" fmla="*/ 57150 h 57150"/>
                <a:gd name="connsiteX4" fmla="*/ 6326506 w 6949440"/>
                <a:gd name="connsiteY4" fmla="*/ 57150 h 57150"/>
                <a:gd name="connsiteX5" fmla="*/ 6949440 w 6949440"/>
                <a:gd name="connsiteY5" fmla="*/ 0 h 57150"/>
                <a:gd name="connsiteX6" fmla="*/ 3474085 w 6949440"/>
                <a:gd name="connsiteY6" fmla="*/ 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949440" h="57150">
                  <a:moveTo>
                    <a:pt x="3474085" y="0"/>
                  </a:moveTo>
                  <a:lnTo>
                    <a:pt x="0" y="0"/>
                  </a:lnTo>
                  <a:cubicBezTo>
                    <a:pt x="206375" y="38100"/>
                    <a:pt x="414655" y="57150"/>
                    <a:pt x="622935" y="57150"/>
                  </a:cubicBezTo>
                  <a:lnTo>
                    <a:pt x="3474085" y="57150"/>
                  </a:lnTo>
                  <a:lnTo>
                    <a:pt x="6326506" y="57150"/>
                  </a:lnTo>
                  <a:cubicBezTo>
                    <a:pt x="6534785" y="57150"/>
                    <a:pt x="6743065" y="38100"/>
                    <a:pt x="6949440" y="0"/>
                  </a:cubicBezTo>
                  <a:lnTo>
                    <a:pt x="3474085" y="0"/>
                  </a:lnTo>
                  <a:close/>
                </a:path>
              </a:pathLst>
            </a:custGeom>
            <a:gradFill>
              <a:gsLst>
                <a:gs pos="783">
                  <a:srgbClr val="1E1E1E"/>
                </a:gs>
                <a:gs pos="20710">
                  <a:srgbClr val="383838"/>
                </a:gs>
                <a:gs pos="45030">
                  <a:srgbClr val="5D5D5D"/>
                </a:gs>
                <a:gs pos="100000">
                  <a:srgbClr val="787878"/>
                </a:gs>
              </a:gsLst>
              <a:lin ang="16200000" scaled="1"/>
            </a:gra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grpSp>
          <p:nvGrpSpPr>
            <p:cNvPr id="16" name="Graphic 5">
              <a:extLst>
                <a:ext uri="{FF2B5EF4-FFF2-40B4-BE49-F238E27FC236}">
                  <a16:creationId xmlns:a16="http://schemas.microsoft.com/office/drawing/2014/main" xmlns="" id="{ED709E0A-0E51-B193-1FF5-1D4F79D0F4B2}"/>
                </a:ext>
              </a:extLst>
            </p:cNvPr>
            <p:cNvGrpSpPr/>
            <p:nvPr/>
          </p:nvGrpSpPr>
          <p:grpSpPr>
            <a:xfrm>
              <a:off x="5458459" y="5185409"/>
              <a:ext cx="993775" cy="45085"/>
              <a:chOff x="5458459" y="5185409"/>
              <a:chExt cx="993775" cy="45085"/>
            </a:xfrm>
          </p:grpSpPr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xmlns="" id="{36E62D3E-E0BB-F854-020A-A7CAE2DDB8FB}"/>
                  </a:ext>
                </a:extLst>
              </p:cNvPr>
              <p:cNvSpPr/>
              <p:nvPr/>
            </p:nvSpPr>
            <p:spPr>
              <a:xfrm>
                <a:off x="5459095" y="5185409"/>
                <a:ext cx="496570" cy="44450"/>
              </a:xfrm>
              <a:custGeom>
                <a:avLst/>
                <a:gdLst>
                  <a:gd name="connsiteX0" fmla="*/ 496570 w 496570"/>
                  <a:gd name="connsiteY0" fmla="*/ 44450 h 44450"/>
                  <a:gd name="connsiteX1" fmla="*/ 44450 w 496570"/>
                  <a:gd name="connsiteY1" fmla="*/ 44450 h 44450"/>
                  <a:gd name="connsiteX2" fmla="*/ 0 w 496570"/>
                  <a:gd name="connsiteY2" fmla="*/ 0 h 44450"/>
                  <a:gd name="connsiteX3" fmla="*/ 0 w 496570"/>
                  <a:gd name="connsiteY3" fmla="*/ 0 h 44450"/>
                  <a:gd name="connsiteX4" fmla="*/ 495935 w 496570"/>
                  <a:gd name="connsiteY4" fmla="*/ 0 h 44450"/>
                  <a:gd name="connsiteX5" fmla="*/ 495935 w 496570"/>
                  <a:gd name="connsiteY5" fmla="*/ 44450 h 44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96570" h="44450">
                    <a:moveTo>
                      <a:pt x="496570" y="44450"/>
                    </a:moveTo>
                    <a:lnTo>
                      <a:pt x="44450" y="44450"/>
                    </a:lnTo>
                    <a:cubicBezTo>
                      <a:pt x="20320" y="44450"/>
                      <a:pt x="0" y="24765"/>
                      <a:pt x="0" y="0"/>
                    </a:cubicBezTo>
                    <a:lnTo>
                      <a:pt x="0" y="0"/>
                    </a:lnTo>
                    <a:lnTo>
                      <a:pt x="495935" y="0"/>
                    </a:lnTo>
                    <a:lnTo>
                      <a:pt x="495935" y="44450"/>
                    </a:lnTo>
                    <a:close/>
                  </a:path>
                </a:pathLst>
              </a:custGeom>
              <a:gradFill>
                <a:gsLst>
                  <a:gs pos="783">
                    <a:srgbClr val="1E1E1E"/>
                  </a:gs>
                  <a:gs pos="15280">
                    <a:srgbClr val="383838"/>
                  </a:gs>
                  <a:gs pos="45030">
                    <a:srgbClr val="777777"/>
                  </a:gs>
                  <a:gs pos="100000">
                    <a:srgbClr val="939393"/>
                  </a:gs>
                </a:gsLst>
                <a:lin ang="0" scaled="1"/>
              </a:gra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xmlns="" id="{73EEB0C5-FF76-A5D0-613C-5497D69898B6}"/>
                  </a:ext>
                </a:extLst>
              </p:cNvPr>
              <p:cNvSpPr/>
              <p:nvPr/>
            </p:nvSpPr>
            <p:spPr>
              <a:xfrm>
                <a:off x="5955665" y="5185409"/>
                <a:ext cx="495934" cy="44450"/>
              </a:xfrm>
              <a:custGeom>
                <a:avLst/>
                <a:gdLst>
                  <a:gd name="connsiteX0" fmla="*/ 0 w 495934"/>
                  <a:gd name="connsiteY0" fmla="*/ 44450 h 44450"/>
                  <a:gd name="connsiteX1" fmla="*/ 451485 w 495934"/>
                  <a:gd name="connsiteY1" fmla="*/ 44450 h 44450"/>
                  <a:gd name="connsiteX2" fmla="*/ 495935 w 495934"/>
                  <a:gd name="connsiteY2" fmla="*/ 0 h 44450"/>
                  <a:gd name="connsiteX3" fmla="*/ 495935 w 495934"/>
                  <a:gd name="connsiteY3" fmla="*/ 0 h 44450"/>
                  <a:gd name="connsiteX4" fmla="*/ 0 w 495934"/>
                  <a:gd name="connsiteY4" fmla="*/ 0 h 44450"/>
                  <a:gd name="connsiteX5" fmla="*/ 0 w 495934"/>
                  <a:gd name="connsiteY5" fmla="*/ 44450 h 44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95934" h="44450">
                    <a:moveTo>
                      <a:pt x="0" y="44450"/>
                    </a:moveTo>
                    <a:lnTo>
                      <a:pt x="451485" y="44450"/>
                    </a:lnTo>
                    <a:cubicBezTo>
                      <a:pt x="475615" y="44450"/>
                      <a:pt x="495935" y="24765"/>
                      <a:pt x="495935" y="0"/>
                    </a:cubicBezTo>
                    <a:lnTo>
                      <a:pt x="495935" y="0"/>
                    </a:lnTo>
                    <a:lnTo>
                      <a:pt x="0" y="0"/>
                    </a:lnTo>
                    <a:lnTo>
                      <a:pt x="0" y="44450"/>
                    </a:lnTo>
                    <a:close/>
                  </a:path>
                </a:pathLst>
              </a:custGeom>
              <a:gradFill>
                <a:gsLst>
                  <a:gs pos="783">
                    <a:srgbClr val="1E1E1E"/>
                  </a:gs>
                  <a:gs pos="15280">
                    <a:srgbClr val="383838"/>
                  </a:gs>
                  <a:gs pos="45030">
                    <a:srgbClr val="777777"/>
                  </a:gs>
                  <a:gs pos="100000">
                    <a:srgbClr val="939393"/>
                  </a:gs>
                </a:gsLst>
                <a:lin ang="10800000" scaled="1"/>
              </a:gra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xmlns="" id="{C263F62A-9D6C-9095-6E48-62AAE24B176C}"/>
                  </a:ext>
                </a:extLst>
              </p:cNvPr>
              <p:cNvSpPr/>
              <p:nvPr/>
            </p:nvSpPr>
            <p:spPr>
              <a:xfrm>
                <a:off x="5459729" y="5186045"/>
                <a:ext cx="992504" cy="44450"/>
              </a:xfrm>
              <a:custGeom>
                <a:avLst/>
                <a:gdLst>
                  <a:gd name="connsiteX0" fmla="*/ 495935 w 992504"/>
                  <a:gd name="connsiteY0" fmla="*/ 0 h 44450"/>
                  <a:gd name="connsiteX1" fmla="*/ 0 w 992504"/>
                  <a:gd name="connsiteY1" fmla="*/ 0 h 44450"/>
                  <a:gd name="connsiteX2" fmla="*/ 44450 w 992504"/>
                  <a:gd name="connsiteY2" fmla="*/ 44450 h 44450"/>
                  <a:gd name="connsiteX3" fmla="*/ 496570 w 992504"/>
                  <a:gd name="connsiteY3" fmla="*/ 44450 h 44450"/>
                  <a:gd name="connsiteX4" fmla="*/ 948055 w 992504"/>
                  <a:gd name="connsiteY4" fmla="*/ 44450 h 44450"/>
                  <a:gd name="connsiteX5" fmla="*/ 992505 w 992504"/>
                  <a:gd name="connsiteY5" fmla="*/ 0 h 44450"/>
                  <a:gd name="connsiteX6" fmla="*/ 495935 w 992504"/>
                  <a:gd name="connsiteY6" fmla="*/ 0 h 44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92504" h="44450">
                    <a:moveTo>
                      <a:pt x="495935" y="0"/>
                    </a:moveTo>
                    <a:lnTo>
                      <a:pt x="0" y="0"/>
                    </a:lnTo>
                    <a:cubicBezTo>
                      <a:pt x="0" y="24130"/>
                      <a:pt x="19685" y="44450"/>
                      <a:pt x="44450" y="44450"/>
                    </a:cubicBezTo>
                    <a:lnTo>
                      <a:pt x="496570" y="44450"/>
                    </a:lnTo>
                    <a:lnTo>
                      <a:pt x="948055" y="44450"/>
                    </a:lnTo>
                    <a:cubicBezTo>
                      <a:pt x="972185" y="44450"/>
                      <a:pt x="992505" y="24765"/>
                      <a:pt x="992505" y="0"/>
                    </a:cubicBezTo>
                    <a:lnTo>
                      <a:pt x="495935" y="0"/>
                    </a:lnTo>
                    <a:close/>
                  </a:path>
                </a:pathLst>
              </a:custGeom>
              <a:gradFill>
                <a:gsLst>
                  <a:gs pos="783">
                    <a:srgbClr val="1E1E1E"/>
                  </a:gs>
                  <a:gs pos="20710">
                    <a:srgbClr val="383838"/>
                  </a:gs>
                  <a:gs pos="45030">
                    <a:srgbClr val="5D5D5D"/>
                  </a:gs>
                  <a:gs pos="100000">
                    <a:srgbClr val="787878"/>
                  </a:gs>
                </a:gsLst>
                <a:lin ang="5400000" scaled="1"/>
              </a:gra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xmlns="" id="{5A7B0A43-53D5-5B30-6CA5-04B0925E03F7}"/>
                  </a:ext>
                </a:extLst>
              </p:cNvPr>
              <p:cNvSpPr/>
              <p:nvPr/>
            </p:nvSpPr>
            <p:spPr>
              <a:xfrm>
                <a:off x="5458459" y="5186045"/>
                <a:ext cx="993140" cy="44450"/>
              </a:xfrm>
              <a:custGeom>
                <a:avLst/>
                <a:gdLst>
                  <a:gd name="connsiteX0" fmla="*/ 988695 w 993140"/>
                  <a:gd name="connsiteY0" fmla="*/ 0 h 44450"/>
                  <a:gd name="connsiteX1" fmla="*/ 988060 w 993140"/>
                  <a:gd name="connsiteY1" fmla="*/ 4445 h 44450"/>
                  <a:gd name="connsiteX2" fmla="*/ 948690 w 993140"/>
                  <a:gd name="connsiteY2" fmla="*/ 39370 h 44450"/>
                  <a:gd name="connsiteX3" fmla="*/ 44450 w 993140"/>
                  <a:gd name="connsiteY3" fmla="*/ 39370 h 44450"/>
                  <a:gd name="connsiteX4" fmla="*/ 5080 w 993140"/>
                  <a:gd name="connsiteY4" fmla="*/ 4445 h 44450"/>
                  <a:gd name="connsiteX5" fmla="*/ 4445 w 993140"/>
                  <a:gd name="connsiteY5" fmla="*/ 0 h 44450"/>
                  <a:gd name="connsiteX6" fmla="*/ 0 w 993140"/>
                  <a:gd name="connsiteY6" fmla="*/ 0 h 44450"/>
                  <a:gd name="connsiteX7" fmla="*/ 44450 w 993140"/>
                  <a:gd name="connsiteY7" fmla="*/ 44450 h 44450"/>
                  <a:gd name="connsiteX8" fmla="*/ 948690 w 993140"/>
                  <a:gd name="connsiteY8" fmla="*/ 44450 h 44450"/>
                  <a:gd name="connsiteX9" fmla="*/ 993140 w 993140"/>
                  <a:gd name="connsiteY9" fmla="*/ 0 h 44450"/>
                  <a:gd name="connsiteX10" fmla="*/ 988695 w 993140"/>
                  <a:gd name="connsiteY10" fmla="*/ 0 h 44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993140" h="44450">
                    <a:moveTo>
                      <a:pt x="988695" y="0"/>
                    </a:moveTo>
                    <a:lnTo>
                      <a:pt x="988060" y="4445"/>
                    </a:lnTo>
                    <a:cubicBezTo>
                      <a:pt x="985520" y="24130"/>
                      <a:pt x="969010" y="39370"/>
                      <a:pt x="948690" y="39370"/>
                    </a:cubicBezTo>
                    <a:lnTo>
                      <a:pt x="44450" y="39370"/>
                    </a:lnTo>
                    <a:cubicBezTo>
                      <a:pt x="24130" y="39370"/>
                      <a:pt x="7620" y="24130"/>
                      <a:pt x="5080" y="4445"/>
                    </a:cubicBezTo>
                    <a:lnTo>
                      <a:pt x="4445" y="0"/>
                    </a:lnTo>
                    <a:lnTo>
                      <a:pt x="0" y="0"/>
                    </a:lnTo>
                    <a:cubicBezTo>
                      <a:pt x="0" y="24130"/>
                      <a:pt x="19685" y="44450"/>
                      <a:pt x="44450" y="44450"/>
                    </a:cubicBezTo>
                    <a:lnTo>
                      <a:pt x="948690" y="44450"/>
                    </a:lnTo>
                    <a:cubicBezTo>
                      <a:pt x="972820" y="44450"/>
                      <a:pt x="993140" y="24765"/>
                      <a:pt x="993140" y="0"/>
                    </a:cubicBezTo>
                    <a:lnTo>
                      <a:pt x="988695" y="0"/>
                    </a:lnTo>
                    <a:close/>
                  </a:path>
                </a:pathLst>
              </a:custGeom>
              <a:solidFill>
                <a:srgbClr val="C8C8C8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</p:grpSp>
      <p:sp>
        <p:nvSpPr>
          <p:cNvPr id="79" name="Shape 413">
            <a:extLst>
              <a:ext uri="{FF2B5EF4-FFF2-40B4-BE49-F238E27FC236}">
                <a16:creationId xmlns:a16="http://schemas.microsoft.com/office/drawing/2014/main" xmlns="" id="{17EBD429-31A4-237F-D9C2-6C4C5F0C01F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26959" y="1999272"/>
            <a:ext cx="5256127" cy="3301116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3061301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395" y="274638"/>
            <a:ext cx="7541669" cy="693375"/>
          </a:xfrm>
        </p:spPr>
        <p:txBody>
          <a:bodyPr>
            <a:normAutofit/>
          </a:bodyPr>
          <a:lstStyle>
            <a:lvl1pPr algn="l">
              <a:defRPr sz="3600">
                <a:latin typeface="+mj-lt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xmlns="" id="{825F5DDE-0B4D-D4BA-C013-FDB84BC7B23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-1" b="26060"/>
          <a:stretch/>
        </p:blipFill>
        <p:spPr>
          <a:xfrm>
            <a:off x="9713906" y="263772"/>
            <a:ext cx="2081853" cy="593474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xmlns="" id="{9D5E1A02-4CED-AD06-ADD4-0523712293BA}"/>
              </a:ext>
            </a:extLst>
          </p:cNvPr>
          <p:cNvCxnSpPr>
            <a:cxnSpLocks/>
          </p:cNvCxnSpPr>
          <p:nvPr userDrawn="1"/>
        </p:nvCxnSpPr>
        <p:spPr>
          <a:xfrm>
            <a:off x="396240" y="968015"/>
            <a:ext cx="1139952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xmlns="" id="{53AEC6A7-FFDB-A146-7421-F4D3B5C82006}"/>
              </a:ext>
            </a:extLst>
          </p:cNvPr>
          <p:cNvCxnSpPr>
            <a:cxnSpLocks/>
          </p:cNvCxnSpPr>
          <p:nvPr userDrawn="1"/>
        </p:nvCxnSpPr>
        <p:spPr>
          <a:xfrm>
            <a:off x="4724400" y="6324600"/>
            <a:ext cx="6445328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Freeform: Shape 50">
            <a:extLst>
              <a:ext uri="{FF2B5EF4-FFF2-40B4-BE49-F238E27FC236}">
                <a16:creationId xmlns:a16="http://schemas.microsoft.com/office/drawing/2014/main" xmlns="" id="{4B637AB7-04C9-E097-CA72-CC51C7DBF8D6}"/>
              </a:ext>
            </a:extLst>
          </p:cNvPr>
          <p:cNvSpPr/>
          <p:nvPr/>
        </p:nvSpPr>
        <p:spPr>
          <a:xfrm>
            <a:off x="11174730" y="5599429"/>
            <a:ext cx="1017269" cy="1258570"/>
          </a:xfrm>
          <a:custGeom>
            <a:avLst/>
            <a:gdLst>
              <a:gd name="connsiteX0" fmla="*/ 0 w 1017269"/>
              <a:gd name="connsiteY0" fmla="*/ 1258570 h 1258570"/>
              <a:gd name="connsiteX1" fmla="*/ 1017270 w 1017269"/>
              <a:gd name="connsiteY1" fmla="*/ 1258570 h 1258570"/>
              <a:gd name="connsiteX2" fmla="*/ 1017270 w 1017269"/>
              <a:gd name="connsiteY2" fmla="*/ 0 h 1258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17269" h="1258570">
                <a:moveTo>
                  <a:pt x="0" y="1258570"/>
                </a:moveTo>
                <a:lnTo>
                  <a:pt x="1017270" y="1258570"/>
                </a:lnTo>
                <a:lnTo>
                  <a:pt x="1017270" y="0"/>
                </a:lnTo>
              </a:path>
            </a:pathLst>
          </a:custGeom>
          <a:solidFill>
            <a:srgbClr val="575560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xmlns="" id="{3353072E-5929-E2DE-CFB3-434C6FCD4ADD}"/>
              </a:ext>
            </a:extLst>
          </p:cNvPr>
          <p:cNvSpPr/>
          <p:nvPr/>
        </p:nvSpPr>
        <p:spPr>
          <a:xfrm>
            <a:off x="11340465" y="6007735"/>
            <a:ext cx="617219" cy="617219"/>
          </a:xfrm>
          <a:custGeom>
            <a:avLst/>
            <a:gdLst>
              <a:gd name="connsiteX0" fmla="*/ 617220 w 617219"/>
              <a:gd name="connsiteY0" fmla="*/ 308610 h 617219"/>
              <a:gd name="connsiteX1" fmla="*/ 308610 w 617219"/>
              <a:gd name="connsiteY1" fmla="*/ 617220 h 617219"/>
              <a:gd name="connsiteX2" fmla="*/ 0 w 617219"/>
              <a:gd name="connsiteY2" fmla="*/ 308610 h 617219"/>
              <a:gd name="connsiteX3" fmla="*/ 308610 w 617219"/>
              <a:gd name="connsiteY3" fmla="*/ 1 h 617219"/>
              <a:gd name="connsiteX4" fmla="*/ 617220 w 617219"/>
              <a:gd name="connsiteY4" fmla="*/ 308610 h 617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7219" h="617219">
                <a:moveTo>
                  <a:pt x="617220" y="308610"/>
                </a:moveTo>
                <a:cubicBezTo>
                  <a:pt x="617220" y="479051"/>
                  <a:pt x="479051" y="617220"/>
                  <a:pt x="308610" y="617220"/>
                </a:cubicBezTo>
                <a:cubicBezTo>
                  <a:pt x="138169" y="617220"/>
                  <a:pt x="0" y="479051"/>
                  <a:pt x="0" y="308610"/>
                </a:cubicBezTo>
                <a:cubicBezTo>
                  <a:pt x="0" y="138170"/>
                  <a:pt x="138169" y="1"/>
                  <a:pt x="308610" y="1"/>
                </a:cubicBezTo>
                <a:cubicBezTo>
                  <a:pt x="479051" y="1"/>
                  <a:pt x="617220" y="138170"/>
                  <a:pt x="617220" y="308610"/>
                </a:cubicBezTo>
                <a:close/>
              </a:path>
            </a:pathLst>
          </a:custGeom>
          <a:solidFill>
            <a:srgbClr val="F28128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xmlns="" id="{8F5123AF-1AFF-ACAA-6F14-A3DAD4E4AA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29152" y="6007734"/>
            <a:ext cx="596293" cy="6172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fld id="{F728AED9-0C48-4188-A606-9E40331E64B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5">
            <a:extLst>
              <a:ext uri="{FF2B5EF4-FFF2-40B4-BE49-F238E27FC236}">
                <a16:creationId xmlns:a16="http://schemas.microsoft.com/office/drawing/2014/main" xmlns="" id="{6E6FBDFD-B809-2AE5-91F8-9E181E3981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96240" y="6248400"/>
            <a:ext cx="4495800" cy="365125"/>
          </a:xfrm>
        </p:spPr>
        <p:txBody>
          <a:bodyPr/>
          <a:lstStyle/>
          <a:p>
            <a:r>
              <a:rPr lang="en-IN" sz="1400" dirty="0"/>
              <a:t>REVA Academy for Corporate Excellence - RACE</a:t>
            </a:r>
          </a:p>
          <a:p>
            <a:r>
              <a:rPr lang="en-US" dirty="0"/>
              <a:t>Thursday, February 16, 2023</a:t>
            </a:r>
          </a:p>
        </p:txBody>
      </p:sp>
      <p:grpSp>
        <p:nvGrpSpPr>
          <p:cNvPr id="4" name="Graphic 5">
            <a:extLst>
              <a:ext uri="{FF2B5EF4-FFF2-40B4-BE49-F238E27FC236}">
                <a16:creationId xmlns:a16="http://schemas.microsoft.com/office/drawing/2014/main" xmlns="" id="{F72D3C31-5863-07B8-9235-962855F7C31B}"/>
              </a:ext>
            </a:extLst>
          </p:cNvPr>
          <p:cNvGrpSpPr/>
          <p:nvPr userDrawn="1"/>
        </p:nvGrpSpPr>
        <p:grpSpPr>
          <a:xfrm>
            <a:off x="76200" y="2058853"/>
            <a:ext cx="6445329" cy="3727511"/>
            <a:chOff x="2482850" y="1416050"/>
            <a:chExt cx="6955790" cy="4022725"/>
          </a:xfrm>
        </p:grpSpPr>
        <p:grpSp>
          <p:nvGrpSpPr>
            <p:cNvPr id="6" name="Graphic 5">
              <a:extLst>
                <a:ext uri="{FF2B5EF4-FFF2-40B4-BE49-F238E27FC236}">
                  <a16:creationId xmlns:a16="http://schemas.microsoft.com/office/drawing/2014/main" xmlns="" id="{62BAA8A9-5209-308A-0398-E90F906A4199}"/>
                </a:ext>
              </a:extLst>
            </p:cNvPr>
            <p:cNvGrpSpPr/>
            <p:nvPr/>
          </p:nvGrpSpPr>
          <p:grpSpPr>
            <a:xfrm>
              <a:off x="3136900" y="1416050"/>
              <a:ext cx="5638800" cy="3879850"/>
              <a:chOff x="3136900" y="1416050"/>
              <a:chExt cx="5638800" cy="3879850"/>
            </a:xfrm>
            <a:solidFill>
              <a:srgbClr val="0C0C0C"/>
            </a:solidFill>
          </p:grpSpPr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xmlns="" id="{5FFD9A82-5982-792B-B856-972992B8A5D8}"/>
                  </a:ext>
                </a:extLst>
              </p:cNvPr>
              <p:cNvSpPr/>
              <p:nvPr/>
            </p:nvSpPr>
            <p:spPr>
              <a:xfrm>
                <a:off x="3148329" y="1426844"/>
                <a:ext cx="5614670" cy="3858259"/>
              </a:xfrm>
              <a:custGeom>
                <a:avLst/>
                <a:gdLst>
                  <a:gd name="connsiteX0" fmla="*/ 0 w 5614670"/>
                  <a:gd name="connsiteY0" fmla="*/ 3689985 h 3858259"/>
                  <a:gd name="connsiteX1" fmla="*/ 0 w 5614670"/>
                  <a:gd name="connsiteY1" fmla="*/ 168275 h 3858259"/>
                  <a:gd name="connsiteX2" fmla="*/ 168275 w 5614670"/>
                  <a:gd name="connsiteY2" fmla="*/ 0 h 3858259"/>
                  <a:gd name="connsiteX3" fmla="*/ 5446395 w 5614670"/>
                  <a:gd name="connsiteY3" fmla="*/ 0 h 3858259"/>
                  <a:gd name="connsiteX4" fmla="*/ 5614670 w 5614670"/>
                  <a:gd name="connsiteY4" fmla="*/ 168275 h 3858259"/>
                  <a:gd name="connsiteX5" fmla="*/ 5614670 w 5614670"/>
                  <a:gd name="connsiteY5" fmla="*/ 3689985 h 3858259"/>
                  <a:gd name="connsiteX6" fmla="*/ 5446395 w 5614670"/>
                  <a:gd name="connsiteY6" fmla="*/ 3858260 h 3858259"/>
                  <a:gd name="connsiteX7" fmla="*/ 168910 w 5614670"/>
                  <a:gd name="connsiteY7" fmla="*/ 3858260 h 3858259"/>
                  <a:gd name="connsiteX8" fmla="*/ 0 w 5614670"/>
                  <a:gd name="connsiteY8" fmla="*/ 3689985 h 3858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614670" h="3858259">
                    <a:moveTo>
                      <a:pt x="0" y="3689985"/>
                    </a:moveTo>
                    <a:lnTo>
                      <a:pt x="0" y="168275"/>
                    </a:lnTo>
                    <a:cubicBezTo>
                      <a:pt x="0" y="74930"/>
                      <a:pt x="75565" y="0"/>
                      <a:pt x="168275" y="0"/>
                    </a:cubicBezTo>
                    <a:lnTo>
                      <a:pt x="5446395" y="0"/>
                    </a:lnTo>
                    <a:cubicBezTo>
                      <a:pt x="5539740" y="0"/>
                      <a:pt x="5614670" y="75565"/>
                      <a:pt x="5614670" y="168275"/>
                    </a:cubicBezTo>
                    <a:lnTo>
                      <a:pt x="5614670" y="3689985"/>
                    </a:lnTo>
                    <a:cubicBezTo>
                      <a:pt x="5614670" y="3783330"/>
                      <a:pt x="5539105" y="3858260"/>
                      <a:pt x="5446395" y="3858260"/>
                    </a:cubicBezTo>
                    <a:lnTo>
                      <a:pt x="168910" y="3858260"/>
                    </a:lnTo>
                    <a:cubicBezTo>
                      <a:pt x="75565" y="3858260"/>
                      <a:pt x="0" y="3783330"/>
                      <a:pt x="0" y="3689985"/>
                    </a:cubicBezTo>
                    <a:close/>
                  </a:path>
                </a:pathLst>
              </a:custGeom>
              <a:solidFill>
                <a:srgbClr val="0C0C0C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pic>
            <p:nvPicPr>
              <p:cNvPr id="78" name="Picture 77">
                <a:extLst>
                  <a:ext uri="{FF2B5EF4-FFF2-40B4-BE49-F238E27FC236}">
                    <a16:creationId xmlns:a16="http://schemas.microsoft.com/office/drawing/2014/main" xmlns="" id="{DB9CB7C9-DF79-2D31-DB53-67380C3AD98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36900" y="1416050"/>
                <a:ext cx="5638800" cy="3879850"/>
              </a:xfrm>
              <a:custGeom>
                <a:avLst/>
                <a:gdLst>
                  <a:gd name="connsiteX0" fmla="*/ 494 w 5638800"/>
                  <a:gd name="connsiteY0" fmla="*/ 223 h 3879850"/>
                  <a:gd name="connsiteX1" fmla="*/ 5639294 w 5638800"/>
                  <a:gd name="connsiteY1" fmla="*/ 223 h 3879850"/>
                  <a:gd name="connsiteX2" fmla="*/ 5639294 w 5638800"/>
                  <a:gd name="connsiteY2" fmla="*/ 3880073 h 3879850"/>
                  <a:gd name="connsiteX3" fmla="*/ 494 w 5638800"/>
                  <a:gd name="connsiteY3" fmla="*/ 3880073 h 3879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638800" h="3879850">
                    <a:moveTo>
                      <a:pt x="494" y="223"/>
                    </a:moveTo>
                    <a:lnTo>
                      <a:pt x="5639294" y="223"/>
                    </a:lnTo>
                    <a:lnTo>
                      <a:pt x="5639294" y="3880073"/>
                    </a:lnTo>
                    <a:lnTo>
                      <a:pt x="494" y="3880073"/>
                    </a:lnTo>
                    <a:close/>
                  </a:path>
                </a:pathLst>
              </a:custGeom>
            </p:spPr>
          </p:pic>
        </p:grp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xmlns="" id="{3E7C9E1A-AA4F-F0DA-6E70-8F9088F6E543}"/>
                </a:ext>
              </a:extLst>
            </p:cNvPr>
            <p:cNvSpPr/>
            <p:nvPr/>
          </p:nvSpPr>
          <p:spPr>
            <a:xfrm>
              <a:off x="3155950" y="1435100"/>
              <a:ext cx="5600700" cy="3843020"/>
            </a:xfrm>
            <a:custGeom>
              <a:avLst/>
              <a:gdLst>
                <a:gd name="connsiteX0" fmla="*/ 5440045 w 5600700"/>
                <a:gd name="connsiteY0" fmla="*/ 10795 h 3843020"/>
                <a:gd name="connsiteX1" fmla="*/ 5589270 w 5600700"/>
                <a:gd name="connsiteY1" fmla="*/ 160020 h 3843020"/>
                <a:gd name="connsiteX2" fmla="*/ 5589270 w 5600700"/>
                <a:gd name="connsiteY2" fmla="*/ 3683000 h 3843020"/>
                <a:gd name="connsiteX3" fmla="*/ 5440045 w 5600700"/>
                <a:gd name="connsiteY3" fmla="*/ 3832225 h 3843020"/>
                <a:gd name="connsiteX4" fmla="*/ 160020 w 5600700"/>
                <a:gd name="connsiteY4" fmla="*/ 3832225 h 3843020"/>
                <a:gd name="connsiteX5" fmla="*/ 10795 w 5600700"/>
                <a:gd name="connsiteY5" fmla="*/ 3683000 h 3843020"/>
                <a:gd name="connsiteX6" fmla="*/ 10795 w 5600700"/>
                <a:gd name="connsiteY6" fmla="*/ 160020 h 3843020"/>
                <a:gd name="connsiteX7" fmla="*/ 160020 w 5600700"/>
                <a:gd name="connsiteY7" fmla="*/ 10795 h 3843020"/>
                <a:gd name="connsiteX8" fmla="*/ 5440045 w 5600700"/>
                <a:gd name="connsiteY8" fmla="*/ 10795 h 3843020"/>
                <a:gd name="connsiteX9" fmla="*/ 5440045 w 5600700"/>
                <a:gd name="connsiteY9" fmla="*/ 0 h 3843020"/>
                <a:gd name="connsiteX10" fmla="*/ 160020 w 5600700"/>
                <a:gd name="connsiteY10" fmla="*/ 0 h 3843020"/>
                <a:gd name="connsiteX11" fmla="*/ 0 w 5600700"/>
                <a:gd name="connsiteY11" fmla="*/ 160020 h 3843020"/>
                <a:gd name="connsiteX12" fmla="*/ 0 w 5600700"/>
                <a:gd name="connsiteY12" fmla="*/ 3683000 h 3843020"/>
                <a:gd name="connsiteX13" fmla="*/ 160020 w 5600700"/>
                <a:gd name="connsiteY13" fmla="*/ 3843020 h 3843020"/>
                <a:gd name="connsiteX14" fmla="*/ 5440681 w 5600700"/>
                <a:gd name="connsiteY14" fmla="*/ 3843020 h 3843020"/>
                <a:gd name="connsiteX15" fmla="*/ 5600700 w 5600700"/>
                <a:gd name="connsiteY15" fmla="*/ 3683000 h 3843020"/>
                <a:gd name="connsiteX16" fmla="*/ 5600700 w 5600700"/>
                <a:gd name="connsiteY16" fmla="*/ 160020 h 3843020"/>
                <a:gd name="connsiteX17" fmla="*/ 5440045 w 5600700"/>
                <a:gd name="connsiteY17" fmla="*/ 0 h 3843020"/>
                <a:gd name="connsiteX18" fmla="*/ 5440045 w 5600700"/>
                <a:gd name="connsiteY18" fmla="*/ 0 h 3843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600700" h="3843020">
                  <a:moveTo>
                    <a:pt x="5440045" y="10795"/>
                  </a:moveTo>
                  <a:cubicBezTo>
                    <a:pt x="5522595" y="10795"/>
                    <a:pt x="5589270" y="77470"/>
                    <a:pt x="5589270" y="160020"/>
                  </a:cubicBezTo>
                  <a:lnTo>
                    <a:pt x="5589270" y="3683000"/>
                  </a:lnTo>
                  <a:cubicBezTo>
                    <a:pt x="5589270" y="3765550"/>
                    <a:pt x="5522595" y="3832225"/>
                    <a:pt x="5440045" y="3832225"/>
                  </a:cubicBezTo>
                  <a:lnTo>
                    <a:pt x="160020" y="3832225"/>
                  </a:lnTo>
                  <a:cubicBezTo>
                    <a:pt x="77470" y="3832225"/>
                    <a:pt x="10795" y="3765550"/>
                    <a:pt x="10795" y="3683000"/>
                  </a:cubicBezTo>
                  <a:lnTo>
                    <a:pt x="10795" y="160020"/>
                  </a:lnTo>
                  <a:cubicBezTo>
                    <a:pt x="10795" y="77470"/>
                    <a:pt x="77470" y="10795"/>
                    <a:pt x="160020" y="10795"/>
                  </a:cubicBezTo>
                  <a:lnTo>
                    <a:pt x="5440045" y="10795"/>
                  </a:lnTo>
                  <a:moveTo>
                    <a:pt x="5440045" y="0"/>
                  </a:moveTo>
                  <a:lnTo>
                    <a:pt x="160020" y="0"/>
                  </a:lnTo>
                  <a:cubicBezTo>
                    <a:pt x="71755" y="0"/>
                    <a:pt x="0" y="71755"/>
                    <a:pt x="0" y="160020"/>
                  </a:cubicBezTo>
                  <a:lnTo>
                    <a:pt x="0" y="3683000"/>
                  </a:lnTo>
                  <a:cubicBezTo>
                    <a:pt x="0" y="3771265"/>
                    <a:pt x="71755" y="3843020"/>
                    <a:pt x="160020" y="3843020"/>
                  </a:cubicBezTo>
                  <a:lnTo>
                    <a:pt x="5440681" y="3843020"/>
                  </a:lnTo>
                  <a:cubicBezTo>
                    <a:pt x="5528945" y="3843020"/>
                    <a:pt x="5600700" y="3771265"/>
                    <a:pt x="5600700" y="3683000"/>
                  </a:cubicBezTo>
                  <a:lnTo>
                    <a:pt x="5600700" y="160020"/>
                  </a:lnTo>
                  <a:cubicBezTo>
                    <a:pt x="5600065" y="71755"/>
                    <a:pt x="5528945" y="0"/>
                    <a:pt x="5440045" y="0"/>
                  </a:cubicBezTo>
                  <a:lnTo>
                    <a:pt x="5440045" y="0"/>
                  </a:lnTo>
                  <a:close/>
                </a:path>
              </a:pathLst>
            </a:custGeom>
            <a:solidFill>
              <a:srgbClr val="191919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xmlns="" id="{6A418448-7F8D-A83F-E4D8-FAC9A708981F}"/>
                </a:ext>
              </a:extLst>
            </p:cNvPr>
            <p:cNvSpPr/>
            <p:nvPr/>
          </p:nvSpPr>
          <p:spPr>
            <a:xfrm>
              <a:off x="3166745" y="5100954"/>
              <a:ext cx="5577839" cy="177165"/>
            </a:xfrm>
            <a:custGeom>
              <a:avLst/>
              <a:gdLst>
                <a:gd name="connsiteX0" fmla="*/ 5414010 w 5577839"/>
                <a:gd name="connsiteY0" fmla="*/ 177165 h 177165"/>
                <a:gd name="connsiteX1" fmla="*/ 163830 w 5577839"/>
                <a:gd name="connsiteY1" fmla="*/ 177165 h 177165"/>
                <a:gd name="connsiteX2" fmla="*/ 0 w 5577839"/>
                <a:gd name="connsiteY2" fmla="*/ 13335 h 177165"/>
                <a:gd name="connsiteX3" fmla="*/ 0 w 5577839"/>
                <a:gd name="connsiteY3" fmla="*/ 0 h 177165"/>
                <a:gd name="connsiteX4" fmla="*/ 5577840 w 5577839"/>
                <a:gd name="connsiteY4" fmla="*/ 0 h 177165"/>
                <a:gd name="connsiteX5" fmla="*/ 5577840 w 5577839"/>
                <a:gd name="connsiteY5" fmla="*/ 13335 h 177165"/>
                <a:gd name="connsiteX6" fmla="*/ 5414010 w 5577839"/>
                <a:gd name="connsiteY6" fmla="*/ 177165 h 177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77839" h="177165">
                  <a:moveTo>
                    <a:pt x="5414010" y="177165"/>
                  </a:moveTo>
                  <a:lnTo>
                    <a:pt x="163830" y="177165"/>
                  </a:lnTo>
                  <a:cubicBezTo>
                    <a:pt x="73660" y="177165"/>
                    <a:pt x="0" y="104140"/>
                    <a:pt x="0" y="13335"/>
                  </a:cubicBezTo>
                  <a:lnTo>
                    <a:pt x="0" y="0"/>
                  </a:lnTo>
                  <a:lnTo>
                    <a:pt x="5577840" y="0"/>
                  </a:lnTo>
                  <a:lnTo>
                    <a:pt x="5577840" y="13335"/>
                  </a:lnTo>
                  <a:cubicBezTo>
                    <a:pt x="5577840" y="103505"/>
                    <a:pt x="5504180" y="177165"/>
                    <a:pt x="5414010" y="177165"/>
                  </a:cubicBezTo>
                  <a:close/>
                </a:path>
              </a:pathLst>
            </a:custGeom>
            <a:solidFill>
              <a:srgbClr val="1B1B1B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grpSp>
          <p:nvGrpSpPr>
            <p:cNvPr id="9" name="Graphic 5">
              <a:extLst>
                <a:ext uri="{FF2B5EF4-FFF2-40B4-BE49-F238E27FC236}">
                  <a16:creationId xmlns:a16="http://schemas.microsoft.com/office/drawing/2014/main" xmlns="" id="{4965C2A7-C612-0B6F-73E9-373A948663E3}"/>
                </a:ext>
              </a:extLst>
            </p:cNvPr>
            <p:cNvGrpSpPr/>
            <p:nvPr/>
          </p:nvGrpSpPr>
          <p:grpSpPr>
            <a:xfrm>
              <a:off x="5949950" y="1460500"/>
              <a:ext cx="31750" cy="38100"/>
              <a:chOff x="5949950" y="1460500"/>
              <a:chExt cx="31750" cy="38100"/>
            </a:xfrm>
          </p:grpSpPr>
          <p:pic>
            <p:nvPicPr>
              <p:cNvPr id="29" name="Picture 28">
                <a:extLst>
                  <a:ext uri="{FF2B5EF4-FFF2-40B4-BE49-F238E27FC236}">
                    <a16:creationId xmlns:a16="http://schemas.microsoft.com/office/drawing/2014/main" xmlns="" id="{1D2F2E76-7DC3-0B04-6CD8-7010126DFDB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949950" y="1460500"/>
                <a:ext cx="31750" cy="38100"/>
              </a:xfrm>
              <a:custGeom>
                <a:avLst/>
                <a:gdLst>
                  <a:gd name="connsiteX0" fmla="*/ 937 w 31750"/>
                  <a:gd name="connsiteY0" fmla="*/ 230 h 38100"/>
                  <a:gd name="connsiteX1" fmla="*/ 32687 w 31750"/>
                  <a:gd name="connsiteY1" fmla="*/ 230 h 38100"/>
                  <a:gd name="connsiteX2" fmla="*/ 32687 w 31750"/>
                  <a:gd name="connsiteY2" fmla="*/ 38330 h 38100"/>
                  <a:gd name="connsiteX3" fmla="*/ 937 w 31750"/>
                  <a:gd name="connsiteY3" fmla="*/ 383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750" h="38100">
                    <a:moveTo>
                      <a:pt x="937" y="230"/>
                    </a:moveTo>
                    <a:lnTo>
                      <a:pt x="32687" y="230"/>
                    </a:lnTo>
                    <a:lnTo>
                      <a:pt x="32687" y="38330"/>
                    </a:lnTo>
                    <a:lnTo>
                      <a:pt x="937" y="38330"/>
                    </a:lnTo>
                    <a:close/>
                  </a:path>
                </a:pathLst>
              </a:custGeom>
            </p:spPr>
          </p:pic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xmlns="" id="{0983EC41-39A6-D9ED-6D3D-A713F5E8FCDE}"/>
                  </a:ext>
                </a:extLst>
              </p:cNvPr>
              <p:cNvSpPr/>
              <p:nvPr/>
            </p:nvSpPr>
            <p:spPr>
              <a:xfrm>
                <a:off x="5955029" y="1467485"/>
                <a:ext cx="22860" cy="22859"/>
              </a:xfrm>
              <a:custGeom>
                <a:avLst/>
                <a:gdLst>
                  <a:gd name="connsiteX0" fmla="*/ 11430 w 22860"/>
                  <a:gd name="connsiteY0" fmla="*/ 22860 h 22859"/>
                  <a:gd name="connsiteX1" fmla="*/ 0 w 22860"/>
                  <a:gd name="connsiteY1" fmla="*/ 11430 h 22859"/>
                  <a:gd name="connsiteX2" fmla="*/ 11430 w 22860"/>
                  <a:gd name="connsiteY2" fmla="*/ 0 h 22859"/>
                  <a:gd name="connsiteX3" fmla="*/ 22860 w 22860"/>
                  <a:gd name="connsiteY3" fmla="*/ 11430 h 22859"/>
                  <a:gd name="connsiteX4" fmla="*/ 11430 w 22860"/>
                  <a:gd name="connsiteY4" fmla="*/ 22860 h 228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860" h="22859">
                    <a:moveTo>
                      <a:pt x="11430" y="22860"/>
                    </a:moveTo>
                    <a:cubicBezTo>
                      <a:pt x="5080" y="22860"/>
                      <a:pt x="0" y="17780"/>
                      <a:pt x="0" y="11430"/>
                    </a:cubicBezTo>
                    <a:cubicBezTo>
                      <a:pt x="0" y="5080"/>
                      <a:pt x="5080" y="0"/>
                      <a:pt x="11430" y="0"/>
                    </a:cubicBezTo>
                    <a:cubicBezTo>
                      <a:pt x="17780" y="0"/>
                      <a:pt x="22860" y="5080"/>
                      <a:pt x="22860" y="11430"/>
                    </a:cubicBezTo>
                    <a:cubicBezTo>
                      <a:pt x="22860" y="17780"/>
                      <a:pt x="17780" y="22860"/>
                      <a:pt x="11430" y="22860"/>
                    </a:cubicBezTo>
                    <a:close/>
                  </a:path>
                </a:pathLst>
              </a:custGeom>
              <a:solidFill>
                <a:srgbClr val="0D0D0D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grpSp>
            <p:nvGrpSpPr>
              <p:cNvPr id="33" name="Graphic 5">
                <a:extLst>
                  <a:ext uri="{FF2B5EF4-FFF2-40B4-BE49-F238E27FC236}">
                    <a16:creationId xmlns:a16="http://schemas.microsoft.com/office/drawing/2014/main" xmlns="" id="{8DDC8B51-49CA-4F8A-C331-B45A025910B2}"/>
                  </a:ext>
                </a:extLst>
              </p:cNvPr>
              <p:cNvGrpSpPr/>
              <p:nvPr/>
            </p:nvGrpSpPr>
            <p:grpSpPr>
              <a:xfrm>
                <a:off x="5955938" y="1472950"/>
                <a:ext cx="12718" cy="15887"/>
                <a:chOff x="5955938" y="1472950"/>
                <a:chExt cx="12718" cy="15887"/>
              </a:xfrm>
            </p:grpSpPr>
            <p:sp>
              <p:nvSpPr>
                <p:cNvPr id="60" name="Freeform: Shape 59">
                  <a:extLst>
                    <a:ext uri="{FF2B5EF4-FFF2-40B4-BE49-F238E27FC236}">
                      <a16:creationId xmlns:a16="http://schemas.microsoft.com/office/drawing/2014/main" xmlns="" id="{0B92A99D-ADCA-7FDC-C19F-889387B165B1}"/>
                    </a:ext>
                  </a:extLst>
                </p:cNvPr>
                <p:cNvSpPr/>
                <p:nvPr/>
              </p:nvSpPr>
              <p:spPr>
                <a:xfrm>
                  <a:off x="5955938" y="1472950"/>
                  <a:ext cx="12378" cy="15887"/>
                </a:xfrm>
                <a:custGeom>
                  <a:avLst/>
                  <a:gdLst>
                    <a:gd name="connsiteX0" fmla="*/ 8617 w 12378"/>
                    <a:gd name="connsiteY0" fmla="*/ 6599 h 15887"/>
                    <a:gd name="connsiteX1" fmla="*/ 3537 w 12378"/>
                    <a:gd name="connsiteY1" fmla="*/ 249 h 15887"/>
                    <a:gd name="connsiteX2" fmla="*/ 1632 w 12378"/>
                    <a:gd name="connsiteY2" fmla="*/ 11679 h 15887"/>
                    <a:gd name="connsiteX3" fmla="*/ 11792 w 12378"/>
                    <a:gd name="connsiteY3" fmla="*/ 14219 h 15887"/>
                    <a:gd name="connsiteX4" fmla="*/ 8617 w 12378"/>
                    <a:gd name="connsiteY4" fmla="*/ 6599 h 158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378" h="15887">
                      <a:moveTo>
                        <a:pt x="8617" y="6599"/>
                      </a:moveTo>
                      <a:cubicBezTo>
                        <a:pt x="6712" y="2789"/>
                        <a:pt x="6712" y="-1021"/>
                        <a:pt x="3537" y="249"/>
                      </a:cubicBezTo>
                      <a:cubicBezTo>
                        <a:pt x="362" y="1519"/>
                        <a:pt x="-1543" y="5964"/>
                        <a:pt x="1632" y="11679"/>
                      </a:cubicBezTo>
                      <a:cubicBezTo>
                        <a:pt x="4807" y="16759"/>
                        <a:pt x="9887" y="16759"/>
                        <a:pt x="11792" y="14219"/>
                      </a:cubicBezTo>
                      <a:cubicBezTo>
                        <a:pt x="13696" y="11679"/>
                        <a:pt x="10521" y="10409"/>
                        <a:pt x="8617" y="6599"/>
                      </a:cubicBezTo>
                      <a:close/>
                    </a:path>
                  </a:pathLst>
                </a:custGeom>
                <a:solidFill>
                  <a:srgbClr val="2F2F2F">
                    <a:alpha val="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61" name="Freeform: Shape 60">
                  <a:extLst>
                    <a:ext uri="{FF2B5EF4-FFF2-40B4-BE49-F238E27FC236}">
                      <a16:creationId xmlns:a16="http://schemas.microsoft.com/office/drawing/2014/main" xmlns="" id="{319783B7-0153-0711-70D2-E4FA2D8FE58B}"/>
                    </a:ext>
                  </a:extLst>
                </p:cNvPr>
                <p:cNvSpPr/>
                <p:nvPr/>
              </p:nvSpPr>
              <p:spPr>
                <a:xfrm>
                  <a:off x="5956573" y="1473118"/>
                  <a:ext cx="12083" cy="14815"/>
                </a:xfrm>
                <a:custGeom>
                  <a:avLst/>
                  <a:gdLst>
                    <a:gd name="connsiteX0" fmla="*/ 7982 w 12083"/>
                    <a:gd name="connsiteY0" fmla="*/ 6431 h 14815"/>
                    <a:gd name="connsiteX1" fmla="*/ 3537 w 12083"/>
                    <a:gd name="connsiteY1" fmla="*/ 81 h 14815"/>
                    <a:gd name="connsiteX2" fmla="*/ 1632 w 12083"/>
                    <a:gd name="connsiteY2" fmla="*/ 10876 h 14815"/>
                    <a:gd name="connsiteX3" fmla="*/ 11792 w 12083"/>
                    <a:gd name="connsiteY3" fmla="*/ 13416 h 14815"/>
                    <a:gd name="connsiteX4" fmla="*/ 7982 w 12083"/>
                    <a:gd name="connsiteY4" fmla="*/ 6431 h 148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083" h="14815">
                      <a:moveTo>
                        <a:pt x="7982" y="6431"/>
                      </a:moveTo>
                      <a:cubicBezTo>
                        <a:pt x="6077" y="2621"/>
                        <a:pt x="6712" y="-554"/>
                        <a:pt x="3537" y="81"/>
                      </a:cubicBezTo>
                      <a:cubicBezTo>
                        <a:pt x="362" y="1351"/>
                        <a:pt x="-1543" y="5796"/>
                        <a:pt x="1632" y="10876"/>
                      </a:cubicBezTo>
                      <a:cubicBezTo>
                        <a:pt x="4172" y="15956"/>
                        <a:pt x="9887" y="15321"/>
                        <a:pt x="11792" y="13416"/>
                      </a:cubicBezTo>
                      <a:cubicBezTo>
                        <a:pt x="13062" y="10876"/>
                        <a:pt x="9887" y="10241"/>
                        <a:pt x="7982" y="6431"/>
                      </a:cubicBezTo>
                      <a:close/>
                    </a:path>
                  </a:pathLst>
                </a:custGeom>
                <a:solidFill>
                  <a:srgbClr val="333333"/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62" name="Freeform: Shape 61">
                  <a:extLst>
                    <a:ext uri="{FF2B5EF4-FFF2-40B4-BE49-F238E27FC236}">
                      <a16:creationId xmlns:a16="http://schemas.microsoft.com/office/drawing/2014/main" xmlns="" id="{BC411111-3C54-725A-3B5F-D42925614241}"/>
                    </a:ext>
                  </a:extLst>
                </p:cNvPr>
                <p:cNvSpPr/>
                <p:nvPr/>
              </p:nvSpPr>
              <p:spPr>
                <a:xfrm>
                  <a:off x="5956370" y="1473584"/>
                  <a:ext cx="11389" cy="14031"/>
                </a:xfrm>
                <a:custGeom>
                  <a:avLst/>
                  <a:gdLst>
                    <a:gd name="connsiteX0" fmla="*/ 7550 w 11389"/>
                    <a:gd name="connsiteY0" fmla="*/ 5966 h 14031"/>
                    <a:gd name="connsiteX1" fmla="*/ 3104 w 11389"/>
                    <a:gd name="connsiteY1" fmla="*/ 251 h 14031"/>
                    <a:gd name="connsiteX2" fmla="*/ 1200 w 11389"/>
                    <a:gd name="connsiteY2" fmla="*/ 10411 h 14031"/>
                    <a:gd name="connsiteX3" fmla="*/ 10725 w 11389"/>
                    <a:gd name="connsiteY3" fmla="*/ 12316 h 14031"/>
                    <a:gd name="connsiteX4" fmla="*/ 7550 w 11389"/>
                    <a:gd name="connsiteY4" fmla="*/ 5966 h 140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389" h="14031">
                      <a:moveTo>
                        <a:pt x="7550" y="5966"/>
                      </a:moveTo>
                      <a:cubicBezTo>
                        <a:pt x="5645" y="2791"/>
                        <a:pt x="6279" y="-1019"/>
                        <a:pt x="3104" y="251"/>
                      </a:cubicBezTo>
                      <a:cubicBezTo>
                        <a:pt x="564" y="1521"/>
                        <a:pt x="-1341" y="5966"/>
                        <a:pt x="1200" y="10411"/>
                      </a:cubicBezTo>
                      <a:cubicBezTo>
                        <a:pt x="3739" y="14856"/>
                        <a:pt x="8820" y="14856"/>
                        <a:pt x="10725" y="12316"/>
                      </a:cubicBezTo>
                      <a:cubicBezTo>
                        <a:pt x="12629" y="10411"/>
                        <a:pt x="10089" y="9776"/>
                        <a:pt x="7550" y="5966"/>
                      </a:cubicBezTo>
                      <a:close/>
                    </a:path>
                  </a:pathLst>
                </a:custGeom>
                <a:solidFill>
                  <a:srgbClr val="373737">
                    <a:alpha val="13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63" name="Freeform: Shape 62">
                  <a:extLst>
                    <a:ext uri="{FF2B5EF4-FFF2-40B4-BE49-F238E27FC236}">
                      <a16:creationId xmlns:a16="http://schemas.microsoft.com/office/drawing/2014/main" xmlns="" id="{4F162707-FCE1-6E73-287C-DAA9F13903BC}"/>
                    </a:ext>
                  </a:extLst>
                </p:cNvPr>
                <p:cNvSpPr/>
                <p:nvPr/>
              </p:nvSpPr>
              <p:spPr>
                <a:xfrm>
                  <a:off x="5956370" y="1474388"/>
                  <a:ext cx="10764" cy="13227"/>
                </a:xfrm>
                <a:custGeom>
                  <a:avLst/>
                  <a:gdLst>
                    <a:gd name="connsiteX0" fmla="*/ 7550 w 10764"/>
                    <a:gd name="connsiteY0" fmla="*/ 5797 h 13227"/>
                    <a:gd name="connsiteX1" fmla="*/ 3104 w 10764"/>
                    <a:gd name="connsiteY1" fmla="*/ 82 h 13227"/>
                    <a:gd name="connsiteX2" fmla="*/ 1200 w 10764"/>
                    <a:gd name="connsiteY2" fmla="*/ 9607 h 13227"/>
                    <a:gd name="connsiteX3" fmla="*/ 10089 w 10764"/>
                    <a:gd name="connsiteY3" fmla="*/ 11512 h 13227"/>
                    <a:gd name="connsiteX4" fmla="*/ 7550 w 10764"/>
                    <a:gd name="connsiteY4" fmla="*/ 5797 h 132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764" h="13227">
                      <a:moveTo>
                        <a:pt x="7550" y="5797"/>
                      </a:moveTo>
                      <a:cubicBezTo>
                        <a:pt x="5645" y="2622"/>
                        <a:pt x="6279" y="-553"/>
                        <a:pt x="3104" y="82"/>
                      </a:cubicBezTo>
                      <a:cubicBezTo>
                        <a:pt x="564" y="717"/>
                        <a:pt x="-1341" y="5162"/>
                        <a:pt x="1200" y="9607"/>
                      </a:cubicBezTo>
                      <a:cubicBezTo>
                        <a:pt x="3739" y="14052"/>
                        <a:pt x="8820" y="14052"/>
                        <a:pt x="10089" y="11512"/>
                      </a:cubicBezTo>
                      <a:cubicBezTo>
                        <a:pt x="11995" y="9607"/>
                        <a:pt x="9454" y="8972"/>
                        <a:pt x="7550" y="5797"/>
                      </a:cubicBezTo>
                      <a:close/>
                    </a:path>
                  </a:pathLst>
                </a:custGeom>
                <a:solidFill>
                  <a:srgbClr val="3C3C3C">
                    <a:alpha val="19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64" name="Freeform: Shape 63">
                  <a:extLst>
                    <a:ext uri="{FF2B5EF4-FFF2-40B4-BE49-F238E27FC236}">
                      <a16:creationId xmlns:a16="http://schemas.microsoft.com/office/drawing/2014/main" xmlns="" id="{7613A74F-1A49-7DE8-5BB4-C7C6474AE23B}"/>
                    </a:ext>
                  </a:extLst>
                </p:cNvPr>
                <p:cNvSpPr/>
                <p:nvPr/>
              </p:nvSpPr>
              <p:spPr>
                <a:xfrm>
                  <a:off x="5957005" y="1474818"/>
                  <a:ext cx="10431" cy="12534"/>
                </a:xfrm>
                <a:custGeom>
                  <a:avLst/>
                  <a:gdLst>
                    <a:gd name="connsiteX0" fmla="*/ 6914 w 10431"/>
                    <a:gd name="connsiteY0" fmla="*/ 5367 h 12534"/>
                    <a:gd name="connsiteX1" fmla="*/ 3104 w 10431"/>
                    <a:gd name="connsiteY1" fmla="*/ 287 h 12534"/>
                    <a:gd name="connsiteX2" fmla="*/ 1199 w 10431"/>
                    <a:gd name="connsiteY2" fmla="*/ 9177 h 12534"/>
                    <a:gd name="connsiteX3" fmla="*/ 10089 w 10431"/>
                    <a:gd name="connsiteY3" fmla="*/ 11082 h 12534"/>
                    <a:gd name="connsiteX4" fmla="*/ 6914 w 10431"/>
                    <a:gd name="connsiteY4" fmla="*/ 5367 h 125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431" h="12534">
                      <a:moveTo>
                        <a:pt x="6914" y="5367"/>
                      </a:moveTo>
                      <a:cubicBezTo>
                        <a:pt x="5010" y="2192"/>
                        <a:pt x="5644" y="-983"/>
                        <a:pt x="3104" y="287"/>
                      </a:cubicBezTo>
                      <a:cubicBezTo>
                        <a:pt x="564" y="922"/>
                        <a:pt x="-1340" y="5367"/>
                        <a:pt x="1199" y="9177"/>
                      </a:cubicBezTo>
                      <a:cubicBezTo>
                        <a:pt x="3739" y="13622"/>
                        <a:pt x="8185" y="12987"/>
                        <a:pt x="10089" y="11082"/>
                      </a:cubicBezTo>
                      <a:cubicBezTo>
                        <a:pt x="11360" y="9177"/>
                        <a:pt x="8819" y="8542"/>
                        <a:pt x="6914" y="5367"/>
                      </a:cubicBezTo>
                      <a:close/>
                    </a:path>
                  </a:pathLst>
                </a:custGeom>
                <a:solidFill>
                  <a:srgbClr val="404040">
                    <a:alpha val="25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65" name="Freeform: Shape 64">
                  <a:extLst>
                    <a:ext uri="{FF2B5EF4-FFF2-40B4-BE49-F238E27FC236}">
                      <a16:creationId xmlns:a16="http://schemas.microsoft.com/office/drawing/2014/main" xmlns="" id="{57473258-2176-644C-4A9F-D69ACB2603E7}"/>
                    </a:ext>
                  </a:extLst>
                </p:cNvPr>
                <p:cNvSpPr/>
                <p:nvPr/>
              </p:nvSpPr>
              <p:spPr>
                <a:xfrm>
                  <a:off x="5957287" y="1475007"/>
                  <a:ext cx="9518" cy="12144"/>
                </a:xfrm>
                <a:custGeom>
                  <a:avLst/>
                  <a:gdLst>
                    <a:gd name="connsiteX0" fmla="*/ 6632 w 9518"/>
                    <a:gd name="connsiteY0" fmla="*/ 5178 h 12144"/>
                    <a:gd name="connsiteX1" fmla="*/ 2822 w 9518"/>
                    <a:gd name="connsiteY1" fmla="*/ 98 h 12144"/>
                    <a:gd name="connsiteX2" fmla="*/ 917 w 9518"/>
                    <a:gd name="connsiteY2" fmla="*/ 8988 h 12144"/>
                    <a:gd name="connsiteX3" fmla="*/ 9172 w 9518"/>
                    <a:gd name="connsiteY3" fmla="*/ 10893 h 12144"/>
                    <a:gd name="connsiteX4" fmla="*/ 6632 w 9518"/>
                    <a:gd name="connsiteY4" fmla="*/ 5178 h 121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518" h="12144">
                      <a:moveTo>
                        <a:pt x="6632" y="5178"/>
                      </a:moveTo>
                      <a:cubicBezTo>
                        <a:pt x="4727" y="2003"/>
                        <a:pt x="5362" y="-537"/>
                        <a:pt x="2822" y="98"/>
                      </a:cubicBezTo>
                      <a:cubicBezTo>
                        <a:pt x="282" y="733"/>
                        <a:pt x="-988" y="4543"/>
                        <a:pt x="917" y="8988"/>
                      </a:cubicBezTo>
                      <a:cubicBezTo>
                        <a:pt x="3457" y="12798"/>
                        <a:pt x="7267" y="12798"/>
                        <a:pt x="9172" y="10893"/>
                      </a:cubicBezTo>
                      <a:cubicBezTo>
                        <a:pt x="10442" y="8988"/>
                        <a:pt x="7902" y="8353"/>
                        <a:pt x="6632" y="5178"/>
                      </a:cubicBezTo>
                      <a:close/>
                    </a:path>
                  </a:pathLst>
                </a:custGeom>
                <a:solidFill>
                  <a:srgbClr val="444444">
                    <a:alpha val="31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66" name="Freeform: Shape 65">
                  <a:extLst>
                    <a:ext uri="{FF2B5EF4-FFF2-40B4-BE49-F238E27FC236}">
                      <a16:creationId xmlns:a16="http://schemas.microsoft.com/office/drawing/2014/main" xmlns="" id="{2EDD06EC-D31E-024A-921B-BAB8126371AB}"/>
                    </a:ext>
                  </a:extLst>
                </p:cNvPr>
                <p:cNvSpPr/>
                <p:nvPr/>
              </p:nvSpPr>
              <p:spPr>
                <a:xfrm>
                  <a:off x="5956652" y="1475022"/>
                  <a:ext cx="9605" cy="11493"/>
                </a:xfrm>
                <a:custGeom>
                  <a:avLst/>
                  <a:gdLst>
                    <a:gd name="connsiteX0" fmla="*/ 6632 w 9605"/>
                    <a:gd name="connsiteY0" fmla="*/ 5162 h 11493"/>
                    <a:gd name="connsiteX1" fmla="*/ 2822 w 9605"/>
                    <a:gd name="connsiteY1" fmla="*/ 82 h 11493"/>
                    <a:gd name="connsiteX2" fmla="*/ 917 w 9605"/>
                    <a:gd name="connsiteY2" fmla="*/ 8337 h 11493"/>
                    <a:gd name="connsiteX3" fmla="*/ 8537 w 9605"/>
                    <a:gd name="connsiteY3" fmla="*/ 10242 h 11493"/>
                    <a:gd name="connsiteX4" fmla="*/ 6632 w 9605"/>
                    <a:gd name="connsiteY4" fmla="*/ 5162 h 11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605" h="11493">
                      <a:moveTo>
                        <a:pt x="6632" y="5162"/>
                      </a:moveTo>
                      <a:cubicBezTo>
                        <a:pt x="4727" y="2622"/>
                        <a:pt x="5362" y="-553"/>
                        <a:pt x="2822" y="82"/>
                      </a:cubicBezTo>
                      <a:cubicBezTo>
                        <a:pt x="282" y="717"/>
                        <a:pt x="-988" y="4527"/>
                        <a:pt x="917" y="8337"/>
                      </a:cubicBezTo>
                      <a:cubicBezTo>
                        <a:pt x="2822" y="12147"/>
                        <a:pt x="7267" y="12147"/>
                        <a:pt x="8537" y="10242"/>
                      </a:cubicBezTo>
                      <a:cubicBezTo>
                        <a:pt x="11077" y="8972"/>
                        <a:pt x="8537" y="8337"/>
                        <a:pt x="6632" y="5162"/>
                      </a:cubicBezTo>
                      <a:close/>
                    </a:path>
                  </a:pathLst>
                </a:custGeom>
                <a:solidFill>
                  <a:srgbClr val="484848">
                    <a:alpha val="38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67" name="Freeform: Shape 66">
                  <a:extLst>
                    <a:ext uri="{FF2B5EF4-FFF2-40B4-BE49-F238E27FC236}">
                      <a16:creationId xmlns:a16="http://schemas.microsoft.com/office/drawing/2014/main" xmlns="" id="{0AB30800-BD2D-EFA2-709C-3CE557CEADB1}"/>
                    </a:ext>
                  </a:extLst>
                </p:cNvPr>
                <p:cNvSpPr/>
                <p:nvPr/>
              </p:nvSpPr>
              <p:spPr>
                <a:xfrm>
                  <a:off x="5957615" y="1475641"/>
                  <a:ext cx="8944" cy="10606"/>
                </a:xfrm>
                <a:custGeom>
                  <a:avLst/>
                  <a:gdLst>
                    <a:gd name="connsiteX0" fmla="*/ 5669 w 8944"/>
                    <a:gd name="connsiteY0" fmla="*/ 4544 h 10606"/>
                    <a:gd name="connsiteX1" fmla="*/ 2494 w 8944"/>
                    <a:gd name="connsiteY1" fmla="*/ 99 h 10606"/>
                    <a:gd name="connsiteX2" fmla="*/ 1224 w 8944"/>
                    <a:gd name="connsiteY2" fmla="*/ 7719 h 10606"/>
                    <a:gd name="connsiteX3" fmla="*/ 8844 w 8944"/>
                    <a:gd name="connsiteY3" fmla="*/ 9624 h 10606"/>
                    <a:gd name="connsiteX4" fmla="*/ 5669 w 8944"/>
                    <a:gd name="connsiteY4" fmla="*/ 4544 h 106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944" h="10606">
                      <a:moveTo>
                        <a:pt x="5669" y="4544"/>
                      </a:moveTo>
                      <a:cubicBezTo>
                        <a:pt x="4399" y="2004"/>
                        <a:pt x="4399" y="-536"/>
                        <a:pt x="2494" y="99"/>
                      </a:cubicBezTo>
                      <a:cubicBezTo>
                        <a:pt x="589" y="734"/>
                        <a:pt x="-1316" y="4544"/>
                        <a:pt x="1224" y="7719"/>
                      </a:cubicBezTo>
                      <a:cubicBezTo>
                        <a:pt x="3129" y="11529"/>
                        <a:pt x="6939" y="10894"/>
                        <a:pt x="8844" y="9624"/>
                      </a:cubicBezTo>
                      <a:cubicBezTo>
                        <a:pt x="9479" y="8354"/>
                        <a:pt x="6939" y="7719"/>
                        <a:pt x="5669" y="4544"/>
                      </a:cubicBezTo>
                      <a:close/>
                    </a:path>
                  </a:pathLst>
                </a:custGeom>
                <a:solidFill>
                  <a:srgbClr val="4C4C4C">
                    <a:alpha val="44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68" name="Freeform: Shape 67">
                  <a:extLst>
                    <a:ext uri="{FF2B5EF4-FFF2-40B4-BE49-F238E27FC236}">
                      <a16:creationId xmlns:a16="http://schemas.microsoft.com/office/drawing/2014/main" xmlns="" id="{0BE42EDB-5C19-8CFE-4974-C6A7A4DA0DA3}"/>
                    </a:ext>
                  </a:extLst>
                </p:cNvPr>
                <p:cNvSpPr/>
                <p:nvPr/>
              </p:nvSpPr>
              <p:spPr>
                <a:xfrm>
                  <a:off x="5957897" y="1476276"/>
                  <a:ext cx="8053" cy="9653"/>
                </a:xfrm>
                <a:custGeom>
                  <a:avLst/>
                  <a:gdLst>
                    <a:gd name="connsiteX0" fmla="*/ 5387 w 8053"/>
                    <a:gd name="connsiteY0" fmla="*/ 4544 h 9653"/>
                    <a:gd name="connsiteX1" fmla="*/ 2212 w 8053"/>
                    <a:gd name="connsiteY1" fmla="*/ 99 h 9653"/>
                    <a:gd name="connsiteX2" fmla="*/ 943 w 8053"/>
                    <a:gd name="connsiteY2" fmla="*/ 7084 h 9653"/>
                    <a:gd name="connsiteX3" fmla="*/ 7927 w 8053"/>
                    <a:gd name="connsiteY3" fmla="*/ 8354 h 9653"/>
                    <a:gd name="connsiteX4" fmla="*/ 5387 w 8053"/>
                    <a:gd name="connsiteY4" fmla="*/ 4544 h 96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053" h="9653">
                      <a:moveTo>
                        <a:pt x="5387" y="4544"/>
                      </a:moveTo>
                      <a:cubicBezTo>
                        <a:pt x="4118" y="2004"/>
                        <a:pt x="4118" y="-536"/>
                        <a:pt x="2212" y="99"/>
                      </a:cubicBezTo>
                      <a:cubicBezTo>
                        <a:pt x="307" y="734"/>
                        <a:pt x="-963" y="3909"/>
                        <a:pt x="943" y="7084"/>
                      </a:cubicBezTo>
                      <a:cubicBezTo>
                        <a:pt x="2847" y="10259"/>
                        <a:pt x="6657" y="10259"/>
                        <a:pt x="7927" y="8354"/>
                      </a:cubicBezTo>
                      <a:cubicBezTo>
                        <a:pt x="8562" y="7719"/>
                        <a:pt x="6657" y="6449"/>
                        <a:pt x="5387" y="4544"/>
                      </a:cubicBezTo>
                      <a:close/>
                    </a:path>
                  </a:pathLst>
                </a:custGeom>
                <a:solidFill>
                  <a:srgbClr val="515151">
                    <a:alpha val="50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69" name="Freeform: Shape 68">
                  <a:extLst>
                    <a:ext uri="{FF2B5EF4-FFF2-40B4-BE49-F238E27FC236}">
                      <a16:creationId xmlns:a16="http://schemas.microsoft.com/office/drawing/2014/main" xmlns="" id="{2DE4196D-66C1-B52B-DB14-C10574A3A8E1}"/>
                    </a:ext>
                  </a:extLst>
                </p:cNvPr>
                <p:cNvSpPr/>
                <p:nvPr/>
              </p:nvSpPr>
              <p:spPr>
                <a:xfrm>
                  <a:off x="5957897" y="1476886"/>
                  <a:ext cx="7711" cy="9678"/>
                </a:xfrm>
                <a:custGeom>
                  <a:avLst/>
                  <a:gdLst>
                    <a:gd name="connsiteX0" fmla="*/ 5387 w 7711"/>
                    <a:gd name="connsiteY0" fmla="*/ 3933 h 9678"/>
                    <a:gd name="connsiteX1" fmla="*/ 2212 w 7711"/>
                    <a:gd name="connsiteY1" fmla="*/ 123 h 9678"/>
                    <a:gd name="connsiteX2" fmla="*/ 943 w 7711"/>
                    <a:gd name="connsiteY2" fmla="*/ 7108 h 9678"/>
                    <a:gd name="connsiteX3" fmla="*/ 7293 w 7711"/>
                    <a:gd name="connsiteY3" fmla="*/ 8378 h 9678"/>
                    <a:gd name="connsiteX4" fmla="*/ 5387 w 7711"/>
                    <a:gd name="connsiteY4" fmla="*/ 3933 h 96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711" h="9678">
                      <a:moveTo>
                        <a:pt x="5387" y="3933"/>
                      </a:moveTo>
                      <a:cubicBezTo>
                        <a:pt x="4118" y="1393"/>
                        <a:pt x="4118" y="-512"/>
                        <a:pt x="2212" y="123"/>
                      </a:cubicBezTo>
                      <a:cubicBezTo>
                        <a:pt x="307" y="758"/>
                        <a:pt x="-963" y="3933"/>
                        <a:pt x="943" y="7108"/>
                      </a:cubicBezTo>
                      <a:cubicBezTo>
                        <a:pt x="2847" y="10283"/>
                        <a:pt x="6022" y="10283"/>
                        <a:pt x="7293" y="8378"/>
                      </a:cubicBezTo>
                      <a:cubicBezTo>
                        <a:pt x="8562" y="6473"/>
                        <a:pt x="6657" y="5838"/>
                        <a:pt x="5387" y="3933"/>
                      </a:cubicBezTo>
                      <a:close/>
                    </a:path>
                  </a:pathLst>
                </a:custGeom>
                <a:solidFill>
                  <a:srgbClr val="555555">
                    <a:alpha val="56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70" name="Freeform: Shape 69">
                  <a:extLst>
                    <a:ext uri="{FF2B5EF4-FFF2-40B4-BE49-F238E27FC236}">
                      <a16:creationId xmlns:a16="http://schemas.microsoft.com/office/drawing/2014/main" xmlns="" id="{CE54C54A-8CE6-CAC0-34A5-A132306F17A1}"/>
                    </a:ext>
                  </a:extLst>
                </p:cNvPr>
                <p:cNvSpPr/>
                <p:nvPr/>
              </p:nvSpPr>
              <p:spPr>
                <a:xfrm>
                  <a:off x="5957897" y="1476910"/>
                  <a:ext cx="7076" cy="8759"/>
                </a:xfrm>
                <a:custGeom>
                  <a:avLst/>
                  <a:gdLst>
                    <a:gd name="connsiteX0" fmla="*/ 4752 w 7076"/>
                    <a:gd name="connsiteY0" fmla="*/ 3909 h 8759"/>
                    <a:gd name="connsiteX1" fmla="*/ 2212 w 7076"/>
                    <a:gd name="connsiteY1" fmla="*/ 99 h 8759"/>
                    <a:gd name="connsiteX2" fmla="*/ 943 w 7076"/>
                    <a:gd name="connsiteY2" fmla="*/ 6449 h 8759"/>
                    <a:gd name="connsiteX3" fmla="*/ 6657 w 7076"/>
                    <a:gd name="connsiteY3" fmla="*/ 7719 h 8759"/>
                    <a:gd name="connsiteX4" fmla="*/ 4752 w 7076"/>
                    <a:gd name="connsiteY4" fmla="*/ 3909 h 87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076" h="8759">
                      <a:moveTo>
                        <a:pt x="4752" y="3909"/>
                      </a:moveTo>
                      <a:cubicBezTo>
                        <a:pt x="3482" y="2004"/>
                        <a:pt x="4118" y="-536"/>
                        <a:pt x="2212" y="99"/>
                      </a:cubicBezTo>
                      <a:cubicBezTo>
                        <a:pt x="307" y="734"/>
                        <a:pt x="-963" y="3274"/>
                        <a:pt x="943" y="6449"/>
                      </a:cubicBezTo>
                      <a:cubicBezTo>
                        <a:pt x="2847" y="9624"/>
                        <a:pt x="6022" y="8989"/>
                        <a:pt x="6657" y="7719"/>
                      </a:cubicBezTo>
                      <a:cubicBezTo>
                        <a:pt x="7927" y="6449"/>
                        <a:pt x="6022" y="5814"/>
                        <a:pt x="4752" y="3909"/>
                      </a:cubicBezTo>
                      <a:close/>
                    </a:path>
                  </a:pathLst>
                </a:custGeom>
                <a:solidFill>
                  <a:srgbClr val="595959">
                    <a:alpha val="63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71" name="Freeform: Shape 70">
                  <a:extLst>
                    <a:ext uri="{FF2B5EF4-FFF2-40B4-BE49-F238E27FC236}">
                      <a16:creationId xmlns:a16="http://schemas.microsoft.com/office/drawing/2014/main" xmlns="" id="{E86006FD-73D9-78EA-2950-F7B1EA89E2F4}"/>
                    </a:ext>
                  </a:extLst>
                </p:cNvPr>
                <p:cNvSpPr/>
                <p:nvPr/>
              </p:nvSpPr>
              <p:spPr>
                <a:xfrm>
                  <a:off x="5958179" y="1477520"/>
                  <a:ext cx="6544" cy="7943"/>
                </a:xfrm>
                <a:custGeom>
                  <a:avLst/>
                  <a:gdLst>
                    <a:gd name="connsiteX0" fmla="*/ 4471 w 6544"/>
                    <a:gd name="connsiteY0" fmla="*/ 3300 h 7943"/>
                    <a:gd name="connsiteX1" fmla="*/ 1931 w 6544"/>
                    <a:gd name="connsiteY1" fmla="*/ 125 h 7943"/>
                    <a:gd name="connsiteX2" fmla="*/ 661 w 6544"/>
                    <a:gd name="connsiteY2" fmla="*/ 5840 h 7943"/>
                    <a:gd name="connsiteX3" fmla="*/ 6376 w 6544"/>
                    <a:gd name="connsiteY3" fmla="*/ 7110 h 7943"/>
                    <a:gd name="connsiteX4" fmla="*/ 4471 w 6544"/>
                    <a:gd name="connsiteY4" fmla="*/ 3300 h 79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544" h="7943">
                      <a:moveTo>
                        <a:pt x="4471" y="3300"/>
                      </a:moveTo>
                      <a:cubicBezTo>
                        <a:pt x="3201" y="1395"/>
                        <a:pt x="3836" y="-510"/>
                        <a:pt x="1931" y="125"/>
                      </a:cubicBezTo>
                      <a:cubicBezTo>
                        <a:pt x="26" y="760"/>
                        <a:pt x="-609" y="3300"/>
                        <a:pt x="661" y="5840"/>
                      </a:cubicBezTo>
                      <a:cubicBezTo>
                        <a:pt x="1931" y="8380"/>
                        <a:pt x="5106" y="8380"/>
                        <a:pt x="6376" y="7110"/>
                      </a:cubicBezTo>
                      <a:cubicBezTo>
                        <a:pt x="7011" y="5840"/>
                        <a:pt x="5741" y="5205"/>
                        <a:pt x="4471" y="3300"/>
                      </a:cubicBezTo>
                      <a:close/>
                    </a:path>
                  </a:pathLst>
                </a:custGeom>
                <a:solidFill>
                  <a:srgbClr val="5D5D5D">
                    <a:alpha val="69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72" name="Freeform: Shape 71">
                  <a:extLst>
                    <a:ext uri="{FF2B5EF4-FFF2-40B4-BE49-F238E27FC236}">
                      <a16:creationId xmlns:a16="http://schemas.microsoft.com/office/drawing/2014/main" xmlns="" id="{68500DA2-082D-53CF-C0D6-E04FA5CC36AB}"/>
                    </a:ext>
                  </a:extLst>
                </p:cNvPr>
                <p:cNvSpPr/>
                <p:nvPr/>
              </p:nvSpPr>
              <p:spPr>
                <a:xfrm>
                  <a:off x="5958314" y="1477520"/>
                  <a:ext cx="6033" cy="7308"/>
                </a:xfrm>
                <a:custGeom>
                  <a:avLst/>
                  <a:gdLst>
                    <a:gd name="connsiteX0" fmla="*/ 4336 w 6033"/>
                    <a:gd name="connsiteY0" fmla="*/ 3300 h 7308"/>
                    <a:gd name="connsiteX1" fmla="*/ 1796 w 6033"/>
                    <a:gd name="connsiteY1" fmla="*/ 125 h 7308"/>
                    <a:gd name="connsiteX2" fmla="*/ 526 w 6033"/>
                    <a:gd name="connsiteY2" fmla="*/ 5205 h 7308"/>
                    <a:gd name="connsiteX3" fmla="*/ 5606 w 6033"/>
                    <a:gd name="connsiteY3" fmla="*/ 6475 h 7308"/>
                    <a:gd name="connsiteX4" fmla="*/ 4336 w 6033"/>
                    <a:gd name="connsiteY4" fmla="*/ 3300 h 73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33" h="7308">
                      <a:moveTo>
                        <a:pt x="4336" y="3300"/>
                      </a:moveTo>
                      <a:cubicBezTo>
                        <a:pt x="3066" y="1395"/>
                        <a:pt x="3701" y="-510"/>
                        <a:pt x="1796" y="125"/>
                      </a:cubicBezTo>
                      <a:cubicBezTo>
                        <a:pt x="526" y="760"/>
                        <a:pt x="-744" y="3300"/>
                        <a:pt x="526" y="5205"/>
                      </a:cubicBezTo>
                      <a:cubicBezTo>
                        <a:pt x="1796" y="7745"/>
                        <a:pt x="4336" y="7745"/>
                        <a:pt x="5606" y="6475"/>
                      </a:cubicBezTo>
                      <a:cubicBezTo>
                        <a:pt x="6876" y="5840"/>
                        <a:pt x="4971" y="5205"/>
                        <a:pt x="4336" y="3300"/>
                      </a:cubicBezTo>
                      <a:close/>
                    </a:path>
                  </a:pathLst>
                </a:custGeom>
                <a:solidFill>
                  <a:srgbClr val="626262">
                    <a:alpha val="75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73" name="Freeform: Shape 72">
                  <a:extLst>
                    <a:ext uri="{FF2B5EF4-FFF2-40B4-BE49-F238E27FC236}">
                      <a16:creationId xmlns:a16="http://schemas.microsoft.com/office/drawing/2014/main" xmlns="" id="{D723E264-A6AC-D758-EE51-BC2563B9BBF0}"/>
                    </a:ext>
                  </a:extLst>
                </p:cNvPr>
                <p:cNvSpPr/>
                <p:nvPr/>
              </p:nvSpPr>
              <p:spPr>
                <a:xfrm>
                  <a:off x="5958314" y="1478749"/>
                  <a:ext cx="5496" cy="6894"/>
                </a:xfrm>
                <a:custGeom>
                  <a:avLst/>
                  <a:gdLst>
                    <a:gd name="connsiteX0" fmla="*/ 3701 w 5496"/>
                    <a:gd name="connsiteY0" fmla="*/ 2705 h 6894"/>
                    <a:gd name="connsiteX1" fmla="*/ 1796 w 5496"/>
                    <a:gd name="connsiteY1" fmla="*/ 165 h 6894"/>
                    <a:gd name="connsiteX2" fmla="*/ 526 w 5496"/>
                    <a:gd name="connsiteY2" fmla="*/ 5245 h 6894"/>
                    <a:gd name="connsiteX3" fmla="*/ 4971 w 5496"/>
                    <a:gd name="connsiteY3" fmla="*/ 6515 h 6894"/>
                    <a:gd name="connsiteX4" fmla="*/ 3701 w 5496"/>
                    <a:gd name="connsiteY4" fmla="*/ 2705 h 68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496" h="6894">
                      <a:moveTo>
                        <a:pt x="3701" y="2705"/>
                      </a:moveTo>
                      <a:cubicBezTo>
                        <a:pt x="2431" y="800"/>
                        <a:pt x="3066" y="-470"/>
                        <a:pt x="1796" y="165"/>
                      </a:cubicBezTo>
                      <a:cubicBezTo>
                        <a:pt x="526" y="800"/>
                        <a:pt x="-744" y="2705"/>
                        <a:pt x="526" y="5245"/>
                      </a:cubicBezTo>
                      <a:cubicBezTo>
                        <a:pt x="1796" y="7150"/>
                        <a:pt x="4336" y="7150"/>
                        <a:pt x="4971" y="6515"/>
                      </a:cubicBezTo>
                      <a:cubicBezTo>
                        <a:pt x="6241" y="4610"/>
                        <a:pt x="4971" y="3975"/>
                        <a:pt x="3701" y="2705"/>
                      </a:cubicBezTo>
                      <a:close/>
                    </a:path>
                  </a:pathLst>
                </a:custGeom>
                <a:solidFill>
                  <a:srgbClr val="666666">
                    <a:alpha val="81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74" name="Freeform: Shape 73">
                  <a:extLst>
                    <a:ext uri="{FF2B5EF4-FFF2-40B4-BE49-F238E27FC236}">
                      <a16:creationId xmlns:a16="http://schemas.microsoft.com/office/drawing/2014/main" xmlns="" id="{67270454-F36D-8F11-18DF-9A38AEEA3BE3}"/>
                    </a:ext>
                  </a:extLst>
                </p:cNvPr>
                <p:cNvSpPr/>
                <p:nvPr/>
              </p:nvSpPr>
              <p:spPr>
                <a:xfrm>
                  <a:off x="5958782" y="1478788"/>
                  <a:ext cx="5137" cy="6091"/>
                </a:xfrm>
                <a:custGeom>
                  <a:avLst/>
                  <a:gdLst>
                    <a:gd name="connsiteX0" fmla="*/ 3232 w 5137"/>
                    <a:gd name="connsiteY0" fmla="*/ 2666 h 6091"/>
                    <a:gd name="connsiteX1" fmla="*/ 1327 w 5137"/>
                    <a:gd name="connsiteY1" fmla="*/ 126 h 6091"/>
                    <a:gd name="connsiteX2" fmla="*/ 692 w 5137"/>
                    <a:gd name="connsiteY2" fmla="*/ 4571 h 6091"/>
                    <a:gd name="connsiteX3" fmla="*/ 5137 w 5137"/>
                    <a:gd name="connsiteY3" fmla="*/ 5206 h 6091"/>
                    <a:gd name="connsiteX4" fmla="*/ 3232 w 5137"/>
                    <a:gd name="connsiteY4" fmla="*/ 2666 h 60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137" h="6091">
                      <a:moveTo>
                        <a:pt x="3232" y="2666"/>
                      </a:moveTo>
                      <a:cubicBezTo>
                        <a:pt x="2597" y="1396"/>
                        <a:pt x="2597" y="-509"/>
                        <a:pt x="1327" y="126"/>
                      </a:cubicBezTo>
                      <a:cubicBezTo>
                        <a:pt x="57" y="761"/>
                        <a:pt x="-578" y="2666"/>
                        <a:pt x="692" y="4571"/>
                      </a:cubicBezTo>
                      <a:cubicBezTo>
                        <a:pt x="1962" y="6476"/>
                        <a:pt x="3867" y="6476"/>
                        <a:pt x="5137" y="5206"/>
                      </a:cubicBezTo>
                      <a:cubicBezTo>
                        <a:pt x="5137" y="4571"/>
                        <a:pt x="4502" y="3936"/>
                        <a:pt x="3232" y="2666"/>
                      </a:cubicBezTo>
                      <a:close/>
                    </a:path>
                  </a:pathLst>
                </a:custGeom>
                <a:solidFill>
                  <a:srgbClr val="6A6A6A">
                    <a:alpha val="88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75" name="Freeform: Shape 74">
                  <a:extLst>
                    <a:ext uri="{FF2B5EF4-FFF2-40B4-BE49-F238E27FC236}">
                      <a16:creationId xmlns:a16="http://schemas.microsoft.com/office/drawing/2014/main" xmlns="" id="{F291E139-7513-9AF8-FA06-516536090CFB}"/>
                    </a:ext>
                  </a:extLst>
                </p:cNvPr>
                <p:cNvSpPr/>
                <p:nvPr/>
              </p:nvSpPr>
              <p:spPr>
                <a:xfrm>
                  <a:off x="5958782" y="1478914"/>
                  <a:ext cx="4675" cy="5330"/>
                </a:xfrm>
                <a:custGeom>
                  <a:avLst/>
                  <a:gdLst>
                    <a:gd name="connsiteX0" fmla="*/ 3232 w 4675"/>
                    <a:gd name="connsiteY0" fmla="*/ 2540 h 5330"/>
                    <a:gd name="connsiteX1" fmla="*/ 1327 w 4675"/>
                    <a:gd name="connsiteY1" fmla="*/ 0 h 5330"/>
                    <a:gd name="connsiteX2" fmla="*/ 692 w 4675"/>
                    <a:gd name="connsiteY2" fmla="*/ 3810 h 5330"/>
                    <a:gd name="connsiteX3" fmla="*/ 4502 w 4675"/>
                    <a:gd name="connsiteY3" fmla="*/ 4445 h 5330"/>
                    <a:gd name="connsiteX4" fmla="*/ 3232 w 4675"/>
                    <a:gd name="connsiteY4" fmla="*/ 2540 h 53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675" h="5330">
                      <a:moveTo>
                        <a:pt x="3232" y="2540"/>
                      </a:moveTo>
                      <a:cubicBezTo>
                        <a:pt x="2597" y="1270"/>
                        <a:pt x="2597" y="0"/>
                        <a:pt x="1327" y="0"/>
                      </a:cubicBezTo>
                      <a:cubicBezTo>
                        <a:pt x="57" y="635"/>
                        <a:pt x="-578" y="1905"/>
                        <a:pt x="692" y="3810"/>
                      </a:cubicBezTo>
                      <a:cubicBezTo>
                        <a:pt x="1962" y="5715"/>
                        <a:pt x="3867" y="5715"/>
                        <a:pt x="4502" y="4445"/>
                      </a:cubicBezTo>
                      <a:cubicBezTo>
                        <a:pt x="5137" y="4445"/>
                        <a:pt x="3867" y="3810"/>
                        <a:pt x="3232" y="2540"/>
                      </a:cubicBezTo>
                      <a:close/>
                    </a:path>
                  </a:pathLst>
                </a:custGeom>
                <a:solidFill>
                  <a:srgbClr val="6E6E6E">
                    <a:alpha val="94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76" name="Freeform: Shape 75">
                  <a:extLst>
                    <a:ext uri="{FF2B5EF4-FFF2-40B4-BE49-F238E27FC236}">
                      <a16:creationId xmlns:a16="http://schemas.microsoft.com/office/drawing/2014/main" xmlns="" id="{932C3E92-4A39-6E39-AFF6-AC2758A49C13}"/>
                    </a:ext>
                  </a:extLst>
                </p:cNvPr>
                <p:cNvSpPr/>
                <p:nvPr/>
              </p:nvSpPr>
              <p:spPr>
                <a:xfrm>
                  <a:off x="5959417" y="1479381"/>
                  <a:ext cx="3867" cy="4396"/>
                </a:xfrm>
                <a:custGeom>
                  <a:avLst/>
                  <a:gdLst>
                    <a:gd name="connsiteX0" fmla="*/ 2597 w 3867"/>
                    <a:gd name="connsiteY0" fmla="*/ 2074 h 4396"/>
                    <a:gd name="connsiteX1" fmla="*/ 1327 w 3867"/>
                    <a:gd name="connsiteY1" fmla="*/ 169 h 4396"/>
                    <a:gd name="connsiteX2" fmla="*/ 692 w 3867"/>
                    <a:gd name="connsiteY2" fmla="*/ 3344 h 4396"/>
                    <a:gd name="connsiteX3" fmla="*/ 3867 w 3867"/>
                    <a:gd name="connsiteY3" fmla="*/ 3979 h 4396"/>
                    <a:gd name="connsiteX4" fmla="*/ 2597 w 3867"/>
                    <a:gd name="connsiteY4" fmla="*/ 2074 h 43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867" h="4396">
                      <a:moveTo>
                        <a:pt x="2597" y="2074"/>
                      </a:moveTo>
                      <a:cubicBezTo>
                        <a:pt x="1962" y="804"/>
                        <a:pt x="1962" y="-466"/>
                        <a:pt x="1327" y="169"/>
                      </a:cubicBezTo>
                      <a:cubicBezTo>
                        <a:pt x="57" y="804"/>
                        <a:pt x="-578" y="2074"/>
                        <a:pt x="692" y="3344"/>
                      </a:cubicBezTo>
                      <a:cubicBezTo>
                        <a:pt x="1327" y="4614"/>
                        <a:pt x="3232" y="4614"/>
                        <a:pt x="3867" y="3979"/>
                      </a:cubicBezTo>
                      <a:cubicBezTo>
                        <a:pt x="3867" y="3344"/>
                        <a:pt x="3232" y="3344"/>
                        <a:pt x="2597" y="2074"/>
                      </a:cubicBezTo>
                      <a:close/>
                    </a:path>
                  </a:pathLst>
                </a:custGeom>
                <a:solidFill>
                  <a:srgbClr val="727272"/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</p:grpSp>
          <p:grpSp>
            <p:nvGrpSpPr>
              <p:cNvPr id="34" name="Graphic 5">
                <a:extLst>
                  <a:ext uri="{FF2B5EF4-FFF2-40B4-BE49-F238E27FC236}">
                    <a16:creationId xmlns:a16="http://schemas.microsoft.com/office/drawing/2014/main" xmlns="" id="{0EAB3FC3-71EB-3EEA-8F6A-CE21BC1BAB1C}"/>
                  </a:ext>
                </a:extLst>
              </p:cNvPr>
              <p:cNvGrpSpPr/>
              <p:nvPr/>
            </p:nvGrpSpPr>
            <p:grpSpPr>
              <a:xfrm>
                <a:off x="5967839" y="1470678"/>
                <a:ext cx="8551" cy="10264"/>
                <a:chOff x="5967839" y="1470678"/>
                <a:chExt cx="8551" cy="10264"/>
              </a:xfrm>
            </p:grpSpPr>
            <p:sp>
              <p:nvSpPr>
                <p:cNvPr id="40" name="Freeform: Shape 39">
                  <a:extLst>
                    <a:ext uri="{FF2B5EF4-FFF2-40B4-BE49-F238E27FC236}">
                      <a16:creationId xmlns:a16="http://schemas.microsoft.com/office/drawing/2014/main" xmlns="" id="{9393417B-7A93-754C-ED25-3F813290F6C6}"/>
                    </a:ext>
                  </a:extLst>
                </p:cNvPr>
                <p:cNvSpPr/>
                <p:nvPr/>
              </p:nvSpPr>
              <p:spPr>
                <a:xfrm>
                  <a:off x="5967853" y="1470678"/>
                  <a:ext cx="8536" cy="10264"/>
                </a:xfrm>
                <a:custGeom>
                  <a:avLst/>
                  <a:gdLst>
                    <a:gd name="connsiteX0" fmla="*/ 6861 w 8536"/>
                    <a:gd name="connsiteY0" fmla="*/ 3156 h 10264"/>
                    <a:gd name="connsiteX1" fmla="*/ 511 w 8536"/>
                    <a:gd name="connsiteY1" fmla="*/ 1251 h 10264"/>
                    <a:gd name="connsiteX2" fmla="*/ 2416 w 8536"/>
                    <a:gd name="connsiteY2" fmla="*/ 6331 h 10264"/>
                    <a:gd name="connsiteX3" fmla="*/ 6861 w 8536"/>
                    <a:gd name="connsiteY3" fmla="*/ 10141 h 10264"/>
                    <a:gd name="connsiteX4" fmla="*/ 6861 w 8536"/>
                    <a:gd name="connsiteY4" fmla="*/ 3156 h 102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536" h="10264">
                      <a:moveTo>
                        <a:pt x="6861" y="3156"/>
                      </a:moveTo>
                      <a:cubicBezTo>
                        <a:pt x="4956" y="-654"/>
                        <a:pt x="1781" y="-654"/>
                        <a:pt x="511" y="1251"/>
                      </a:cubicBezTo>
                      <a:cubicBezTo>
                        <a:pt x="-759" y="3156"/>
                        <a:pt x="511" y="3791"/>
                        <a:pt x="2416" y="6331"/>
                      </a:cubicBezTo>
                      <a:cubicBezTo>
                        <a:pt x="4321" y="8871"/>
                        <a:pt x="4321" y="10776"/>
                        <a:pt x="6861" y="10141"/>
                      </a:cubicBezTo>
                      <a:cubicBezTo>
                        <a:pt x="8766" y="9506"/>
                        <a:pt x="9401" y="6331"/>
                        <a:pt x="6861" y="3156"/>
                      </a:cubicBezTo>
                      <a:close/>
                    </a:path>
                  </a:pathLst>
                </a:custGeom>
                <a:solidFill>
                  <a:srgbClr val="2F2F2F">
                    <a:alpha val="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41" name="Freeform: Shape 40">
                  <a:extLst>
                    <a:ext uri="{FF2B5EF4-FFF2-40B4-BE49-F238E27FC236}">
                      <a16:creationId xmlns:a16="http://schemas.microsoft.com/office/drawing/2014/main" xmlns="" id="{904F9979-A62D-1E01-2004-E749FB324E05}"/>
                    </a:ext>
                  </a:extLst>
                </p:cNvPr>
                <p:cNvSpPr/>
                <p:nvPr/>
              </p:nvSpPr>
              <p:spPr>
                <a:xfrm>
                  <a:off x="5967853" y="1471136"/>
                  <a:ext cx="8289" cy="9806"/>
                </a:xfrm>
                <a:custGeom>
                  <a:avLst/>
                  <a:gdLst>
                    <a:gd name="connsiteX0" fmla="*/ 6861 w 8289"/>
                    <a:gd name="connsiteY0" fmla="*/ 2698 h 9806"/>
                    <a:gd name="connsiteX1" fmla="*/ 511 w 8289"/>
                    <a:gd name="connsiteY1" fmla="*/ 793 h 9806"/>
                    <a:gd name="connsiteX2" fmla="*/ 2416 w 8289"/>
                    <a:gd name="connsiteY2" fmla="*/ 5873 h 9806"/>
                    <a:gd name="connsiteX3" fmla="*/ 6861 w 8289"/>
                    <a:gd name="connsiteY3" fmla="*/ 9683 h 9806"/>
                    <a:gd name="connsiteX4" fmla="*/ 6861 w 8289"/>
                    <a:gd name="connsiteY4" fmla="*/ 2698 h 98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289" h="9806">
                      <a:moveTo>
                        <a:pt x="6861" y="2698"/>
                      </a:moveTo>
                      <a:cubicBezTo>
                        <a:pt x="4956" y="-477"/>
                        <a:pt x="1781" y="-477"/>
                        <a:pt x="511" y="793"/>
                      </a:cubicBezTo>
                      <a:cubicBezTo>
                        <a:pt x="-759" y="2698"/>
                        <a:pt x="511" y="3333"/>
                        <a:pt x="2416" y="5873"/>
                      </a:cubicBezTo>
                      <a:cubicBezTo>
                        <a:pt x="3686" y="8413"/>
                        <a:pt x="4321" y="10318"/>
                        <a:pt x="6861" y="9683"/>
                      </a:cubicBezTo>
                      <a:cubicBezTo>
                        <a:pt x="8766" y="8413"/>
                        <a:pt x="8766" y="5873"/>
                        <a:pt x="6861" y="2698"/>
                      </a:cubicBezTo>
                      <a:close/>
                    </a:path>
                  </a:pathLst>
                </a:custGeom>
                <a:solidFill>
                  <a:srgbClr val="333333"/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42" name="Freeform: Shape 41">
                  <a:extLst>
                    <a:ext uri="{FF2B5EF4-FFF2-40B4-BE49-F238E27FC236}">
                      <a16:creationId xmlns:a16="http://schemas.microsoft.com/office/drawing/2014/main" xmlns="" id="{F40A4719-BA2F-6263-CDC2-B71C5084E2EB}"/>
                    </a:ext>
                  </a:extLst>
                </p:cNvPr>
                <p:cNvSpPr/>
                <p:nvPr/>
              </p:nvSpPr>
              <p:spPr>
                <a:xfrm>
                  <a:off x="5967839" y="1471136"/>
                  <a:ext cx="7983" cy="9452"/>
                </a:xfrm>
                <a:custGeom>
                  <a:avLst/>
                  <a:gdLst>
                    <a:gd name="connsiteX0" fmla="*/ 6876 w 7983"/>
                    <a:gd name="connsiteY0" fmla="*/ 2698 h 9452"/>
                    <a:gd name="connsiteX1" fmla="*/ 526 w 7983"/>
                    <a:gd name="connsiteY1" fmla="*/ 793 h 9452"/>
                    <a:gd name="connsiteX2" fmla="*/ 1796 w 7983"/>
                    <a:gd name="connsiteY2" fmla="*/ 5873 h 9452"/>
                    <a:gd name="connsiteX3" fmla="*/ 5606 w 7983"/>
                    <a:gd name="connsiteY3" fmla="*/ 9048 h 9452"/>
                    <a:gd name="connsiteX4" fmla="*/ 6876 w 7983"/>
                    <a:gd name="connsiteY4" fmla="*/ 2698 h 94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983" h="9452">
                      <a:moveTo>
                        <a:pt x="6876" y="2698"/>
                      </a:moveTo>
                      <a:cubicBezTo>
                        <a:pt x="4971" y="-477"/>
                        <a:pt x="1796" y="-477"/>
                        <a:pt x="526" y="793"/>
                      </a:cubicBezTo>
                      <a:cubicBezTo>
                        <a:pt x="-744" y="2063"/>
                        <a:pt x="526" y="3333"/>
                        <a:pt x="1796" y="5873"/>
                      </a:cubicBezTo>
                      <a:cubicBezTo>
                        <a:pt x="3066" y="8413"/>
                        <a:pt x="3701" y="10318"/>
                        <a:pt x="5606" y="9048"/>
                      </a:cubicBezTo>
                      <a:cubicBezTo>
                        <a:pt x="8146" y="8413"/>
                        <a:pt x="8781" y="5873"/>
                        <a:pt x="6876" y="2698"/>
                      </a:cubicBezTo>
                      <a:close/>
                    </a:path>
                  </a:pathLst>
                </a:custGeom>
                <a:solidFill>
                  <a:srgbClr val="373737">
                    <a:alpha val="13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43" name="Freeform: Shape 42">
                  <a:extLst>
                    <a:ext uri="{FF2B5EF4-FFF2-40B4-BE49-F238E27FC236}">
                      <a16:creationId xmlns:a16="http://schemas.microsoft.com/office/drawing/2014/main" xmlns="" id="{E2330DAB-645F-DF63-2FFD-C2EFE6A2B467}"/>
                    </a:ext>
                  </a:extLst>
                </p:cNvPr>
                <p:cNvSpPr/>
                <p:nvPr/>
              </p:nvSpPr>
              <p:spPr>
                <a:xfrm>
                  <a:off x="5968473" y="1471264"/>
                  <a:ext cx="7391" cy="9081"/>
                </a:xfrm>
                <a:custGeom>
                  <a:avLst/>
                  <a:gdLst>
                    <a:gd name="connsiteX0" fmla="*/ 6241 w 7391"/>
                    <a:gd name="connsiteY0" fmla="*/ 2570 h 9081"/>
                    <a:gd name="connsiteX1" fmla="*/ 526 w 7391"/>
                    <a:gd name="connsiteY1" fmla="*/ 1300 h 9081"/>
                    <a:gd name="connsiteX2" fmla="*/ 1796 w 7391"/>
                    <a:gd name="connsiteY2" fmla="*/ 5745 h 9081"/>
                    <a:gd name="connsiteX3" fmla="*/ 5606 w 7391"/>
                    <a:gd name="connsiteY3" fmla="*/ 8920 h 9081"/>
                    <a:gd name="connsiteX4" fmla="*/ 6241 w 7391"/>
                    <a:gd name="connsiteY4" fmla="*/ 2570 h 90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391" h="9081">
                      <a:moveTo>
                        <a:pt x="6241" y="2570"/>
                      </a:moveTo>
                      <a:cubicBezTo>
                        <a:pt x="4336" y="-605"/>
                        <a:pt x="1796" y="-605"/>
                        <a:pt x="526" y="1300"/>
                      </a:cubicBezTo>
                      <a:cubicBezTo>
                        <a:pt x="-744" y="2570"/>
                        <a:pt x="526" y="3840"/>
                        <a:pt x="1796" y="5745"/>
                      </a:cubicBezTo>
                      <a:cubicBezTo>
                        <a:pt x="3066" y="8285"/>
                        <a:pt x="3701" y="9555"/>
                        <a:pt x="5606" y="8920"/>
                      </a:cubicBezTo>
                      <a:cubicBezTo>
                        <a:pt x="7511" y="8285"/>
                        <a:pt x="8146" y="5745"/>
                        <a:pt x="6241" y="2570"/>
                      </a:cubicBezTo>
                      <a:close/>
                    </a:path>
                  </a:pathLst>
                </a:custGeom>
                <a:solidFill>
                  <a:srgbClr val="3C3C3C">
                    <a:alpha val="19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44" name="Freeform: Shape 43">
                  <a:extLst>
                    <a:ext uri="{FF2B5EF4-FFF2-40B4-BE49-F238E27FC236}">
                      <a16:creationId xmlns:a16="http://schemas.microsoft.com/office/drawing/2014/main" xmlns="" id="{42F5194A-0C10-7110-FD9F-9D38A748A991}"/>
                    </a:ext>
                  </a:extLst>
                </p:cNvPr>
                <p:cNvSpPr/>
                <p:nvPr/>
              </p:nvSpPr>
              <p:spPr>
                <a:xfrm>
                  <a:off x="5968473" y="1471264"/>
                  <a:ext cx="7391" cy="9044"/>
                </a:xfrm>
                <a:custGeom>
                  <a:avLst/>
                  <a:gdLst>
                    <a:gd name="connsiteX0" fmla="*/ 6241 w 7391"/>
                    <a:gd name="connsiteY0" fmla="*/ 2570 h 9044"/>
                    <a:gd name="connsiteX1" fmla="*/ 526 w 7391"/>
                    <a:gd name="connsiteY1" fmla="*/ 1300 h 9044"/>
                    <a:gd name="connsiteX2" fmla="*/ 1796 w 7391"/>
                    <a:gd name="connsiteY2" fmla="*/ 5745 h 9044"/>
                    <a:gd name="connsiteX3" fmla="*/ 5606 w 7391"/>
                    <a:gd name="connsiteY3" fmla="*/ 8920 h 9044"/>
                    <a:gd name="connsiteX4" fmla="*/ 6241 w 7391"/>
                    <a:gd name="connsiteY4" fmla="*/ 2570 h 90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391" h="9044">
                      <a:moveTo>
                        <a:pt x="6241" y="2570"/>
                      </a:moveTo>
                      <a:cubicBezTo>
                        <a:pt x="4336" y="-605"/>
                        <a:pt x="1796" y="-605"/>
                        <a:pt x="526" y="1300"/>
                      </a:cubicBezTo>
                      <a:cubicBezTo>
                        <a:pt x="-744" y="2570"/>
                        <a:pt x="526" y="3840"/>
                        <a:pt x="1796" y="5745"/>
                      </a:cubicBezTo>
                      <a:cubicBezTo>
                        <a:pt x="3066" y="7650"/>
                        <a:pt x="3701" y="9555"/>
                        <a:pt x="5606" y="8920"/>
                      </a:cubicBezTo>
                      <a:cubicBezTo>
                        <a:pt x="7511" y="8285"/>
                        <a:pt x="8146" y="5745"/>
                        <a:pt x="6241" y="2570"/>
                      </a:cubicBezTo>
                      <a:close/>
                    </a:path>
                  </a:pathLst>
                </a:custGeom>
                <a:solidFill>
                  <a:srgbClr val="404040">
                    <a:alpha val="25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45" name="Freeform: Shape 44">
                  <a:extLst>
                    <a:ext uri="{FF2B5EF4-FFF2-40B4-BE49-F238E27FC236}">
                      <a16:creationId xmlns:a16="http://schemas.microsoft.com/office/drawing/2014/main" xmlns="" id="{7AB3DCDF-688E-1809-1BD9-5729B7D5DDF8}"/>
                    </a:ext>
                  </a:extLst>
                </p:cNvPr>
                <p:cNvSpPr/>
                <p:nvPr/>
              </p:nvSpPr>
              <p:spPr>
                <a:xfrm>
                  <a:off x="5968473" y="1471457"/>
                  <a:ext cx="7034" cy="8852"/>
                </a:xfrm>
                <a:custGeom>
                  <a:avLst/>
                  <a:gdLst>
                    <a:gd name="connsiteX0" fmla="*/ 5606 w 7034"/>
                    <a:gd name="connsiteY0" fmla="*/ 2378 h 8852"/>
                    <a:gd name="connsiteX1" fmla="*/ 526 w 7034"/>
                    <a:gd name="connsiteY1" fmla="*/ 1108 h 8852"/>
                    <a:gd name="connsiteX2" fmla="*/ 1796 w 7034"/>
                    <a:gd name="connsiteY2" fmla="*/ 5553 h 8852"/>
                    <a:gd name="connsiteX3" fmla="*/ 5606 w 7034"/>
                    <a:gd name="connsiteY3" fmla="*/ 8728 h 8852"/>
                    <a:gd name="connsiteX4" fmla="*/ 5606 w 7034"/>
                    <a:gd name="connsiteY4" fmla="*/ 2378 h 88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034" h="8852">
                      <a:moveTo>
                        <a:pt x="5606" y="2378"/>
                      </a:moveTo>
                      <a:cubicBezTo>
                        <a:pt x="3701" y="-162"/>
                        <a:pt x="1161" y="-797"/>
                        <a:pt x="526" y="1108"/>
                      </a:cubicBezTo>
                      <a:cubicBezTo>
                        <a:pt x="-744" y="2378"/>
                        <a:pt x="526" y="3013"/>
                        <a:pt x="1796" y="5553"/>
                      </a:cubicBezTo>
                      <a:cubicBezTo>
                        <a:pt x="3066" y="7458"/>
                        <a:pt x="3701" y="9363"/>
                        <a:pt x="5606" y="8728"/>
                      </a:cubicBezTo>
                      <a:cubicBezTo>
                        <a:pt x="7511" y="7458"/>
                        <a:pt x="7511" y="5553"/>
                        <a:pt x="5606" y="2378"/>
                      </a:cubicBezTo>
                      <a:close/>
                    </a:path>
                  </a:pathLst>
                </a:custGeom>
                <a:solidFill>
                  <a:srgbClr val="444444">
                    <a:alpha val="31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47" name="Freeform: Shape 46">
                  <a:extLst>
                    <a:ext uri="{FF2B5EF4-FFF2-40B4-BE49-F238E27FC236}">
                      <a16:creationId xmlns:a16="http://schemas.microsoft.com/office/drawing/2014/main" xmlns="" id="{593E488F-8E43-20FD-4F2C-0371B5D318B1}"/>
                    </a:ext>
                  </a:extLst>
                </p:cNvPr>
                <p:cNvSpPr/>
                <p:nvPr/>
              </p:nvSpPr>
              <p:spPr>
                <a:xfrm>
                  <a:off x="5968473" y="1471730"/>
                  <a:ext cx="6756" cy="7943"/>
                </a:xfrm>
                <a:custGeom>
                  <a:avLst/>
                  <a:gdLst>
                    <a:gd name="connsiteX0" fmla="*/ 5606 w 6756"/>
                    <a:gd name="connsiteY0" fmla="*/ 2104 h 7943"/>
                    <a:gd name="connsiteX1" fmla="*/ 526 w 6756"/>
                    <a:gd name="connsiteY1" fmla="*/ 834 h 7943"/>
                    <a:gd name="connsiteX2" fmla="*/ 1796 w 6756"/>
                    <a:gd name="connsiteY2" fmla="*/ 4644 h 7943"/>
                    <a:gd name="connsiteX3" fmla="*/ 4971 w 6756"/>
                    <a:gd name="connsiteY3" fmla="*/ 7819 h 7943"/>
                    <a:gd name="connsiteX4" fmla="*/ 5606 w 6756"/>
                    <a:gd name="connsiteY4" fmla="*/ 2104 h 79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756" h="7943">
                      <a:moveTo>
                        <a:pt x="5606" y="2104"/>
                      </a:moveTo>
                      <a:cubicBezTo>
                        <a:pt x="3701" y="-436"/>
                        <a:pt x="1796" y="-436"/>
                        <a:pt x="526" y="834"/>
                      </a:cubicBezTo>
                      <a:cubicBezTo>
                        <a:pt x="-744" y="2104"/>
                        <a:pt x="526" y="2739"/>
                        <a:pt x="1796" y="4644"/>
                      </a:cubicBezTo>
                      <a:cubicBezTo>
                        <a:pt x="3066" y="6549"/>
                        <a:pt x="3701" y="8454"/>
                        <a:pt x="4971" y="7819"/>
                      </a:cubicBezTo>
                      <a:cubicBezTo>
                        <a:pt x="6876" y="7184"/>
                        <a:pt x="7511" y="5279"/>
                        <a:pt x="5606" y="2104"/>
                      </a:cubicBezTo>
                      <a:close/>
                    </a:path>
                  </a:pathLst>
                </a:custGeom>
                <a:solidFill>
                  <a:srgbClr val="484848">
                    <a:alpha val="38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48" name="Freeform: Shape 47">
                  <a:extLst>
                    <a:ext uri="{FF2B5EF4-FFF2-40B4-BE49-F238E27FC236}">
                      <a16:creationId xmlns:a16="http://schemas.microsoft.com/office/drawing/2014/main" xmlns="" id="{264A4641-725D-087E-353A-873C5EA386CE}"/>
                    </a:ext>
                  </a:extLst>
                </p:cNvPr>
                <p:cNvSpPr/>
                <p:nvPr/>
              </p:nvSpPr>
              <p:spPr>
                <a:xfrm>
                  <a:off x="5969385" y="1471730"/>
                  <a:ext cx="5896" cy="7349"/>
                </a:xfrm>
                <a:custGeom>
                  <a:avLst/>
                  <a:gdLst>
                    <a:gd name="connsiteX0" fmla="*/ 4694 w 5896"/>
                    <a:gd name="connsiteY0" fmla="*/ 2104 h 7349"/>
                    <a:gd name="connsiteX1" fmla="*/ 249 w 5896"/>
                    <a:gd name="connsiteY1" fmla="*/ 834 h 7349"/>
                    <a:gd name="connsiteX2" fmla="*/ 1519 w 5896"/>
                    <a:gd name="connsiteY2" fmla="*/ 4644 h 7349"/>
                    <a:gd name="connsiteX3" fmla="*/ 4694 w 5896"/>
                    <a:gd name="connsiteY3" fmla="*/ 7184 h 7349"/>
                    <a:gd name="connsiteX4" fmla="*/ 4694 w 5896"/>
                    <a:gd name="connsiteY4" fmla="*/ 2104 h 73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896" h="7349">
                      <a:moveTo>
                        <a:pt x="4694" y="2104"/>
                      </a:moveTo>
                      <a:cubicBezTo>
                        <a:pt x="3424" y="-436"/>
                        <a:pt x="884" y="-436"/>
                        <a:pt x="249" y="834"/>
                      </a:cubicBezTo>
                      <a:cubicBezTo>
                        <a:pt x="-386" y="2104"/>
                        <a:pt x="249" y="2739"/>
                        <a:pt x="1519" y="4644"/>
                      </a:cubicBezTo>
                      <a:cubicBezTo>
                        <a:pt x="2789" y="6549"/>
                        <a:pt x="3424" y="7819"/>
                        <a:pt x="4694" y="7184"/>
                      </a:cubicBezTo>
                      <a:cubicBezTo>
                        <a:pt x="5964" y="7184"/>
                        <a:pt x="6599" y="4644"/>
                        <a:pt x="4694" y="2104"/>
                      </a:cubicBezTo>
                      <a:close/>
                    </a:path>
                  </a:pathLst>
                </a:custGeom>
                <a:solidFill>
                  <a:srgbClr val="4C4C4C">
                    <a:alpha val="44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49" name="Freeform: Shape 48">
                  <a:extLst>
                    <a:ext uri="{FF2B5EF4-FFF2-40B4-BE49-F238E27FC236}">
                      <a16:creationId xmlns:a16="http://schemas.microsoft.com/office/drawing/2014/main" xmlns="" id="{DABFDABF-FF85-8927-48E9-8519CE3F83A0}"/>
                    </a:ext>
                  </a:extLst>
                </p:cNvPr>
                <p:cNvSpPr/>
                <p:nvPr/>
              </p:nvSpPr>
              <p:spPr>
                <a:xfrm>
                  <a:off x="5969385" y="1472365"/>
                  <a:ext cx="5646" cy="7349"/>
                </a:xfrm>
                <a:custGeom>
                  <a:avLst/>
                  <a:gdLst>
                    <a:gd name="connsiteX0" fmla="*/ 4694 w 5646"/>
                    <a:gd name="connsiteY0" fmla="*/ 2104 h 7349"/>
                    <a:gd name="connsiteX1" fmla="*/ 249 w 5646"/>
                    <a:gd name="connsiteY1" fmla="*/ 834 h 7349"/>
                    <a:gd name="connsiteX2" fmla="*/ 1519 w 5646"/>
                    <a:gd name="connsiteY2" fmla="*/ 4644 h 7349"/>
                    <a:gd name="connsiteX3" fmla="*/ 4694 w 5646"/>
                    <a:gd name="connsiteY3" fmla="*/ 7184 h 7349"/>
                    <a:gd name="connsiteX4" fmla="*/ 4694 w 5646"/>
                    <a:gd name="connsiteY4" fmla="*/ 2104 h 73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646" h="7349">
                      <a:moveTo>
                        <a:pt x="4694" y="2104"/>
                      </a:moveTo>
                      <a:cubicBezTo>
                        <a:pt x="3424" y="-436"/>
                        <a:pt x="884" y="-436"/>
                        <a:pt x="249" y="834"/>
                      </a:cubicBezTo>
                      <a:cubicBezTo>
                        <a:pt x="-386" y="2104"/>
                        <a:pt x="249" y="2739"/>
                        <a:pt x="1519" y="4644"/>
                      </a:cubicBezTo>
                      <a:cubicBezTo>
                        <a:pt x="2789" y="6549"/>
                        <a:pt x="2789" y="7819"/>
                        <a:pt x="4694" y="7184"/>
                      </a:cubicBezTo>
                      <a:cubicBezTo>
                        <a:pt x="5964" y="6549"/>
                        <a:pt x="5964" y="4009"/>
                        <a:pt x="4694" y="2104"/>
                      </a:cubicBezTo>
                      <a:close/>
                    </a:path>
                  </a:pathLst>
                </a:custGeom>
                <a:solidFill>
                  <a:srgbClr val="515151">
                    <a:alpha val="50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50" name="Freeform: Shape 49">
                  <a:extLst>
                    <a:ext uri="{FF2B5EF4-FFF2-40B4-BE49-F238E27FC236}">
                      <a16:creationId xmlns:a16="http://schemas.microsoft.com/office/drawing/2014/main" xmlns="" id="{5CBFA6BA-815F-ADFE-8FED-AE3A989DC140}"/>
                    </a:ext>
                  </a:extLst>
                </p:cNvPr>
                <p:cNvSpPr/>
                <p:nvPr/>
              </p:nvSpPr>
              <p:spPr>
                <a:xfrm>
                  <a:off x="5969385" y="1472365"/>
                  <a:ext cx="5646" cy="6714"/>
                </a:xfrm>
                <a:custGeom>
                  <a:avLst/>
                  <a:gdLst>
                    <a:gd name="connsiteX0" fmla="*/ 4694 w 5646"/>
                    <a:gd name="connsiteY0" fmla="*/ 2104 h 6714"/>
                    <a:gd name="connsiteX1" fmla="*/ 249 w 5646"/>
                    <a:gd name="connsiteY1" fmla="*/ 834 h 6714"/>
                    <a:gd name="connsiteX2" fmla="*/ 1519 w 5646"/>
                    <a:gd name="connsiteY2" fmla="*/ 4009 h 6714"/>
                    <a:gd name="connsiteX3" fmla="*/ 4694 w 5646"/>
                    <a:gd name="connsiteY3" fmla="*/ 6549 h 6714"/>
                    <a:gd name="connsiteX4" fmla="*/ 4694 w 5646"/>
                    <a:gd name="connsiteY4" fmla="*/ 2104 h 67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646" h="6714">
                      <a:moveTo>
                        <a:pt x="4694" y="2104"/>
                      </a:moveTo>
                      <a:cubicBezTo>
                        <a:pt x="3424" y="-436"/>
                        <a:pt x="1519" y="-436"/>
                        <a:pt x="249" y="834"/>
                      </a:cubicBezTo>
                      <a:cubicBezTo>
                        <a:pt x="-386" y="2104"/>
                        <a:pt x="249" y="2739"/>
                        <a:pt x="1519" y="4009"/>
                      </a:cubicBezTo>
                      <a:cubicBezTo>
                        <a:pt x="2789" y="5914"/>
                        <a:pt x="2789" y="7184"/>
                        <a:pt x="4694" y="6549"/>
                      </a:cubicBezTo>
                      <a:cubicBezTo>
                        <a:pt x="5964" y="5914"/>
                        <a:pt x="5964" y="4009"/>
                        <a:pt x="4694" y="2104"/>
                      </a:cubicBezTo>
                      <a:close/>
                    </a:path>
                  </a:pathLst>
                </a:custGeom>
                <a:solidFill>
                  <a:srgbClr val="555555">
                    <a:alpha val="56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53" name="Freeform: Shape 52">
                  <a:extLst>
                    <a:ext uri="{FF2B5EF4-FFF2-40B4-BE49-F238E27FC236}">
                      <a16:creationId xmlns:a16="http://schemas.microsoft.com/office/drawing/2014/main" xmlns="" id="{BD92A3CD-4BC1-4A91-E336-B092807D05BB}"/>
                    </a:ext>
                  </a:extLst>
                </p:cNvPr>
                <p:cNvSpPr/>
                <p:nvPr/>
              </p:nvSpPr>
              <p:spPr>
                <a:xfrm>
                  <a:off x="5970020" y="1472539"/>
                  <a:ext cx="4792" cy="6501"/>
                </a:xfrm>
                <a:custGeom>
                  <a:avLst/>
                  <a:gdLst>
                    <a:gd name="connsiteX0" fmla="*/ 4059 w 4792"/>
                    <a:gd name="connsiteY0" fmla="*/ 1931 h 6501"/>
                    <a:gd name="connsiteX1" fmla="*/ 249 w 4792"/>
                    <a:gd name="connsiteY1" fmla="*/ 661 h 6501"/>
                    <a:gd name="connsiteX2" fmla="*/ 1519 w 4792"/>
                    <a:gd name="connsiteY2" fmla="*/ 3836 h 6501"/>
                    <a:gd name="connsiteX3" fmla="*/ 4059 w 4792"/>
                    <a:gd name="connsiteY3" fmla="*/ 6376 h 6501"/>
                    <a:gd name="connsiteX4" fmla="*/ 4059 w 4792"/>
                    <a:gd name="connsiteY4" fmla="*/ 1931 h 65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792" h="6501">
                      <a:moveTo>
                        <a:pt x="4059" y="1931"/>
                      </a:moveTo>
                      <a:cubicBezTo>
                        <a:pt x="2789" y="26"/>
                        <a:pt x="884" y="-609"/>
                        <a:pt x="249" y="661"/>
                      </a:cubicBezTo>
                      <a:cubicBezTo>
                        <a:pt x="-386" y="1931"/>
                        <a:pt x="249" y="2566"/>
                        <a:pt x="1519" y="3836"/>
                      </a:cubicBezTo>
                      <a:cubicBezTo>
                        <a:pt x="2789" y="5106"/>
                        <a:pt x="2789" y="7011"/>
                        <a:pt x="4059" y="6376"/>
                      </a:cubicBezTo>
                      <a:cubicBezTo>
                        <a:pt x="4694" y="5741"/>
                        <a:pt x="5329" y="3836"/>
                        <a:pt x="4059" y="1931"/>
                      </a:cubicBezTo>
                      <a:close/>
                    </a:path>
                  </a:pathLst>
                </a:custGeom>
                <a:solidFill>
                  <a:srgbClr val="595959">
                    <a:alpha val="63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54" name="Freeform: Shape 53">
                  <a:extLst>
                    <a:ext uri="{FF2B5EF4-FFF2-40B4-BE49-F238E27FC236}">
                      <a16:creationId xmlns:a16="http://schemas.microsoft.com/office/drawing/2014/main" xmlns="" id="{4B235378-0DF5-A26D-2635-BD940E727DA8}"/>
                    </a:ext>
                  </a:extLst>
                </p:cNvPr>
                <p:cNvSpPr/>
                <p:nvPr/>
              </p:nvSpPr>
              <p:spPr>
                <a:xfrm>
                  <a:off x="5969371" y="1472820"/>
                  <a:ext cx="4958" cy="6094"/>
                </a:xfrm>
                <a:custGeom>
                  <a:avLst/>
                  <a:gdLst>
                    <a:gd name="connsiteX0" fmla="*/ 4073 w 4958"/>
                    <a:gd name="connsiteY0" fmla="*/ 1650 h 6094"/>
                    <a:gd name="connsiteX1" fmla="*/ 263 w 4958"/>
                    <a:gd name="connsiteY1" fmla="*/ 380 h 6094"/>
                    <a:gd name="connsiteX2" fmla="*/ 898 w 4958"/>
                    <a:gd name="connsiteY2" fmla="*/ 3555 h 6094"/>
                    <a:gd name="connsiteX3" fmla="*/ 3438 w 4958"/>
                    <a:gd name="connsiteY3" fmla="*/ 6095 h 6094"/>
                    <a:gd name="connsiteX4" fmla="*/ 4073 w 4958"/>
                    <a:gd name="connsiteY4" fmla="*/ 1650 h 60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958" h="6094">
                      <a:moveTo>
                        <a:pt x="4073" y="1650"/>
                      </a:moveTo>
                      <a:cubicBezTo>
                        <a:pt x="2803" y="-255"/>
                        <a:pt x="898" y="-255"/>
                        <a:pt x="263" y="380"/>
                      </a:cubicBezTo>
                      <a:cubicBezTo>
                        <a:pt x="-372" y="1015"/>
                        <a:pt x="263" y="2285"/>
                        <a:pt x="898" y="3555"/>
                      </a:cubicBezTo>
                      <a:cubicBezTo>
                        <a:pt x="1533" y="4825"/>
                        <a:pt x="2168" y="6095"/>
                        <a:pt x="3438" y="6095"/>
                      </a:cubicBezTo>
                      <a:cubicBezTo>
                        <a:pt x="5343" y="5460"/>
                        <a:pt x="5343" y="3555"/>
                        <a:pt x="4073" y="1650"/>
                      </a:cubicBezTo>
                      <a:close/>
                    </a:path>
                  </a:pathLst>
                </a:custGeom>
                <a:solidFill>
                  <a:srgbClr val="5D5D5D">
                    <a:alpha val="69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55" name="Freeform: Shape 54">
                  <a:extLst>
                    <a:ext uri="{FF2B5EF4-FFF2-40B4-BE49-F238E27FC236}">
                      <a16:creationId xmlns:a16="http://schemas.microsoft.com/office/drawing/2014/main" xmlns="" id="{09AC52FE-7D96-767B-EF27-A6839849BFD1}"/>
                    </a:ext>
                  </a:extLst>
                </p:cNvPr>
                <p:cNvSpPr/>
                <p:nvPr/>
              </p:nvSpPr>
              <p:spPr>
                <a:xfrm>
                  <a:off x="5970006" y="1472820"/>
                  <a:ext cx="4390" cy="5628"/>
                </a:xfrm>
                <a:custGeom>
                  <a:avLst/>
                  <a:gdLst>
                    <a:gd name="connsiteX0" fmla="*/ 3438 w 4390"/>
                    <a:gd name="connsiteY0" fmla="*/ 1650 h 5628"/>
                    <a:gd name="connsiteX1" fmla="*/ 263 w 4390"/>
                    <a:gd name="connsiteY1" fmla="*/ 380 h 5628"/>
                    <a:gd name="connsiteX2" fmla="*/ 898 w 4390"/>
                    <a:gd name="connsiteY2" fmla="*/ 3555 h 5628"/>
                    <a:gd name="connsiteX3" fmla="*/ 3438 w 4390"/>
                    <a:gd name="connsiteY3" fmla="*/ 5460 h 5628"/>
                    <a:gd name="connsiteX4" fmla="*/ 3438 w 4390"/>
                    <a:gd name="connsiteY4" fmla="*/ 1650 h 56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390" h="5628">
                      <a:moveTo>
                        <a:pt x="3438" y="1650"/>
                      </a:moveTo>
                      <a:cubicBezTo>
                        <a:pt x="2168" y="-255"/>
                        <a:pt x="898" y="-255"/>
                        <a:pt x="263" y="380"/>
                      </a:cubicBezTo>
                      <a:cubicBezTo>
                        <a:pt x="-372" y="1015"/>
                        <a:pt x="263" y="1650"/>
                        <a:pt x="898" y="3555"/>
                      </a:cubicBezTo>
                      <a:cubicBezTo>
                        <a:pt x="1533" y="4825"/>
                        <a:pt x="2168" y="6095"/>
                        <a:pt x="3438" y="5460"/>
                      </a:cubicBezTo>
                      <a:cubicBezTo>
                        <a:pt x="4708" y="5460"/>
                        <a:pt x="4708" y="3555"/>
                        <a:pt x="3438" y="1650"/>
                      </a:cubicBezTo>
                      <a:close/>
                    </a:path>
                  </a:pathLst>
                </a:custGeom>
                <a:solidFill>
                  <a:srgbClr val="626262">
                    <a:alpha val="75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56" name="Freeform: Shape 55">
                  <a:extLst>
                    <a:ext uri="{FF2B5EF4-FFF2-40B4-BE49-F238E27FC236}">
                      <a16:creationId xmlns:a16="http://schemas.microsoft.com/office/drawing/2014/main" xmlns="" id="{EEEB17FE-EEE2-0611-F2F0-0C83FF28C544}"/>
                    </a:ext>
                  </a:extLst>
                </p:cNvPr>
                <p:cNvSpPr/>
                <p:nvPr/>
              </p:nvSpPr>
              <p:spPr>
                <a:xfrm>
                  <a:off x="5970006" y="1472820"/>
                  <a:ext cx="4390" cy="4993"/>
                </a:xfrm>
                <a:custGeom>
                  <a:avLst/>
                  <a:gdLst>
                    <a:gd name="connsiteX0" fmla="*/ 3438 w 4390"/>
                    <a:gd name="connsiteY0" fmla="*/ 1650 h 4993"/>
                    <a:gd name="connsiteX1" fmla="*/ 263 w 4390"/>
                    <a:gd name="connsiteY1" fmla="*/ 380 h 4993"/>
                    <a:gd name="connsiteX2" fmla="*/ 898 w 4390"/>
                    <a:gd name="connsiteY2" fmla="*/ 2920 h 4993"/>
                    <a:gd name="connsiteX3" fmla="*/ 3438 w 4390"/>
                    <a:gd name="connsiteY3" fmla="*/ 4825 h 4993"/>
                    <a:gd name="connsiteX4" fmla="*/ 3438 w 4390"/>
                    <a:gd name="connsiteY4" fmla="*/ 1650 h 49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390" h="4993">
                      <a:moveTo>
                        <a:pt x="3438" y="1650"/>
                      </a:moveTo>
                      <a:cubicBezTo>
                        <a:pt x="2168" y="-255"/>
                        <a:pt x="898" y="-255"/>
                        <a:pt x="263" y="380"/>
                      </a:cubicBezTo>
                      <a:cubicBezTo>
                        <a:pt x="-372" y="1015"/>
                        <a:pt x="263" y="1650"/>
                        <a:pt x="898" y="2920"/>
                      </a:cubicBezTo>
                      <a:cubicBezTo>
                        <a:pt x="1533" y="4190"/>
                        <a:pt x="2168" y="5460"/>
                        <a:pt x="3438" y="4825"/>
                      </a:cubicBezTo>
                      <a:cubicBezTo>
                        <a:pt x="4708" y="4825"/>
                        <a:pt x="4708" y="3555"/>
                        <a:pt x="3438" y="1650"/>
                      </a:cubicBezTo>
                      <a:close/>
                    </a:path>
                  </a:pathLst>
                </a:custGeom>
                <a:solidFill>
                  <a:srgbClr val="666666">
                    <a:alpha val="81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57" name="Freeform: Shape 56">
                  <a:extLst>
                    <a:ext uri="{FF2B5EF4-FFF2-40B4-BE49-F238E27FC236}">
                      <a16:creationId xmlns:a16="http://schemas.microsoft.com/office/drawing/2014/main" xmlns="" id="{7DE22A8C-8CB9-DE66-520C-25C9F9E7E95D}"/>
                    </a:ext>
                  </a:extLst>
                </p:cNvPr>
                <p:cNvSpPr/>
                <p:nvPr/>
              </p:nvSpPr>
              <p:spPr>
                <a:xfrm>
                  <a:off x="5970006" y="1473142"/>
                  <a:ext cx="4130" cy="5306"/>
                </a:xfrm>
                <a:custGeom>
                  <a:avLst/>
                  <a:gdLst>
                    <a:gd name="connsiteX0" fmla="*/ 3438 w 4130"/>
                    <a:gd name="connsiteY0" fmla="*/ 1327 h 5306"/>
                    <a:gd name="connsiteX1" fmla="*/ 263 w 4130"/>
                    <a:gd name="connsiteY1" fmla="*/ 692 h 5306"/>
                    <a:gd name="connsiteX2" fmla="*/ 898 w 4130"/>
                    <a:gd name="connsiteY2" fmla="*/ 3232 h 5306"/>
                    <a:gd name="connsiteX3" fmla="*/ 2803 w 4130"/>
                    <a:gd name="connsiteY3" fmla="*/ 5137 h 5306"/>
                    <a:gd name="connsiteX4" fmla="*/ 3438 w 4130"/>
                    <a:gd name="connsiteY4" fmla="*/ 1327 h 53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130" h="5306">
                      <a:moveTo>
                        <a:pt x="3438" y="1327"/>
                      </a:moveTo>
                      <a:cubicBezTo>
                        <a:pt x="2168" y="57"/>
                        <a:pt x="898" y="-578"/>
                        <a:pt x="263" y="692"/>
                      </a:cubicBezTo>
                      <a:cubicBezTo>
                        <a:pt x="-372" y="1327"/>
                        <a:pt x="263" y="1962"/>
                        <a:pt x="898" y="3232"/>
                      </a:cubicBezTo>
                      <a:cubicBezTo>
                        <a:pt x="1533" y="4502"/>
                        <a:pt x="2168" y="5772"/>
                        <a:pt x="2803" y="5137"/>
                      </a:cubicBezTo>
                      <a:cubicBezTo>
                        <a:pt x="4073" y="4502"/>
                        <a:pt x="4708" y="3232"/>
                        <a:pt x="3438" y="1327"/>
                      </a:cubicBezTo>
                      <a:close/>
                    </a:path>
                  </a:pathLst>
                </a:custGeom>
                <a:solidFill>
                  <a:srgbClr val="6A6A6A">
                    <a:alpha val="88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58" name="Freeform: Shape 57">
                  <a:extLst>
                    <a:ext uri="{FF2B5EF4-FFF2-40B4-BE49-F238E27FC236}">
                      <a16:creationId xmlns:a16="http://schemas.microsoft.com/office/drawing/2014/main" xmlns="" id="{EEE34CE2-D7CF-792E-2E7B-577A1B6AA289}"/>
                    </a:ext>
                  </a:extLst>
                </p:cNvPr>
                <p:cNvSpPr/>
                <p:nvPr/>
              </p:nvSpPr>
              <p:spPr>
                <a:xfrm>
                  <a:off x="5970641" y="1473142"/>
                  <a:ext cx="3279" cy="5137"/>
                </a:xfrm>
                <a:custGeom>
                  <a:avLst/>
                  <a:gdLst>
                    <a:gd name="connsiteX0" fmla="*/ 2803 w 3279"/>
                    <a:gd name="connsiteY0" fmla="*/ 1327 h 5137"/>
                    <a:gd name="connsiteX1" fmla="*/ 263 w 3279"/>
                    <a:gd name="connsiteY1" fmla="*/ 692 h 5137"/>
                    <a:gd name="connsiteX2" fmla="*/ 898 w 3279"/>
                    <a:gd name="connsiteY2" fmla="*/ 3232 h 5137"/>
                    <a:gd name="connsiteX3" fmla="*/ 2803 w 3279"/>
                    <a:gd name="connsiteY3" fmla="*/ 5137 h 5137"/>
                    <a:gd name="connsiteX4" fmla="*/ 2803 w 3279"/>
                    <a:gd name="connsiteY4" fmla="*/ 1327 h 51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279" h="5137">
                      <a:moveTo>
                        <a:pt x="2803" y="1327"/>
                      </a:moveTo>
                      <a:cubicBezTo>
                        <a:pt x="2168" y="57"/>
                        <a:pt x="898" y="-578"/>
                        <a:pt x="263" y="692"/>
                      </a:cubicBezTo>
                      <a:cubicBezTo>
                        <a:pt x="-372" y="1327"/>
                        <a:pt x="263" y="1962"/>
                        <a:pt x="898" y="3232"/>
                      </a:cubicBezTo>
                      <a:cubicBezTo>
                        <a:pt x="1533" y="4502"/>
                        <a:pt x="2168" y="5137"/>
                        <a:pt x="2803" y="5137"/>
                      </a:cubicBezTo>
                      <a:cubicBezTo>
                        <a:pt x="3438" y="4502"/>
                        <a:pt x="3438" y="3232"/>
                        <a:pt x="2803" y="1327"/>
                      </a:cubicBezTo>
                      <a:close/>
                    </a:path>
                  </a:pathLst>
                </a:custGeom>
                <a:solidFill>
                  <a:srgbClr val="6E6E6E">
                    <a:alpha val="94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59" name="Freeform: Shape 58">
                  <a:extLst>
                    <a:ext uri="{FF2B5EF4-FFF2-40B4-BE49-F238E27FC236}">
                      <a16:creationId xmlns:a16="http://schemas.microsoft.com/office/drawing/2014/main" xmlns="" id="{2F2E56D5-7C4E-0EC4-BA9E-292336CA5AEC}"/>
                    </a:ext>
                  </a:extLst>
                </p:cNvPr>
                <p:cNvSpPr/>
                <p:nvPr/>
              </p:nvSpPr>
              <p:spPr>
                <a:xfrm>
                  <a:off x="5970641" y="1473417"/>
                  <a:ext cx="3279" cy="4227"/>
                </a:xfrm>
                <a:custGeom>
                  <a:avLst/>
                  <a:gdLst>
                    <a:gd name="connsiteX0" fmla="*/ 2803 w 3279"/>
                    <a:gd name="connsiteY0" fmla="*/ 1052 h 4227"/>
                    <a:gd name="connsiteX1" fmla="*/ 263 w 3279"/>
                    <a:gd name="connsiteY1" fmla="*/ 417 h 4227"/>
                    <a:gd name="connsiteX2" fmla="*/ 898 w 3279"/>
                    <a:gd name="connsiteY2" fmla="*/ 2322 h 4227"/>
                    <a:gd name="connsiteX3" fmla="*/ 2803 w 3279"/>
                    <a:gd name="connsiteY3" fmla="*/ 4227 h 4227"/>
                    <a:gd name="connsiteX4" fmla="*/ 2803 w 3279"/>
                    <a:gd name="connsiteY4" fmla="*/ 1052 h 42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279" h="4227">
                      <a:moveTo>
                        <a:pt x="2803" y="1052"/>
                      </a:moveTo>
                      <a:cubicBezTo>
                        <a:pt x="2168" y="-218"/>
                        <a:pt x="898" y="-218"/>
                        <a:pt x="263" y="417"/>
                      </a:cubicBezTo>
                      <a:cubicBezTo>
                        <a:pt x="-372" y="1052"/>
                        <a:pt x="263" y="1687"/>
                        <a:pt x="898" y="2322"/>
                      </a:cubicBezTo>
                      <a:cubicBezTo>
                        <a:pt x="1533" y="3592"/>
                        <a:pt x="2168" y="4227"/>
                        <a:pt x="2803" y="4227"/>
                      </a:cubicBezTo>
                      <a:cubicBezTo>
                        <a:pt x="3438" y="4227"/>
                        <a:pt x="3438" y="2957"/>
                        <a:pt x="2803" y="1052"/>
                      </a:cubicBezTo>
                      <a:close/>
                    </a:path>
                  </a:pathLst>
                </a:custGeom>
                <a:solidFill>
                  <a:srgbClr val="727272"/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</p:grp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xmlns="" id="{12A7DD49-B7B0-4FAE-1FB0-32DB16D0C8B7}"/>
                  </a:ext>
                </a:extLst>
              </p:cNvPr>
              <p:cNvSpPr/>
              <p:nvPr/>
            </p:nvSpPr>
            <p:spPr>
              <a:xfrm>
                <a:off x="5955029" y="1467485"/>
                <a:ext cx="22860" cy="22859"/>
              </a:xfrm>
              <a:custGeom>
                <a:avLst/>
                <a:gdLst>
                  <a:gd name="connsiteX0" fmla="*/ 0 w 22860"/>
                  <a:gd name="connsiteY0" fmla="*/ 11430 h 22859"/>
                  <a:gd name="connsiteX1" fmla="*/ 11430 w 22860"/>
                  <a:gd name="connsiteY1" fmla="*/ 0 h 22859"/>
                  <a:gd name="connsiteX2" fmla="*/ 22860 w 22860"/>
                  <a:gd name="connsiteY2" fmla="*/ 11430 h 22859"/>
                  <a:gd name="connsiteX3" fmla="*/ 11430 w 22860"/>
                  <a:gd name="connsiteY3" fmla="*/ 22860 h 22859"/>
                  <a:gd name="connsiteX4" fmla="*/ 0 w 22860"/>
                  <a:gd name="connsiteY4" fmla="*/ 11430 h 22859"/>
                  <a:gd name="connsiteX5" fmla="*/ 22225 w 22860"/>
                  <a:gd name="connsiteY5" fmla="*/ 11430 h 22859"/>
                  <a:gd name="connsiteX6" fmla="*/ 11430 w 22860"/>
                  <a:gd name="connsiteY6" fmla="*/ 635 h 22859"/>
                  <a:gd name="connsiteX7" fmla="*/ 635 w 22860"/>
                  <a:gd name="connsiteY7" fmla="*/ 11430 h 22859"/>
                  <a:gd name="connsiteX8" fmla="*/ 11430 w 22860"/>
                  <a:gd name="connsiteY8" fmla="*/ 22225 h 22859"/>
                  <a:gd name="connsiteX9" fmla="*/ 22225 w 22860"/>
                  <a:gd name="connsiteY9" fmla="*/ 11430 h 228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2860" h="22859">
                    <a:moveTo>
                      <a:pt x="0" y="11430"/>
                    </a:moveTo>
                    <a:cubicBezTo>
                      <a:pt x="0" y="5080"/>
                      <a:pt x="5080" y="0"/>
                      <a:pt x="11430" y="0"/>
                    </a:cubicBezTo>
                    <a:cubicBezTo>
                      <a:pt x="17780" y="0"/>
                      <a:pt x="22860" y="5080"/>
                      <a:pt x="22860" y="11430"/>
                    </a:cubicBezTo>
                    <a:cubicBezTo>
                      <a:pt x="22860" y="17780"/>
                      <a:pt x="17780" y="22860"/>
                      <a:pt x="11430" y="22860"/>
                    </a:cubicBezTo>
                    <a:cubicBezTo>
                      <a:pt x="5080" y="22860"/>
                      <a:pt x="0" y="17780"/>
                      <a:pt x="0" y="11430"/>
                    </a:cubicBezTo>
                    <a:close/>
                    <a:moveTo>
                      <a:pt x="22225" y="11430"/>
                    </a:moveTo>
                    <a:cubicBezTo>
                      <a:pt x="22225" y="5715"/>
                      <a:pt x="17145" y="635"/>
                      <a:pt x="11430" y="635"/>
                    </a:cubicBezTo>
                    <a:cubicBezTo>
                      <a:pt x="5715" y="635"/>
                      <a:pt x="635" y="5715"/>
                      <a:pt x="635" y="11430"/>
                    </a:cubicBezTo>
                    <a:cubicBezTo>
                      <a:pt x="635" y="17145"/>
                      <a:pt x="5715" y="22225"/>
                      <a:pt x="11430" y="22225"/>
                    </a:cubicBezTo>
                    <a:cubicBezTo>
                      <a:pt x="17145" y="22225"/>
                      <a:pt x="22225" y="17145"/>
                      <a:pt x="22225" y="11430"/>
                    </a:cubicBezTo>
                    <a:close/>
                  </a:path>
                </a:pathLst>
              </a:custGeom>
              <a:solidFill>
                <a:srgbClr val="080808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xmlns="" id="{4E553068-9591-940D-F292-ADCB99B960DE}"/>
                  </a:ext>
                </a:extLst>
              </p:cNvPr>
              <p:cNvSpPr/>
              <p:nvPr/>
            </p:nvSpPr>
            <p:spPr>
              <a:xfrm>
                <a:off x="5966459" y="1476375"/>
                <a:ext cx="2540" cy="2539"/>
              </a:xfrm>
              <a:custGeom>
                <a:avLst/>
                <a:gdLst>
                  <a:gd name="connsiteX0" fmla="*/ 1270 w 2540"/>
                  <a:gd name="connsiteY0" fmla="*/ 2540 h 2539"/>
                  <a:gd name="connsiteX1" fmla="*/ 0 w 2540"/>
                  <a:gd name="connsiteY1" fmla="*/ 1270 h 2539"/>
                  <a:gd name="connsiteX2" fmla="*/ 1270 w 2540"/>
                  <a:gd name="connsiteY2" fmla="*/ 0 h 2539"/>
                  <a:gd name="connsiteX3" fmla="*/ 2540 w 2540"/>
                  <a:gd name="connsiteY3" fmla="*/ 1270 h 2539"/>
                  <a:gd name="connsiteX4" fmla="*/ 1270 w 2540"/>
                  <a:gd name="connsiteY4" fmla="*/ 2540 h 25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40" h="2539">
                    <a:moveTo>
                      <a:pt x="1270" y="2540"/>
                    </a:moveTo>
                    <a:cubicBezTo>
                      <a:pt x="635" y="2540"/>
                      <a:pt x="0" y="1905"/>
                      <a:pt x="0" y="1270"/>
                    </a:cubicBezTo>
                    <a:cubicBezTo>
                      <a:pt x="0" y="635"/>
                      <a:pt x="635" y="0"/>
                      <a:pt x="1270" y="0"/>
                    </a:cubicBezTo>
                    <a:cubicBezTo>
                      <a:pt x="1905" y="0"/>
                      <a:pt x="2540" y="635"/>
                      <a:pt x="2540" y="1270"/>
                    </a:cubicBezTo>
                    <a:cubicBezTo>
                      <a:pt x="2540" y="1905"/>
                      <a:pt x="1905" y="2540"/>
                      <a:pt x="1270" y="2540"/>
                    </a:cubicBezTo>
                    <a:close/>
                  </a:path>
                </a:pathLst>
              </a:custGeom>
              <a:solidFill>
                <a:srgbClr val="636363">
                  <a:alpha val="30000"/>
                </a:srgbClr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xmlns="" id="{A51846DD-BA5E-EADE-8854-93450598D0C6}"/>
                  </a:ext>
                </a:extLst>
              </p:cNvPr>
              <p:cNvSpPr/>
              <p:nvPr/>
            </p:nvSpPr>
            <p:spPr>
              <a:xfrm>
                <a:off x="5967253" y="1476375"/>
                <a:ext cx="758" cy="1269"/>
              </a:xfrm>
              <a:custGeom>
                <a:avLst/>
                <a:gdLst>
                  <a:gd name="connsiteX0" fmla="*/ 476 w 758"/>
                  <a:gd name="connsiteY0" fmla="*/ 1270 h 1269"/>
                  <a:gd name="connsiteX1" fmla="*/ 476 w 758"/>
                  <a:gd name="connsiteY1" fmla="*/ 1270 h 1269"/>
                  <a:gd name="connsiteX2" fmla="*/ 476 w 758"/>
                  <a:gd name="connsiteY2" fmla="*/ 0 h 1269"/>
                  <a:gd name="connsiteX3" fmla="*/ 476 w 758"/>
                  <a:gd name="connsiteY3" fmla="*/ 1270 h 1269"/>
                  <a:gd name="connsiteX4" fmla="*/ 476 w 758"/>
                  <a:gd name="connsiteY4" fmla="*/ 1270 h 12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58" h="1269">
                    <a:moveTo>
                      <a:pt x="476" y="1270"/>
                    </a:moveTo>
                    <a:cubicBezTo>
                      <a:pt x="-159" y="1270"/>
                      <a:pt x="-159" y="1270"/>
                      <a:pt x="476" y="1270"/>
                    </a:cubicBezTo>
                    <a:cubicBezTo>
                      <a:pt x="-159" y="635"/>
                      <a:pt x="476" y="0"/>
                      <a:pt x="476" y="0"/>
                    </a:cubicBezTo>
                    <a:cubicBezTo>
                      <a:pt x="476" y="635"/>
                      <a:pt x="1111" y="635"/>
                      <a:pt x="476" y="1270"/>
                    </a:cubicBezTo>
                    <a:cubicBezTo>
                      <a:pt x="1111" y="1270"/>
                      <a:pt x="476" y="1270"/>
                      <a:pt x="476" y="1270"/>
                    </a:cubicBezTo>
                    <a:close/>
                  </a:path>
                </a:pathLst>
              </a:custGeom>
              <a:solidFill>
                <a:srgbClr val="636363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xmlns="" id="{4CC650BC-F3EE-633F-9DC8-5AE8B56EF71E}"/>
                  </a:ext>
                </a:extLst>
              </p:cNvPr>
              <p:cNvSpPr/>
              <p:nvPr/>
            </p:nvSpPr>
            <p:spPr>
              <a:xfrm>
                <a:off x="5963920" y="1478280"/>
                <a:ext cx="2539" cy="2539"/>
              </a:xfrm>
              <a:custGeom>
                <a:avLst/>
                <a:gdLst>
                  <a:gd name="connsiteX0" fmla="*/ 1270 w 2539"/>
                  <a:gd name="connsiteY0" fmla="*/ 2540 h 2539"/>
                  <a:gd name="connsiteX1" fmla="*/ 0 w 2539"/>
                  <a:gd name="connsiteY1" fmla="*/ 1270 h 2539"/>
                  <a:gd name="connsiteX2" fmla="*/ 1270 w 2539"/>
                  <a:gd name="connsiteY2" fmla="*/ 0 h 2539"/>
                  <a:gd name="connsiteX3" fmla="*/ 2540 w 2539"/>
                  <a:gd name="connsiteY3" fmla="*/ 1270 h 2539"/>
                  <a:gd name="connsiteX4" fmla="*/ 1270 w 2539"/>
                  <a:gd name="connsiteY4" fmla="*/ 2540 h 25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39" h="2539">
                    <a:moveTo>
                      <a:pt x="1270" y="2540"/>
                    </a:moveTo>
                    <a:cubicBezTo>
                      <a:pt x="635" y="2540"/>
                      <a:pt x="0" y="1905"/>
                      <a:pt x="0" y="1270"/>
                    </a:cubicBezTo>
                    <a:cubicBezTo>
                      <a:pt x="0" y="635"/>
                      <a:pt x="635" y="0"/>
                      <a:pt x="1270" y="0"/>
                    </a:cubicBezTo>
                    <a:cubicBezTo>
                      <a:pt x="1905" y="0"/>
                      <a:pt x="2540" y="635"/>
                      <a:pt x="2540" y="1270"/>
                    </a:cubicBezTo>
                    <a:cubicBezTo>
                      <a:pt x="1905" y="1905"/>
                      <a:pt x="1905" y="2540"/>
                      <a:pt x="1270" y="2540"/>
                    </a:cubicBezTo>
                    <a:close/>
                  </a:path>
                </a:pathLst>
              </a:custGeom>
              <a:solidFill>
                <a:srgbClr val="636363">
                  <a:alpha val="30000"/>
                </a:srgbClr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xmlns="" id="{279C6CFD-2440-DBB8-1FD8-D3AE06178D84}"/>
                  </a:ext>
                </a:extLst>
              </p:cNvPr>
              <p:cNvSpPr/>
              <p:nvPr/>
            </p:nvSpPr>
            <p:spPr>
              <a:xfrm>
                <a:off x="5964272" y="1478914"/>
                <a:ext cx="758" cy="1270"/>
              </a:xfrm>
              <a:custGeom>
                <a:avLst/>
                <a:gdLst>
                  <a:gd name="connsiteX0" fmla="*/ 282 w 758"/>
                  <a:gd name="connsiteY0" fmla="*/ 1270 h 1270"/>
                  <a:gd name="connsiteX1" fmla="*/ 282 w 758"/>
                  <a:gd name="connsiteY1" fmla="*/ 1270 h 1270"/>
                  <a:gd name="connsiteX2" fmla="*/ 282 w 758"/>
                  <a:gd name="connsiteY2" fmla="*/ 0 h 1270"/>
                  <a:gd name="connsiteX3" fmla="*/ 282 w 758"/>
                  <a:gd name="connsiteY3" fmla="*/ 1270 h 1270"/>
                  <a:gd name="connsiteX4" fmla="*/ 282 w 758"/>
                  <a:gd name="connsiteY4" fmla="*/ 1270 h 1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58" h="1270">
                    <a:moveTo>
                      <a:pt x="282" y="1270"/>
                    </a:moveTo>
                    <a:cubicBezTo>
                      <a:pt x="282" y="1270"/>
                      <a:pt x="282" y="1270"/>
                      <a:pt x="282" y="1270"/>
                    </a:cubicBezTo>
                    <a:cubicBezTo>
                      <a:pt x="-353" y="635"/>
                      <a:pt x="282" y="0"/>
                      <a:pt x="282" y="0"/>
                    </a:cubicBezTo>
                    <a:cubicBezTo>
                      <a:pt x="917" y="0"/>
                      <a:pt x="917" y="635"/>
                      <a:pt x="282" y="1270"/>
                    </a:cubicBezTo>
                    <a:cubicBezTo>
                      <a:pt x="917" y="1270"/>
                      <a:pt x="917" y="1270"/>
                      <a:pt x="282" y="1270"/>
                    </a:cubicBezTo>
                    <a:close/>
                  </a:path>
                </a:pathLst>
              </a:custGeom>
              <a:solidFill>
                <a:srgbClr val="636363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xmlns="" id="{92579C32-7ED9-2ABF-47BF-6BB1C3954CB9}"/>
                </a:ext>
              </a:extLst>
            </p:cNvPr>
            <p:cNvSpPr/>
            <p:nvPr/>
          </p:nvSpPr>
          <p:spPr>
            <a:xfrm>
              <a:off x="2482850" y="5186045"/>
              <a:ext cx="6955790" cy="111125"/>
            </a:xfrm>
            <a:custGeom>
              <a:avLst/>
              <a:gdLst>
                <a:gd name="connsiteX0" fmla="*/ 5525135 w 6955790"/>
                <a:gd name="connsiteY0" fmla="*/ 635 h 111125"/>
                <a:gd name="connsiteX1" fmla="*/ 5522595 w 6955790"/>
                <a:gd name="connsiteY1" fmla="*/ 635 h 111125"/>
                <a:gd name="connsiteX2" fmla="*/ 3968750 w 6955790"/>
                <a:gd name="connsiteY2" fmla="*/ 635 h 111125"/>
                <a:gd name="connsiteX3" fmla="*/ 3968750 w 6955790"/>
                <a:gd name="connsiteY3" fmla="*/ 0 h 111125"/>
                <a:gd name="connsiteX4" fmla="*/ 3964305 w 6955790"/>
                <a:gd name="connsiteY4" fmla="*/ 0 h 111125"/>
                <a:gd name="connsiteX5" fmla="*/ 3964305 w 6955790"/>
                <a:gd name="connsiteY5" fmla="*/ 0 h 111125"/>
                <a:gd name="connsiteX6" fmla="*/ 3472180 w 6955790"/>
                <a:gd name="connsiteY6" fmla="*/ 0 h 111125"/>
                <a:gd name="connsiteX7" fmla="*/ 2980055 w 6955790"/>
                <a:gd name="connsiteY7" fmla="*/ 0 h 111125"/>
                <a:gd name="connsiteX8" fmla="*/ 2980055 w 6955790"/>
                <a:gd name="connsiteY8" fmla="*/ 0 h 111125"/>
                <a:gd name="connsiteX9" fmla="*/ 2975610 w 6955790"/>
                <a:gd name="connsiteY9" fmla="*/ 0 h 111125"/>
                <a:gd name="connsiteX10" fmla="*/ 2975610 w 6955790"/>
                <a:gd name="connsiteY10" fmla="*/ 635 h 111125"/>
                <a:gd name="connsiteX11" fmla="*/ 1433195 w 6955790"/>
                <a:gd name="connsiteY11" fmla="*/ 635 h 111125"/>
                <a:gd name="connsiteX12" fmla="*/ 1431925 w 6955790"/>
                <a:gd name="connsiteY12" fmla="*/ 635 h 111125"/>
                <a:gd name="connsiteX13" fmla="*/ 0 w 6955790"/>
                <a:gd name="connsiteY13" fmla="*/ 635 h 111125"/>
                <a:gd name="connsiteX14" fmla="*/ 0 w 6955790"/>
                <a:gd name="connsiteY14" fmla="*/ 53975 h 111125"/>
                <a:gd name="connsiteX15" fmla="*/ 0 w 6955790"/>
                <a:gd name="connsiteY15" fmla="*/ 53975 h 111125"/>
                <a:gd name="connsiteX16" fmla="*/ 622935 w 6955790"/>
                <a:gd name="connsiteY16" fmla="*/ 111125 h 111125"/>
                <a:gd name="connsiteX17" fmla="*/ 3474085 w 6955790"/>
                <a:gd name="connsiteY17" fmla="*/ 111125 h 111125"/>
                <a:gd name="connsiteX18" fmla="*/ 6326506 w 6955790"/>
                <a:gd name="connsiteY18" fmla="*/ 111125 h 111125"/>
                <a:gd name="connsiteX19" fmla="*/ 6949440 w 6955790"/>
                <a:gd name="connsiteY19" fmla="*/ 53975 h 111125"/>
                <a:gd name="connsiteX20" fmla="*/ 6955790 w 6955790"/>
                <a:gd name="connsiteY20" fmla="*/ 53975 h 111125"/>
                <a:gd name="connsiteX21" fmla="*/ 6955790 w 6955790"/>
                <a:gd name="connsiteY21" fmla="*/ 635 h 111125"/>
                <a:gd name="connsiteX22" fmla="*/ 5525135 w 6955790"/>
                <a:gd name="connsiteY22" fmla="*/ 635 h 111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6955790" h="111125">
                  <a:moveTo>
                    <a:pt x="5525135" y="635"/>
                  </a:moveTo>
                  <a:lnTo>
                    <a:pt x="5522595" y="635"/>
                  </a:lnTo>
                  <a:lnTo>
                    <a:pt x="3968750" y="635"/>
                  </a:lnTo>
                  <a:cubicBezTo>
                    <a:pt x="3968750" y="635"/>
                    <a:pt x="3968750" y="0"/>
                    <a:pt x="3968750" y="0"/>
                  </a:cubicBezTo>
                  <a:lnTo>
                    <a:pt x="3964305" y="0"/>
                  </a:lnTo>
                  <a:lnTo>
                    <a:pt x="3964305" y="0"/>
                  </a:lnTo>
                  <a:lnTo>
                    <a:pt x="3472180" y="0"/>
                  </a:lnTo>
                  <a:lnTo>
                    <a:pt x="2980055" y="0"/>
                  </a:lnTo>
                  <a:lnTo>
                    <a:pt x="2980055" y="0"/>
                  </a:lnTo>
                  <a:lnTo>
                    <a:pt x="2975610" y="0"/>
                  </a:lnTo>
                  <a:cubicBezTo>
                    <a:pt x="2975610" y="0"/>
                    <a:pt x="2975610" y="635"/>
                    <a:pt x="2975610" y="635"/>
                  </a:cubicBezTo>
                  <a:lnTo>
                    <a:pt x="1433195" y="635"/>
                  </a:lnTo>
                  <a:lnTo>
                    <a:pt x="1431925" y="635"/>
                  </a:lnTo>
                  <a:lnTo>
                    <a:pt x="0" y="635"/>
                  </a:lnTo>
                  <a:lnTo>
                    <a:pt x="0" y="53975"/>
                  </a:lnTo>
                  <a:lnTo>
                    <a:pt x="0" y="53975"/>
                  </a:lnTo>
                  <a:cubicBezTo>
                    <a:pt x="206375" y="92075"/>
                    <a:pt x="414655" y="111125"/>
                    <a:pt x="622935" y="111125"/>
                  </a:cubicBezTo>
                  <a:lnTo>
                    <a:pt x="3474085" y="111125"/>
                  </a:lnTo>
                  <a:lnTo>
                    <a:pt x="6326506" y="111125"/>
                  </a:lnTo>
                  <a:cubicBezTo>
                    <a:pt x="6534785" y="111125"/>
                    <a:pt x="6743065" y="92075"/>
                    <a:pt x="6949440" y="53975"/>
                  </a:cubicBezTo>
                  <a:lnTo>
                    <a:pt x="6955790" y="53975"/>
                  </a:lnTo>
                  <a:lnTo>
                    <a:pt x="6955790" y="635"/>
                  </a:lnTo>
                  <a:lnTo>
                    <a:pt x="5525135" y="635"/>
                  </a:lnTo>
                  <a:close/>
                </a:path>
              </a:pathLst>
            </a:custGeom>
            <a:solidFill>
              <a:srgbClr val="C8C8C8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xmlns="" id="{D63155C5-0CB3-C5B3-F69E-6FC7FBE43278}"/>
                </a:ext>
              </a:extLst>
            </p:cNvPr>
            <p:cNvSpPr/>
            <p:nvPr/>
          </p:nvSpPr>
          <p:spPr>
            <a:xfrm>
              <a:off x="2482850" y="5238750"/>
              <a:ext cx="6949440" cy="57150"/>
            </a:xfrm>
            <a:custGeom>
              <a:avLst/>
              <a:gdLst>
                <a:gd name="connsiteX0" fmla="*/ 3474085 w 6949440"/>
                <a:gd name="connsiteY0" fmla="*/ 0 h 57150"/>
                <a:gd name="connsiteX1" fmla="*/ 0 w 6949440"/>
                <a:gd name="connsiteY1" fmla="*/ 0 h 57150"/>
                <a:gd name="connsiteX2" fmla="*/ 622935 w 6949440"/>
                <a:gd name="connsiteY2" fmla="*/ 57150 h 57150"/>
                <a:gd name="connsiteX3" fmla="*/ 3474085 w 6949440"/>
                <a:gd name="connsiteY3" fmla="*/ 57150 h 57150"/>
                <a:gd name="connsiteX4" fmla="*/ 6326506 w 6949440"/>
                <a:gd name="connsiteY4" fmla="*/ 57150 h 57150"/>
                <a:gd name="connsiteX5" fmla="*/ 6949440 w 6949440"/>
                <a:gd name="connsiteY5" fmla="*/ 0 h 57150"/>
                <a:gd name="connsiteX6" fmla="*/ 3474085 w 6949440"/>
                <a:gd name="connsiteY6" fmla="*/ 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949440" h="57150">
                  <a:moveTo>
                    <a:pt x="3474085" y="0"/>
                  </a:moveTo>
                  <a:lnTo>
                    <a:pt x="0" y="0"/>
                  </a:lnTo>
                  <a:cubicBezTo>
                    <a:pt x="206375" y="38100"/>
                    <a:pt x="414655" y="57150"/>
                    <a:pt x="622935" y="57150"/>
                  </a:cubicBezTo>
                  <a:lnTo>
                    <a:pt x="3474085" y="57150"/>
                  </a:lnTo>
                  <a:lnTo>
                    <a:pt x="6326506" y="57150"/>
                  </a:lnTo>
                  <a:cubicBezTo>
                    <a:pt x="6534785" y="57150"/>
                    <a:pt x="6743065" y="38100"/>
                    <a:pt x="6949440" y="0"/>
                  </a:cubicBezTo>
                  <a:lnTo>
                    <a:pt x="3474085" y="0"/>
                  </a:lnTo>
                  <a:close/>
                </a:path>
              </a:pathLst>
            </a:custGeom>
            <a:gradFill>
              <a:gsLst>
                <a:gs pos="783">
                  <a:srgbClr val="1E1E1E"/>
                </a:gs>
                <a:gs pos="20710">
                  <a:srgbClr val="383838"/>
                </a:gs>
                <a:gs pos="45030">
                  <a:srgbClr val="5D5D5D"/>
                </a:gs>
                <a:gs pos="100000">
                  <a:srgbClr val="787878"/>
                </a:gs>
              </a:gsLst>
              <a:lin ang="16200000" scaled="1"/>
            </a:gra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xmlns="" id="{509DD055-3F81-7AED-156B-913C8209A243}"/>
                </a:ext>
              </a:extLst>
            </p:cNvPr>
            <p:cNvSpPr/>
            <p:nvPr/>
          </p:nvSpPr>
          <p:spPr>
            <a:xfrm>
              <a:off x="2483485" y="5292725"/>
              <a:ext cx="6948805" cy="146050"/>
            </a:xfrm>
            <a:custGeom>
              <a:avLst/>
              <a:gdLst>
                <a:gd name="connsiteX0" fmla="*/ 3474720 w 6948805"/>
                <a:gd name="connsiteY0" fmla="*/ 146050 h 146050"/>
                <a:gd name="connsiteX1" fmla="*/ 6948805 w 6948805"/>
                <a:gd name="connsiteY1" fmla="*/ 146050 h 146050"/>
                <a:gd name="connsiteX2" fmla="*/ 6325871 w 6948805"/>
                <a:gd name="connsiteY2" fmla="*/ 0 h 146050"/>
                <a:gd name="connsiteX3" fmla="*/ 3474720 w 6948805"/>
                <a:gd name="connsiteY3" fmla="*/ 0 h 146050"/>
                <a:gd name="connsiteX4" fmla="*/ 622935 w 6948805"/>
                <a:gd name="connsiteY4" fmla="*/ 0 h 146050"/>
                <a:gd name="connsiteX5" fmla="*/ 0 w 6948805"/>
                <a:gd name="connsiteY5" fmla="*/ 146050 h 146050"/>
                <a:gd name="connsiteX6" fmla="*/ 3474720 w 6948805"/>
                <a:gd name="connsiteY6" fmla="*/ 146050 h 146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948805" h="146050">
                  <a:moveTo>
                    <a:pt x="3474720" y="146050"/>
                  </a:moveTo>
                  <a:lnTo>
                    <a:pt x="6948805" y="146050"/>
                  </a:lnTo>
                  <a:cubicBezTo>
                    <a:pt x="6742430" y="48895"/>
                    <a:pt x="6534150" y="0"/>
                    <a:pt x="6325871" y="0"/>
                  </a:cubicBezTo>
                  <a:lnTo>
                    <a:pt x="3474720" y="0"/>
                  </a:lnTo>
                  <a:lnTo>
                    <a:pt x="622935" y="0"/>
                  </a:lnTo>
                  <a:cubicBezTo>
                    <a:pt x="414655" y="0"/>
                    <a:pt x="206375" y="48895"/>
                    <a:pt x="0" y="146050"/>
                  </a:cubicBezTo>
                  <a:lnTo>
                    <a:pt x="3474720" y="146050"/>
                  </a:lnTo>
                  <a:close/>
                </a:path>
              </a:pathLst>
            </a:custGeom>
            <a:gradFill>
              <a:gsLst>
                <a:gs pos="0">
                  <a:srgbClr val="5D5D5D"/>
                </a:gs>
                <a:gs pos="2218">
                  <a:srgbClr val="616161"/>
                </a:gs>
                <a:gs pos="58140">
                  <a:srgbClr val="CDCDCD"/>
                </a:gs>
                <a:gs pos="83000">
                  <a:srgbClr val="F8F8F8"/>
                </a:gs>
              </a:gsLst>
              <a:lin ang="5400000" scaled="1"/>
            </a:gra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grpSp>
          <p:nvGrpSpPr>
            <p:cNvPr id="13" name="Graphic 5">
              <a:extLst>
                <a:ext uri="{FF2B5EF4-FFF2-40B4-BE49-F238E27FC236}">
                  <a16:creationId xmlns:a16="http://schemas.microsoft.com/office/drawing/2014/main" xmlns="" id="{FCF85071-1406-649F-A7DE-DF54CF781ED9}"/>
                </a:ext>
              </a:extLst>
            </p:cNvPr>
            <p:cNvGrpSpPr/>
            <p:nvPr/>
          </p:nvGrpSpPr>
          <p:grpSpPr>
            <a:xfrm>
              <a:off x="2482850" y="5186679"/>
              <a:ext cx="6955790" cy="53340"/>
              <a:chOff x="2482850" y="5186679"/>
              <a:chExt cx="6955790" cy="53340"/>
            </a:xfrm>
          </p:grpSpPr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xmlns="" id="{89C782DD-1D22-B17C-F79C-16E4341EAFC7}"/>
                  </a:ext>
                </a:extLst>
              </p:cNvPr>
              <p:cNvSpPr/>
              <p:nvPr/>
            </p:nvSpPr>
            <p:spPr>
              <a:xfrm>
                <a:off x="2482850" y="5186680"/>
                <a:ext cx="1433195" cy="53339"/>
              </a:xfrm>
              <a:custGeom>
                <a:avLst/>
                <a:gdLst>
                  <a:gd name="connsiteX0" fmla="*/ 0 w 1433195"/>
                  <a:gd name="connsiteY0" fmla="*/ 0 h 53339"/>
                  <a:gd name="connsiteX1" fmla="*/ 1433195 w 1433195"/>
                  <a:gd name="connsiteY1" fmla="*/ 0 h 53339"/>
                  <a:gd name="connsiteX2" fmla="*/ 1433195 w 1433195"/>
                  <a:gd name="connsiteY2" fmla="*/ 53340 h 53339"/>
                  <a:gd name="connsiteX3" fmla="*/ 0 w 1433195"/>
                  <a:gd name="connsiteY3" fmla="*/ 53340 h 53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3195" h="53339">
                    <a:moveTo>
                      <a:pt x="0" y="0"/>
                    </a:moveTo>
                    <a:lnTo>
                      <a:pt x="1433195" y="0"/>
                    </a:lnTo>
                    <a:lnTo>
                      <a:pt x="1433195" y="53340"/>
                    </a:lnTo>
                    <a:lnTo>
                      <a:pt x="0" y="53340"/>
                    </a:lnTo>
                    <a:close/>
                  </a:path>
                </a:pathLst>
              </a:custGeom>
              <a:gradFill>
                <a:gsLst>
                  <a:gs pos="0">
                    <a:srgbClr val="101010"/>
                  </a:gs>
                  <a:gs pos="195">
                    <a:srgbClr val="191919"/>
                  </a:gs>
                  <a:gs pos="514">
                    <a:srgbClr val="313131"/>
                  </a:gs>
                  <a:gs pos="783">
                    <a:srgbClr val="4B4B4B"/>
                  </a:gs>
                  <a:gs pos="2420">
                    <a:srgbClr val="757575"/>
                  </a:gs>
                  <a:gs pos="3413">
                    <a:srgbClr val="898989"/>
                  </a:gs>
                  <a:gs pos="6238">
                    <a:srgbClr val="6F6F6F"/>
                  </a:gs>
                  <a:gs pos="7253">
                    <a:srgbClr val="646464"/>
                  </a:gs>
                  <a:gs pos="10670">
                    <a:srgbClr val="575757"/>
                  </a:gs>
                  <a:gs pos="15040">
                    <a:srgbClr val="555555"/>
                  </a:gs>
                  <a:gs pos="22860">
                    <a:srgbClr val="6B6B6B"/>
                  </a:gs>
                  <a:gs pos="29800">
                    <a:srgbClr val="818181"/>
                  </a:gs>
                  <a:gs pos="100000">
                    <a:srgbClr val="B9B9B9"/>
                  </a:gs>
                </a:gsLst>
                <a:lin ang="0" scaled="1"/>
              </a:gra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xmlns="" id="{367FD2AC-D206-F9B8-9058-AFA17B0F01A6}"/>
                  </a:ext>
                </a:extLst>
              </p:cNvPr>
              <p:cNvSpPr/>
              <p:nvPr/>
            </p:nvSpPr>
            <p:spPr>
              <a:xfrm>
                <a:off x="3914775" y="5186680"/>
                <a:ext cx="2047239" cy="53339"/>
              </a:xfrm>
              <a:custGeom>
                <a:avLst/>
                <a:gdLst>
                  <a:gd name="connsiteX0" fmla="*/ 0 w 2047239"/>
                  <a:gd name="connsiteY0" fmla="*/ 0 h 53339"/>
                  <a:gd name="connsiteX1" fmla="*/ 2047240 w 2047239"/>
                  <a:gd name="connsiteY1" fmla="*/ 0 h 53339"/>
                  <a:gd name="connsiteX2" fmla="*/ 2047240 w 2047239"/>
                  <a:gd name="connsiteY2" fmla="*/ 53340 h 53339"/>
                  <a:gd name="connsiteX3" fmla="*/ 0 w 2047239"/>
                  <a:gd name="connsiteY3" fmla="*/ 53340 h 53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47239" h="53339">
                    <a:moveTo>
                      <a:pt x="0" y="0"/>
                    </a:moveTo>
                    <a:lnTo>
                      <a:pt x="2047240" y="0"/>
                    </a:lnTo>
                    <a:lnTo>
                      <a:pt x="2047240" y="53340"/>
                    </a:lnTo>
                    <a:lnTo>
                      <a:pt x="0" y="53340"/>
                    </a:lnTo>
                    <a:close/>
                  </a:path>
                </a:pathLst>
              </a:custGeom>
              <a:gradFill>
                <a:gsLst>
                  <a:gs pos="0">
                    <a:srgbClr val="B9B9B9"/>
                  </a:gs>
                  <a:gs pos="65210">
                    <a:srgbClr val="CFCFCF"/>
                  </a:gs>
                </a:gsLst>
                <a:lin ang="0" scaled="1"/>
              </a:gra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xmlns="" id="{22D258EC-EBCA-586E-3CE1-BDF9B1A8E2F1}"/>
                  </a:ext>
                </a:extLst>
              </p:cNvPr>
              <p:cNvSpPr/>
              <p:nvPr/>
            </p:nvSpPr>
            <p:spPr>
              <a:xfrm>
                <a:off x="8005444" y="5186679"/>
                <a:ext cx="1433195" cy="53340"/>
              </a:xfrm>
              <a:custGeom>
                <a:avLst/>
                <a:gdLst>
                  <a:gd name="connsiteX0" fmla="*/ 0 w 1433195"/>
                  <a:gd name="connsiteY0" fmla="*/ 0 h 53340"/>
                  <a:gd name="connsiteX1" fmla="*/ 1433196 w 1433195"/>
                  <a:gd name="connsiteY1" fmla="*/ 0 h 53340"/>
                  <a:gd name="connsiteX2" fmla="*/ 1433196 w 1433195"/>
                  <a:gd name="connsiteY2" fmla="*/ 53340 h 53340"/>
                  <a:gd name="connsiteX3" fmla="*/ 0 w 1433195"/>
                  <a:gd name="connsiteY3" fmla="*/ 53340 h 53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3195" h="53340">
                    <a:moveTo>
                      <a:pt x="0" y="0"/>
                    </a:moveTo>
                    <a:lnTo>
                      <a:pt x="1433196" y="0"/>
                    </a:lnTo>
                    <a:lnTo>
                      <a:pt x="1433196" y="53340"/>
                    </a:lnTo>
                    <a:lnTo>
                      <a:pt x="0" y="53340"/>
                    </a:lnTo>
                    <a:close/>
                  </a:path>
                </a:pathLst>
              </a:custGeom>
              <a:gradFill>
                <a:gsLst>
                  <a:gs pos="0">
                    <a:srgbClr val="101010"/>
                  </a:gs>
                  <a:gs pos="195">
                    <a:srgbClr val="191919"/>
                  </a:gs>
                  <a:gs pos="514">
                    <a:srgbClr val="313131"/>
                  </a:gs>
                  <a:gs pos="783">
                    <a:srgbClr val="4B4B4B"/>
                  </a:gs>
                  <a:gs pos="2420">
                    <a:srgbClr val="757575"/>
                  </a:gs>
                  <a:gs pos="3413">
                    <a:srgbClr val="898989"/>
                  </a:gs>
                  <a:gs pos="6238">
                    <a:srgbClr val="6F6F6F"/>
                  </a:gs>
                  <a:gs pos="7253">
                    <a:srgbClr val="646464"/>
                  </a:gs>
                  <a:gs pos="10670">
                    <a:srgbClr val="575757"/>
                  </a:gs>
                  <a:gs pos="15040">
                    <a:srgbClr val="555555"/>
                  </a:gs>
                  <a:gs pos="22860">
                    <a:srgbClr val="6B6B6B"/>
                  </a:gs>
                  <a:gs pos="29800">
                    <a:srgbClr val="818181"/>
                  </a:gs>
                  <a:gs pos="100000">
                    <a:srgbClr val="B9B9B9"/>
                  </a:gs>
                </a:gsLst>
                <a:lin ang="10800000" scaled="1"/>
              </a:gra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xmlns="" id="{C6B8C8D1-6006-3644-6C5D-645694B9060B}"/>
                  </a:ext>
                </a:extLst>
              </p:cNvPr>
              <p:cNvSpPr/>
              <p:nvPr/>
            </p:nvSpPr>
            <p:spPr>
              <a:xfrm>
                <a:off x="5960745" y="5186679"/>
                <a:ext cx="2047239" cy="53340"/>
              </a:xfrm>
              <a:custGeom>
                <a:avLst/>
                <a:gdLst>
                  <a:gd name="connsiteX0" fmla="*/ 0 w 2047239"/>
                  <a:gd name="connsiteY0" fmla="*/ 0 h 53340"/>
                  <a:gd name="connsiteX1" fmla="*/ 2047240 w 2047239"/>
                  <a:gd name="connsiteY1" fmla="*/ 0 h 53340"/>
                  <a:gd name="connsiteX2" fmla="*/ 2047240 w 2047239"/>
                  <a:gd name="connsiteY2" fmla="*/ 53340 h 53340"/>
                  <a:gd name="connsiteX3" fmla="*/ 0 w 2047239"/>
                  <a:gd name="connsiteY3" fmla="*/ 53340 h 53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47239" h="53340">
                    <a:moveTo>
                      <a:pt x="0" y="0"/>
                    </a:moveTo>
                    <a:lnTo>
                      <a:pt x="2047240" y="0"/>
                    </a:lnTo>
                    <a:lnTo>
                      <a:pt x="2047240" y="53340"/>
                    </a:lnTo>
                    <a:lnTo>
                      <a:pt x="0" y="53340"/>
                    </a:lnTo>
                    <a:close/>
                  </a:path>
                </a:pathLst>
              </a:custGeom>
              <a:gradFill>
                <a:gsLst>
                  <a:gs pos="0">
                    <a:srgbClr val="B9B9B9"/>
                  </a:gs>
                  <a:gs pos="65210">
                    <a:srgbClr val="CFCFCF"/>
                  </a:gs>
                </a:gsLst>
                <a:lin ang="10800000" scaled="1"/>
              </a:gra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  <p:grpSp>
          <p:nvGrpSpPr>
            <p:cNvPr id="14" name="Graphic 5">
              <a:extLst>
                <a:ext uri="{FF2B5EF4-FFF2-40B4-BE49-F238E27FC236}">
                  <a16:creationId xmlns:a16="http://schemas.microsoft.com/office/drawing/2014/main" xmlns="" id="{F808791E-6456-879F-492F-E25967BEC988}"/>
                </a:ext>
              </a:extLst>
            </p:cNvPr>
            <p:cNvGrpSpPr/>
            <p:nvPr/>
          </p:nvGrpSpPr>
          <p:grpSpPr>
            <a:xfrm>
              <a:off x="2482850" y="5182234"/>
              <a:ext cx="6955790" cy="4445"/>
              <a:chOff x="2482850" y="5182234"/>
              <a:chExt cx="6955790" cy="4445"/>
            </a:xfrm>
          </p:grpSpPr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xmlns="" id="{8D5F99C9-EA96-7202-9EEB-BF584E704A19}"/>
                  </a:ext>
                </a:extLst>
              </p:cNvPr>
              <p:cNvSpPr/>
              <p:nvPr/>
            </p:nvSpPr>
            <p:spPr>
              <a:xfrm>
                <a:off x="2482850" y="5182234"/>
                <a:ext cx="1433195" cy="4445"/>
              </a:xfrm>
              <a:custGeom>
                <a:avLst/>
                <a:gdLst>
                  <a:gd name="connsiteX0" fmla="*/ 1433195 w 1433195"/>
                  <a:gd name="connsiteY0" fmla="*/ 4445 h 4445"/>
                  <a:gd name="connsiteX1" fmla="*/ 0 w 1433195"/>
                  <a:gd name="connsiteY1" fmla="*/ 4445 h 4445"/>
                  <a:gd name="connsiteX2" fmla="*/ 6350 w 1433195"/>
                  <a:gd name="connsiteY2" fmla="*/ 0 h 4445"/>
                  <a:gd name="connsiteX3" fmla="*/ 1433195 w 1433195"/>
                  <a:gd name="connsiteY3" fmla="*/ 0 h 4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3195" h="4445">
                    <a:moveTo>
                      <a:pt x="1433195" y="4445"/>
                    </a:moveTo>
                    <a:lnTo>
                      <a:pt x="0" y="4445"/>
                    </a:lnTo>
                    <a:lnTo>
                      <a:pt x="6350" y="0"/>
                    </a:lnTo>
                    <a:lnTo>
                      <a:pt x="1433195" y="0"/>
                    </a:lnTo>
                    <a:close/>
                  </a:path>
                </a:pathLst>
              </a:custGeom>
              <a:gradFill>
                <a:gsLst>
                  <a:gs pos="0">
                    <a:srgbClr val="101010"/>
                  </a:gs>
                  <a:gs pos="232">
                    <a:srgbClr val="191919"/>
                  </a:gs>
                  <a:gs pos="613">
                    <a:srgbClr val="313131"/>
                  </a:gs>
                  <a:gs pos="783">
                    <a:srgbClr val="3F3F3F"/>
                  </a:gs>
                  <a:gs pos="2281">
                    <a:srgbClr val="5F5F5F"/>
                  </a:gs>
                  <a:gs pos="3413">
                    <a:srgbClr val="747474"/>
                  </a:gs>
                  <a:gs pos="6611">
                    <a:srgbClr val="5A5A5A"/>
                  </a:gs>
                  <a:gs pos="7253">
                    <a:srgbClr val="545454"/>
                  </a:gs>
                  <a:gs pos="10670">
                    <a:srgbClr val="484848"/>
                  </a:gs>
                  <a:gs pos="15040">
                    <a:srgbClr val="464646"/>
                  </a:gs>
                  <a:gs pos="23740">
                    <a:srgbClr val="5B5B5B"/>
                  </a:gs>
                  <a:gs pos="29800">
                    <a:srgbClr val="6D6D6D"/>
                  </a:gs>
                  <a:gs pos="100000">
                    <a:srgbClr val="A4A4A4"/>
                  </a:gs>
                </a:gsLst>
                <a:lin ang="0" scaled="1"/>
              </a:gra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xmlns="" id="{0E2841BD-A898-348E-F850-78D0941DC84A}"/>
                  </a:ext>
                </a:extLst>
              </p:cNvPr>
              <p:cNvSpPr/>
              <p:nvPr/>
            </p:nvSpPr>
            <p:spPr>
              <a:xfrm>
                <a:off x="3916045" y="5182235"/>
                <a:ext cx="2044700" cy="4445"/>
              </a:xfrm>
              <a:custGeom>
                <a:avLst/>
                <a:gdLst>
                  <a:gd name="connsiteX0" fmla="*/ 0 w 2044700"/>
                  <a:gd name="connsiteY0" fmla="*/ 0 h 4445"/>
                  <a:gd name="connsiteX1" fmla="*/ 2044700 w 2044700"/>
                  <a:gd name="connsiteY1" fmla="*/ 0 h 4445"/>
                  <a:gd name="connsiteX2" fmla="*/ 2044700 w 2044700"/>
                  <a:gd name="connsiteY2" fmla="*/ 4445 h 4445"/>
                  <a:gd name="connsiteX3" fmla="*/ 0 w 2044700"/>
                  <a:gd name="connsiteY3" fmla="*/ 4445 h 4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44700" h="4445">
                    <a:moveTo>
                      <a:pt x="0" y="0"/>
                    </a:moveTo>
                    <a:lnTo>
                      <a:pt x="2044700" y="0"/>
                    </a:lnTo>
                    <a:lnTo>
                      <a:pt x="2044700" y="4445"/>
                    </a:lnTo>
                    <a:lnTo>
                      <a:pt x="0" y="4445"/>
                    </a:lnTo>
                    <a:close/>
                  </a:path>
                </a:pathLst>
              </a:custGeom>
              <a:gradFill>
                <a:gsLst>
                  <a:gs pos="0">
                    <a:srgbClr val="A4A4A4"/>
                  </a:gs>
                  <a:gs pos="65210">
                    <a:srgbClr val="B5B5B5"/>
                  </a:gs>
                </a:gsLst>
                <a:lin ang="0" scaled="1"/>
              </a:gra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xmlns="" id="{BB5D312F-D901-0A3A-E3EC-2B3DE94B46D2}"/>
                  </a:ext>
                </a:extLst>
              </p:cNvPr>
              <p:cNvSpPr/>
              <p:nvPr/>
            </p:nvSpPr>
            <p:spPr>
              <a:xfrm>
                <a:off x="8005444" y="5182234"/>
                <a:ext cx="1433195" cy="4445"/>
              </a:xfrm>
              <a:custGeom>
                <a:avLst/>
                <a:gdLst>
                  <a:gd name="connsiteX0" fmla="*/ 0 w 1433195"/>
                  <a:gd name="connsiteY0" fmla="*/ 0 h 4445"/>
                  <a:gd name="connsiteX1" fmla="*/ 1426211 w 1433195"/>
                  <a:gd name="connsiteY1" fmla="*/ 0 h 4445"/>
                  <a:gd name="connsiteX2" fmla="*/ 1433196 w 1433195"/>
                  <a:gd name="connsiteY2" fmla="*/ 4445 h 4445"/>
                  <a:gd name="connsiteX3" fmla="*/ 0 w 1433195"/>
                  <a:gd name="connsiteY3" fmla="*/ 4445 h 4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3195" h="4445">
                    <a:moveTo>
                      <a:pt x="0" y="0"/>
                    </a:moveTo>
                    <a:lnTo>
                      <a:pt x="1426211" y="0"/>
                    </a:lnTo>
                    <a:lnTo>
                      <a:pt x="1433196" y="4445"/>
                    </a:lnTo>
                    <a:lnTo>
                      <a:pt x="0" y="4445"/>
                    </a:lnTo>
                    <a:close/>
                  </a:path>
                </a:pathLst>
              </a:custGeom>
              <a:gradFill>
                <a:gsLst>
                  <a:gs pos="0">
                    <a:srgbClr val="101010"/>
                  </a:gs>
                  <a:gs pos="232">
                    <a:srgbClr val="191919"/>
                  </a:gs>
                  <a:gs pos="613">
                    <a:srgbClr val="313131"/>
                  </a:gs>
                  <a:gs pos="783">
                    <a:srgbClr val="3F3F3F"/>
                  </a:gs>
                  <a:gs pos="2281">
                    <a:srgbClr val="5F5F5F"/>
                  </a:gs>
                  <a:gs pos="3413">
                    <a:srgbClr val="747474"/>
                  </a:gs>
                  <a:gs pos="6611">
                    <a:srgbClr val="5A5A5A"/>
                  </a:gs>
                  <a:gs pos="7253">
                    <a:srgbClr val="545454"/>
                  </a:gs>
                  <a:gs pos="10670">
                    <a:srgbClr val="484848"/>
                  </a:gs>
                  <a:gs pos="15040">
                    <a:srgbClr val="464646"/>
                  </a:gs>
                  <a:gs pos="23740">
                    <a:srgbClr val="5B5B5B"/>
                  </a:gs>
                  <a:gs pos="29800">
                    <a:srgbClr val="6D6D6D"/>
                  </a:gs>
                  <a:gs pos="100000">
                    <a:srgbClr val="A4A4A4"/>
                  </a:gs>
                </a:gsLst>
                <a:lin ang="10800000" scaled="1"/>
              </a:gra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xmlns="" id="{2A1B3AFE-4E9C-A0AD-81A6-66942554A305}"/>
                  </a:ext>
                </a:extLst>
              </p:cNvPr>
              <p:cNvSpPr/>
              <p:nvPr/>
            </p:nvSpPr>
            <p:spPr>
              <a:xfrm>
                <a:off x="5960745" y="5182234"/>
                <a:ext cx="2044699" cy="4445"/>
              </a:xfrm>
              <a:custGeom>
                <a:avLst/>
                <a:gdLst>
                  <a:gd name="connsiteX0" fmla="*/ 0 w 2044699"/>
                  <a:gd name="connsiteY0" fmla="*/ 0 h 4445"/>
                  <a:gd name="connsiteX1" fmla="*/ 2044700 w 2044699"/>
                  <a:gd name="connsiteY1" fmla="*/ 0 h 4445"/>
                  <a:gd name="connsiteX2" fmla="*/ 2044700 w 2044699"/>
                  <a:gd name="connsiteY2" fmla="*/ 4445 h 4445"/>
                  <a:gd name="connsiteX3" fmla="*/ 0 w 2044699"/>
                  <a:gd name="connsiteY3" fmla="*/ 4445 h 4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44699" h="4445">
                    <a:moveTo>
                      <a:pt x="0" y="0"/>
                    </a:moveTo>
                    <a:lnTo>
                      <a:pt x="2044700" y="0"/>
                    </a:lnTo>
                    <a:lnTo>
                      <a:pt x="2044700" y="4445"/>
                    </a:lnTo>
                    <a:lnTo>
                      <a:pt x="0" y="4445"/>
                    </a:lnTo>
                    <a:close/>
                  </a:path>
                </a:pathLst>
              </a:custGeom>
              <a:gradFill>
                <a:gsLst>
                  <a:gs pos="0">
                    <a:srgbClr val="A4A4A4"/>
                  </a:gs>
                  <a:gs pos="65210">
                    <a:srgbClr val="B5B5B5"/>
                  </a:gs>
                </a:gsLst>
                <a:lin ang="10800000" scaled="1"/>
              </a:gra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xmlns="" id="{647C6839-2270-C4AA-0FA1-DFB6F67D7DF6}"/>
                </a:ext>
              </a:extLst>
            </p:cNvPr>
            <p:cNvSpPr/>
            <p:nvPr/>
          </p:nvSpPr>
          <p:spPr>
            <a:xfrm>
              <a:off x="2482850" y="5240020"/>
              <a:ext cx="6949440" cy="57150"/>
            </a:xfrm>
            <a:custGeom>
              <a:avLst/>
              <a:gdLst>
                <a:gd name="connsiteX0" fmla="*/ 3474085 w 6949440"/>
                <a:gd name="connsiteY0" fmla="*/ 0 h 57150"/>
                <a:gd name="connsiteX1" fmla="*/ 0 w 6949440"/>
                <a:gd name="connsiteY1" fmla="*/ 0 h 57150"/>
                <a:gd name="connsiteX2" fmla="*/ 622935 w 6949440"/>
                <a:gd name="connsiteY2" fmla="*/ 57150 h 57150"/>
                <a:gd name="connsiteX3" fmla="*/ 3474085 w 6949440"/>
                <a:gd name="connsiteY3" fmla="*/ 57150 h 57150"/>
                <a:gd name="connsiteX4" fmla="*/ 6326506 w 6949440"/>
                <a:gd name="connsiteY4" fmla="*/ 57150 h 57150"/>
                <a:gd name="connsiteX5" fmla="*/ 6949440 w 6949440"/>
                <a:gd name="connsiteY5" fmla="*/ 0 h 57150"/>
                <a:gd name="connsiteX6" fmla="*/ 3474085 w 6949440"/>
                <a:gd name="connsiteY6" fmla="*/ 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949440" h="57150">
                  <a:moveTo>
                    <a:pt x="3474085" y="0"/>
                  </a:moveTo>
                  <a:lnTo>
                    <a:pt x="0" y="0"/>
                  </a:lnTo>
                  <a:cubicBezTo>
                    <a:pt x="206375" y="38100"/>
                    <a:pt x="414655" y="57150"/>
                    <a:pt x="622935" y="57150"/>
                  </a:cubicBezTo>
                  <a:lnTo>
                    <a:pt x="3474085" y="57150"/>
                  </a:lnTo>
                  <a:lnTo>
                    <a:pt x="6326506" y="57150"/>
                  </a:lnTo>
                  <a:cubicBezTo>
                    <a:pt x="6534785" y="57150"/>
                    <a:pt x="6743065" y="38100"/>
                    <a:pt x="6949440" y="0"/>
                  </a:cubicBezTo>
                  <a:lnTo>
                    <a:pt x="3474085" y="0"/>
                  </a:lnTo>
                  <a:close/>
                </a:path>
              </a:pathLst>
            </a:custGeom>
            <a:gradFill>
              <a:gsLst>
                <a:gs pos="783">
                  <a:srgbClr val="1E1E1E"/>
                </a:gs>
                <a:gs pos="20710">
                  <a:srgbClr val="383838"/>
                </a:gs>
                <a:gs pos="45030">
                  <a:srgbClr val="5D5D5D"/>
                </a:gs>
                <a:gs pos="100000">
                  <a:srgbClr val="787878"/>
                </a:gs>
              </a:gsLst>
              <a:lin ang="16200000" scaled="1"/>
            </a:gra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grpSp>
          <p:nvGrpSpPr>
            <p:cNvPr id="16" name="Graphic 5">
              <a:extLst>
                <a:ext uri="{FF2B5EF4-FFF2-40B4-BE49-F238E27FC236}">
                  <a16:creationId xmlns:a16="http://schemas.microsoft.com/office/drawing/2014/main" xmlns="" id="{ED709E0A-0E51-B193-1FF5-1D4F79D0F4B2}"/>
                </a:ext>
              </a:extLst>
            </p:cNvPr>
            <p:cNvGrpSpPr/>
            <p:nvPr/>
          </p:nvGrpSpPr>
          <p:grpSpPr>
            <a:xfrm>
              <a:off x="5458459" y="5185409"/>
              <a:ext cx="993775" cy="45085"/>
              <a:chOff x="5458459" y="5185409"/>
              <a:chExt cx="993775" cy="45085"/>
            </a:xfrm>
          </p:grpSpPr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xmlns="" id="{36E62D3E-E0BB-F854-020A-A7CAE2DDB8FB}"/>
                  </a:ext>
                </a:extLst>
              </p:cNvPr>
              <p:cNvSpPr/>
              <p:nvPr/>
            </p:nvSpPr>
            <p:spPr>
              <a:xfrm>
                <a:off x="5459095" y="5185409"/>
                <a:ext cx="496570" cy="44450"/>
              </a:xfrm>
              <a:custGeom>
                <a:avLst/>
                <a:gdLst>
                  <a:gd name="connsiteX0" fmla="*/ 496570 w 496570"/>
                  <a:gd name="connsiteY0" fmla="*/ 44450 h 44450"/>
                  <a:gd name="connsiteX1" fmla="*/ 44450 w 496570"/>
                  <a:gd name="connsiteY1" fmla="*/ 44450 h 44450"/>
                  <a:gd name="connsiteX2" fmla="*/ 0 w 496570"/>
                  <a:gd name="connsiteY2" fmla="*/ 0 h 44450"/>
                  <a:gd name="connsiteX3" fmla="*/ 0 w 496570"/>
                  <a:gd name="connsiteY3" fmla="*/ 0 h 44450"/>
                  <a:gd name="connsiteX4" fmla="*/ 495935 w 496570"/>
                  <a:gd name="connsiteY4" fmla="*/ 0 h 44450"/>
                  <a:gd name="connsiteX5" fmla="*/ 495935 w 496570"/>
                  <a:gd name="connsiteY5" fmla="*/ 44450 h 44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96570" h="44450">
                    <a:moveTo>
                      <a:pt x="496570" y="44450"/>
                    </a:moveTo>
                    <a:lnTo>
                      <a:pt x="44450" y="44450"/>
                    </a:lnTo>
                    <a:cubicBezTo>
                      <a:pt x="20320" y="44450"/>
                      <a:pt x="0" y="24765"/>
                      <a:pt x="0" y="0"/>
                    </a:cubicBezTo>
                    <a:lnTo>
                      <a:pt x="0" y="0"/>
                    </a:lnTo>
                    <a:lnTo>
                      <a:pt x="495935" y="0"/>
                    </a:lnTo>
                    <a:lnTo>
                      <a:pt x="495935" y="44450"/>
                    </a:lnTo>
                    <a:close/>
                  </a:path>
                </a:pathLst>
              </a:custGeom>
              <a:gradFill>
                <a:gsLst>
                  <a:gs pos="783">
                    <a:srgbClr val="1E1E1E"/>
                  </a:gs>
                  <a:gs pos="15280">
                    <a:srgbClr val="383838"/>
                  </a:gs>
                  <a:gs pos="45030">
                    <a:srgbClr val="777777"/>
                  </a:gs>
                  <a:gs pos="100000">
                    <a:srgbClr val="939393"/>
                  </a:gs>
                </a:gsLst>
                <a:lin ang="0" scaled="1"/>
              </a:gra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xmlns="" id="{73EEB0C5-FF76-A5D0-613C-5497D69898B6}"/>
                  </a:ext>
                </a:extLst>
              </p:cNvPr>
              <p:cNvSpPr/>
              <p:nvPr/>
            </p:nvSpPr>
            <p:spPr>
              <a:xfrm>
                <a:off x="5955665" y="5185409"/>
                <a:ext cx="495934" cy="44450"/>
              </a:xfrm>
              <a:custGeom>
                <a:avLst/>
                <a:gdLst>
                  <a:gd name="connsiteX0" fmla="*/ 0 w 495934"/>
                  <a:gd name="connsiteY0" fmla="*/ 44450 h 44450"/>
                  <a:gd name="connsiteX1" fmla="*/ 451485 w 495934"/>
                  <a:gd name="connsiteY1" fmla="*/ 44450 h 44450"/>
                  <a:gd name="connsiteX2" fmla="*/ 495935 w 495934"/>
                  <a:gd name="connsiteY2" fmla="*/ 0 h 44450"/>
                  <a:gd name="connsiteX3" fmla="*/ 495935 w 495934"/>
                  <a:gd name="connsiteY3" fmla="*/ 0 h 44450"/>
                  <a:gd name="connsiteX4" fmla="*/ 0 w 495934"/>
                  <a:gd name="connsiteY4" fmla="*/ 0 h 44450"/>
                  <a:gd name="connsiteX5" fmla="*/ 0 w 495934"/>
                  <a:gd name="connsiteY5" fmla="*/ 44450 h 44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95934" h="44450">
                    <a:moveTo>
                      <a:pt x="0" y="44450"/>
                    </a:moveTo>
                    <a:lnTo>
                      <a:pt x="451485" y="44450"/>
                    </a:lnTo>
                    <a:cubicBezTo>
                      <a:pt x="475615" y="44450"/>
                      <a:pt x="495935" y="24765"/>
                      <a:pt x="495935" y="0"/>
                    </a:cubicBezTo>
                    <a:lnTo>
                      <a:pt x="495935" y="0"/>
                    </a:lnTo>
                    <a:lnTo>
                      <a:pt x="0" y="0"/>
                    </a:lnTo>
                    <a:lnTo>
                      <a:pt x="0" y="44450"/>
                    </a:lnTo>
                    <a:close/>
                  </a:path>
                </a:pathLst>
              </a:custGeom>
              <a:gradFill>
                <a:gsLst>
                  <a:gs pos="783">
                    <a:srgbClr val="1E1E1E"/>
                  </a:gs>
                  <a:gs pos="15280">
                    <a:srgbClr val="383838"/>
                  </a:gs>
                  <a:gs pos="45030">
                    <a:srgbClr val="777777"/>
                  </a:gs>
                  <a:gs pos="100000">
                    <a:srgbClr val="939393"/>
                  </a:gs>
                </a:gsLst>
                <a:lin ang="10800000" scaled="1"/>
              </a:gra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xmlns="" id="{C263F62A-9D6C-9095-6E48-62AAE24B176C}"/>
                  </a:ext>
                </a:extLst>
              </p:cNvPr>
              <p:cNvSpPr/>
              <p:nvPr/>
            </p:nvSpPr>
            <p:spPr>
              <a:xfrm>
                <a:off x="5459729" y="5186045"/>
                <a:ext cx="992504" cy="44450"/>
              </a:xfrm>
              <a:custGeom>
                <a:avLst/>
                <a:gdLst>
                  <a:gd name="connsiteX0" fmla="*/ 495935 w 992504"/>
                  <a:gd name="connsiteY0" fmla="*/ 0 h 44450"/>
                  <a:gd name="connsiteX1" fmla="*/ 0 w 992504"/>
                  <a:gd name="connsiteY1" fmla="*/ 0 h 44450"/>
                  <a:gd name="connsiteX2" fmla="*/ 44450 w 992504"/>
                  <a:gd name="connsiteY2" fmla="*/ 44450 h 44450"/>
                  <a:gd name="connsiteX3" fmla="*/ 496570 w 992504"/>
                  <a:gd name="connsiteY3" fmla="*/ 44450 h 44450"/>
                  <a:gd name="connsiteX4" fmla="*/ 948055 w 992504"/>
                  <a:gd name="connsiteY4" fmla="*/ 44450 h 44450"/>
                  <a:gd name="connsiteX5" fmla="*/ 992505 w 992504"/>
                  <a:gd name="connsiteY5" fmla="*/ 0 h 44450"/>
                  <a:gd name="connsiteX6" fmla="*/ 495935 w 992504"/>
                  <a:gd name="connsiteY6" fmla="*/ 0 h 44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92504" h="44450">
                    <a:moveTo>
                      <a:pt x="495935" y="0"/>
                    </a:moveTo>
                    <a:lnTo>
                      <a:pt x="0" y="0"/>
                    </a:lnTo>
                    <a:cubicBezTo>
                      <a:pt x="0" y="24130"/>
                      <a:pt x="19685" y="44450"/>
                      <a:pt x="44450" y="44450"/>
                    </a:cubicBezTo>
                    <a:lnTo>
                      <a:pt x="496570" y="44450"/>
                    </a:lnTo>
                    <a:lnTo>
                      <a:pt x="948055" y="44450"/>
                    </a:lnTo>
                    <a:cubicBezTo>
                      <a:pt x="972185" y="44450"/>
                      <a:pt x="992505" y="24765"/>
                      <a:pt x="992505" y="0"/>
                    </a:cubicBezTo>
                    <a:lnTo>
                      <a:pt x="495935" y="0"/>
                    </a:lnTo>
                    <a:close/>
                  </a:path>
                </a:pathLst>
              </a:custGeom>
              <a:gradFill>
                <a:gsLst>
                  <a:gs pos="783">
                    <a:srgbClr val="1E1E1E"/>
                  </a:gs>
                  <a:gs pos="20710">
                    <a:srgbClr val="383838"/>
                  </a:gs>
                  <a:gs pos="45030">
                    <a:srgbClr val="5D5D5D"/>
                  </a:gs>
                  <a:gs pos="100000">
                    <a:srgbClr val="787878"/>
                  </a:gs>
                </a:gsLst>
                <a:lin ang="5400000" scaled="1"/>
              </a:gra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xmlns="" id="{5A7B0A43-53D5-5B30-6CA5-04B0925E03F7}"/>
                  </a:ext>
                </a:extLst>
              </p:cNvPr>
              <p:cNvSpPr/>
              <p:nvPr/>
            </p:nvSpPr>
            <p:spPr>
              <a:xfrm>
                <a:off x="5458459" y="5186045"/>
                <a:ext cx="993140" cy="44450"/>
              </a:xfrm>
              <a:custGeom>
                <a:avLst/>
                <a:gdLst>
                  <a:gd name="connsiteX0" fmla="*/ 988695 w 993140"/>
                  <a:gd name="connsiteY0" fmla="*/ 0 h 44450"/>
                  <a:gd name="connsiteX1" fmla="*/ 988060 w 993140"/>
                  <a:gd name="connsiteY1" fmla="*/ 4445 h 44450"/>
                  <a:gd name="connsiteX2" fmla="*/ 948690 w 993140"/>
                  <a:gd name="connsiteY2" fmla="*/ 39370 h 44450"/>
                  <a:gd name="connsiteX3" fmla="*/ 44450 w 993140"/>
                  <a:gd name="connsiteY3" fmla="*/ 39370 h 44450"/>
                  <a:gd name="connsiteX4" fmla="*/ 5080 w 993140"/>
                  <a:gd name="connsiteY4" fmla="*/ 4445 h 44450"/>
                  <a:gd name="connsiteX5" fmla="*/ 4445 w 993140"/>
                  <a:gd name="connsiteY5" fmla="*/ 0 h 44450"/>
                  <a:gd name="connsiteX6" fmla="*/ 0 w 993140"/>
                  <a:gd name="connsiteY6" fmla="*/ 0 h 44450"/>
                  <a:gd name="connsiteX7" fmla="*/ 44450 w 993140"/>
                  <a:gd name="connsiteY7" fmla="*/ 44450 h 44450"/>
                  <a:gd name="connsiteX8" fmla="*/ 948690 w 993140"/>
                  <a:gd name="connsiteY8" fmla="*/ 44450 h 44450"/>
                  <a:gd name="connsiteX9" fmla="*/ 993140 w 993140"/>
                  <a:gd name="connsiteY9" fmla="*/ 0 h 44450"/>
                  <a:gd name="connsiteX10" fmla="*/ 988695 w 993140"/>
                  <a:gd name="connsiteY10" fmla="*/ 0 h 44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993140" h="44450">
                    <a:moveTo>
                      <a:pt x="988695" y="0"/>
                    </a:moveTo>
                    <a:lnTo>
                      <a:pt x="988060" y="4445"/>
                    </a:lnTo>
                    <a:cubicBezTo>
                      <a:pt x="985520" y="24130"/>
                      <a:pt x="969010" y="39370"/>
                      <a:pt x="948690" y="39370"/>
                    </a:cubicBezTo>
                    <a:lnTo>
                      <a:pt x="44450" y="39370"/>
                    </a:lnTo>
                    <a:cubicBezTo>
                      <a:pt x="24130" y="39370"/>
                      <a:pt x="7620" y="24130"/>
                      <a:pt x="5080" y="4445"/>
                    </a:cubicBezTo>
                    <a:lnTo>
                      <a:pt x="4445" y="0"/>
                    </a:lnTo>
                    <a:lnTo>
                      <a:pt x="0" y="0"/>
                    </a:lnTo>
                    <a:cubicBezTo>
                      <a:pt x="0" y="24130"/>
                      <a:pt x="19685" y="44450"/>
                      <a:pt x="44450" y="44450"/>
                    </a:cubicBezTo>
                    <a:lnTo>
                      <a:pt x="948690" y="44450"/>
                    </a:lnTo>
                    <a:cubicBezTo>
                      <a:pt x="972820" y="44450"/>
                      <a:pt x="993140" y="24765"/>
                      <a:pt x="993140" y="0"/>
                    </a:cubicBezTo>
                    <a:lnTo>
                      <a:pt x="988695" y="0"/>
                    </a:lnTo>
                    <a:close/>
                  </a:path>
                </a:pathLst>
              </a:custGeom>
              <a:solidFill>
                <a:srgbClr val="C8C8C8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</p:grpSp>
      <p:sp>
        <p:nvSpPr>
          <p:cNvPr id="79" name="Shape 413">
            <a:extLst>
              <a:ext uri="{FF2B5EF4-FFF2-40B4-BE49-F238E27FC236}">
                <a16:creationId xmlns:a16="http://schemas.microsoft.com/office/drawing/2014/main" xmlns="" id="{17EBD429-31A4-237F-D9C2-6C4C5F0C01F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20803" y="2228110"/>
            <a:ext cx="4970397" cy="312166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480403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Rectangle 84">
            <a:extLst>
              <a:ext uri="{FF2B5EF4-FFF2-40B4-BE49-F238E27FC236}">
                <a16:creationId xmlns:a16="http://schemas.microsoft.com/office/drawing/2014/main" xmlns="" id="{BCB2BBDE-7AA3-3DC1-2E98-F3CE20D0DDD8}"/>
              </a:ext>
            </a:extLst>
          </p:cNvPr>
          <p:cNvSpPr/>
          <p:nvPr/>
        </p:nvSpPr>
        <p:spPr>
          <a:xfrm>
            <a:off x="6768275" y="0"/>
            <a:ext cx="5423725" cy="5881237"/>
          </a:xfrm>
          <a:prstGeom prst="rect">
            <a:avLst/>
          </a:prstGeom>
          <a:solidFill>
            <a:srgbClr val="4A4C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13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395" y="630077"/>
            <a:ext cx="4964805" cy="693375"/>
          </a:xfrm>
        </p:spPr>
        <p:txBody>
          <a:bodyPr>
            <a:normAutofit/>
          </a:bodyPr>
          <a:lstStyle>
            <a:lvl1pPr algn="l">
              <a:defRPr sz="3600">
                <a:latin typeface="+mj-lt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xmlns="" id="{53AEC6A7-FFDB-A146-7421-F4D3B5C82006}"/>
              </a:ext>
            </a:extLst>
          </p:cNvPr>
          <p:cNvCxnSpPr>
            <a:cxnSpLocks/>
          </p:cNvCxnSpPr>
          <p:nvPr userDrawn="1"/>
        </p:nvCxnSpPr>
        <p:spPr>
          <a:xfrm>
            <a:off x="4724400" y="6324600"/>
            <a:ext cx="6445328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Freeform: Shape 51">
            <a:extLst>
              <a:ext uri="{FF2B5EF4-FFF2-40B4-BE49-F238E27FC236}">
                <a16:creationId xmlns:a16="http://schemas.microsoft.com/office/drawing/2014/main" xmlns="" id="{3353072E-5929-E2DE-CFB3-434C6FCD4ADD}"/>
              </a:ext>
            </a:extLst>
          </p:cNvPr>
          <p:cNvSpPr/>
          <p:nvPr/>
        </p:nvSpPr>
        <p:spPr>
          <a:xfrm>
            <a:off x="11340465" y="6007735"/>
            <a:ext cx="617219" cy="617219"/>
          </a:xfrm>
          <a:custGeom>
            <a:avLst/>
            <a:gdLst>
              <a:gd name="connsiteX0" fmla="*/ 617220 w 617219"/>
              <a:gd name="connsiteY0" fmla="*/ 308610 h 617219"/>
              <a:gd name="connsiteX1" fmla="*/ 308610 w 617219"/>
              <a:gd name="connsiteY1" fmla="*/ 617220 h 617219"/>
              <a:gd name="connsiteX2" fmla="*/ 0 w 617219"/>
              <a:gd name="connsiteY2" fmla="*/ 308610 h 617219"/>
              <a:gd name="connsiteX3" fmla="*/ 308610 w 617219"/>
              <a:gd name="connsiteY3" fmla="*/ 1 h 617219"/>
              <a:gd name="connsiteX4" fmla="*/ 617220 w 617219"/>
              <a:gd name="connsiteY4" fmla="*/ 308610 h 617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7219" h="617219">
                <a:moveTo>
                  <a:pt x="617220" y="308610"/>
                </a:moveTo>
                <a:cubicBezTo>
                  <a:pt x="617220" y="479051"/>
                  <a:pt x="479051" y="617220"/>
                  <a:pt x="308610" y="617220"/>
                </a:cubicBezTo>
                <a:cubicBezTo>
                  <a:pt x="138169" y="617220"/>
                  <a:pt x="0" y="479051"/>
                  <a:pt x="0" y="308610"/>
                </a:cubicBezTo>
                <a:cubicBezTo>
                  <a:pt x="0" y="138170"/>
                  <a:pt x="138169" y="1"/>
                  <a:pt x="308610" y="1"/>
                </a:cubicBezTo>
                <a:cubicBezTo>
                  <a:pt x="479051" y="1"/>
                  <a:pt x="617220" y="138170"/>
                  <a:pt x="617220" y="308610"/>
                </a:cubicBezTo>
                <a:close/>
              </a:path>
            </a:pathLst>
          </a:custGeom>
          <a:solidFill>
            <a:srgbClr val="F28128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xmlns="" id="{8F5123AF-1AFF-ACAA-6F14-A3DAD4E4AA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29152" y="6007734"/>
            <a:ext cx="596293" cy="6172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fld id="{F728AED9-0C48-4188-A606-9E40331E64B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5">
            <a:extLst>
              <a:ext uri="{FF2B5EF4-FFF2-40B4-BE49-F238E27FC236}">
                <a16:creationId xmlns:a16="http://schemas.microsoft.com/office/drawing/2014/main" xmlns="" id="{6E6FBDFD-B809-2AE5-91F8-9E181E3981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96240" y="6248400"/>
            <a:ext cx="4495800" cy="365125"/>
          </a:xfrm>
        </p:spPr>
        <p:txBody>
          <a:bodyPr/>
          <a:lstStyle/>
          <a:p>
            <a:r>
              <a:rPr lang="en-IN" sz="1400" dirty="0"/>
              <a:t>REVA Academy for Corporate Excellence - RACE</a:t>
            </a:r>
          </a:p>
          <a:p>
            <a:r>
              <a:rPr lang="en-US" dirty="0"/>
              <a:t>Thursday, February 16, 2023</a:t>
            </a:r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xmlns="" id="{125A1069-B365-4792-E362-1577EB6B634D}"/>
              </a:ext>
            </a:extLst>
          </p:cNvPr>
          <p:cNvCxnSpPr>
            <a:cxnSpLocks/>
          </p:cNvCxnSpPr>
          <p:nvPr/>
        </p:nvCxnSpPr>
        <p:spPr>
          <a:xfrm>
            <a:off x="6796412" y="3561245"/>
            <a:ext cx="1" cy="964155"/>
          </a:xfrm>
          <a:prstGeom prst="line">
            <a:avLst/>
          </a:prstGeom>
          <a:ln w="57150">
            <a:solidFill>
              <a:srgbClr val="F281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Graphic 10">
            <a:extLst>
              <a:ext uri="{FF2B5EF4-FFF2-40B4-BE49-F238E27FC236}">
                <a16:creationId xmlns:a16="http://schemas.microsoft.com/office/drawing/2014/main" xmlns="" id="{2A97B4D9-1DBE-43BF-4A6D-774EDB57B6BA}"/>
              </a:ext>
            </a:extLst>
          </p:cNvPr>
          <p:cNvGrpSpPr/>
          <p:nvPr userDrawn="1"/>
        </p:nvGrpSpPr>
        <p:grpSpPr>
          <a:xfrm>
            <a:off x="9672654" y="258446"/>
            <a:ext cx="2259629" cy="628716"/>
            <a:chOff x="9177655" y="258445"/>
            <a:chExt cx="2754629" cy="766444"/>
          </a:xfrm>
          <a:solidFill>
            <a:schemeClr val="bg1"/>
          </a:solidFill>
        </p:grpSpPr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xmlns="" id="{6460D4D7-B923-833C-0F80-98B53BAE8A22}"/>
                </a:ext>
              </a:extLst>
            </p:cNvPr>
            <p:cNvSpPr/>
            <p:nvPr/>
          </p:nvSpPr>
          <p:spPr>
            <a:xfrm>
              <a:off x="11052175" y="915669"/>
              <a:ext cx="870584" cy="109219"/>
            </a:xfrm>
            <a:custGeom>
              <a:avLst/>
              <a:gdLst>
                <a:gd name="connsiteX0" fmla="*/ 526415 w 870584"/>
                <a:gd name="connsiteY0" fmla="*/ 77470 h 109219"/>
                <a:gd name="connsiteX1" fmla="*/ 519430 w 870584"/>
                <a:gd name="connsiteY1" fmla="*/ 85090 h 109219"/>
                <a:gd name="connsiteX2" fmla="*/ 509270 w 870584"/>
                <a:gd name="connsiteY2" fmla="*/ 87630 h 109219"/>
                <a:gd name="connsiteX3" fmla="*/ 494030 w 870584"/>
                <a:gd name="connsiteY3" fmla="*/ 81280 h 109219"/>
                <a:gd name="connsiteX4" fmla="*/ 488315 w 870584"/>
                <a:gd name="connsiteY4" fmla="*/ 61595 h 109219"/>
                <a:gd name="connsiteX5" fmla="*/ 488315 w 870584"/>
                <a:gd name="connsiteY5" fmla="*/ 34925 h 109219"/>
                <a:gd name="connsiteX6" fmla="*/ 481330 w 870584"/>
                <a:gd name="connsiteY6" fmla="*/ 33655 h 109219"/>
                <a:gd name="connsiteX7" fmla="*/ 481330 w 870584"/>
                <a:gd name="connsiteY7" fmla="*/ 26670 h 109219"/>
                <a:gd name="connsiteX8" fmla="*/ 488315 w 870584"/>
                <a:gd name="connsiteY8" fmla="*/ 26670 h 109219"/>
                <a:gd name="connsiteX9" fmla="*/ 499110 w 870584"/>
                <a:gd name="connsiteY9" fmla="*/ 26670 h 109219"/>
                <a:gd name="connsiteX10" fmla="*/ 499110 w 870584"/>
                <a:gd name="connsiteY10" fmla="*/ 61595 h 109219"/>
                <a:gd name="connsiteX11" fmla="*/ 501650 w 870584"/>
                <a:gd name="connsiteY11" fmla="*/ 74930 h 109219"/>
                <a:gd name="connsiteX12" fmla="*/ 510540 w 870584"/>
                <a:gd name="connsiteY12" fmla="*/ 78740 h 109219"/>
                <a:gd name="connsiteX13" fmla="*/ 520065 w 870584"/>
                <a:gd name="connsiteY13" fmla="*/ 76200 h 109219"/>
                <a:gd name="connsiteX14" fmla="*/ 525780 w 870584"/>
                <a:gd name="connsiteY14" fmla="*/ 69850 h 109219"/>
                <a:gd name="connsiteX15" fmla="*/ 525780 w 870584"/>
                <a:gd name="connsiteY15" fmla="*/ 35560 h 109219"/>
                <a:gd name="connsiteX16" fmla="*/ 517525 w 870584"/>
                <a:gd name="connsiteY16" fmla="*/ 34290 h 109219"/>
                <a:gd name="connsiteX17" fmla="*/ 517525 w 870584"/>
                <a:gd name="connsiteY17" fmla="*/ 27305 h 109219"/>
                <a:gd name="connsiteX18" fmla="*/ 525780 w 870584"/>
                <a:gd name="connsiteY18" fmla="*/ 27305 h 109219"/>
                <a:gd name="connsiteX19" fmla="*/ 536575 w 870584"/>
                <a:gd name="connsiteY19" fmla="*/ 27305 h 109219"/>
                <a:gd name="connsiteX20" fmla="*/ 536575 w 870584"/>
                <a:gd name="connsiteY20" fmla="*/ 78105 h 109219"/>
                <a:gd name="connsiteX21" fmla="*/ 543560 w 870584"/>
                <a:gd name="connsiteY21" fmla="*/ 79375 h 109219"/>
                <a:gd name="connsiteX22" fmla="*/ 543560 w 870584"/>
                <a:gd name="connsiteY22" fmla="*/ 86360 h 109219"/>
                <a:gd name="connsiteX23" fmla="*/ 527050 w 870584"/>
                <a:gd name="connsiteY23" fmla="*/ 86360 h 109219"/>
                <a:gd name="connsiteX24" fmla="*/ 526415 w 870584"/>
                <a:gd name="connsiteY24" fmla="*/ 77470 h 109219"/>
                <a:gd name="connsiteX25" fmla="*/ 436880 w 870584"/>
                <a:gd name="connsiteY25" fmla="*/ 33655 h 109219"/>
                <a:gd name="connsiteX26" fmla="*/ 436880 w 870584"/>
                <a:gd name="connsiteY26" fmla="*/ 26670 h 109219"/>
                <a:gd name="connsiteX27" fmla="*/ 455295 w 870584"/>
                <a:gd name="connsiteY27" fmla="*/ 26670 h 109219"/>
                <a:gd name="connsiteX28" fmla="*/ 456565 w 870584"/>
                <a:gd name="connsiteY28" fmla="*/ 35560 h 109219"/>
                <a:gd name="connsiteX29" fmla="*/ 462915 w 870584"/>
                <a:gd name="connsiteY29" fmla="*/ 28575 h 109219"/>
                <a:gd name="connsiteX30" fmla="*/ 471170 w 870584"/>
                <a:gd name="connsiteY30" fmla="*/ 26035 h 109219"/>
                <a:gd name="connsiteX31" fmla="*/ 473710 w 870584"/>
                <a:gd name="connsiteY31" fmla="*/ 26035 h 109219"/>
                <a:gd name="connsiteX32" fmla="*/ 475615 w 870584"/>
                <a:gd name="connsiteY32" fmla="*/ 26670 h 109219"/>
                <a:gd name="connsiteX33" fmla="*/ 474345 w 870584"/>
                <a:gd name="connsiteY33" fmla="*/ 36830 h 109219"/>
                <a:gd name="connsiteX34" fmla="*/ 467995 w 870584"/>
                <a:gd name="connsiteY34" fmla="*/ 36195 h 109219"/>
                <a:gd name="connsiteX35" fmla="*/ 461010 w 870584"/>
                <a:gd name="connsiteY35" fmla="*/ 38100 h 109219"/>
                <a:gd name="connsiteX36" fmla="*/ 456565 w 870584"/>
                <a:gd name="connsiteY36" fmla="*/ 43815 h 109219"/>
                <a:gd name="connsiteX37" fmla="*/ 456565 w 870584"/>
                <a:gd name="connsiteY37" fmla="*/ 78105 h 109219"/>
                <a:gd name="connsiteX38" fmla="*/ 465455 w 870584"/>
                <a:gd name="connsiteY38" fmla="*/ 79375 h 109219"/>
                <a:gd name="connsiteX39" fmla="*/ 465455 w 870584"/>
                <a:gd name="connsiteY39" fmla="*/ 86360 h 109219"/>
                <a:gd name="connsiteX40" fmla="*/ 436880 w 870584"/>
                <a:gd name="connsiteY40" fmla="*/ 86360 h 109219"/>
                <a:gd name="connsiteX41" fmla="*/ 436880 w 870584"/>
                <a:gd name="connsiteY41" fmla="*/ 79375 h 109219"/>
                <a:gd name="connsiteX42" fmla="*/ 445770 w 870584"/>
                <a:gd name="connsiteY42" fmla="*/ 78105 h 109219"/>
                <a:gd name="connsiteX43" fmla="*/ 445770 w 870584"/>
                <a:gd name="connsiteY43" fmla="*/ 35560 h 109219"/>
                <a:gd name="connsiteX44" fmla="*/ 436880 w 870584"/>
                <a:gd name="connsiteY44" fmla="*/ 33655 h 109219"/>
                <a:gd name="connsiteX45" fmla="*/ 411480 w 870584"/>
                <a:gd name="connsiteY45" fmla="*/ 77470 h 109219"/>
                <a:gd name="connsiteX46" fmla="*/ 404495 w 870584"/>
                <a:gd name="connsiteY46" fmla="*/ 85090 h 109219"/>
                <a:gd name="connsiteX47" fmla="*/ 394335 w 870584"/>
                <a:gd name="connsiteY47" fmla="*/ 87630 h 109219"/>
                <a:gd name="connsiteX48" fmla="*/ 379095 w 870584"/>
                <a:gd name="connsiteY48" fmla="*/ 81280 h 109219"/>
                <a:gd name="connsiteX49" fmla="*/ 373380 w 870584"/>
                <a:gd name="connsiteY49" fmla="*/ 61595 h 109219"/>
                <a:gd name="connsiteX50" fmla="*/ 373380 w 870584"/>
                <a:gd name="connsiteY50" fmla="*/ 34925 h 109219"/>
                <a:gd name="connsiteX51" fmla="*/ 366395 w 870584"/>
                <a:gd name="connsiteY51" fmla="*/ 33655 h 109219"/>
                <a:gd name="connsiteX52" fmla="*/ 366395 w 870584"/>
                <a:gd name="connsiteY52" fmla="*/ 26670 h 109219"/>
                <a:gd name="connsiteX53" fmla="*/ 373380 w 870584"/>
                <a:gd name="connsiteY53" fmla="*/ 26670 h 109219"/>
                <a:gd name="connsiteX54" fmla="*/ 384175 w 870584"/>
                <a:gd name="connsiteY54" fmla="*/ 26670 h 109219"/>
                <a:gd name="connsiteX55" fmla="*/ 384175 w 870584"/>
                <a:gd name="connsiteY55" fmla="*/ 61595 h 109219"/>
                <a:gd name="connsiteX56" fmla="*/ 386715 w 870584"/>
                <a:gd name="connsiteY56" fmla="*/ 74930 h 109219"/>
                <a:gd name="connsiteX57" fmla="*/ 395605 w 870584"/>
                <a:gd name="connsiteY57" fmla="*/ 78740 h 109219"/>
                <a:gd name="connsiteX58" fmla="*/ 405130 w 870584"/>
                <a:gd name="connsiteY58" fmla="*/ 76200 h 109219"/>
                <a:gd name="connsiteX59" fmla="*/ 410845 w 870584"/>
                <a:gd name="connsiteY59" fmla="*/ 69850 h 109219"/>
                <a:gd name="connsiteX60" fmla="*/ 410845 w 870584"/>
                <a:gd name="connsiteY60" fmla="*/ 35560 h 109219"/>
                <a:gd name="connsiteX61" fmla="*/ 402590 w 870584"/>
                <a:gd name="connsiteY61" fmla="*/ 34290 h 109219"/>
                <a:gd name="connsiteX62" fmla="*/ 402590 w 870584"/>
                <a:gd name="connsiteY62" fmla="*/ 27305 h 109219"/>
                <a:gd name="connsiteX63" fmla="*/ 410845 w 870584"/>
                <a:gd name="connsiteY63" fmla="*/ 27305 h 109219"/>
                <a:gd name="connsiteX64" fmla="*/ 421640 w 870584"/>
                <a:gd name="connsiteY64" fmla="*/ 27305 h 109219"/>
                <a:gd name="connsiteX65" fmla="*/ 421640 w 870584"/>
                <a:gd name="connsiteY65" fmla="*/ 78105 h 109219"/>
                <a:gd name="connsiteX66" fmla="*/ 428625 w 870584"/>
                <a:gd name="connsiteY66" fmla="*/ 79375 h 109219"/>
                <a:gd name="connsiteX67" fmla="*/ 428625 w 870584"/>
                <a:gd name="connsiteY67" fmla="*/ 86360 h 109219"/>
                <a:gd name="connsiteX68" fmla="*/ 412115 w 870584"/>
                <a:gd name="connsiteY68" fmla="*/ 86360 h 109219"/>
                <a:gd name="connsiteX69" fmla="*/ 411480 w 870584"/>
                <a:gd name="connsiteY69" fmla="*/ 77470 h 109219"/>
                <a:gd name="connsiteX70" fmla="*/ 331470 w 870584"/>
                <a:gd name="connsiteY70" fmla="*/ 6985 h 109219"/>
                <a:gd name="connsiteX71" fmla="*/ 331470 w 870584"/>
                <a:gd name="connsiteY71" fmla="*/ 0 h 109219"/>
                <a:gd name="connsiteX72" fmla="*/ 351155 w 870584"/>
                <a:gd name="connsiteY72" fmla="*/ 0 h 109219"/>
                <a:gd name="connsiteX73" fmla="*/ 351155 w 870584"/>
                <a:gd name="connsiteY73" fmla="*/ 77470 h 109219"/>
                <a:gd name="connsiteX74" fmla="*/ 360045 w 870584"/>
                <a:gd name="connsiteY74" fmla="*/ 78740 h 109219"/>
                <a:gd name="connsiteX75" fmla="*/ 360045 w 870584"/>
                <a:gd name="connsiteY75" fmla="*/ 85725 h 109219"/>
                <a:gd name="connsiteX76" fmla="*/ 331470 w 870584"/>
                <a:gd name="connsiteY76" fmla="*/ 85725 h 109219"/>
                <a:gd name="connsiteX77" fmla="*/ 331470 w 870584"/>
                <a:gd name="connsiteY77" fmla="*/ 78740 h 109219"/>
                <a:gd name="connsiteX78" fmla="*/ 340360 w 870584"/>
                <a:gd name="connsiteY78" fmla="*/ 77470 h 109219"/>
                <a:gd name="connsiteX79" fmla="*/ 340360 w 870584"/>
                <a:gd name="connsiteY79" fmla="*/ 8890 h 109219"/>
                <a:gd name="connsiteX80" fmla="*/ 331470 w 870584"/>
                <a:gd name="connsiteY80" fmla="*/ 6985 h 109219"/>
                <a:gd name="connsiteX81" fmla="*/ 292735 w 870584"/>
                <a:gd name="connsiteY81" fmla="*/ 78105 h 109219"/>
                <a:gd name="connsiteX82" fmla="*/ 302895 w 870584"/>
                <a:gd name="connsiteY82" fmla="*/ 75565 h 109219"/>
                <a:gd name="connsiteX83" fmla="*/ 309245 w 870584"/>
                <a:gd name="connsiteY83" fmla="*/ 69215 h 109219"/>
                <a:gd name="connsiteX84" fmla="*/ 309245 w 870584"/>
                <a:gd name="connsiteY84" fmla="*/ 59690 h 109219"/>
                <a:gd name="connsiteX85" fmla="*/ 297815 w 870584"/>
                <a:gd name="connsiteY85" fmla="*/ 59690 h 109219"/>
                <a:gd name="connsiteX86" fmla="*/ 287020 w 870584"/>
                <a:gd name="connsiteY86" fmla="*/ 62865 h 109219"/>
                <a:gd name="connsiteX87" fmla="*/ 283210 w 870584"/>
                <a:gd name="connsiteY87" fmla="*/ 70485 h 109219"/>
                <a:gd name="connsiteX88" fmla="*/ 285750 w 870584"/>
                <a:gd name="connsiteY88" fmla="*/ 76200 h 109219"/>
                <a:gd name="connsiteX89" fmla="*/ 292735 w 870584"/>
                <a:gd name="connsiteY89" fmla="*/ 78105 h 109219"/>
                <a:gd name="connsiteX90" fmla="*/ 309880 w 870584"/>
                <a:gd name="connsiteY90" fmla="*/ 85725 h 109219"/>
                <a:gd name="connsiteX91" fmla="*/ 309245 w 870584"/>
                <a:gd name="connsiteY91" fmla="*/ 81280 h 109219"/>
                <a:gd name="connsiteX92" fmla="*/ 308610 w 870584"/>
                <a:gd name="connsiteY92" fmla="*/ 77470 h 109219"/>
                <a:gd name="connsiteX93" fmla="*/ 300990 w 870584"/>
                <a:gd name="connsiteY93" fmla="*/ 84455 h 109219"/>
                <a:gd name="connsiteX94" fmla="*/ 290830 w 870584"/>
                <a:gd name="connsiteY94" fmla="*/ 86995 h 109219"/>
                <a:gd name="connsiteX95" fmla="*/ 276860 w 870584"/>
                <a:gd name="connsiteY95" fmla="*/ 82550 h 109219"/>
                <a:gd name="connsiteX96" fmla="*/ 271780 w 870584"/>
                <a:gd name="connsiteY96" fmla="*/ 69850 h 109219"/>
                <a:gd name="connsiteX97" fmla="*/ 278765 w 870584"/>
                <a:gd name="connsiteY97" fmla="*/ 56515 h 109219"/>
                <a:gd name="connsiteX98" fmla="*/ 297815 w 870584"/>
                <a:gd name="connsiteY98" fmla="*/ 52070 h 109219"/>
                <a:gd name="connsiteX99" fmla="*/ 309245 w 870584"/>
                <a:gd name="connsiteY99" fmla="*/ 52070 h 109219"/>
                <a:gd name="connsiteX100" fmla="*/ 309245 w 870584"/>
                <a:gd name="connsiteY100" fmla="*/ 45085 h 109219"/>
                <a:gd name="connsiteX101" fmla="*/ 306070 w 870584"/>
                <a:gd name="connsiteY101" fmla="*/ 36830 h 109219"/>
                <a:gd name="connsiteX102" fmla="*/ 297180 w 870584"/>
                <a:gd name="connsiteY102" fmla="*/ 33655 h 109219"/>
                <a:gd name="connsiteX103" fmla="*/ 290195 w 870584"/>
                <a:gd name="connsiteY103" fmla="*/ 34925 h 109219"/>
                <a:gd name="connsiteX104" fmla="*/ 285115 w 870584"/>
                <a:gd name="connsiteY104" fmla="*/ 38100 h 109219"/>
                <a:gd name="connsiteX105" fmla="*/ 283845 w 870584"/>
                <a:gd name="connsiteY105" fmla="*/ 44450 h 109219"/>
                <a:gd name="connsiteX106" fmla="*/ 275590 w 870584"/>
                <a:gd name="connsiteY106" fmla="*/ 44450 h 109219"/>
                <a:gd name="connsiteX107" fmla="*/ 275590 w 870584"/>
                <a:gd name="connsiteY107" fmla="*/ 33020 h 109219"/>
                <a:gd name="connsiteX108" fmla="*/ 285750 w 870584"/>
                <a:gd name="connsiteY108" fmla="*/ 27940 h 109219"/>
                <a:gd name="connsiteX109" fmla="*/ 298450 w 870584"/>
                <a:gd name="connsiteY109" fmla="*/ 26035 h 109219"/>
                <a:gd name="connsiteX110" fmla="*/ 314960 w 870584"/>
                <a:gd name="connsiteY110" fmla="*/ 31115 h 109219"/>
                <a:gd name="connsiteX111" fmla="*/ 321310 w 870584"/>
                <a:gd name="connsiteY111" fmla="*/ 45720 h 109219"/>
                <a:gd name="connsiteX112" fmla="*/ 321310 w 870584"/>
                <a:gd name="connsiteY112" fmla="*/ 74295 h 109219"/>
                <a:gd name="connsiteX113" fmla="*/ 321310 w 870584"/>
                <a:gd name="connsiteY113" fmla="*/ 76835 h 109219"/>
                <a:gd name="connsiteX114" fmla="*/ 321310 w 870584"/>
                <a:gd name="connsiteY114" fmla="*/ 78740 h 109219"/>
                <a:gd name="connsiteX115" fmla="*/ 325755 w 870584"/>
                <a:gd name="connsiteY115" fmla="*/ 79375 h 109219"/>
                <a:gd name="connsiteX116" fmla="*/ 325755 w 870584"/>
                <a:gd name="connsiteY116" fmla="*/ 86360 h 109219"/>
                <a:gd name="connsiteX117" fmla="*/ 309880 w 870584"/>
                <a:gd name="connsiteY117" fmla="*/ 86360 h 109219"/>
                <a:gd name="connsiteX118" fmla="*/ 217805 w 870584"/>
                <a:gd name="connsiteY118" fmla="*/ 58420 h 109219"/>
                <a:gd name="connsiteX119" fmla="*/ 221615 w 870584"/>
                <a:gd name="connsiteY119" fmla="*/ 73025 h 109219"/>
                <a:gd name="connsiteX120" fmla="*/ 233045 w 870584"/>
                <a:gd name="connsiteY120" fmla="*/ 78740 h 109219"/>
                <a:gd name="connsiteX121" fmla="*/ 241300 w 870584"/>
                <a:gd name="connsiteY121" fmla="*/ 76200 h 109219"/>
                <a:gd name="connsiteX122" fmla="*/ 247015 w 870584"/>
                <a:gd name="connsiteY122" fmla="*/ 69850 h 109219"/>
                <a:gd name="connsiteX123" fmla="*/ 247015 w 870584"/>
                <a:gd name="connsiteY123" fmla="*/ 42545 h 109219"/>
                <a:gd name="connsiteX124" fmla="*/ 241300 w 870584"/>
                <a:gd name="connsiteY124" fmla="*/ 36830 h 109219"/>
                <a:gd name="connsiteX125" fmla="*/ 233045 w 870584"/>
                <a:gd name="connsiteY125" fmla="*/ 34290 h 109219"/>
                <a:gd name="connsiteX126" fmla="*/ 221615 w 870584"/>
                <a:gd name="connsiteY126" fmla="*/ 40640 h 109219"/>
                <a:gd name="connsiteX127" fmla="*/ 217805 w 870584"/>
                <a:gd name="connsiteY127" fmla="*/ 57150 h 109219"/>
                <a:gd name="connsiteX128" fmla="*/ 217805 w 870584"/>
                <a:gd name="connsiteY128" fmla="*/ 58420 h 109219"/>
                <a:gd name="connsiteX129" fmla="*/ 207010 w 870584"/>
                <a:gd name="connsiteY129" fmla="*/ 57150 h 109219"/>
                <a:gd name="connsiteX130" fmla="*/ 213360 w 870584"/>
                <a:gd name="connsiteY130" fmla="*/ 33655 h 109219"/>
                <a:gd name="connsiteX131" fmla="*/ 230505 w 870584"/>
                <a:gd name="connsiteY131" fmla="*/ 24765 h 109219"/>
                <a:gd name="connsiteX132" fmla="*/ 240665 w 870584"/>
                <a:gd name="connsiteY132" fmla="*/ 26670 h 109219"/>
                <a:gd name="connsiteX133" fmla="*/ 247650 w 870584"/>
                <a:gd name="connsiteY133" fmla="*/ 33020 h 109219"/>
                <a:gd name="connsiteX134" fmla="*/ 248920 w 870584"/>
                <a:gd name="connsiteY134" fmla="*/ 25400 h 109219"/>
                <a:gd name="connsiteX135" fmla="*/ 257810 w 870584"/>
                <a:gd name="connsiteY135" fmla="*/ 25400 h 109219"/>
                <a:gd name="connsiteX136" fmla="*/ 257810 w 870584"/>
                <a:gd name="connsiteY136" fmla="*/ 84455 h 109219"/>
                <a:gd name="connsiteX137" fmla="*/ 251460 w 870584"/>
                <a:gd name="connsiteY137" fmla="*/ 102870 h 109219"/>
                <a:gd name="connsiteX138" fmla="*/ 233045 w 870584"/>
                <a:gd name="connsiteY138" fmla="*/ 109220 h 109219"/>
                <a:gd name="connsiteX139" fmla="*/ 223520 w 870584"/>
                <a:gd name="connsiteY139" fmla="*/ 107950 h 109219"/>
                <a:gd name="connsiteX140" fmla="*/ 214630 w 870584"/>
                <a:gd name="connsiteY140" fmla="*/ 104775 h 109219"/>
                <a:gd name="connsiteX141" fmla="*/ 217170 w 870584"/>
                <a:gd name="connsiteY141" fmla="*/ 96520 h 109219"/>
                <a:gd name="connsiteX142" fmla="*/ 224155 w 870584"/>
                <a:gd name="connsiteY142" fmla="*/ 99060 h 109219"/>
                <a:gd name="connsiteX143" fmla="*/ 232410 w 870584"/>
                <a:gd name="connsiteY143" fmla="*/ 100330 h 109219"/>
                <a:gd name="connsiteX144" fmla="*/ 243205 w 870584"/>
                <a:gd name="connsiteY144" fmla="*/ 96520 h 109219"/>
                <a:gd name="connsiteX145" fmla="*/ 246380 w 870584"/>
                <a:gd name="connsiteY145" fmla="*/ 85090 h 109219"/>
                <a:gd name="connsiteX146" fmla="*/ 246380 w 870584"/>
                <a:gd name="connsiteY146" fmla="*/ 79375 h 109219"/>
                <a:gd name="connsiteX147" fmla="*/ 239395 w 870584"/>
                <a:gd name="connsiteY147" fmla="*/ 85090 h 109219"/>
                <a:gd name="connsiteX148" fmla="*/ 229870 w 870584"/>
                <a:gd name="connsiteY148" fmla="*/ 86995 h 109219"/>
                <a:gd name="connsiteX149" fmla="*/ 212725 w 870584"/>
                <a:gd name="connsiteY149" fmla="*/ 79375 h 109219"/>
                <a:gd name="connsiteX150" fmla="*/ 206375 w 870584"/>
                <a:gd name="connsiteY150" fmla="*/ 58420 h 109219"/>
                <a:gd name="connsiteX151" fmla="*/ 206375 w 870584"/>
                <a:gd name="connsiteY151" fmla="*/ 57150 h 109219"/>
                <a:gd name="connsiteX152" fmla="*/ 133350 w 870584"/>
                <a:gd name="connsiteY152" fmla="*/ 79375 h 109219"/>
                <a:gd name="connsiteX153" fmla="*/ 142240 w 870584"/>
                <a:gd name="connsiteY153" fmla="*/ 78105 h 109219"/>
                <a:gd name="connsiteX154" fmla="*/ 142240 w 870584"/>
                <a:gd name="connsiteY154" fmla="*/ 35560 h 109219"/>
                <a:gd name="connsiteX155" fmla="*/ 133350 w 870584"/>
                <a:gd name="connsiteY155" fmla="*/ 34290 h 109219"/>
                <a:gd name="connsiteX156" fmla="*/ 133350 w 870584"/>
                <a:gd name="connsiteY156" fmla="*/ 27305 h 109219"/>
                <a:gd name="connsiteX157" fmla="*/ 151765 w 870584"/>
                <a:gd name="connsiteY157" fmla="*/ 27305 h 109219"/>
                <a:gd name="connsiteX158" fmla="*/ 152400 w 870584"/>
                <a:gd name="connsiteY158" fmla="*/ 36195 h 109219"/>
                <a:gd name="connsiteX159" fmla="*/ 160020 w 870584"/>
                <a:gd name="connsiteY159" fmla="*/ 28575 h 109219"/>
                <a:gd name="connsiteX160" fmla="*/ 170180 w 870584"/>
                <a:gd name="connsiteY160" fmla="*/ 26035 h 109219"/>
                <a:gd name="connsiteX161" fmla="*/ 184785 w 870584"/>
                <a:gd name="connsiteY161" fmla="*/ 31750 h 109219"/>
                <a:gd name="connsiteX162" fmla="*/ 189865 w 870584"/>
                <a:gd name="connsiteY162" fmla="*/ 48895 h 109219"/>
                <a:gd name="connsiteX163" fmla="*/ 189865 w 870584"/>
                <a:gd name="connsiteY163" fmla="*/ 78105 h 109219"/>
                <a:gd name="connsiteX164" fmla="*/ 198755 w 870584"/>
                <a:gd name="connsiteY164" fmla="*/ 79375 h 109219"/>
                <a:gd name="connsiteX165" fmla="*/ 198755 w 870584"/>
                <a:gd name="connsiteY165" fmla="*/ 86360 h 109219"/>
                <a:gd name="connsiteX166" fmla="*/ 170180 w 870584"/>
                <a:gd name="connsiteY166" fmla="*/ 86360 h 109219"/>
                <a:gd name="connsiteX167" fmla="*/ 170180 w 870584"/>
                <a:gd name="connsiteY167" fmla="*/ 79375 h 109219"/>
                <a:gd name="connsiteX168" fmla="*/ 179070 w 870584"/>
                <a:gd name="connsiteY168" fmla="*/ 78105 h 109219"/>
                <a:gd name="connsiteX169" fmla="*/ 179070 w 870584"/>
                <a:gd name="connsiteY169" fmla="*/ 48895 h 109219"/>
                <a:gd name="connsiteX170" fmla="*/ 175895 w 870584"/>
                <a:gd name="connsiteY170" fmla="*/ 37465 h 109219"/>
                <a:gd name="connsiteX171" fmla="*/ 166370 w 870584"/>
                <a:gd name="connsiteY171" fmla="*/ 34290 h 109219"/>
                <a:gd name="connsiteX172" fmla="*/ 158115 w 870584"/>
                <a:gd name="connsiteY172" fmla="*/ 36830 h 109219"/>
                <a:gd name="connsiteX173" fmla="*/ 152400 w 870584"/>
                <a:gd name="connsiteY173" fmla="*/ 43180 h 109219"/>
                <a:gd name="connsiteX174" fmla="*/ 152400 w 870584"/>
                <a:gd name="connsiteY174" fmla="*/ 78105 h 109219"/>
                <a:gd name="connsiteX175" fmla="*/ 161290 w 870584"/>
                <a:gd name="connsiteY175" fmla="*/ 79375 h 109219"/>
                <a:gd name="connsiteX176" fmla="*/ 161290 w 870584"/>
                <a:gd name="connsiteY176" fmla="*/ 86360 h 109219"/>
                <a:gd name="connsiteX177" fmla="*/ 132715 w 870584"/>
                <a:gd name="connsiteY177" fmla="*/ 86360 h 109219"/>
                <a:gd name="connsiteX178" fmla="*/ 132715 w 870584"/>
                <a:gd name="connsiteY178" fmla="*/ 79375 h 109219"/>
                <a:gd name="connsiteX179" fmla="*/ 100330 w 870584"/>
                <a:gd name="connsiteY179" fmla="*/ 33655 h 109219"/>
                <a:gd name="connsiteX180" fmla="*/ 90805 w 870584"/>
                <a:gd name="connsiteY180" fmla="*/ 38100 h 109219"/>
                <a:gd name="connsiteX181" fmla="*/ 86360 w 870584"/>
                <a:gd name="connsiteY181" fmla="*/ 49530 h 109219"/>
                <a:gd name="connsiteX182" fmla="*/ 86360 w 870584"/>
                <a:gd name="connsiteY182" fmla="*/ 49530 h 109219"/>
                <a:gd name="connsiteX183" fmla="*/ 113665 w 870584"/>
                <a:gd name="connsiteY183" fmla="*/ 49530 h 109219"/>
                <a:gd name="connsiteX184" fmla="*/ 113665 w 870584"/>
                <a:gd name="connsiteY184" fmla="*/ 48260 h 109219"/>
                <a:gd name="connsiteX185" fmla="*/ 110490 w 870584"/>
                <a:gd name="connsiteY185" fmla="*/ 37465 h 109219"/>
                <a:gd name="connsiteX186" fmla="*/ 100330 w 870584"/>
                <a:gd name="connsiteY186" fmla="*/ 33655 h 109219"/>
                <a:gd name="connsiteX187" fmla="*/ 101600 w 870584"/>
                <a:gd name="connsiteY187" fmla="*/ 86995 h 109219"/>
                <a:gd name="connsiteX188" fmla="*/ 81915 w 870584"/>
                <a:gd name="connsiteY188" fmla="*/ 78740 h 109219"/>
                <a:gd name="connsiteX189" fmla="*/ 74295 w 870584"/>
                <a:gd name="connsiteY189" fmla="*/ 57150 h 109219"/>
                <a:gd name="connsiteX190" fmla="*/ 74295 w 870584"/>
                <a:gd name="connsiteY190" fmla="*/ 54610 h 109219"/>
                <a:gd name="connsiteX191" fmla="*/ 81915 w 870584"/>
                <a:gd name="connsiteY191" fmla="*/ 33655 h 109219"/>
                <a:gd name="connsiteX192" fmla="*/ 99695 w 870584"/>
                <a:gd name="connsiteY192" fmla="*/ 25400 h 109219"/>
                <a:gd name="connsiteX193" fmla="*/ 118110 w 870584"/>
                <a:gd name="connsiteY193" fmla="*/ 32385 h 109219"/>
                <a:gd name="connsiteX194" fmla="*/ 124460 w 870584"/>
                <a:gd name="connsiteY194" fmla="*/ 52070 h 109219"/>
                <a:gd name="connsiteX195" fmla="*/ 124460 w 870584"/>
                <a:gd name="connsiteY195" fmla="*/ 59055 h 109219"/>
                <a:gd name="connsiteX196" fmla="*/ 85725 w 870584"/>
                <a:gd name="connsiteY196" fmla="*/ 59055 h 109219"/>
                <a:gd name="connsiteX197" fmla="*/ 85725 w 870584"/>
                <a:gd name="connsiteY197" fmla="*/ 59055 h 109219"/>
                <a:gd name="connsiteX198" fmla="*/ 90170 w 870584"/>
                <a:gd name="connsiteY198" fmla="*/ 73025 h 109219"/>
                <a:gd name="connsiteX199" fmla="*/ 101600 w 870584"/>
                <a:gd name="connsiteY199" fmla="*/ 78740 h 109219"/>
                <a:gd name="connsiteX200" fmla="*/ 111125 w 870584"/>
                <a:gd name="connsiteY200" fmla="*/ 77470 h 109219"/>
                <a:gd name="connsiteX201" fmla="*/ 118110 w 870584"/>
                <a:gd name="connsiteY201" fmla="*/ 73025 h 109219"/>
                <a:gd name="connsiteX202" fmla="*/ 122555 w 870584"/>
                <a:gd name="connsiteY202" fmla="*/ 80010 h 109219"/>
                <a:gd name="connsiteX203" fmla="*/ 114300 w 870584"/>
                <a:gd name="connsiteY203" fmla="*/ 85090 h 109219"/>
                <a:gd name="connsiteX204" fmla="*/ 101600 w 870584"/>
                <a:gd name="connsiteY204" fmla="*/ 86995 h 109219"/>
                <a:gd name="connsiteX205" fmla="*/ 836930 w 870584"/>
                <a:gd name="connsiteY205" fmla="*/ 78105 h 109219"/>
                <a:gd name="connsiteX206" fmla="*/ 847090 w 870584"/>
                <a:gd name="connsiteY206" fmla="*/ 75565 h 109219"/>
                <a:gd name="connsiteX207" fmla="*/ 853440 w 870584"/>
                <a:gd name="connsiteY207" fmla="*/ 69215 h 109219"/>
                <a:gd name="connsiteX208" fmla="*/ 853440 w 870584"/>
                <a:gd name="connsiteY208" fmla="*/ 59690 h 109219"/>
                <a:gd name="connsiteX209" fmla="*/ 842010 w 870584"/>
                <a:gd name="connsiteY209" fmla="*/ 59690 h 109219"/>
                <a:gd name="connsiteX210" fmla="*/ 831215 w 870584"/>
                <a:gd name="connsiteY210" fmla="*/ 62865 h 109219"/>
                <a:gd name="connsiteX211" fmla="*/ 827405 w 870584"/>
                <a:gd name="connsiteY211" fmla="*/ 70485 h 109219"/>
                <a:gd name="connsiteX212" fmla="*/ 829945 w 870584"/>
                <a:gd name="connsiteY212" fmla="*/ 76200 h 109219"/>
                <a:gd name="connsiteX213" fmla="*/ 836930 w 870584"/>
                <a:gd name="connsiteY213" fmla="*/ 78105 h 109219"/>
                <a:gd name="connsiteX214" fmla="*/ 854710 w 870584"/>
                <a:gd name="connsiteY214" fmla="*/ 85725 h 109219"/>
                <a:gd name="connsiteX215" fmla="*/ 854075 w 870584"/>
                <a:gd name="connsiteY215" fmla="*/ 81280 h 109219"/>
                <a:gd name="connsiteX216" fmla="*/ 853440 w 870584"/>
                <a:gd name="connsiteY216" fmla="*/ 77470 h 109219"/>
                <a:gd name="connsiteX217" fmla="*/ 845820 w 870584"/>
                <a:gd name="connsiteY217" fmla="*/ 84455 h 109219"/>
                <a:gd name="connsiteX218" fmla="*/ 835660 w 870584"/>
                <a:gd name="connsiteY218" fmla="*/ 86995 h 109219"/>
                <a:gd name="connsiteX219" fmla="*/ 821690 w 870584"/>
                <a:gd name="connsiteY219" fmla="*/ 82550 h 109219"/>
                <a:gd name="connsiteX220" fmla="*/ 816610 w 870584"/>
                <a:gd name="connsiteY220" fmla="*/ 69850 h 109219"/>
                <a:gd name="connsiteX221" fmla="*/ 823595 w 870584"/>
                <a:gd name="connsiteY221" fmla="*/ 56515 h 109219"/>
                <a:gd name="connsiteX222" fmla="*/ 842645 w 870584"/>
                <a:gd name="connsiteY222" fmla="*/ 52070 h 109219"/>
                <a:gd name="connsiteX223" fmla="*/ 854075 w 870584"/>
                <a:gd name="connsiteY223" fmla="*/ 52070 h 109219"/>
                <a:gd name="connsiteX224" fmla="*/ 854075 w 870584"/>
                <a:gd name="connsiteY224" fmla="*/ 45085 h 109219"/>
                <a:gd name="connsiteX225" fmla="*/ 850900 w 870584"/>
                <a:gd name="connsiteY225" fmla="*/ 36830 h 109219"/>
                <a:gd name="connsiteX226" fmla="*/ 842010 w 870584"/>
                <a:gd name="connsiteY226" fmla="*/ 33655 h 109219"/>
                <a:gd name="connsiteX227" fmla="*/ 835025 w 870584"/>
                <a:gd name="connsiteY227" fmla="*/ 34925 h 109219"/>
                <a:gd name="connsiteX228" fmla="*/ 829945 w 870584"/>
                <a:gd name="connsiteY228" fmla="*/ 38100 h 109219"/>
                <a:gd name="connsiteX229" fmla="*/ 828675 w 870584"/>
                <a:gd name="connsiteY229" fmla="*/ 44450 h 109219"/>
                <a:gd name="connsiteX230" fmla="*/ 820420 w 870584"/>
                <a:gd name="connsiteY230" fmla="*/ 44450 h 109219"/>
                <a:gd name="connsiteX231" fmla="*/ 820420 w 870584"/>
                <a:gd name="connsiteY231" fmla="*/ 33020 h 109219"/>
                <a:gd name="connsiteX232" fmla="*/ 830580 w 870584"/>
                <a:gd name="connsiteY232" fmla="*/ 27940 h 109219"/>
                <a:gd name="connsiteX233" fmla="*/ 843280 w 870584"/>
                <a:gd name="connsiteY233" fmla="*/ 26035 h 109219"/>
                <a:gd name="connsiteX234" fmla="*/ 859790 w 870584"/>
                <a:gd name="connsiteY234" fmla="*/ 31115 h 109219"/>
                <a:gd name="connsiteX235" fmla="*/ 866140 w 870584"/>
                <a:gd name="connsiteY235" fmla="*/ 45720 h 109219"/>
                <a:gd name="connsiteX236" fmla="*/ 866140 w 870584"/>
                <a:gd name="connsiteY236" fmla="*/ 74295 h 109219"/>
                <a:gd name="connsiteX237" fmla="*/ 866140 w 870584"/>
                <a:gd name="connsiteY237" fmla="*/ 76835 h 109219"/>
                <a:gd name="connsiteX238" fmla="*/ 866140 w 870584"/>
                <a:gd name="connsiteY238" fmla="*/ 78740 h 109219"/>
                <a:gd name="connsiteX239" fmla="*/ 870585 w 870584"/>
                <a:gd name="connsiteY239" fmla="*/ 79375 h 109219"/>
                <a:gd name="connsiteX240" fmla="*/ 870585 w 870584"/>
                <a:gd name="connsiteY240" fmla="*/ 86360 h 109219"/>
                <a:gd name="connsiteX241" fmla="*/ 854710 w 870584"/>
                <a:gd name="connsiteY241" fmla="*/ 86360 h 109219"/>
                <a:gd name="connsiteX242" fmla="*/ 798195 w 870584"/>
                <a:gd name="connsiteY242" fmla="*/ 11430 h 109219"/>
                <a:gd name="connsiteX243" fmla="*/ 787400 w 870584"/>
                <a:gd name="connsiteY243" fmla="*/ 11430 h 109219"/>
                <a:gd name="connsiteX244" fmla="*/ 787400 w 870584"/>
                <a:gd name="connsiteY244" fmla="*/ 635 h 109219"/>
                <a:gd name="connsiteX245" fmla="*/ 798195 w 870584"/>
                <a:gd name="connsiteY245" fmla="*/ 635 h 109219"/>
                <a:gd name="connsiteX246" fmla="*/ 798195 w 870584"/>
                <a:gd name="connsiteY246" fmla="*/ 11430 h 109219"/>
                <a:gd name="connsiteX247" fmla="*/ 778510 w 870584"/>
                <a:gd name="connsiteY247" fmla="*/ 79375 h 109219"/>
                <a:gd name="connsiteX248" fmla="*/ 787400 w 870584"/>
                <a:gd name="connsiteY248" fmla="*/ 78105 h 109219"/>
                <a:gd name="connsiteX249" fmla="*/ 787400 w 870584"/>
                <a:gd name="connsiteY249" fmla="*/ 35560 h 109219"/>
                <a:gd name="connsiteX250" fmla="*/ 778510 w 870584"/>
                <a:gd name="connsiteY250" fmla="*/ 34290 h 109219"/>
                <a:gd name="connsiteX251" fmla="*/ 778510 w 870584"/>
                <a:gd name="connsiteY251" fmla="*/ 27305 h 109219"/>
                <a:gd name="connsiteX252" fmla="*/ 798195 w 870584"/>
                <a:gd name="connsiteY252" fmla="*/ 27305 h 109219"/>
                <a:gd name="connsiteX253" fmla="*/ 798195 w 870584"/>
                <a:gd name="connsiteY253" fmla="*/ 78105 h 109219"/>
                <a:gd name="connsiteX254" fmla="*/ 807085 w 870584"/>
                <a:gd name="connsiteY254" fmla="*/ 79375 h 109219"/>
                <a:gd name="connsiteX255" fmla="*/ 807085 w 870584"/>
                <a:gd name="connsiteY255" fmla="*/ 86360 h 109219"/>
                <a:gd name="connsiteX256" fmla="*/ 778510 w 870584"/>
                <a:gd name="connsiteY256" fmla="*/ 86360 h 109219"/>
                <a:gd name="connsiteX257" fmla="*/ 778510 w 870584"/>
                <a:gd name="connsiteY257" fmla="*/ 79375 h 109219"/>
                <a:gd name="connsiteX258" fmla="*/ 721995 w 870584"/>
                <a:gd name="connsiteY258" fmla="*/ 58420 h 109219"/>
                <a:gd name="connsiteX259" fmla="*/ 725805 w 870584"/>
                <a:gd name="connsiteY259" fmla="*/ 73025 h 109219"/>
                <a:gd name="connsiteX260" fmla="*/ 737235 w 870584"/>
                <a:gd name="connsiteY260" fmla="*/ 78740 h 109219"/>
                <a:gd name="connsiteX261" fmla="*/ 745490 w 870584"/>
                <a:gd name="connsiteY261" fmla="*/ 76835 h 109219"/>
                <a:gd name="connsiteX262" fmla="*/ 751205 w 870584"/>
                <a:gd name="connsiteY262" fmla="*/ 70485 h 109219"/>
                <a:gd name="connsiteX263" fmla="*/ 751205 w 870584"/>
                <a:gd name="connsiteY263" fmla="*/ 42545 h 109219"/>
                <a:gd name="connsiteX264" fmla="*/ 745490 w 870584"/>
                <a:gd name="connsiteY264" fmla="*/ 36830 h 109219"/>
                <a:gd name="connsiteX265" fmla="*/ 737235 w 870584"/>
                <a:gd name="connsiteY265" fmla="*/ 34925 h 109219"/>
                <a:gd name="connsiteX266" fmla="*/ 725805 w 870584"/>
                <a:gd name="connsiteY266" fmla="*/ 41275 h 109219"/>
                <a:gd name="connsiteX267" fmla="*/ 721995 w 870584"/>
                <a:gd name="connsiteY267" fmla="*/ 57785 h 109219"/>
                <a:gd name="connsiteX268" fmla="*/ 721995 w 870584"/>
                <a:gd name="connsiteY268" fmla="*/ 58420 h 109219"/>
                <a:gd name="connsiteX269" fmla="*/ 751205 w 870584"/>
                <a:gd name="connsiteY269" fmla="*/ 78740 h 109219"/>
                <a:gd name="connsiteX270" fmla="*/ 744220 w 870584"/>
                <a:gd name="connsiteY270" fmla="*/ 85090 h 109219"/>
                <a:gd name="connsiteX271" fmla="*/ 734695 w 870584"/>
                <a:gd name="connsiteY271" fmla="*/ 86995 h 109219"/>
                <a:gd name="connsiteX272" fmla="*/ 717550 w 870584"/>
                <a:gd name="connsiteY272" fmla="*/ 79375 h 109219"/>
                <a:gd name="connsiteX273" fmla="*/ 711200 w 870584"/>
                <a:gd name="connsiteY273" fmla="*/ 58420 h 109219"/>
                <a:gd name="connsiteX274" fmla="*/ 711200 w 870584"/>
                <a:gd name="connsiteY274" fmla="*/ 57150 h 109219"/>
                <a:gd name="connsiteX275" fmla="*/ 717550 w 870584"/>
                <a:gd name="connsiteY275" fmla="*/ 33655 h 109219"/>
                <a:gd name="connsiteX276" fmla="*/ 734695 w 870584"/>
                <a:gd name="connsiteY276" fmla="*/ 24765 h 109219"/>
                <a:gd name="connsiteX277" fmla="*/ 744220 w 870584"/>
                <a:gd name="connsiteY277" fmla="*/ 26670 h 109219"/>
                <a:gd name="connsiteX278" fmla="*/ 751205 w 870584"/>
                <a:gd name="connsiteY278" fmla="*/ 32385 h 109219"/>
                <a:gd name="connsiteX279" fmla="*/ 751205 w 870584"/>
                <a:gd name="connsiteY279" fmla="*/ 8255 h 109219"/>
                <a:gd name="connsiteX280" fmla="*/ 742315 w 870584"/>
                <a:gd name="connsiteY280" fmla="*/ 6985 h 109219"/>
                <a:gd name="connsiteX281" fmla="*/ 742315 w 870584"/>
                <a:gd name="connsiteY281" fmla="*/ 0 h 109219"/>
                <a:gd name="connsiteX282" fmla="*/ 751205 w 870584"/>
                <a:gd name="connsiteY282" fmla="*/ 0 h 109219"/>
                <a:gd name="connsiteX283" fmla="*/ 762000 w 870584"/>
                <a:gd name="connsiteY283" fmla="*/ 0 h 109219"/>
                <a:gd name="connsiteX284" fmla="*/ 762000 w 870584"/>
                <a:gd name="connsiteY284" fmla="*/ 77470 h 109219"/>
                <a:gd name="connsiteX285" fmla="*/ 770890 w 870584"/>
                <a:gd name="connsiteY285" fmla="*/ 78740 h 109219"/>
                <a:gd name="connsiteX286" fmla="*/ 770890 w 870584"/>
                <a:gd name="connsiteY286" fmla="*/ 85725 h 109219"/>
                <a:gd name="connsiteX287" fmla="*/ 752475 w 870584"/>
                <a:gd name="connsiteY287" fmla="*/ 85725 h 109219"/>
                <a:gd name="connsiteX288" fmla="*/ 751205 w 870584"/>
                <a:gd name="connsiteY288" fmla="*/ 78740 h 109219"/>
                <a:gd name="connsiteX289" fmla="*/ 637540 w 870584"/>
                <a:gd name="connsiteY289" fmla="*/ 79375 h 109219"/>
                <a:gd name="connsiteX290" fmla="*/ 646430 w 870584"/>
                <a:gd name="connsiteY290" fmla="*/ 78105 h 109219"/>
                <a:gd name="connsiteX291" fmla="*/ 646430 w 870584"/>
                <a:gd name="connsiteY291" fmla="*/ 35560 h 109219"/>
                <a:gd name="connsiteX292" fmla="*/ 637540 w 870584"/>
                <a:gd name="connsiteY292" fmla="*/ 34290 h 109219"/>
                <a:gd name="connsiteX293" fmla="*/ 637540 w 870584"/>
                <a:gd name="connsiteY293" fmla="*/ 27305 h 109219"/>
                <a:gd name="connsiteX294" fmla="*/ 655955 w 870584"/>
                <a:gd name="connsiteY294" fmla="*/ 27305 h 109219"/>
                <a:gd name="connsiteX295" fmla="*/ 656590 w 870584"/>
                <a:gd name="connsiteY295" fmla="*/ 36195 h 109219"/>
                <a:gd name="connsiteX296" fmla="*/ 664210 w 870584"/>
                <a:gd name="connsiteY296" fmla="*/ 28575 h 109219"/>
                <a:gd name="connsiteX297" fmla="*/ 674370 w 870584"/>
                <a:gd name="connsiteY297" fmla="*/ 26035 h 109219"/>
                <a:gd name="connsiteX298" fmla="*/ 688975 w 870584"/>
                <a:gd name="connsiteY298" fmla="*/ 31750 h 109219"/>
                <a:gd name="connsiteX299" fmla="*/ 694055 w 870584"/>
                <a:gd name="connsiteY299" fmla="*/ 48895 h 109219"/>
                <a:gd name="connsiteX300" fmla="*/ 694055 w 870584"/>
                <a:gd name="connsiteY300" fmla="*/ 78105 h 109219"/>
                <a:gd name="connsiteX301" fmla="*/ 702945 w 870584"/>
                <a:gd name="connsiteY301" fmla="*/ 79375 h 109219"/>
                <a:gd name="connsiteX302" fmla="*/ 702945 w 870584"/>
                <a:gd name="connsiteY302" fmla="*/ 86360 h 109219"/>
                <a:gd name="connsiteX303" fmla="*/ 674370 w 870584"/>
                <a:gd name="connsiteY303" fmla="*/ 86360 h 109219"/>
                <a:gd name="connsiteX304" fmla="*/ 674370 w 870584"/>
                <a:gd name="connsiteY304" fmla="*/ 79375 h 109219"/>
                <a:gd name="connsiteX305" fmla="*/ 683260 w 870584"/>
                <a:gd name="connsiteY305" fmla="*/ 78105 h 109219"/>
                <a:gd name="connsiteX306" fmla="*/ 683260 w 870584"/>
                <a:gd name="connsiteY306" fmla="*/ 48895 h 109219"/>
                <a:gd name="connsiteX307" fmla="*/ 680085 w 870584"/>
                <a:gd name="connsiteY307" fmla="*/ 37465 h 109219"/>
                <a:gd name="connsiteX308" fmla="*/ 670560 w 870584"/>
                <a:gd name="connsiteY308" fmla="*/ 34290 h 109219"/>
                <a:gd name="connsiteX309" fmla="*/ 662305 w 870584"/>
                <a:gd name="connsiteY309" fmla="*/ 36830 h 109219"/>
                <a:gd name="connsiteX310" fmla="*/ 656590 w 870584"/>
                <a:gd name="connsiteY310" fmla="*/ 43180 h 109219"/>
                <a:gd name="connsiteX311" fmla="*/ 656590 w 870584"/>
                <a:gd name="connsiteY311" fmla="*/ 78105 h 109219"/>
                <a:gd name="connsiteX312" fmla="*/ 665480 w 870584"/>
                <a:gd name="connsiteY312" fmla="*/ 79375 h 109219"/>
                <a:gd name="connsiteX313" fmla="*/ 665480 w 870584"/>
                <a:gd name="connsiteY313" fmla="*/ 86360 h 109219"/>
                <a:gd name="connsiteX314" fmla="*/ 636905 w 870584"/>
                <a:gd name="connsiteY314" fmla="*/ 86360 h 109219"/>
                <a:gd name="connsiteX315" fmla="*/ 636905 w 870584"/>
                <a:gd name="connsiteY315" fmla="*/ 79375 h 109219"/>
                <a:gd name="connsiteX316" fmla="*/ 601345 w 870584"/>
                <a:gd name="connsiteY316" fmla="*/ 12700 h 109219"/>
                <a:gd name="connsiteX317" fmla="*/ 601345 w 870584"/>
                <a:gd name="connsiteY317" fmla="*/ 5715 h 109219"/>
                <a:gd name="connsiteX318" fmla="*/ 629920 w 870584"/>
                <a:gd name="connsiteY318" fmla="*/ 5715 h 109219"/>
                <a:gd name="connsiteX319" fmla="*/ 629920 w 870584"/>
                <a:gd name="connsiteY319" fmla="*/ 12700 h 109219"/>
                <a:gd name="connsiteX320" fmla="*/ 621030 w 870584"/>
                <a:gd name="connsiteY320" fmla="*/ 13970 h 109219"/>
                <a:gd name="connsiteX321" fmla="*/ 621030 w 870584"/>
                <a:gd name="connsiteY321" fmla="*/ 76835 h 109219"/>
                <a:gd name="connsiteX322" fmla="*/ 629920 w 870584"/>
                <a:gd name="connsiteY322" fmla="*/ 78105 h 109219"/>
                <a:gd name="connsiteX323" fmla="*/ 629920 w 870584"/>
                <a:gd name="connsiteY323" fmla="*/ 85090 h 109219"/>
                <a:gd name="connsiteX324" fmla="*/ 601345 w 870584"/>
                <a:gd name="connsiteY324" fmla="*/ 85090 h 109219"/>
                <a:gd name="connsiteX325" fmla="*/ 601345 w 870584"/>
                <a:gd name="connsiteY325" fmla="*/ 78105 h 109219"/>
                <a:gd name="connsiteX326" fmla="*/ 610235 w 870584"/>
                <a:gd name="connsiteY326" fmla="*/ 76835 h 109219"/>
                <a:gd name="connsiteX327" fmla="*/ 610235 w 870584"/>
                <a:gd name="connsiteY327" fmla="*/ 13970 h 109219"/>
                <a:gd name="connsiteX328" fmla="*/ 601345 w 870584"/>
                <a:gd name="connsiteY328" fmla="*/ 12700 h 109219"/>
                <a:gd name="connsiteX329" fmla="*/ 564515 w 870584"/>
                <a:gd name="connsiteY329" fmla="*/ 81915 h 109219"/>
                <a:gd name="connsiteX330" fmla="*/ 561975 w 870584"/>
                <a:gd name="connsiteY330" fmla="*/ 93345 h 109219"/>
                <a:gd name="connsiteX331" fmla="*/ 554990 w 870584"/>
                <a:gd name="connsiteY331" fmla="*/ 102870 h 109219"/>
                <a:gd name="connsiteX332" fmla="*/ 548640 w 870584"/>
                <a:gd name="connsiteY332" fmla="*/ 99060 h 109219"/>
                <a:gd name="connsiteX333" fmla="*/ 552450 w 870584"/>
                <a:gd name="connsiteY333" fmla="*/ 90805 h 109219"/>
                <a:gd name="connsiteX334" fmla="*/ 553720 w 870584"/>
                <a:gd name="connsiteY334" fmla="*/ 81915 h 109219"/>
                <a:gd name="connsiteX335" fmla="*/ 553720 w 870584"/>
                <a:gd name="connsiteY335" fmla="*/ 73660 h 109219"/>
                <a:gd name="connsiteX336" fmla="*/ 564515 w 870584"/>
                <a:gd name="connsiteY336" fmla="*/ 73660 h 109219"/>
                <a:gd name="connsiteX337" fmla="*/ 564515 w 870584"/>
                <a:gd name="connsiteY337" fmla="*/ 81915 h 109219"/>
                <a:gd name="connsiteX338" fmla="*/ 19685 w 870584"/>
                <a:gd name="connsiteY338" fmla="*/ 40005 h 109219"/>
                <a:gd name="connsiteX339" fmla="*/ 38100 w 870584"/>
                <a:gd name="connsiteY339" fmla="*/ 40005 h 109219"/>
                <a:gd name="connsiteX340" fmla="*/ 47625 w 870584"/>
                <a:gd name="connsiteY340" fmla="*/ 36830 h 109219"/>
                <a:gd name="connsiteX341" fmla="*/ 51435 w 870584"/>
                <a:gd name="connsiteY341" fmla="*/ 27940 h 109219"/>
                <a:gd name="connsiteX342" fmla="*/ 47625 w 870584"/>
                <a:gd name="connsiteY342" fmla="*/ 18415 h 109219"/>
                <a:gd name="connsiteX343" fmla="*/ 35560 w 870584"/>
                <a:gd name="connsiteY343" fmla="*/ 15240 h 109219"/>
                <a:gd name="connsiteX344" fmla="*/ 20320 w 870584"/>
                <a:gd name="connsiteY344" fmla="*/ 15240 h 109219"/>
                <a:gd name="connsiteX345" fmla="*/ 20320 w 870584"/>
                <a:gd name="connsiteY345" fmla="*/ 40005 h 109219"/>
                <a:gd name="connsiteX346" fmla="*/ 19685 w 870584"/>
                <a:gd name="connsiteY346" fmla="*/ 48260 h 109219"/>
                <a:gd name="connsiteX347" fmla="*/ 19685 w 870584"/>
                <a:gd name="connsiteY347" fmla="*/ 77470 h 109219"/>
                <a:gd name="connsiteX348" fmla="*/ 38100 w 870584"/>
                <a:gd name="connsiteY348" fmla="*/ 77470 h 109219"/>
                <a:gd name="connsiteX349" fmla="*/ 49530 w 870584"/>
                <a:gd name="connsiteY349" fmla="*/ 73660 h 109219"/>
                <a:gd name="connsiteX350" fmla="*/ 53340 w 870584"/>
                <a:gd name="connsiteY350" fmla="*/ 63500 h 109219"/>
                <a:gd name="connsiteX351" fmla="*/ 50165 w 870584"/>
                <a:gd name="connsiteY351" fmla="*/ 52705 h 109219"/>
                <a:gd name="connsiteX352" fmla="*/ 39370 w 870584"/>
                <a:gd name="connsiteY352" fmla="*/ 48895 h 109219"/>
                <a:gd name="connsiteX353" fmla="*/ 19685 w 870584"/>
                <a:gd name="connsiteY353" fmla="*/ 48895 h 109219"/>
                <a:gd name="connsiteX354" fmla="*/ 34925 w 870584"/>
                <a:gd name="connsiteY354" fmla="*/ 5715 h 109219"/>
                <a:gd name="connsiteX355" fmla="*/ 54610 w 870584"/>
                <a:gd name="connsiteY355" fmla="*/ 11430 h 109219"/>
                <a:gd name="connsiteX356" fmla="*/ 61595 w 870584"/>
                <a:gd name="connsiteY356" fmla="*/ 27940 h 109219"/>
                <a:gd name="connsiteX357" fmla="*/ 58420 w 870584"/>
                <a:gd name="connsiteY357" fmla="*/ 37465 h 109219"/>
                <a:gd name="connsiteX358" fmla="*/ 49530 w 870584"/>
                <a:gd name="connsiteY358" fmla="*/ 43815 h 109219"/>
                <a:gd name="connsiteX359" fmla="*/ 60960 w 870584"/>
                <a:gd name="connsiteY359" fmla="*/ 50800 h 109219"/>
                <a:gd name="connsiteX360" fmla="*/ 65405 w 870584"/>
                <a:gd name="connsiteY360" fmla="*/ 63500 h 109219"/>
                <a:gd name="connsiteX361" fmla="*/ 58420 w 870584"/>
                <a:gd name="connsiteY361" fmla="*/ 80010 h 109219"/>
                <a:gd name="connsiteX362" fmla="*/ 38735 w 870584"/>
                <a:gd name="connsiteY362" fmla="*/ 85725 h 109219"/>
                <a:gd name="connsiteX363" fmla="*/ 0 w 870584"/>
                <a:gd name="connsiteY363" fmla="*/ 85725 h 109219"/>
                <a:gd name="connsiteX364" fmla="*/ 0 w 870584"/>
                <a:gd name="connsiteY364" fmla="*/ 78740 h 109219"/>
                <a:gd name="connsiteX365" fmla="*/ 8890 w 870584"/>
                <a:gd name="connsiteY365" fmla="*/ 77470 h 109219"/>
                <a:gd name="connsiteX366" fmla="*/ 8890 w 870584"/>
                <a:gd name="connsiteY366" fmla="*/ 14605 h 109219"/>
                <a:gd name="connsiteX367" fmla="*/ 0 w 870584"/>
                <a:gd name="connsiteY367" fmla="*/ 13335 h 109219"/>
                <a:gd name="connsiteX368" fmla="*/ 0 w 870584"/>
                <a:gd name="connsiteY368" fmla="*/ 6350 h 109219"/>
                <a:gd name="connsiteX369" fmla="*/ 8890 w 870584"/>
                <a:gd name="connsiteY369" fmla="*/ 6350 h 109219"/>
                <a:gd name="connsiteX370" fmla="*/ 34925 w 870584"/>
                <a:gd name="connsiteY370" fmla="*/ 6350 h 1092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</a:cxnLst>
              <a:rect l="l" t="t" r="r" b="b"/>
              <a:pathLst>
                <a:path w="870584" h="109219">
                  <a:moveTo>
                    <a:pt x="526415" y="77470"/>
                  </a:moveTo>
                  <a:cubicBezTo>
                    <a:pt x="524510" y="80645"/>
                    <a:pt x="521970" y="83185"/>
                    <a:pt x="519430" y="85090"/>
                  </a:cubicBezTo>
                  <a:cubicBezTo>
                    <a:pt x="516255" y="86995"/>
                    <a:pt x="513080" y="87630"/>
                    <a:pt x="509270" y="87630"/>
                  </a:cubicBezTo>
                  <a:cubicBezTo>
                    <a:pt x="502920" y="87630"/>
                    <a:pt x="497840" y="85725"/>
                    <a:pt x="494030" y="81280"/>
                  </a:cubicBezTo>
                  <a:cubicBezTo>
                    <a:pt x="490220" y="76835"/>
                    <a:pt x="488315" y="70485"/>
                    <a:pt x="488315" y="61595"/>
                  </a:cubicBezTo>
                  <a:lnTo>
                    <a:pt x="488315" y="34925"/>
                  </a:lnTo>
                  <a:lnTo>
                    <a:pt x="481330" y="33655"/>
                  </a:lnTo>
                  <a:lnTo>
                    <a:pt x="481330" y="26670"/>
                  </a:lnTo>
                  <a:lnTo>
                    <a:pt x="488315" y="26670"/>
                  </a:lnTo>
                  <a:lnTo>
                    <a:pt x="499110" y="26670"/>
                  </a:lnTo>
                  <a:lnTo>
                    <a:pt x="499110" y="61595"/>
                  </a:lnTo>
                  <a:cubicBezTo>
                    <a:pt x="499110" y="67945"/>
                    <a:pt x="499745" y="72390"/>
                    <a:pt x="501650" y="74930"/>
                  </a:cubicBezTo>
                  <a:cubicBezTo>
                    <a:pt x="503555" y="77470"/>
                    <a:pt x="506730" y="78740"/>
                    <a:pt x="510540" y="78740"/>
                  </a:cubicBezTo>
                  <a:cubicBezTo>
                    <a:pt x="514350" y="78740"/>
                    <a:pt x="517525" y="78105"/>
                    <a:pt x="520065" y="76200"/>
                  </a:cubicBezTo>
                  <a:cubicBezTo>
                    <a:pt x="522605" y="74930"/>
                    <a:pt x="524510" y="72390"/>
                    <a:pt x="525780" y="69850"/>
                  </a:cubicBezTo>
                  <a:lnTo>
                    <a:pt x="525780" y="35560"/>
                  </a:lnTo>
                  <a:lnTo>
                    <a:pt x="517525" y="34290"/>
                  </a:lnTo>
                  <a:lnTo>
                    <a:pt x="517525" y="27305"/>
                  </a:lnTo>
                  <a:lnTo>
                    <a:pt x="525780" y="27305"/>
                  </a:lnTo>
                  <a:lnTo>
                    <a:pt x="536575" y="27305"/>
                  </a:lnTo>
                  <a:lnTo>
                    <a:pt x="536575" y="78105"/>
                  </a:lnTo>
                  <a:lnTo>
                    <a:pt x="543560" y="79375"/>
                  </a:lnTo>
                  <a:lnTo>
                    <a:pt x="543560" y="86360"/>
                  </a:lnTo>
                  <a:lnTo>
                    <a:pt x="527050" y="86360"/>
                  </a:lnTo>
                  <a:lnTo>
                    <a:pt x="526415" y="77470"/>
                  </a:lnTo>
                  <a:close/>
                  <a:moveTo>
                    <a:pt x="436880" y="33655"/>
                  </a:moveTo>
                  <a:lnTo>
                    <a:pt x="436880" y="26670"/>
                  </a:lnTo>
                  <a:lnTo>
                    <a:pt x="455295" y="26670"/>
                  </a:lnTo>
                  <a:lnTo>
                    <a:pt x="456565" y="35560"/>
                  </a:lnTo>
                  <a:cubicBezTo>
                    <a:pt x="458470" y="32385"/>
                    <a:pt x="460375" y="29845"/>
                    <a:pt x="462915" y="28575"/>
                  </a:cubicBezTo>
                  <a:cubicBezTo>
                    <a:pt x="465455" y="26670"/>
                    <a:pt x="467995" y="26035"/>
                    <a:pt x="471170" y="26035"/>
                  </a:cubicBezTo>
                  <a:cubicBezTo>
                    <a:pt x="471805" y="26035"/>
                    <a:pt x="473075" y="26035"/>
                    <a:pt x="473710" y="26035"/>
                  </a:cubicBezTo>
                  <a:cubicBezTo>
                    <a:pt x="474345" y="26035"/>
                    <a:pt x="474980" y="26035"/>
                    <a:pt x="475615" y="26670"/>
                  </a:cubicBezTo>
                  <a:lnTo>
                    <a:pt x="474345" y="36830"/>
                  </a:lnTo>
                  <a:lnTo>
                    <a:pt x="467995" y="36195"/>
                  </a:lnTo>
                  <a:cubicBezTo>
                    <a:pt x="464820" y="36195"/>
                    <a:pt x="462915" y="36830"/>
                    <a:pt x="461010" y="38100"/>
                  </a:cubicBezTo>
                  <a:cubicBezTo>
                    <a:pt x="459105" y="39370"/>
                    <a:pt x="457835" y="41275"/>
                    <a:pt x="456565" y="43815"/>
                  </a:cubicBezTo>
                  <a:lnTo>
                    <a:pt x="456565" y="78105"/>
                  </a:lnTo>
                  <a:lnTo>
                    <a:pt x="465455" y="79375"/>
                  </a:lnTo>
                  <a:lnTo>
                    <a:pt x="465455" y="86360"/>
                  </a:lnTo>
                  <a:lnTo>
                    <a:pt x="436880" y="86360"/>
                  </a:lnTo>
                  <a:lnTo>
                    <a:pt x="436880" y="79375"/>
                  </a:lnTo>
                  <a:lnTo>
                    <a:pt x="445770" y="78105"/>
                  </a:lnTo>
                  <a:lnTo>
                    <a:pt x="445770" y="35560"/>
                  </a:lnTo>
                  <a:lnTo>
                    <a:pt x="436880" y="33655"/>
                  </a:lnTo>
                  <a:close/>
                  <a:moveTo>
                    <a:pt x="411480" y="77470"/>
                  </a:moveTo>
                  <a:cubicBezTo>
                    <a:pt x="409575" y="80645"/>
                    <a:pt x="407035" y="83185"/>
                    <a:pt x="404495" y="85090"/>
                  </a:cubicBezTo>
                  <a:cubicBezTo>
                    <a:pt x="401320" y="86995"/>
                    <a:pt x="398145" y="87630"/>
                    <a:pt x="394335" y="87630"/>
                  </a:cubicBezTo>
                  <a:cubicBezTo>
                    <a:pt x="387985" y="87630"/>
                    <a:pt x="382905" y="85725"/>
                    <a:pt x="379095" y="81280"/>
                  </a:cubicBezTo>
                  <a:cubicBezTo>
                    <a:pt x="375285" y="76835"/>
                    <a:pt x="373380" y="70485"/>
                    <a:pt x="373380" y="61595"/>
                  </a:cubicBezTo>
                  <a:lnTo>
                    <a:pt x="373380" y="34925"/>
                  </a:lnTo>
                  <a:lnTo>
                    <a:pt x="366395" y="33655"/>
                  </a:lnTo>
                  <a:lnTo>
                    <a:pt x="366395" y="26670"/>
                  </a:lnTo>
                  <a:lnTo>
                    <a:pt x="373380" y="26670"/>
                  </a:lnTo>
                  <a:lnTo>
                    <a:pt x="384175" y="26670"/>
                  </a:lnTo>
                  <a:lnTo>
                    <a:pt x="384175" y="61595"/>
                  </a:lnTo>
                  <a:cubicBezTo>
                    <a:pt x="384175" y="67945"/>
                    <a:pt x="384810" y="72390"/>
                    <a:pt x="386715" y="74930"/>
                  </a:cubicBezTo>
                  <a:cubicBezTo>
                    <a:pt x="388620" y="77470"/>
                    <a:pt x="391795" y="78740"/>
                    <a:pt x="395605" y="78740"/>
                  </a:cubicBezTo>
                  <a:cubicBezTo>
                    <a:pt x="399415" y="78740"/>
                    <a:pt x="402590" y="78105"/>
                    <a:pt x="405130" y="76200"/>
                  </a:cubicBezTo>
                  <a:cubicBezTo>
                    <a:pt x="407670" y="74930"/>
                    <a:pt x="409575" y="72390"/>
                    <a:pt x="410845" y="69850"/>
                  </a:cubicBezTo>
                  <a:lnTo>
                    <a:pt x="410845" y="35560"/>
                  </a:lnTo>
                  <a:lnTo>
                    <a:pt x="402590" y="34290"/>
                  </a:lnTo>
                  <a:lnTo>
                    <a:pt x="402590" y="27305"/>
                  </a:lnTo>
                  <a:lnTo>
                    <a:pt x="410845" y="27305"/>
                  </a:lnTo>
                  <a:lnTo>
                    <a:pt x="421640" y="27305"/>
                  </a:lnTo>
                  <a:lnTo>
                    <a:pt x="421640" y="78105"/>
                  </a:lnTo>
                  <a:lnTo>
                    <a:pt x="428625" y="79375"/>
                  </a:lnTo>
                  <a:lnTo>
                    <a:pt x="428625" y="86360"/>
                  </a:lnTo>
                  <a:lnTo>
                    <a:pt x="412115" y="86360"/>
                  </a:lnTo>
                  <a:lnTo>
                    <a:pt x="411480" y="77470"/>
                  </a:lnTo>
                  <a:close/>
                  <a:moveTo>
                    <a:pt x="331470" y="6985"/>
                  </a:moveTo>
                  <a:lnTo>
                    <a:pt x="331470" y="0"/>
                  </a:lnTo>
                  <a:lnTo>
                    <a:pt x="351155" y="0"/>
                  </a:lnTo>
                  <a:lnTo>
                    <a:pt x="351155" y="77470"/>
                  </a:lnTo>
                  <a:lnTo>
                    <a:pt x="360045" y="78740"/>
                  </a:lnTo>
                  <a:lnTo>
                    <a:pt x="360045" y="85725"/>
                  </a:lnTo>
                  <a:lnTo>
                    <a:pt x="331470" y="85725"/>
                  </a:lnTo>
                  <a:lnTo>
                    <a:pt x="331470" y="78740"/>
                  </a:lnTo>
                  <a:lnTo>
                    <a:pt x="340360" y="77470"/>
                  </a:lnTo>
                  <a:lnTo>
                    <a:pt x="340360" y="8890"/>
                  </a:lnTo>
                  <a:lnTo>
                    <a:pt x="331470" y="6985"/>
                  </a:lnTo>
                  <a:close/>
                  <a:moveTo>
                    <a:pt x="292735" y="78105"/>
                  </a:moveTo>
                  <a:cubicBezTo>
                    <a:pt x="296545" y="78105"/>
                    <a:pt x="299720" y="77470"/>
                    <a:pt x="302895" y="75565"/>
                  </a:cubicBezTo>
                  <a:cubicBezTo>
                    <a:pt x="306070" y="73660"/>
                    <a:pt x="307975" y="71755"/>
                    <a:pt x="309245" y="69215"/>
                  </a:cubicBezTo>
                  <a:lnTo>
                    <a:pt x="309245" y="59690"/>
                  </a:lnTo>
                  <a:lnTo>
                    <a:pt x="297815" y="59690"/>
                  </a:lnTo>
                  <a:cubicBezTo>
                    <a:pt x="293370" y="59690"/>
                    <a:pt x="289560" y="60960"/>
                    <a:pt x="287020" y="62865"/>
                  </a:cubicBezTo>
                  <a:cubicBezTo>
                    <a:pt x="284480" y="64770"/>
                    <a:pt x="283210" y="67310"/>
                    <a:pt x="283210" y="70485"/>
                  </a:cubicBezTo>
                  <a:cubicBezTo>
                    <a:pt x="283210" y="73025"/>
                    <a:pt x="283845" y="74930"/>
                    <a:pt x="285750" y="76200"/>
                  </a:cubicBezTo>
                  <a:cubicBezTo>
                    <a:pt x="287020" y="77470"/>
                    <a:pt x="288925" y="78105"/>
                    <a:pt x="292735" y="78105"/>
                  </a:cubicBezTo>
                  <a:close/>
                  <a:moveTo>
                    <a:pt x="309880" y="85725"/>
                  </a:moveTo>
                  <a:cubicBezTo>
                    <a:pt x="309245" y="83820"/>
                    <a:pt x="309245" y="82550"/>
                    <a:pt x="309245" y="81280"/>
                  </a:cubicBezTo>
                  <a:cubicBezTo>
                    <a:pt x="309245" y="80010"/>
                    <a:pt x="309245" y="78740"/>
                    <a:pt x="308610" y="77470"/>
                  </a:cubicBezTo>
                  <a:cubicBezTo>
                    <a:pt x="306705" y="80010"/>
                    <a:pt x="304165" y="82550"/>
                    <a:pt x="300990" y="84455"/>
                  </a:cubicBezTo>
                  <a:cubicBezTo>
                    <a:pt x="297815" y="86360"/>
                    <a:pt x="294640" y="86995"/>
                    <a:pt x="290830" y="86995"/>
                  </a:cubicBezTo>
                  <a:cubicBezTo>
                    <a:pt x="284480" y="86995"/>
                    <a:pt x="280035" y="85725"/>
                    <a:pt x="276860" y="82550"/>
                  </a:cubicBezTo>
                  <a:cubicBezTo>
                    <a:pt x="273685" y="79375"/>
                    <a:pt x="271780" y="75565"/>
                    <a:pt x="271780" y="69850"/>
                  </a:cubicBezTo>
                  <a:cubicBezTo>
                    <a:pt x="271780" y="64135"/>
                    <a:pt x="274320" y="59690"/>
                    <a:pt x="278765" y="56515"/>
                  </a:cubicBezTo>
                  <a:cubicBezTo>
                    <a:pt x="283210" y="53340"/>
                    <a:pt x="289560" y="52070"/>
                    <a:pt x="297815" y="52070"/>
                  </a:cubicBezTo>
                  <a:lnTo>
                    <a:pt x="309245" y="52070"/>
                  </a:lnTo>
                  <a:lnTo>
                    <a:pt x="309245" y="45085"/>
                  </a:lnTo>
                  <a:cubicBezTo>
                    <a:pt x="309245" y="41910"/>
                    <a:pt x="307975" y="38735"/>
                    <a:pt x="306070" y="36830"/>
                  </a:cubicBezTo>
                  <a:cubicBezTo>
                    <a:pt x="304165" y="34925"/>
                    <a:pt x="300990" y="33655"/>
                    <a:pt x="297180" y="33655"/>
                  </a:cubicBezTo>
                  <a:cubicBezTo>
                    <a:pt x="294640" y="33655"/>
                    <a:pt x="292100" y="34290"/>
                    <a:pt x="290195" y="34925"/>
                  </a:cubicBezTo>
                  <a:cubicBezTo>
                    <a:pt x="288290" y="35560"/>
                    <a:pt x="286385" y="36830"/>
                    <a:pt x="285115" y="38100"/>
                  </a:cubicBezTo>
                  <a:lnTo>
                    <a:pt x="283845" y="44450"/>
                  </a:lnTo>
                  <a:lnTo>
                    <a:pt x="275590" y="44450"/>
                  </a:lnTo>
                  <a:lnTo>
                    <a:pt x="275590" y="33020"/>
                  </a:lnTo>
                  <a:cubicBezTo>
                    <a:pt x="278130" y="31115"/>
                    <a:pt x="281305" y="29210"/>
                    <a:pt x="285750" y="27940"/>
                  </a:cubicBezTo>
                  <a:cubicBezTo>
                    <a:pt x="289560" y="26670"/>
                    <a:pt x="294005" y="26035"/>
                    <a:pt x="298450" y="26035"/>
                  </a:cubicBezTo>
                  <a:cubicBezTo>
                    <a:pt x="305435" y="26035"/>
                    <a:pt x="310515" y="27940"/>
                    <a:pt x="314960" y="31115"/>
                  </a:cubicBezTo>
                  <a:cubicBezTo>
                    <a:pt x="319405" y="34290"/>
                    <a:pt x="321310" y="39370"/>
                    <a:pt x="321310" y="45720"/>
                  </a:cubicBezTo>
                  <a:lnTo>
                    <a:pt x="321310" y="74295"/>
                  </a:lnTo>
                  <a:cubicBezTo>
                    <a:pt x="321310" y="74930"/>
                    <a:pt x="321310" y="75565"/>
                    <a:pt x="321310" y="76835"/>
                  </a:cubicBezTo>
                  <a:cubicBezTo>
                    <a:pt x="321310" y="77470"/>
                    <a:pt x="321310" y="78105"/>
                    <a:pt x="321310" y="78740"/>
                  </a:cubicBezTo>
                  <a:lnTo>
                    <a:pt x="325755" y="79375"/>
                  </a:lnTo>
                  <a:lnTo>
                    <a:pt x="325755" y="86360"/>
                  </a:lnTo>
                  <a:lnTo>
                    <a:pt x="309880" y="86360"/>
                  </a:lnTo>
                  <a:close/>
                  <a:moveTo>
                    <a:pt x="217805" y="58420"/>
                  </a:moveTo>
                  <a:cubicBezTo>
                    <a:pt x="217805" y="64135"/>
                    <a:pt x="219075" y="69215"/>
                    <a:pt x="221615" y="73025"/>
                  </a:cubicBezTo>
                  <a:cubicBezTo>
                    <a:pt x="224155" y="76835"/>
                    <a:pt x="227965" y="78740"/>
                    <a:pt x="233045" y="78740"/>
                  </a:cubicBezTo>
                  <a:cubicBezTo>
                    <a:pt x="236220" y="78740"/>
                    <a:pt x="238760" y="78105"/>
                    <a:pt x="241300" y="76200"/>
                  </a:cubicBezTo>
                  <a:cubicBezTo>
                    <a:pt x="243205" y="74930"/>
                    <a:pt x="245110" y="72390"/>
                    <a:pt x="247015" y="69850"/>
                  </a:cubicBezTo>
                  <a:lnTo>
                    <a:pt x="247015" y="42545"/>
                  </a:lnTo>
                  <a:cubicBezTo>
                    <a:pt x="245745" y="40005"/>
                    <a:pt x="243840" y="38100"/>
                    <a:pt x="241300" y="36830"/>
                  </a:cubicBezTo>
                  <a:cubicBezTo>
                    <a:pt x="238760" y="35560"/>
                    <a:pt x="236220" y="34290"/>
                    <a:pt x="233045" y="34290"/>
                  </a:cubicBezTo>
                  <a:cubicBezTo>
                    <a:pt x="227965" y="34290"/>
                    <a:pt x="224155" y="36195"/>
                    <a:pt x="221615" y="40640"/>
                  </a:cubicBezTo>
                  <a:cubicBezTo>
                    <a:pt x="219075" y="45085"/>
                    <a:pt x="217805" y="50800"/>
                    <a:pt x="217805" y="57150"/>
                  </a:cubicBezTo>
                  <a:lnTo>
                    <a:pt x="217805" y="58420"/>
                  </a:lnTo>
                  <a:close/>
                  <a:moveTo>
                    <a:pt x="207010" y="57150"/>
                  </a:moveTo>
                  <a:cubicBezTo>
                    <a:pt x="207010" y="47625"/>
                    <a:pt x="208915" y="40005"/>
                    <a:pt x="213360" y="33655"/>
                  </a:cubicBezTo>
                  <a:cubicBezTo>
                    <a:pt x="217805" y="27940"/>
                    <a:pt x="223520" y="24765"/>
                    <a:pt x="230505" y="24765"/>
                  </a:cubicBezTo>
                  <a:cubicBezTo>
                    <a:pt x="234315" y="24765"/>
                    <a:pt x="237490" y="25400"/>
                    <a:pt x="240665" y="26670"/>
                  </a:cubicBezTo>
                  <a:cubicBezTo>
                    <a:pt x="243205" y="27940"/>
                    <a:pt x="245745" y="30480"/>
                    <a:pt x="247650" y="33020"/>
                  </a:cubicBezTo>
                  <a:lnTo>
                    <a:pt x="248920" y="25400"/>
                  </a:lnTo>
                  <a:lnTo>
                    <a:pt x="257810" y="25400"/>
                  </a:lnTo>
                  <a:lnTo>
                    <a:pt x="257810" y="84455"/>
                  </a:lnTo>
                  <a:cubicBezTo>
                    <a:pt x="257810" y="92075"/>
                    <a:pt x="255905" y="98425"/>
                    <a:pt x="251460" y="102870"/>
                  </a:cubicBezTo>
                  <a:cubicBezTo>
                    <a:pt x="247015" y="107315"/>
                    <a:pt x="241300" y="109220"/>
                    <a:pt x="233045" y="109220"/>
                  </a:cubicBezTo>
                  <a:cubicBezTo>
                    <a:pt x="229870" y="109220"/>
                    <a:pt x="227330" y="108585"/>
                    <a:pt x="223520" y="107950"/>
                  </a:cubicBezTo>
                  <a:cubicBezTo>
                    <a:pt x="220345" y="107315"/>
                    <a:pt x="217170" y="106045"/>
                    <a:pt x="214630" y="104775"/>
                  </a:cubicBezTo>
                  <a:lnTo>
                    <a:pt x="217170" y="96520"/>
                  </a:lnTo>
                  <a:cubicBezTo>
                    <a:pt x="219075" y="97790"/>
                    <a:pt x="221615" y="98425"/>
                    <a:pt x="224155" y="99060"/>
                  </a:cubicBezTo>
                  <a:cubicBezTo>
                    <a:pt x="226695" y="99695"/>
                    <a:pt x="229870" y="100330"/>
                    <a:pt x="232410" y="100330"/>
                  </a:cubicBezTo>
                  <a:cubicBezTo>
                    <a:pt x="237490" y="100330"/>
                    <a:pt x="240665" y="99060"/>
                    <a:pt x="243205" y="96520"/>
                  </a:cubicBezTo>
                  <a:cubicBezTo>
                    <a:pt x="245745" y="93980"/>
                    <a:pt x="246380" y="90170"/>
                    <a:pt x="246380" y="85090"/>
                  </a:cubicBezTo>
                  <a:lnTo>
                    <a:pt x="246380" y="79375"/>
                  </a:lnTo>
                  <a:cubicBezTo>
                    <a:pt x="244475" y="81915"/>
                    <a:pt x="241935" y="83820"/>
                    <a:pt x="239395" y="85090"/>
                  </a:cubicBezTo>
                  <a:cubicBezTo>
                    <a:pt x="236855" y="86360"/>
                    <a:pt x="233680" y="86995"/>
                    <a:pt x="229870" y="86995"/>
                  </a:cubicBezTo>
                  <a:cubicBezTo>
                    <a:pt x="222250" y="86995"/>
                    <a:pt x="216535" y="84455"/>
                    <a:pt x="212725" y="79375"/>
                  </a:cubicBezTo>
                  <a:cubicBezTo>
                    <a:pt x="208280" y="74295"/>
                    <a:pt x="206375" y="67310"/>
                    <a:pt x="206375" y="58420"/>
                  </a:cubicBezTo>
                  <a:lnTo>
                    <a:pt x="206375" y="57150"/>
                  </a:lnTo>
                  <a:close/>
                  <a:moveTo>
                    <a:pt x="133350" y="79375"/>
                  </a:moveTo>
                  <a:lnTo>
                    <a:pt x="142240" y="78105"/>
                  </a:lnTo>
                  <a:lnTo>
                    <a:pt x="142240" y="35560"/>
                  </a:lnTo>
                  <a:lnTo>
                    <a:pt x="133350" y="34290"/>
                  </a:lnTo>
                  <a:lnTo>
                    <a:pt x="133350" y="27305"/>
                  </a:lnTo>
                  <a:lnTo>
                    <a:pt x="151765" y="27305"/>
                  </a:lnTo>
                  <a:lnTo>
                    <a:pt x="152400" y="36195"/>
                  </a:lnTo>
                  <a:cubicBezTo>
                    <a:pt x="154305" y="33020"/>
                    <a:pt x="156845" y="30480"/>
                    <a:pt x="160020" y="28575"/>
                  </a:cubicBezTo>
                  <a:cubicBezTo>
                    <a:pt x="163195" y="26670"/>
                    <a:pt x="166370" y="26035"/>
                    <a:pt x="170180" y="26035"/>
                  </a:cubicBezTo>
                  <a:cubicBezTo>
                    <a:pt x="176530" y="26035"/>
                    <a:pt x="181610" y="27940"/>
                    <a:pt x="184785" y="31750"/>
                  </a:cubicBezTo>
                  <a:cubicBezTo>
                    <a:pt x="188595" y="35560"/>
                    <a:pt x="189865" y="41275"/>
                    <a:pt x="189865" y="48895"/>
                  </a:cubicBezTo>
                  <a:lnTo>
                    <a:pt x="189865" y="78105"/>
                  </a:lnTo>
                  <a:lnTo>
                    <a:pt x="198755" y="79375"/>
                  </a:lnTo>
                  <a:lnTo>
                    <a:pt x="198755" y="86360"/>
                  </a:lnTo>
                  <a:lnTo>
                    <a:pt x="170180" y="86360"/>
                  </a:lnTo>
                  <a:lnTo>
                    <a:pt x="170180" y="79375"/>
                  </a:lnTo>
                  <a:lnTo>
                    <a:pt x="179070" y="78105"/>
                  </a:lnTo>
                  <a:lnTo>
                    <a:pt x="179070" y="48895"/>
                  </a:lnTo>
                  <a:cubicBezTo>
                    <a:pt x="179070" y="43815"/>
                    <a:pt x="177800" y="40005"/>
                    <a:pt x="175895" y="37465"/>
                  </a:cubicBezTo>
                  <a:cubicBezTo>
                    <a:pt x="173990" y="35560"/>
                    <a:pt x="170815" y="34290"/>
                    <a:pt x="166370" y="34290"/>
                  </a:cubicBezTo>
                  <a:cubicBezTo>
                    <a:pt x="163195" y="34290"/>
                    <a:pt x="160655" y="34925"/>
                    <a:pt x="158115" y="36830"/>
                  </a:cubicBezTo>
                  <a:cubicBezTo>
                    <a:pt x="155575" y="38100"/>
                    <a:pt x="153670" y="40640"/>
                    <a:pt x="152400" y="43180"/>
                  </a:cubicBezTo>
                  <a:lnTo>
                    <a:pt x="152400" y="78105"/>
                  </a:lnTo>
                  <a:lnTo>
                    <a:pt x="161290" y="79375"/>
                  </a:lnTo>
                  <a:lnTo>
                    <a:pt x="161290" y="86360"/>
                  </a:lnTo>
                  <a:lnTo>
                    <a:pt x="132715" y="86360"/>
                  </a:lnTo>
                  <a:lnTo>
                    <a:pt x="132715" y="79375"/>
                  </a:lnTo>
                  <a:close/>
                  <a:moveTo>
                    <a:pt x="100330" y="33655"/>
                  </a:moveTo>
                  <a:cubicBezTo>
                    <a:pt x="96520" y="33655"/>
                    <a:pt x="93345" y="34925"/>
                    <a:pt x="90805" y="38100"/>
                  </a:cubicBezTo>
                  <a:cubicBezTo>
                    <a:pt x="88265" y="41275"/>
                    <a:pt x="86360" y="45085"/>
                    <a:pt x="86360" y="49530"/>
                  </a:cubicBezTo>
                  <a:lnTo>
                    <a:pt x="86360" y="49530"/>
                  </a:lnTo>
                  <a:lnTo>
                    <a:pt x="113665" y="49530"/>
                  </a:lnTo>
                  <a:lnTo>
                    <a:pt x="113665" y="48260"/>
                  </a:lnTo>
                  <a:cubicBezTo>
                    <a:pt x="113665" y="43815"/>
                    <a:pt x="112395" y="40640"/>
                    <a:pt x="110490" y="37465"/>
                  </a:cubicBezTo>
                  <a:cubicBezTo>
                    <a:pt x="107950" y="35560"/>
                    <a:pt x="104775" y="33655"/>
                    <a:pt x="100330" y="33655"/>
                  </a:cubicBezTo>
                  <a:close/>
                  <a:moveTo>
                    <a:pt x="101600" y="86995"/>
                  </a:moveTo>
                  <a:cubicBezTo>
                    <a:pt x="93345" y="86995"/>
                    <a:pt x="86995" y="84455"/>
                    <a:pt x="81915" y="78740"/>
                  </a:cubicBezTo>
                  <a:cubicBezTo>
                    <a:pt x="76835" y="73025"/>
                    <a:pt x="74295" y="66040"/>
                    <a:pt x="74295" y="57150"/>
                  </a:cubicBezTo>
                  <a:lnTo>
                    <a:pt x="74295" y="54610"/>
                  </a:lnTo>
                  <a:cubicBezTo>
                    <a:pt x="74295" y="46355"/>
                    <a:pt x="76835" y="39370"/>
                    <a:pt x="81915" y="33655"/>
                  </a:cubicBezTo>
                  <a:cubicBezTo>
                    <a:pt x="86995" y="27940"/>
                    <a:pt x="92710" y="25400"/>
                    <a:pt x="99695" y="25400"/>
                  </a:cubicBezTo>
                  <a:cubicBezTo>
                    <a:pt x="107950" y="25400"/>
                    <a:pt x="113665" y="27940"/>
                    <a:pt x="118110" y="32385"/>
                  </a:cubicBezTo>
                  <a:cubicBezTo>
                    <a:pt x="122555" y="37465"/>
                    <a:pt x="124460" y="43815"/>
                    <a:pt x="124460" y="52070"/>
                  </a:cubicBezTo>
                  <a:lnTo>
                    <a:pt x="124460" y="59055"/>
                  </a:lnTo>
                  <a:lnTo>
                    <a:pt x="85725" y="59055"/>
                  </a:lnTo>
                  <a:lnTo>
                    <a:pt x="85725" y="59055"/>
                  </a:lnTo>
                  <a:cubicBezTo>
                    <a:pt x="85725" y="64770"/>
                    <a:pt x="86995" y="69215"/>
                    <a:pt x="90170" y="73025"/>
                  </a:cubicBezTo>
                  <a:cubicBezTo>
                    <a:pt x="92710" y="76835"/>
                    <a:pt x="97155" y="78740"/>
                    <a:pt x="101600" y="78740"/>
                  </a:cubicBezTo>
                  <a:cubicBezTo>
                    <a:pt x="105410" y="78740"/>
                    <a:pt x="108585" y="78105"/>
                    <a:pt x="111125" y="77470"/>
                  </a:cubicBezTo>
                  <a:cubicBezTo>
                    <a:pt x="113665" y="76200"/>
                    <a:pt x="116205" y="74930"/>
                    <a:pt x="118110" y="73025"/>
                  </a:cubicBezTo>
                  <a:lnTo>
                    <a:pt x="122555" y="80010"/>
                  </a:lnTo>
                  <a:cubicBezTo>
                    <a:pt x="120650" y="81915"/>
                    <a:pt x="117475" y="83820"/>
                    <a:pt x="114300" y="85090"/>
                  </a:cubicBezTo>
                  <a:cubicBezTo>
                    <a:pt x="111125" y="86360"/>
                    <a:pt x="106680" y="86995"/>
                    <a:pt x="101600" y="86995"/>
                  </a:cubicBezTo>
                  <a:close/>
                  <a:moveTo>
                    <a:pt x="836930" y="78105"/>
                  </a:moveTo>
                  <a:cubicBezTo>
                    <a:pt x="840740" y="78105"/>
                    <a:pt x="843915" y="77470"/>
                    <a:pt x="847090" y="75565"/>
                  </a:cubicBezTo>
                  <a:cubicBezTo>
                    <a:pt x="850265" y="73660"/>
                    <a:pt x="852170" y="71755"/>
                    <a:pt x="853440" y="69215"/>
                  </a:cubicBezTo>
                  <a:lnTo>
                    <a:pt x="853440" y="59690"/>
                  </a:lnTo>
                  <a:lnTo>
                    <a:pt x="842010" y="59690"/>
                  </a:lnTo>
                  <a:cubicBezTo>
                    <a:pt x="837565" y="59690"/>
                    <a:pt x="833755" y="60960"/>
                    <a:pt x="831215" y="62865"/>
                  </a:cubicBezTo>
                  <a:cubicBezTo>
                    <a:pt x="828675" y="64770"/>
                    <a:pt x="827405" y="67310"/>
                    <a:pt x="827405" y="70485"/>
                  </a:cubicBezTo>
                  <a:cubicBezTo>
                    <a:pt x="827405" y="73025"/>
                    <a:pt x="828040" y="74930"/>
                    <a:pt x="829945" y="76200"/>
                  </a:cubicBezTo>
                  <a:cubicBezTo>
                    <a:pt x="831215" y="77470"/>
                    <a:pt x="833755" y="78105"/>
                    <a:pt x="836930" y="78105"/>
                  </a:cubicBezTo>
                  <a:close/>
                  <a:moveTo>
                    <a:pt x="854710" y="85725"/>
                  </a:moveTo>
                  <a:cubicBezTo>
                    <a:pt x="854075" y="83820"/>
                    <a:pt x="854075" y="82550"/>
                    <a:pt x="854075" y="81280"/>
                  </a:cubicBezTo>
                  <a:cubicBezTo>
                    <a:pt x="854075" y="80010"/>
                    <a:pt x="854075" y="78740"/>
                    <a:pt x="853440" y="77470"/>
                  </a:cubicBezTo>
                  <a:cubicBezTo>
                    <a:pt x="851535" y="80010"/>
                    <a:pt x="848995" y="82550"/>
                    <a:pt x="845820" y="84455"/>
                  </a:cubicBezTo>
                  <a:cubicBezTo>
                    <a:pt x="842645" y="86360"/>
                    <a:pt x="839470" y="86995"/>
                    <a:pt x="835660" y="86995"/>
                  </a:cubicBezTo>
                  <a:cubicBezTo>
                    <a:pt x="829310" y="86995"/>
                    <a:pt x="824865" y="85725"/>
                    <a:pt x="821690" y="82550"/>
                  </a:cubicBezTo>
                  <a:cubicBezTo>
                    <a:pt x="818515" y="79375"/>
                    <a:pt x="816610" y="75565"/>
                    <a:pt x="816610" y="69850"/>
                  </a:cubicBezTo>
                  <a:cubicBezTo>
                    <a:pt x="816610" y="64135"/>
                    <a:pt x="819150" y="59690"/>
                    <a:pt x="823595" y="56515"/>
                  </a:cubicBezTo>
                  <a:cubicBezTo>
                    <a:pt x="828040" y="53340"/>
                    <a:pt x="834390" y="52070"/>
                    <a:pt x="842645" y="52070"/>
                  </a:cubicBezTo>
                  <a:lnTo>
                    <a:pt x="854075" y="52070"/>
                  </a:lnTo>
                  <a:lnTo>
                    <a:pt x="854075" y="45085"/>
                  </a:lnTo>
                  <a:cubicBezTo>
                    <a:pt x="854075" y="41910"/>
                    <a:pt x="852805" y="38735"/>
                    <a:pt x="850900" y="36830"/>
                  </a:cubicBezTo>
                  <a:cubicBezTo>
                    <a:pt x="848995" y="34925"/>
                    <a:pt x="845820" y="33655"/>
                    <a:pt x="842010" y="33655"/>
                  </a:cubicBezTo>
                  <a:cubicBezTo>
                    <a:pt x="839470" y="33655"/>
                    <a:pt x="836930" y="34290"/>
                    <a:pt x="835025" y="34925"/>
                  </a:cubicBezTo>
                  <a:cubicBezTo>
                    <a:pt x="833120" y="35560"/>
                    <a:pt x="831215" y="36830"/>
                    <a:pt x="829945" y="38100"/>
                  </a:cubicBezTo>
                  <a:lnTo>
                    <a:pt x="828675" y="44450"/>
                  </a:lnTo>
                  <a:lnTo>
                    <a:pt x="820420" y="44450"/>
                  </a:lnTo>
                  <a:lnTo>
                    <a:pt x="820420" y="33020"/>
                  </a:lnTo>
                  <a:cubicBezTo>
                    <a:pt x="822960" y="31115"/>
                    <a:pt x="826135" y="29210"/>
                    <a:pt x="830580" y="27940"/>
                  </a:cubicBezTo>
                  <a:cubicBezTo>
                    <a:pt x="834390" y="26670"/>
                    <a:pt x="838835" y="26035"/>
                    <a:pt x="843280" y="26035"/>
                  </a:cubicBezTo>
                  <a:cubicBezTo>
                    <a:pt x="850265" y="26035"/>
                    <a:pt x="855345" y="27940"/>
                    <a:pt x="859790" y="31115"/>
                  </a:cubicBezTo>
                  <a:cubicBezTo>
                    <a:pt x="864235" y="34290"/>
                    <a:pt x="866140" y="39370"/>
                    <a:pt x="866140" y="45720"/>
                  </a:cubicBezTo>
                  <a:lnTo>
                    <a:pt x="866140" y="74295"/>
                  </a:lnTo>
                  <a:cubicBezTo>
                    <a:pt x="866140" y="74930"/>
                    <a:pt x="866140" y="75565"/>
                    <a:pt x="866140" y="76835"/>
                  </a:cubicBezTo>
                  <a:cubicBezTo>
                    <a:pt x="866140" y="77470"/>
                    <a:pt x="866140" y="78105"/>
                    <a:pt x="866140" y="78740"/>
                  </a:cubicBezTo>
                  <a:lnTo>
                    <a:pt x="870585" y="79375"/>
                  </a:lnTo>
                  <a:lnTo>
                    <a:pt x="870585" y="86360"/>
                  </a:lnTo>
                  <a:lnTo>
                    <a:pt x="854710" y="86360"/>
                  </a:lnTo>
                  <a:close/>
                  <a:moveTo>
                    <a:pt x="798195" y="11430"/>
                  </a:moveTo>
                  <a:lnTo>
                    <a:pt x="787400" y="11430"/>
                  </a:lnTo>
                  <a:lnTo>
                    <a:pt x="787400" y="635"/>
                  </a:lnTo>
                  <a:lnTo>
                    <a:pt x="798195" y="635"/>
                  </a:lnTo>
                  <a:lnTo>
                    <a:pt x="798195" y="11430"/>
                  </a:lnTo>
                  <a:close/>
                  <a:moveTo>
                    <a:pt x="778510" y="79375"/>
                  </a:moveTo>
                  <a:lnTo>
                    <a:pt x="787400" y="78105"/>
                  </a:lnTo>
                  <a:lnTo>
                    <a:pt x="787400" y="35560"/>
                  </a:lnTo>
                  <a:lnTo>
                    <a:pt x="778510" y="34290"/>
                  </a:lnTo>
                  <a:lnTo>
                    <a:pt x="778510" y="27305"/>
                  </a:lnTo>
                  <a:lnTo>
                    <a:pt x="798195" y="27305"/>
                  </a:lnTo>
                  <a:lnTo>
                    <a:pt x="798195" y="78105"/>
                  </a:lnTo>
                  <a:lnTo>
                    <a:pt x="807085" y="79375"/>
                  </a:lnTo>
                  <a:lnTo>
                    <a:pt x="807085" y="86360"/>
                  </a:lnTo>
                  <a:lnTo>
                    <a:pt x="778510" y="86360"/>
                  </a:lnTo>
                  <a:lnTo>
                    <a:pt x="778510" y="79375"/>
                  </a:lnTo>
                  <a:close/>
                  <a:moveTo>
                    <a:pt x="721995" y="58420"/>
                  </a:moveTo>
                  <a:cubicBezTo>
                    <a:pt x="721995" y="64135"/>
                    <a:pt x="723265" y="69215"/>
                    <a:pt x="725805" y="73025"/>
                  </a:cubicBezTo>
                  <a:cubicBezTo>
                    <a:pt x="728345" y="76835"/>
                    <a:pt x="732155" y="78740"/>
                    <a:pt x="737235" y="78740"/>
                  </a:cubicBezTo>
                  <a:cubicBezTo>
                    <a:pt x="740410" y="78740"/>
                    <a:pt x="742950" y="78105"/>
                    <a:pt x="745490" y="76835"/>
                  </a:cubicBezTo>
                  <a:cubicBezTo>
                    <a:pt x="747395" y="75565"/>
                    <a:pt x="749300" y="73025"/>
                    <a:pt x="751205" y="70485"/>
                  </a:cubicBezTo>
                  <a:lnTo>
                    <a:pt x="751205" y="42545"/>
                  </a:lnTo>
                  <a:cubicBezTo>
                    <a:pt x="749935" y="40005"/>
                    <a:pt x="748030" y="38100"/>
                    <a:pt x="745490" y="36830"/>
                  </a:cubicBezTo>
                  <a:cubicBezTo>
                    <a:pt x="742950" y="35560"/>
                    <a:pt x="740410" y="34925"/>
                    <a:pt x="737235" y="34925"/>
                  </a:cubicBezTo>
                  <a:cubicBezTo>
                    <a:pt x="732155" y="34925"/>
                    <a:pt x="728345" y="36830"/>
                    <a:pt x="725805" y="41275"/>
                  </a:cubicBezTo>
                  <a:cubicBezTo>
                    <a:pt x="723265" y="45720"/>
                    <a:pt x="721995" y="51435"/>
                    <a:pt x="721995" y="57785"/>
                  </a:cubicBezTo>
                  <a:lnTo>
                    <a:pt x="721995" y="58420"/>
                  </a:lnTo>
                  <a:close/>
                  <a:moveTo>
                    <a:pt x="751205" y="78740"/>
                  </a:moveTo>
                  <a:cubicBezTo>
                    <a:pt x="749300" y="81280"/>
                    <a:pt x="746760" y="83820"/>
                    <a:pt x="744220" y="85090"/>
                  </a:cubicBezTo>
                  <a:cubicBezTo>
                    <a:pt x="741680" y="86360"/>
                    <a:pt x="737870" y="86995"/>
                    <a:pt x="734695" y="86995"/>
                  </a:cubicBezTo>
                  <a:cubicBezTo>
                    <a:pt x="727710" y="86995"/>
                    <a:pt x="721995" y="84455"/>
                    <a:pt x="717550" y="79375"/>
                  </a:cubicBezTo>
                  <a:cubicBezTo>
                    <a:pt x="713740" y="74295"/>
                    <a:pt x="711200" y="67310"/>
                    <a:pt x="711200" y="58420"/>
                  </a:cubicBezTo>
                  <a:lnTo>
                    <a:pt x="711200" y="57150"/>
                  </a:lnTo>
                  <a:cubicBezTo>
                    <a:pt x="711200" y="47625"/>
                    <a:pt x="713105" y="40005"/>
                    <a:pt x="717550" y="33655"/>
                  </a:cubicBezTo>
                  <a:cubicBezTo>
                    <a:pt x="721360" y="27940"/>
                    <a:pt x="727075" y="24765"/>
                    <a:pt x="734695" y="24765"/>
                  </a:cubicBezTo>
                  <a:cubicBezTo>
                    <a:pt x="738505" y="24765"/>
                    <a:pt x="741045" y="25400"/>
                    <a:pt x="744220" y="26670"/>
                  </a:cubicBezTo>
                  <a:cubicBezTo>
                    <a:pt x="746760" y="27940"/>
                    <a:pt x="749300" y="29845"/>
                    <a:pt x="751205" y="32385"/>
                  </a:cubicBezTo>
                  <a:lnTo>
                    <a:pt x="751205" y="8255"/>
                  </a:lnTo>
                  <a:lnTo>
                    <a:pt x="742315" y="6985"/>
                  </a:lnTo>
                  <a:lnTo>
                    <a:pt x="742315" y="0"/>
                  </a:lnTo>
                  <a:lnTo>
                    <a:pt x="751205" y="0"/>
                  </a:lnTo>
                  <a:lnTo>
                    <a:pt x="762000" y="0"/>
                  </a:lnTo>
                  <a:lnTo>
                    <a:pt x="762000" y="77470"/>
                  </a:lnTo>
                  <a:lnTo>
                    <a:pt x="770890" y="78740"/>
                  </a:lnTo>
                  <a:lnTo>
                    <a:pt x="770890" y="85725"/>
                  </a:lnTo>
                  <a:lnTo>
                    <a:pt x="752475" y="85725"/>
                  </a:lnTo>
                  <a:lnTo>
                    <a:pt x="751205" y="78740"/>
                  </a:lnTo>
                  <a:close/>
                  <a:moveTo>
                    <a:pt x="637540" y="79375"/>
                  </a:moveTo>
                  <a:lnTo>
                    <a:pt x="646430" y="78105"/>
                  </a:lnTo>
                  <a:lnTo>
                    <a:pt x="646430" y="35560"/>
                  </a:lnTo>
                  <a:lnTo>
                    <a:pt x="637540" y="34290"/>
                  </a:lnTo>
                  <a:lnTo>
                    <a:pt x="637540" y="27305"/>
                  </a:lnTo>
                  <a:lnTo>
                    <a:pt x="655955" y="27305"/>
                  </a:lnTo>
                  <a:lnTo>
                    <a:pt x="656590" y="36195"/>
                  </a:lnTo>
                  <a:cubicBezTo>
                    <a:pt x="658495" y="33020"/>
                    <a:pt x="661035" y="30480"/>
                    <a:pt x="664210" y="28575"/>
                  </a:cubicBezTo>
                  <a:cubicBezTo>
                    <a:pt x="667385" y="26670"/>
                    <a:pt x="670560" y="26035"/>
                    <a:pt x="674370" y="26035"/>
                  </a:cubicBezTo>
                  <a:cubicBezTo>
                    <a:pt x="680720" y="26035"/>
                    <a:pt x="685800" y="27940"/>
                    <a:pt x="688975" y="31750"/>
                  </a:cubicBezTo>
                  <a:cubicBezTo>
                    <a:pt x="692785" y="35560"/>
                    <a:pt x="694055" y="41275"/>
                    <a:pt x="694055" y="48895"/>
                  </a:cubicBezTo>
                  <a:lnTo>
                    <a:pt x="694055" y="78105"/>
                  </a:lnTo>
                  <a:lnTo>
                    <a:pt x="702945" y="79375"/>
                  </a:lnTo>
                  <a:lnTo>
                    <a:pt x="702945" y="86360"/>
                  </a:lnTo>
                  <a:lnTo>
                    <a:pt x="674370" y="86360"/>
                  </a:lnTo>
                  <a:lnTo>
                    <a:pt x="674370" y="79375"/>
                  </a:lnTo>
                  <a:lnTo>
                    <a:pt x="683260" y="78105"/>
                  </a:lnTo>
                  <a:lnTo>
                    <a:pt x="683260" y="48895"/>
                  </a:lnTo>
                  <a:cubicBezTo>
                    <a:pt x="683260" y="43815"/>
                    <a:pt x="681990" y="40005"/>
                    <a:pt x="680085" y="37465"/>
                  </a:cubicBezTo>
                  <a:cubicBezTo>
                    <a:pt x="678180" y="35560"/>
                    <a:pt x="675005" y="34290"/>
                    <a:pt x="670560" y="34290"/>
                  </a:cubicBezTo>
                  <a:cubicBezTo>
                    <a:pt x="667385" y="34290"/>
                    <a:pt x="664845" y="34925"/>
                    <a:pt x="662305" y="36830"/>
                  </a:cubicBezTo>
                  <a:cubicBezTo>
                    <a:pt x="659765" y="38100"/>
                    <a:pt x="657860" y="40640"/>
                    <a:pt x="656590" y="43180"/>
                  </a:cubicBezTo>
                  <a:lnTo>
                    <a:pt x="656590" y="78105"/>
                  </a:lnTo>
                  <a:lnTo>
                    <a:pt x="665480" y="79375"/>
                  </a:lnTo>
                  <a:lnTo>
                    <a:pt x="665480" y="86360"/>
                  </a:lnTo>
                  <a:lnTo>
                    <a:pt x="636905" y="86360"/>
                  </a:lnTo>
                  <a:lnTo>
                    <a:pt x="636905" y="79375"/>
                  </a:lnTo>
                  <a:close/>
                  <a:moveTo>
                    <a:pt x="601345" y="12700"/>
                  </a:moveTo>
                  <a:lnTo>
                    <a:pt x="601345" y="5715"/>
                  </a:lnTo>
                  <a:lnTo>
                    <a:pt x="629920" y="5715"/>
                  </a:lnTo>
                  <a:lnTo>
                    <a:pt x="629920" y="12700"/>
                  </a:lnTo>
                  <a:lnTo>
                    <a:pt x="621030" y="13970"/>
                  </a:lnTo>
                  <a:lnTo>
                    <a:pt x="621030" y="76835"/>
                  </a:lnTo>
                  <a:lnTo>
                    <a:pt x="629920" y="78105"/>
                  </a:lnTo>
                  <a:lnTo>
                    <a:pt x="629920" y="85090"/>
                  </a:lnTo>
                  <a:lnTo>
                    <a:pt x="601345" y="85090"/>
                  </a:lnTo>
                  <a:lnTo>
                    <a:pt x="601345" y="78105"/>
                  </a:lnTo>
                  <a:lnTo>
                    <a:pt x="610235" y="76835"/>
                  </a:lnTo>
                  <a:lnTo>
                    <a:pt x="610235" y="13970"/>
                  </a:lnTo>
                  <a:lnTo>
                    <a:pt x="601345" y="12700"/>
                  </a:lnTo>
                  <a:close/>
                  <a:moveTo>
                    <a:pt x="564515" y="81915"/>
                  </a:moveTo>
                  <a:cubicBezTo>
                    <a:pt x="564515" y="85725"/>
                    <a:pt x="563880" y="89535"/>
                    <a:pt x="561975" y="93345"/>
                  </a:cubicBezTo>
                  <a:cubicBezTo>
                    <a:pt x="560070" y="97155"/>
                    <a:pt x="557530" y="100330"/>
                    <a:pt x="554990" y="102870"/>
                  </a:cubicBezTo>
                  <a:lnTo>
                    <a:pt x="548640" y="99060"/>
                  </a:lnTo>
                  <a:cubicBezTo>
                    <a:pt x="550545" y="96520"/>
                    <a:pt x="551815" y="93980"/>
                    <a:pt x="552450" y="90805"/>
                  </a:cubicBezTo>
                  <a:cubicBezTo>
                    <a:pt x="553085" y="88265"/>
                    <a:pt x="553720" y="85090"/>
                    <a:pt x="553720" y="81915"/>
                  </a:cubicBezTo>
                  <a:lnTo>
                    <a:pt x="553720" y="73660"/>
                  </a:lnTo>
                  <a:lnTo>
                    <a:pt x="564515" y="73660"/>
                  </a:lnTo>
                  <a:lnTo>
                    <a:pt x="564515" y="81915"/>
                  </a:lnTo>
                  <a:close/>
                  <a:moveTo>
                    <a:pt x="19685" y="40005"/>
                  </a:moveTo>
                  <a:lnTo>
                    <a:pt x="38100" y="40005"/>
                  </a:lnTo>
                  <a:cubicBezTo>
                    <a:pt x="41910" y="40005"/>
                    <a:pt x="45085" y="38735"/>
                    <a:pt x="47625" y="36830"/>
                  </a:cubicBezTo>
                  <a:cubicBezTo>
                    <a:pt x="50165" y="34925"/>
                    <a:pt x="51435" y="31750"/>
                    <a:pt x="51435" y="27940"/>
                  </a:cubicBezTo>
                  <a:cubicBezTo>
                    <a:pt x="51435" y="23495"/>
                    <a:pt x="50165" y="20320"/>
                    <a:pt x="47625" y="18415"/>
                  </a:cubicBezTo>
                  <a:cubicBezTo>
                    <a:pt x="45085" y="16510"/>
                    <a:pt x="41275" y="15240"/>
                    <a:pt x="35560" y="15240"/>
                  </a:cubicBezTo>
                  <a:lnTo>
                    <a:pt x="20320" y="15240"/>
                  </a:lnTo>
                  <a:lnTo>
                    <a:pt x="20320" y="40005"/>
                  </a:lnTo>
                  <a:close/>
                  <a:moveTo>
                    <a:pt x="19685" y="48260"/>
                  </a:moveTo>
                  <a:lnTo>
                    <a:pt x="19685" y="77470"/>
                  </a:lnTo>
                  <a:lnTo>
                    <a:pt x="38100" y="77470"/>
                  </a:lnTo>
                  <a:cubicBezTo>
                    <a:pt x="43180" y="77470"/>
                    <a:pt x="46990" y="76200"/>
                    <a:pt x="49530" y="73660"/>
                  </a:cubicBezTo>
                  <a:cubicBezTo>
                    <a:pt x="52070" y="71120"/>
                    <a:pt x="53340" y="67945"/>
                    <a:pt x="53340" y="63500"/>
                  </a:cubicBezTo>
                  <a:cubicBezTo>
                    <a:pt x="53340" y="59055"/>
                    <a:pt x="52070" y="55245"/>
                    <a:pt x="50165" y="52705"/>
                  </a:cubicBezTo>
                  <a:cubicBezTo>
                    <a:pt x="47625" y="50165"/>
                    <a:pt x="44450" y="48895"/>
                    <a:pt x="39370" y="48895"/>
                  </a:cubicBezTo>
                  <a:lnTo>
                    <a:pt x="19685" y="48895"/>
                  </a:lnTo>
                  <a:close/>
                  <a:moveTo>
                    <a:pt x="34925" y="5715"/>
                  </a:moveTo>
                  <a:cubicBezTo>
                    <a:pt x="43180" y="5715"/>
                    <a:pt x="49530" y="7620"/>
                    <a:pt x="54610" y="11430"/>
                  </a:cubicBezTo>
                  <a:cubicBezTo>
                    <a:pt x="59055" y="15240"/>
                    <a:pt x="61595" y="20320"/>
                    <a:pt x="61595" y="27940"/>
                  </a:cubicBezTo>
                  <a:cubicBezTo>
                    <a:pt x="61595" y="31750"/>
                    <a:pt x="60325" y="34925"/>
                    <a:pt x="58420" y="37465"/>
                  </a:cubicBezTo>
                  <a:cubicBezTo>
                    <a:pt x="55880" y="40005"/>
                    <a:pt x="53340" y="42545"/>
                    <a:pt x="49530" y="43815"/>
                  </a:cubicBezTo>
                  <a:cubicBezTo>
                    <a:pt x="54610" y="45085"/>
                    <a:pt x="58420" y="46990"/>
                    <a:pt x="60960" y="50800"/>
                  </a:cubicBezTo>
                  <a:cubicBezTo>
                    <a:pt x="63500" y="54610"/>
                    <a:pt x="65405" y="59055"/>
                    <a:pt x="65405" y="63500"/>
                  </a:cubicBezTo>
                  <a:cubicBezTo>
                    <a:pt x="65405" y="71120"/>
                    <a:pt x="62865" y="76200"/>
                    <a:pt x="58420" y="80010"/>
                  </a:cubicBezTo>
                  <a:cubicBezTo>
                    <a:pt x="53340" y="83820"/>
                    <a:pt x="46990" y="85725"/>
                    <a:pt x="38735" y="85725"/>
                  </a:cubicBezTo>
                  <a:lnTo>
                    <a:pt x="0" y="85725"/>
                  </a:lnTo>
                  <a:lnTo>
                    <a:pt x="0" y="78740"/>
                  </a:lnTo>
                  <a:lnTo>
                    <a:pt x="8890" y="77470"/>
                  </a:lnTo>
                  <a:lnTo>
                    <a:pt x="8890" y="14605"/>
                  </a:lnTo>
                  <a:lnTo>
                    <a:pt x="0" y="13335"/>
                  </a:lnTo>
                  <a:lnTo>
                    <a:pt x="0" y="6350"/>
                  </a:lnTo>
                  <a:lnTo>
                    <a:pt x="8890" y="6350"/>
                  </a:lnTo>
                  <a:lnTo>
                    <a:pt x="34925" y="635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xmlns="" id="{9668A649-5881-FFBB-5635-682F626881C1}"/>
                </a:ext>
              </a:extLst>
            </p:cNvPr>
            <p:cNvSpPr/>
            <p:nvPr/>
          </p:nvSpPr>
          <p:spPr>
            <a:xfrm>
              <a:off x="9177655" y="452119"/>
              <a:ext cx="205104" cy="179070"/>
            </a:xfrm>
            <a:custGeom>
              <a:avLst/>
              <a:gdLst>
                <a:gd name="connsiteX0" fmla="*/ 0 w 205104"/>
                <a:gd name="connsiteY0" fmla="*/ 89535 h 179070"/>
                <a:gd name="connsiteX1" fmla="*/ 89535 w 205104"/>
                <a:gd name="connsiteY1" fmla="*/ 179070 h 179070"/>
                <a:gd name="connsiteX2" fmla="*/ 205105 w 205104"/>
                <a:gd name="connsiteY2" fmla="*/ 64135 h 179070"/>
                <a:gd name="connsiteX3" fmla="*/ 179070 w 205104"/>
                <a:gd name="connsiteY3" fmla="*/ 38100 h 179070"/>
                <a:gd name="connsiteX4" fmla="*/ 89535 w 205104"/>
                <a:gd name="connsiteY4" fmla="*/ 127635 h 179070"/>
                <a:gd name="connsiteX5" fmla="*/ 51435 w 205104"/>
                <a:gd name="connsiteY5" fmla="*/ 89535 h 179070"/>
                <a:gd name="connsiteX6" fmla="*/ 89535 w 205104"/>
                <a:gd name="connsiteY6" fmla="*/ 50800 h 179070"/>
                <a:gd name="connsiteX7" fmla="*/ 114935 w 205104"/>
                <a:gd name="connsiteY7" fmla="*/ 76835 h 179070"/>
                <a:gd name="connsiteX8" fmla="*/ 140970 w 205104"/>
                <a:gd name="connsiteY8" fmla="*/ 50800 h 179070"/>
                <a:gd name="connsiteX9" fmla="*/ 89535 w 205104"/>
                <a:gd name="connsiteY9" fmla="*/ 0 h 179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5104" h="179070">
                  <a:moveTo>
                    <a:pt x="0" y="89535"/>
                  </a:moveTo>
                  <a:lnTo>
                    <a:pt x="89535" y="179070"/>
                  </a:lnTo>
                  <a:lnTo>
                    <a:pt x="205105" y="64135"/>
                  </a:lnTo>
                  <a:lnTo>
                    <a:pt x="179070" y="38100"/>
                  </a:lnTo>
                  <a:lnTo>
                    <a:pt x="89535" y="127635"/>
                  </a:lnTo>
                  <a:lnTo>
                    <a:pt x="51435" y="89535"/>
                  </a:lnTo>
                  <a:lnTo>
                    <a:pt x="89535" y="50800"/>
                  </a:lnTo>
                  <a:lnTo>
                    <a:pt x="114935" y="76835"/>
                  </a:lnTo>
                  <a:lnTo>
                    <a:pt x="140970" y="50800"/>
                  </a:lnTo>
                  <a:lnTo>
                    <a:pt x="89535" y="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xmlns="" id="{17F72253-52B9-3DB4-F832-6203D06381C7}"/>
                </a:ext>
              </a:extLst>
            </p:cNvPr>
            <p:cNvSpPr/>
            <p:nvPr/>
          </p:nvSpPr>
          <p:spPr>
            <a:xfrm>
              <a:off x="9536430" y="452119"/>
              <a:ext cx="204469" cy="179070"/>
            </a:xfrm>
            <a:custGeom>
              <a:avLst/>
              <a:gdLst>
                <a:gd name="connsiteX0" fmla="*/ 204470 w 204469"/>
                <a:gd name="connsiteY0" fmla="*/ 89535 h 179070"/>
                <a:gd name="connsiteX1" fmla="*/ 114935 w 204469"/>
                <a:gd name="connsiteY1" fmla="*/ 179070 h 179070"/>
                <a:gd name="connsiteX2" fmla="*/ 63500 w 204469"/>
                <a:gd name="connsiteY2" fmla="*/ 128270 h 179070"/>
                <a:gd name="connsiteX3" fmla="*/ 89535 w 204469"/>
                <a:gd name="connsiteY3" fmla="*/ 102235 h 179070"/>
                <a:gd name="connsiteX4" fmla="*/ 114935 w 204469"/>
                <a:gd name="connsiteY4" fmla="*/ 128270 h 179070"/>
                <a:gd name="connsiteX5" fmla="*/ 153670 w 204469"/>
                <a:gd name="connsiteY5" fmla="*/ 89535 h 179070"/>
                <a:gd name="connsiteX6" fmla="*/ 114935 w 204469"/>
                <a:gd name="connsiteY6" fmla="*/ 50800 h 179070"/>
                <a:gd name="connsiteX7" fmla="*/ 25400 w 204469"/>
                <a:gd name="connsiteY7" fmla="*/ 140970 h 179070"/>
                <a:gd name="connsiteX8" fmla="*/ 0 w 204469"/>
                <a:gd name="connsiteY8" fmla="*/ 114935 h 179070"/>
                <a:gd name="connsiteX9" fmla="*/ 114935 w 204469"/>
                <a:gd name="connsiteY9" fmla="*/ 0 h 179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4469" h="179070">
                  <a:moveTo>
                    <a:pt x="204470" y="89535"/>
                  </a:moveTo>
                  <a:lnTo>
                    <a:pt x="114935" y="179070"/>
                  </a:lnTo>
                  <a:lnTo>
                    <a:pt x="63500" y="128270"/>
                  </a:lnTo>
                  <a:lnTo>
                    <a:pt x="89535" y="102235"/>
                  </a:lnTo>
                  <a:lnTo>
                    <a:pt x="114935" y="128270"/>
                  </a:lnTo>
                  <a:lnTo>
                    <a:pt x="153670" y="89535"/>
                  </a:lnTo>
                  <a:lnTo>
                    <a:pt x="114935" y="50800"/>
                  </a:lnTo>
                  <a:lnTo>
                    <a:pt x="25400" y="140970"/>
                  </a:lnTo>
                  <a:lnTo>
                    <a:pt x="0" y="114935"/>
                  </a:lnTo>
                  <a:lnTo>
                    <a:pt x="114935" y="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xmlns="" id="{9371E860-5E78-3790-9FEE-CFC7CFE6116C}"/>
                </a:ext>
              </a:extLst>
            </p:cNvPr>
            <p:cNvSpPr/>
            <p:nvPr/>
          </p:nvSpPr>
          <p:spPr>
            <a:xfrm>
              <a:off x="9305925" y="323850"/>
              <a:ext cx="140334" cy="205105"/>
            </a:xfrm>
            <a:custGeom>
              <a:avLst/>
              <a:gdLst>
                <a:gd name="connsiteX0" fmla="*/ 0 w 140334"/>
                <a:gd name="connsiteY0" fmla="*/ 89535 h 205105"/>
                <a:gd name="connsiteX1" fmla="*/ 89535 w 140334"/>
                <a:gd name="connsiteY1" fmla="*/ 0 h 205105"/>
                <a:gd name="connsiteX2" fmla="*/ 140335 w 140334"/>
                <a:gd name="connsiteY2" fmla="*/ 51435 h 205105"/>
                <a:gd name="connsiteX3" fmla="*/ 114935 w 140334"/>
                <a:gd name="connsiteY3" fmla="*/ 76835 h 205105"/>
                <a:gd name="connsiteX4" fmla="*/ 89535 w 140334"/>
                <a:gd name="connsiteY4" fmla="*/ 51435 h 205105"/>
                <a:gd name="connsiteX5" fmla="*/ 50800 w 140334"/>
                <a:gd name="connsiteY5" fmla="*/ 89535 h 205105"/>
                <a:gd name="connsiteX6" fmla="*/ 140335 w 140334"/>
                <a:gd name="connsiteY6" fmla="*/ 179070 h 205105"/>
                <a:gd name="connsiteX7" fmla="*/ 114935 w 140334"/>
                <a:gd name="connsiteY7" fmla="*/ 205105 h 205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0334" h="205105">
                  <a:moveTo>
                    <a:pt x="0" y="89535"/>
                  </a:moveTo>
                  <a:lnTo>
                    <a:pt x="89535" y="0"/>
                  </a:lnTo>
                  <a:lnTo>
                    <a:pt x="140335" y="51435"/>
                  </a:lnTo>
                  <a:lnTo>
                    <a:pt x="114935" y="76835"/>
                  </a:lnTo>
                  <a:lnTo>
                    <a:pt x="89535" y="51435"/>
                  </a:lnTo>
                  <a:lnTo>
                    <a:pt x="50800" y="89535"/>
                  </a:lnTo>
                  <a:lnTo>
                    <a:pt x="140335" y="179070"/>
                  </a:lnTo>
                  <a:lnTo>
                    <a:pt x="114935" y="205105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xmlns="" id="{0395FECB-E72C-A99E-B938-5FEE354325F5}"/>
                </a:ext>
              </a:extLst>
            </p:cNvPr>
            <p:cNvSpPr/>
            <p:nvPr/>
          </p:nvSpPr>
          <p:spPr>
            <a:xfrm>
              <a:off x="9472294" y="554355"/>
              <a:ext cx="140970" cy="205104"/>
            </a:xfrm>
            <a:custGeom>
              <a:avLst/>
              <a:gdLst>
                <a:gd name="connsiteX0" fmla="*/ 140970 w 140970"/>
                <a:gd name="connsiteY0" fmla="*/ 115570 h 205104"/>
                <a:gd name="connsiteX1" fmla="*/ 50800 w 140970"/>
                <a:gd name="connsiteY1" fmla="*/ 205105 h 205104"/>
                <a:gd name="connsiteX2" fmla="*/ 0 w 140970"/>
                <a:gd name="connsiteY2" fmla="*/ 153670 h 205104"/>
                <a:gd name="connsiteX3" fmla="*/ 25400 w 140970"/>
                <a:gd name="connsiteY3" fmla="*/ 128270 h 205104"/>
                <a:gd name="connsiteX4" fmla="*/ 50800 w 140970"/>
                <a:gd name="connsiteY4" fmla="*/ 153670 h 205104"/>
                <a:gd name="connsiteX5" fmla="*/ 89536 w 140970"/>
                <a:gd name="connsiteY5" fmla="*/ 115570 h 205104"/>
                <a:gd name="connsiteX6" fmla="*/ 0 w 140970"/>
                <a:gd name="connsiteY6" fmla="*/ 25400 h 205104"/>
                <a:gd name="connsiteX7" fmla="*/ 25400 w 140970"/>
                <a:gd name="connsiteY7" fmla="*/ 0 h 205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0970" h="205104">
                  <a:moveTo>
                    <a:pt x="140970" y="115570"/>
                  </a:moveTo>
                  <a:lnTo>
                    <a:pt x="50800" y="205105"/>
                  </a:lnTo>
                  <a:lnTo>
                    <a:pt x="0" y="153670"/>
                  </a:lnTo>
                  <a:lnTo>
                    <a:pt x="25400" y="128270"/>
                  </a:lnTo>
                  <a:lnTo>
                    <a:pt x="50800" y="153670"/>
                  </a:lnTo>
                  <a:lnTo>
                    <a:pt x="89536" y="115570"/>
                  </a:lnTo>
                  <a:lnTo>
                    <a:pt x="0" y="25400"/>
                  </a:lnTo>
                  <a:lnTo>
                    <a:pt x="25400" y="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xmlns="" id="{8B2276DF-784B-BC7E-6792-514C9B202683}"/>
                </a:ext>
              </a:extLst>
            </p:cNvPr>
            <p:cNvSpPr/>
            <p:nvPr/>
          </p:nvSpPr>
          <p:spPr>
            <a:xfrm>
              <a:off x="9408159" y="323850"/>
              <a:ext cx="205105" cy="205105"/>
            </a:xfrm>
            <a:custGeom>
              <a:avLst/>
              <a:gdLst>
                <a:gd name="connsiteX0" fmla="*/ 0 w 205105"/>
                <a:gd name="connsiteY0" fmla="*/ 114935 h 205105"/>
                <a:gd name="connsiteX1" fmla="*/ 25400 w 205105"/>
                <a:gd name="connsiteY1" fmla="*/ 140970 h 205105"/>
                <a:gd name="connsiteX2" fmla="*/ 51435 w 205105"/>
                <a:gd name="connsiteY2" fmla="*/ 114935 h 205105"/>
                <a:gd name="connsiteX3" fmla="*/ 140970 w 205105"/>
                <a:gd name="connsiteY3" fmla="*/ 205105 h 205105"/>
                <a:gd name="connsiteX4" fmla="*/ 166370 w 205105"/>
                <a:gd name="connsiteY4" fmla="*/ 179070 h 205105"/>
                <a:gd name="connsiteX5" fmla="*/ 76835 w 205105"/>
                <a:gd name="connsiteY5" fmla="*/ 89535 h 205105"/>
                <a:gd name="connsiteX6" fmla="*/ 114935 w 205105"/>
                <a:gd name="connsiteY6" fmla="*/ 51435 h 205105"/>
                <a:gd name="connsiteX7" fmla="*/ 153670 w 205105"/>
                <a:gd name="connsiteY7" fmla="*/ 89535 h 205105"/>
                <a:gd name="connsiteX8" fmla="*/ 128270 w 205105"/>
                <a:gd name="connsiteY8" fmla="*/ 114935 h 205105"/>
                <a:gd name="connsiteX9" fmla="*/ 153670 w 205105"/>
                <a:gd name="connsiteY9" fmla="*/ 140970 h 205105"/>
                <a:gd name="connsiteX10" fmla="*/ 205105 w 205105"/>
                <a:gd name="connsiteY10" fmla="*/ 89535 h 205105"/>
                <a:gd name="connsiteX11" fmla="*/ 114935 w 205105"/>
                <a:gd name="connsiteY11" fmla="*/ 0 h 205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5105" h="205105">
                  <a:moveTo>
                    <a:pt x="0" y="114935"/>
                  </a:moveTo>
                  <a:lnTo>
                    <a:pt x="25400" y="140970"/>
                  </a:lnTo>
                  <a:lnTo>
                    <a:pt x="51435" y="114935"/>
                  </a:lnTo>
                  <a:lnTo>
                    <a:pt x="140970" y="205105"/>
                  </a:lnTo>
                  <a:lnTo>
                    <a:pt x="166370" y="179070"/>
                  </a:lnTo>
                  <a:lnTo>
                    <a:pt x="76835" y="89535"/>
                  </a:lnTo>
                  <a:lnTo>
                    <a:pt x="114935" y="51435"/>
                  </a:lnTo>
                  <a:lnTo>
                    <a:pt x="153670" y="89535"/>
                  </a:lnTo>
                  <a:lnTo>
                    <a:pt x="128270" y="114935"/>
                  </a:lnTo>
                  <a:lnTo>
                    <a:pt x="153670" y="140970"/>
                  </a:lnTo>
                  <a:lnTo>
                    <a:pt x="205105" y="89535"/>
                  </a:lnTo>
                  <a:lnTo>
                    <a:pt x="114935" y="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xmlns="" id="{4A39B7D2-2E38-138A-6BED-7759B53C9E27}"/>
                </a:ext>
              </a:extLst>
            </p:cNvPr>
            <p:cNvSpPr/>
            <p:nvPr/>
          </p:nvSpPr>
          <p:spPr>
            <a:xfrm>
              <a:off x="9305925" y="554355"/>
              <a:ext cx="204469" cy="205104"/>
            </a:xfrm>
            <a:custGeom>
              <a:avLst/>
              <a:gdLst>
                <a:gd name="connsiteX0" fmla="*/ 153670 w 204469"/>
                <a:gd name="connsiteY0" fmla="*/ 89535 h 205104"/>
                <a:gd name="connsiteX1" fmla="*/ 63500 w 204469"/>
                <a:gd name="connsiteY1" fmla="*/ 0 h 205104"/>
                <a:gd name="connsiteX2" fmla="*/ 38100 w 204469"/>
                <a:gd name="connsiteY2" fmla="*/ 25400 h 205104"/>
                <a:gd name="connsiteX3" fmla="*/ 127635 w 204469"/>
                <a:gd name="connsiteY3" fmla="*/ 115570 h 205104"/>
                <a:gd name="connsiteX4" fmla="*/ 89535 w 204469"/>
                <a:gd name="connsiteY4" fmla="*/ 153670 h 205104"/>
                <a:gd name="connsiteX5" fmla="*/ 50800 w 204469"/>
                <a:gd name="connsiteY5" fmla="*/ 115570 h 205104"/>
                <a:gd name="connsiteX6" fmla="*/ 76835 w 204469"/>
                <a:gd name="connsiteY6" fmla="*/ 89535 h 205104"/>
                <a:gd name="connsiteX7" fmla="*/ 50800 w 204469"/>
                <a:gd name="connsiteY7" fmla="*/ 64135 h 205104"/>
                <a:gd name="connsiteX8" fmla="*/ 0 w 204469"/>
                <a:gd name="connsiteY8" fmla="*/ 115570 h 205104"/>
                <a:gd name="connsiteX9" fmla="*/ 89535 w 204469"/>
                <a:gd name="connsiteY9" fmla="*/ 205105 h 205104"/>
                <a:gd name="connsiteX10" fmla="*/ 204470 w 204469"/>
                <a:gd name="connsiteY10" fmla="*/ 89535 h 205104"/>
                <a:gd name="connsiteX11" fmla="*/ 179070 w 204469"/>
                <a:gd name="connsiteY11" fmla="*/ 64135 h 205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4469" h="205104">
                  <a:moveTo>
                    <a:pt x="153670" y="89535"/>
                  </a:moveTo>
                  <a:lnTo>
                    <a:pt x="63500" y="0"/>
                  </a:lnTo>
                  <a:lnTo>
                    <a:pt x="38100" y="25400"/>
                  </a:lnTo>
                  <a:lnTo>
                    <a:pt x="127635" y="115570"/>
                  </a:lnTo>
                  <a:lnTo>
                    <a:pt x="89535" y="153670"/>
                  </a:lnTo>
                  <a:lnTo>
                    <a:pt x="50800" y="115570"/>
                  </a:lnTo>
                  <a:lnTo>
                    <a:pt x="76835" y="89535"/>
                  </a:lnTo>
                  <a:lnTo>
                    <a:pt x="50800" y="64135"/>
                  </a:lnTo>
                  <a:lnTo>
                    <a:pt x="0" y="115570"/>
                  </a:lnTo>
                  <a:lnTo>
                    <a:pt x="89535" y="205105"/>
                  </a:lnTo>
                  <a:lnTo>
                    <a:pt x="204470" y="89535"/>
                  </a:lnTo>
                  <a:lnTo>
                    <a:pt x="179070" y="64135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xmlns="" id="{BEE7D855-65E1-E4F1-BF38-202FD04E1FAC}"/>
                </a:ext>
              </a:extLst>
            </p:cNvPr>
            <p:cNvSpPr/>
            <p:nvPr/>
          </p:nvSpPr>
          <p:spPr>
            <a:xfrm rot="-2697569">
              <a:off x="9404889" y="523542"/>
              <a:ext cx="108583" cy="36194"/>
            </a:xfrm>
            <a:custGeom>
              <a:avLst/>
              <a:gdLst>
                <a:gd name="connsiteX0" fmla="*/ 0 w 108583"/>
                <a:gd name="connsiteY0" fmla="*/ 0 h 36194"/>
                <a:gd name="connsiteX1" fmla="*/ 108584 w 108583"/>
                <a:gd name="connsiteY1" fmla="*/ 0 h 36194"/>
                <a:gd name="connsiteX2" fmla="*/ 108584 w 108583"/>
                <a:gd name="connsiteY2" fmla="*/ 36195 h 36194"/>
                <a:gd name="connsiteX3" fmla="*/ 0 w 108583"/>
                <a:gd name="connsiteY3" fmla="*/ 36195 h 36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583" h="36194">
                  <a:moveTo>
                    <a:pt x="0" y="0"/>
                  </a:moveTo>
                  <a:lnTo>
                    <a:pt x="108584" y="0"/>
                  </a:lnTo>
                  <a:lnTo>
                    <a:pt x="108584" y="36195"/>
                  </a:lnTo>
                  <a:lnTo>
                    <a:pt x="0" y="36195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xmlns="" id="{B6F9DC79-6DD4-4D6A-D8F4-8A0856C88A56}"/>
                </a:ext>
              </a:extLst>
            </p:cNvPr>
            <p:cNvSpPr/>
            <p:nvPr/>
          </p:nvSpPr>
          <p:spPr>
            <a:xfrm rot="-2698542">
              <a:off x="9432319" y="270974"/>
              <a:ext cx="54609" cy="54609"/>
            </a:xfrm>
            <a:custGeom>
              <a:avLst/>
              <a:gdLst>
                <a:gd name="connsiteX0" fmla="*/ 0 w 54609"/>
                <a:gd name="connsiteY0" fmla="*/ 0 h 54609"/>
                <a:gd name="connsiteX1" fmla="*/ 54609 w 54609"/>
                <a:gd name="connsiteY1" fmla="*/ 0 h 54609"/>
                <a:gd name="connsiteX2" fmla="*/ 54609 w 54609"/>
                <a:gd name="connsiteY2" fmla="*/ 54609 h 54609"/>
                <a:gd name="connsiteX3" fmla="*/ 0 w 54609"/>
                <a:gd name="connsiteY3" fmla="*/ 54609 h 54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609" h="54609">
                  <a:moveTo>
                    <a:pt x="0" y="0"/>
                  </a:moveTo>
                  <a:lnTo>
                    <a:pt x="54609" y="0"/>
                  </a:lnTo>
                  <a:lnTo>
                    <a:pt x="54609" y="54609"/>
                  </a:lnTo>
                  <a:lnTo>
                    <a:pt x="0" y="54609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xmlns="" id="{A798E916-4181-21CC-848E-E637966BEDE7}"/>
                </a:ext>
              </a:extLst>
            </p:cNvPr>
            <p:cNvSpPr/>
            <p:nvPr/>
          </p:nvSpPr>
          <p:spPr>
            <a:xfrm>
              <a:off x="9420859" y="746759"/>
              <a:ext cx="76834" cy="76834"/>
            </a:xfrm>
            <a:custGeom>
              <a:avLst/>
              <a:gdLst>
                <a:gd name="connsiteX0" fmla="*/ 0 w 76834"/>
                <a:gd name="connsiteY0" fmla="*/ 38100 h 76834"/>
                <a:gd name="connsiteX1" fmla="*/ 38735 w 76834"/>
                <a:gd name="connsiteY1" fmla="*/ 76835 h 76834"/>
                <a:gd name="connsiteX2" fmla="*/ 76835 w 76834"/>
                <a:gd name="connsiteY2" fmla="*/ 38100 h 76834"/>
                <a:gd name="connsiteX3" fmla="*/ 38735 w 76834"/>
                <a:gd name="connsiteY3" fmla="*/ 0 h 76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834" h="76834">
                  <a:moveTo>
                    <a:pt x="0" y="38100"/>
                  </a:moveTo>
                  <a:lnTo>
                    <a:pt x="38735" y="76835"/>
                  </a:lnTo>
                  <a:lnTo>
                    <a:pt x="76835" y="38100"/>
                  </a:lnTo>
                  <a:lnTo>
                    <a:pt x="38735" y="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xmlns="" id="{72E56FED-8542-57E8-818F-D712DC37DF0B}"/>
                </a:ext>
              </a:extLst>
            </p:cNvPr>
            <p:cNvSpPr/>
            <p:nvPr/>
          </p:nvSpPr>
          <p:spPr>
            <a:xfrm>
              <a:off x="9937115" y="260350"/>
              <a:ext cx="253365" cy="277494"/>
            </a:xfrm>
            <a:custGeom>
              <a:avLst/>
              <a:gdLst>
                <a:gd name="connsiteX0" fmla="*/ 156210 w 253365"/>
                <a:gd name="connsiteY0" fmla="*/ 120650 h 277494"/>
                <a:gd name="connsiteX1" fmla="*/ 173355 w 253365"/>
                <a:gd name="connsiteY1" fmla="*/ 117475 h 277494"/>
                <a:gd name="connsiteX2" fmla="*/ 178435 w 253365"/>
                <a:gd name="connsiteY2" fmla="*/ 79375 h 277494"/>
                <a:gd name="connsiteX3" fmla="*/ 173355 w 253365"/>
                <a:gd name="connsiteY3" fmla="*/ 40640 h 277494"/>
                <a:gd name="connsiteX4" fmla="*/ 156210 w 253365"/>
                <a:gd name="connsiteY4" fmla="*/ 37465 h 277494"/>
                <a:gd name="connsiteX5" fmla="*/ 81280 w 253365"/>
                <a:gd name="connsiteY5" fmla="*/ 37465 h 277494"/>
                <a:gd name="connsiteX6" fmla="*/ 81280 w 253365"/>
                <a:gd name="connsiteY6" fmla="*/ 120650 h 277494"/>
                <a:gd name="connsiteX7" fmla="*/ 156210 w 253365"/>
                <a:gd name="connsiteY7" fmla="*/ 120650 h 277494"/>
                <a:gd name="connsiteX8" fmla="*/ 221615 w 253365"/>
                <a:gd name="connsiteY8" fmla="*/ 238760 h 277494"/>
                <a:gd name="connsiteX9" fmla="*/ 253365 w 253365"/>
                <a:gd name="connsiteY9" fmla="*/ 238760 h 277494"/>
                <a:gd name="connsiteX10" fmla="*/ 253365 w 253365"/>
                <a:gd name="connsiteY10" fmla="*/ 277495 h 277494"/>
                <a:gd name="connsiteX11" fmla="*/ 213360 w 253365"/>
                <a:gd name="connsiteY11" fmla="*/ 277495 h 277494"/>
                <a:gd name="connsiteX12" fmla="*/ 186055 w 253365"/>
                <a:gd name="connsiteY12" fmla="*/ 269875 h 277494"/>
                <a:gd name="connsiteX13" fmla="*/ 175260 w 253365"/>
                <a:gd name="connsiteY13" fmla="*/ 198120 h 277494"/>
                <a:gd name="connsiteX14" fmla="*/ 166370 w 253365"/>
                <a:gd name="connsiteY14" fmla="*/ 163830 h 277494"/>
                <a:gd name="connsiteX15" fmla="*/ 139065 w 253365"/>
                <a:gd name="connsiteY15" fmla="*/ 156210 h 277494"/>
                <a:gd name="connsiteX16" fmla="*/ 80010 w 253365"/>
                <a:gd name="connsiteY16" fmla="*/ 156210 h 277494"/>
                <a:gd name="connsiteX17" fmla="*/ 80010 w 253365"/>
                <a:gd name="connsiteY17" fmla="*/ 239395 h 277494"/>
                <a:gd name="connsiteX18" fmla="*/ 118110 w 253365"/>
                <a:gd name="connsiteY18" fmla="*/ 239395 h 277494"/>
                <a:gd name="connsiteX19" fmla="*/ 118110 w 253365"/>
                <a:gd name="connsiteY19" fmla="*/ 276860 h 277494"/>
                <a:gd name="connsiteX20" fmla="*/ 0 w 253365"/>
                <a:gd name="connsiteY20" fmla="*/ 276860 h 277494"/>
                <a:gd name="connsiteX21" fmla="*/ 0 w 253365"/>
                <a:gd name="connsiteY21" fmla="*/ 239395 h 277494"/>
                <a:gd name="connsiteX22" fmla="*/ 37465 w 253365"/>
                <a:gd name="connsiteY22" fmla="*/ 239395 h 277494"/>
                <a:gd name="connsiteX23" fmla="*/ 37465 w 253365"/>
                <a:gd name="connsiteY23" fmla="*/ 37465 h 277494"/>
                <a:gd name="connsiteX24" fmla="*/ 0 w 253365"/>
                <a:gd name="connsiteY24" fmla="*/ 37465 h 277494"/>
                <a:gd name="connsiteX25" fmla="*/ 0 w 253365"/>
                <a:gd name="connsiteY25" fmla="*/ 0 h 277494"/>
                <a:gd name="connsiteX26" fmla="*/ 168910 w 253365"/>
                <a:gd name="connsiteY26" fmla="*/ 0 h 277494"/>
                <a:gd name="connsiteX27" fmla="*/ 207645 w 253365"/>
                <a:gd name="connsiteY27" fmla="*/ 11430 h 277494"/>
                <a:gd name="connsiteX28" fmla="*/ 222885 w 253365"/>
                <a:gd name="connsiteY28" fmla="*/ 77470 h 277494"/>
                <a:gd name="connsiteX29" fmla="*/ 179705 w 253365"/>
                <a:gd name="connsiteY29" fmla="*/ 140335 h 277494"/>
                <a:gd name="connsiteX30" fmla="*/ 179705 w 253365"/>
                <a:gd name="connsiteY30" fmla="*/ 140970 h 277494"/>
                <a:gd name="connsiteX31" fmla="*/ 219075 w 253365"/>
                <a:gd name="connsiteY31" fmla="*/ 198120 h 277494"/>
                <a:gd name="connsiteX32" fmla="*/ 221615 w 253365"/>
                <a:gd name="connsiteY32" fmla="*/ 238760 h 277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53365" h="277494">
                  <a:moveTo>
                    <a:pt x="156210" y="120650"/>
                  </a:moveTo>
                  <a:cubicBezTo>
                    <a:pt x="167640" y="120650"/>
                    <a:pt x="171450" y="119380"/>
                    <a:pt x="173355" y="117475"/>
                  </a:cubicBezTo>
                  <a:cubicBezTo>
                    <a:pt x="177165" y="113665"/>
                    <a:pt x="178435" y="107950"/>
                    <a:pt x="178435" y="79375"/>
                  </a:cubicBezTo>
                  <a:cubicBezTo>
                    <a:pt x="178435" y="50800"/>
                    <a:pt x="177165" y="43815"/>
                    <a:pt x="173355" y="40640"/>
                  </a:cubicBezTo>
                  <a:cubicBezTo>
                    <a:pt x="171450" y="38735"/>
                    <a:pt x="167640" y="37465"/>
                    <a:pt x="156210" y="37465"/>
                  </a:cubicBezTo>
                  <a:lnTo>
                    <a:pt x="81280" y="37465"/>
                  </a:lnTo>
                  <a:lnTo>
                    <a:pt x="81280" y="120650"/>
                  </a:lnTo>
                  <a:lnTo>
                    <a:pt x="156210" y="120650"/>
                  </a:lnTo>
                  <a:close/>
                  <a:moveTo>
                    <a:pt x="221615" y="238760"/>
                  </a:moveTo>
                  <a:lnTo>
                    <a:pt x="253365" y="238760"/>
                  </a:lnTo>
                  <a:lnTo>
                    <a:pt x="253365" y="277495"/>
                  </a:lnTo>
                  <a:lnTo>
                    <a:pt x="213360" y="277495"/>
                  </a:lnTo>
                  <a:cubicBezTo>
                    <a:pt x="196850" y="277495"/>
                    <a:pt x="190500" y="274955"/>
                    <a:pt x="186055" y="269875"/>
                  </a:cubicBezTo>
                  <a:cubicBezTo>
                    <a:pt x="180340" y="264160"/>
                    <a:pt x="177165" y="253365"/>
                    <a:pt x="175260" y="198120"/>
                  </a:cubicBezTo>
                  <a:cubicBezTo>
                    <a:pt x="174625" y="175895"/>
                    <a:pt x="171450" y="168910"/>
                    <a:pt x="166370" y="163830"/>
                  </a:cubicBezTo>
                  <a:cubicBezTo>
                    <a:pt x="160020" y="157480"/>
                    <a:pt x="153035" y="156210"/>
                    <a:pt x="139065" y="156210"/>
                  </a:cubicBezTo>
                  <a:lnTo>
                    <a:pt x="80010" y="156210"/>
                  </a:lnTo>
                  <a:lnTo>
                    <a:pt x="80010" y="239395"/>
                  </a:lnTo>
                  <a:lnTo>
                    <a:pt x="118110" y="239395"/>
                  </a:lnTo>
                  <a:lnTo>
                    <a:pt x="118110" y="276860"/>
                  </a:lnTo>
                  <a:lnTo>
                    <a:pt x="0" y="276860"/>
                  </a:lnTo>
                  <a:lnTo>
                    <a:pt x="0" y="239395"/>
                  </a:lnTo>
                  <a:lnTo>
                    <a:pt x="37465" y="239395"/>
                  </a:lnTo>
                  <a:lnTo>
                    <a:pt x="37465" y="37465"/>
                  </a:lnTo>
                  <a:lnTo>
                    <a:pt x="0" y="37465"/>
                  </a:lnTo>
                  <a:lnTo>
                    <a:pt x="0" y="0"/>
                  </a:lnTo>
                  <a:lnTo>
                    <a:pt x="168910" y="0"/>
                  </a:lnTo>
                  <a:cubicBezTo>
                    <a:pt x="187325" y="0"/>
                    <a:pt x="199390" y="3175"/>
                    <a:pt x="207645" y="11430"/>
                  </a:cubicBezTo>
                  <a:cubicBezTo>
                    <a:pt x="218440" y="22225"/>
                    <a:pt x="222885" y="35560"/>
                    <a:pt x="222885" y="77470"/>
                  </a:cubicBezTo>
                  <a:cubicBezTo>
                    <a:pt x="222885" y="126365"/>
                    <a:pt x="211455" y="135890"/>
                    <a:pt x="179705" y="140335"/>
                  </a:cubicBezTo>
                  <a:lnTo>
                    <a:pt x="179705" y="140970"/>
                  </a:lnTo>
                  <a:cubicBezTo>
                    <a:pt x="208915" y="146685"/>
                    <a:pt x="217170" y="157480"/>
                    <a:pt x="219075" y="198120"/>
                  </a:cubicBezTo>
                  <a:cubicBezTo>
                    <a:pt x="220345" y="210185"/>
                    <a:pt x="220980" y="226695"/>
                    <a:pt x="221615" y="238760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xmlns="" id="{ED97EF35-3441-3F12-1975-CA20F761DCEF}"/>
                </a:ext>
              </a:extLst>
            </p:cNvPr>
            <p:cNvSpPr/>
            <p:nvPr/>
          </p:nvSpPr>
          <p:spPr>
            <a:xfrm>
              <a:off x="10222230" y="259715"/>
              <a:ext cx="220344" cy="278129"/>
            </a:xfrm>
            <a:custGeom>
              <a:avLst/>
              <a:gdLst>
                <a:gd name="connsiteX0" fmla="*/ 0 w 220344"/>
                <a:gd name="connsiteY0" fmla="*/ 0 h 278129"/>
                <a:gd name="connsiteX1" fmla="*/ 0 w 220344"/>
                <a:gd name="connsiteY1" fmla="*/ 38100 h 278129"/>
                <a:gd name="connsiteX2" fmla="*/ 36830 w 220344"/>
                <a:gd name="connsiteY2" fmla="*/ 38100 h 278129"/>
                <a:gd name="connsiteX3" fmla="*/ 36830 w 220344"/>
                <a:gd name="connsiteY3" fmla="*/ 240665 h 278129"/>
                <a:gd name="connsiteX4" fmla="*/ 0 w 220344"/>
                <a:gd name="connsiteY4" fmla="*/ 240665 h 278129"/>
                <a:gd name="connsiteX5" fmla="*/ 0 w 220344"/>
                <a:gd name="connsiteY5" fmla="*/ 278130 h 278129"/>
                <a:gd name="connsiteX6" fmla="*/ 220345 w 220344"/>
                <a:gd name="connsiteY6" fmla="*/ 278130 h 278129"/>
                <a:gd name="connsiteX7" fmla="*/ 220345 w 220344"/>
                <a:gd name="connsiteY7" fmla="*/ 188595 h 278129"/>
                <a:gd name="connsiteX8" fmla="*/ 179070 w 220344"/>
                <a:gd name="connsiteY8" fmla="*/ 188595 h 278129"/>
                <a:gd name="connsiteX9" fmla="*/ 179070 w 220344"/>
                <a:gd name="connsiteY9" fmla="*/ 240665 h 278129"/>
                <a:gd name="connsiteX10" fmla="*/ 79375 w 220344"/>
                <a:gd name="connsiteY10" fmla="*/ 240665 h 278129"/>
                <a:gd name="connsiteX11" fmla="*/ 79375 w 220344"/>
                <a:gd name="connsiteY11" fmla="*/ 152400 h 278129"/>
                <a:gd name="connsiteX12" fmla="*/ 154305 w 220344"/>
                <a:gd name="connsiteY12" fmla="*/ 152400 h 278129"/>
                <a:gd name="connsiteX13" fmla="*/ 154305 w 220344"/>
                <a:gd name="connsiteY13" fmla="*/ 115570 h 278129"/>
                <a:gd name="connsiteX14" fmla="*/ 79375 w 220344"/>
                <a:gd name="connsiteY14" fmla="*/ 115570 h 278129"/>
                <a:gd name="connsiteX15" fmla="*/ 79375 w 220344"/>
                <a:gd name="connsiteY15" fmla="*/ 38100 h 278129"/>
                <a:gd name="connsiteX16" fmla="*/ 175895 w 220344"/>
                <a:gd name="connsiteY16" fmla="*/ 38100 h 278129"/>
                <a:gd name="connsiteX17" fmla="*/ 175895 w 220344"/>
                <a:gd name="connsiteY17" fmla="*/ 83820 h 278129"/>
                <a:gd name="connsiteX18" fmla="*/ 217805 w 220344"/>
                <a:gd name="connsiteY18" fmla="*/ 83820 h 278129"/>
                <a:gd name="connsiteX19" fmla="*/ 217805 w 220344"/>
                <a:gd name="connsiteY19" fmla="*/ 0 h 2781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20344" h="278129">
                  <a:moveTo>
                    <a:pt x="0" y="0"/>
                  </a:moveTo>
                  <a:lnTo>
                    <a:pt x="0" y="38100"/>
                  </a:lnTo>
                  <a:lnTo>
                    <a:pt x="36830" y="38100"/>
                  </a:lnTo>
                  <a:lnTo>
                    <a:pt x="36830" y="240665"/>
                  </a:lnTo>
                  <a:lnTo>
                    <a:pt x="0" y="240665"/>
                  </a:lnTo>
                  <a:lnTo>
                    <a:pt x="0" y="278130"/>
                  </a:lnTo>
                  <a:lnTo>
                    <a:pt x="220345" y="278130"/>
                  </a:lnTo>
                  <a:lnTo>
                    <a:pt x="220345" y="188595"/>
                  </a:lnTo>
                  <a:lnTo>
                    <a:pt x="179070" y="188595"/>
                  </a:lnTo>
                  <a:lnTo>
                    <a:pt x="179070" y="240665"/>
                  </a:lnTo>
                  <a:lnTo>
                    <a:pt x="79375" y="240665"/>
                  </a:lnTo>
                  <a:lnTo>
                    <a:pt x="79375" y="152400"/>
                  </a:lnTo>
                  <a:lnTo>
                    <a:pt x="154305" y="152400"/>
                  </a:lnTo>
                  <a:lnTo>
                    <a:pt x="154305" y="115570"/>
                  </a:lnTo>
                  <a:lnTo>
                    <a:pt x="79375" y="115570"/>
                  </a:lnTo>
                  <a:lnTo>
                    <a:pt x="79375" y="38100"/>
                  </a:lnTo>
                  <a:lnTo>
                    <a:pt x="175895" y="38100"/>
                  </a:lnTo>
                  <a:lnTo>
                    <a:pt x="175895" y="83820"/>
                  </a:lnTo>
                  <a:lnTo>
                    <a:pt x="217805" y="83820"/>
                  </a:lnTo>
                  <a:lnTo>
                    <a:pt x="217805" y="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xmlns="" id="{40CF1AF3-FA82-91A7-9490-2B808E57DDDD}"/>
                </a:ext>
              </a:extLst>
            </p:cNvPr>
            <p:cNvSpPr/>
            <p:nvPr/>
          </p:nvSpPr>
          <p:spPr>
            <a:xfrm>
              <a:off x="10471784" y="260350"/>
              <a:ext cx="273684" cy="278765"/>
            </a:xfrm>
            <a:custGeom>
              <a:avLst/>
              <a:gdLst>
                <a:gd name="connsiteX0" fmla="*/ 0 w 273684"/>
                <a:gd name="connsiteY0" fmla="*/ 37465 h 278765"/>
                <a:gd name="connsiteX1" fmla="*/ 0 w 273684"/>
                <a:gd name="connsiteY1" fmla="*/ 0 h 278765"/>
                <a:gd name="connsiteX2" fmla="*/ 115570 w 273684"/>
                <a:gd name="connsiteY2" fmla="*/ 0 h 278765"/>
                <a:gd name="connsiteX3" fmla="*/ 115570 w 273684"/>
                <a:gd name="connsiteY3" fmla="*/ 37465 h 278765"/>
                <a:gd name="connsiteX4" fmla="*/ 78105 w 273684"/>
                <a:gd name="connsiteY4" fmla="*/ 37465 h 278765"/>
                <a:gd name="connsiteX5" fmla="*/ 135890 w 273684"/>
                <a:gd name="connsiteY5" fmla="*/ 236855 h 278765"/>
                <a:gd name="connsiteX6" fmla="*/ 141605 w 273684"/>
                <a:gd name="connsiteY6" fmla="*/ 236855 h 278765"/>
                <a:gd name="connsiteX7" fmla="*/ 200025 w 273684"/>
                <a:gd name="connsiteY7" fmla="*/ 37465 h 278765"/>
                <a:gd name="connsiteX8" fmla="*/ 162560 w 273684"/>
                <a:gd name="connsiteY8" fmla="*/ 37465 h 278765"/>
                <a:gd name="connsiteX9" fmla="*/ 162560 w 273684"/>
                <a:gd name="connsiteY9" fmla="*/ 0 h 278765"/>
                <a:gd name="connsiteX10" fmla="*/ 273685 w 273684"/>
                <a:gd name="connsiteY10" fmla="*/ 0 h 278765"/>
                <a:gd name="connsiteX11" fmla="*/ 273685 w 273684"/>
                <a:gd name="connsiteY11" fmla="*/ 37465 h 278765"/>
                <a:gd name="connsiteX12" fmla="*/ 243205 w 273684"/>
                <a:gd name="connsiteY12" fmla="*/ 37465 h 278765"/>
                <a:gd name="connsiteX13" fmla="*/ 171450 w 273684"/>
                <a:gd name="connsiteY13" fmla="*/ 265430 h 278765"/>
                <a:gd name="connsiteX14" fmla="*/ 152400 w 273684"/>
                <a:gd name="connsiteY14" fmla="*/ 278765 h 278765"/>
                <a:gd name="connsiteX15" fmla="*/ 121285 w 273684"/>
                <a:gd name="connsiteY15" fmla="*/ 278765 h 278765"/>
                <a:gd name="connsiteX16" fmla="*/ 102235 w 273684"/>
                <a:gd name="connsiteY16" fmla="*/ 265430 h 278765"/>
                <a:gd name="connsiteX17" fmla="*/ 30480 w 273684"/>
                <a:gd name="connsiteY17" fmla="*/ 37465 h 278765"/>
                <a:gd name="connsiteX18" fmla="*/ 0 w 273684"/>
                <a:gd name="connsiteY18" fmla="*/ 37465 h 278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73684" h="278765">
                  <a:moveTo>
                    <a:pt x="0" y="37465"/>
                  </a:moveTo>
                  <a:lnTo>
                    <a:pt x="0" y="0"/>
                  </a:lnTo>
                  <a:lnTo>
                    <a:pt x="115570" y="0"/>
                  </a:lnTo>
                  <a:lnTo>
                    <a:pt x="115570" y="37465"/>
                  </a:lnTo>
                  <a:lnTo>
                    <a:pt x="78105" y="37465"/>
                  </a:lnTo>
                  <a:lnTo>
                    <a:pt x="135890" y="236855"/>
                  </a:lnTo>
                  <a:lnTo>
                    <a:pt x="141605" y="236855"/>
                  </a:lnTo>
                  <a:lnTo>
                    <a:pt x="200025" y="37465"/>
                  </a:lnTo>
                  <a:lnTo>
                    <a:pt x="162560" y="37465"/>
                  </a:lnTo>
                  <a:lnTo>
                    <a:pt x="162560" y="0"/>
                  </a:lnTo>
                  <a:lnTo>
                    <a:pt x="273685" y="0"/>
                  </a:lnTo>
                  <a:lnTo>
                    <a:pt x="273685" y="37465"/>
                  </a:lnTo>
                  <a:lnTo>
                    <a:pt x="243205" y="37465"/>
                  </a:lnTo>
                  <a:lnTo>
                    <a:pt x="171450" y="265430"/>
                  </a:lnTo>
                  <a:cubicBezTo>
                    <a:pt x="167640" y="276860"/>
                    <a:pt x="164465" y="278765"/>
                    <a:pt x="152400" y="278765"/>
                  </a:cubicBezTo>
                  <a:lnTo>
                    <a:pt x="121285" y="278765"/>
                  </a:lnTo>
                  <a:cubicBezTo>
                    <a:pt x="109220" y="278765"/>
                    <a:pt x="105410" y="276225"/>
                    <a:pt x="102235" y="265430"/>
                  </a:cubicBezTo>
                  <a:lnTo>
                    <a:pt x="30480" y="37465"/>
                  </a:lnTo>
                  <a:lnTo>
                    <a:pt x="0" y="37465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xmlns="" id="{3749E75A-2E31-88BC-43CE-2313F1700212}"/>
                </a:ext>
              </a:extLst>
            </p:cNvPr>
            <p:cNvSpPr/>
            <p:nvPr/>
          </p:nvSpPr>
          <p:spPr>
            <a:xfrm>
              <a:off x="10715625" y="258445"/>
              <a:ext cx="275590" cy="280035"/>
            </a:xfrm>
            <a:custGeom>
              <a:avLst/>
              <a:gdLst>
                <a:gd name="connsiteX0" fmla="*/ 97790 w 275590"/>
                <a:gd name="connsiteY0" fmla="*/ 156210 h 280035"/>
                <a:gd name="connsiteX1" fmla="*/ 173355 w 275590"/>
                <a:gd name="connsiteY1" fmla="*/ 156210 h 280035"/>
                <a:gd name="connsiteX2" fmla="*/ 139065 w 275590"/>
                <a:gd name="connsiteY2" fmla="*/ 38735 h 280035"/>
                <a:gd name="connsiteX3" fmla="*/ 133350 w 275590"/>
                <a:gd name="connsiteY3" fmla="*/ 38735 h 280035"/>
                <a:gd name="connsiteX4" fmla="*/ 97790 w 275590"/>
                <a:gd name="connsiteY4" fmla="*/ 156210 h 280035"/>
                <a:gd name="connsiteX5" fmla="*/ 0 w 275590"/>
                <a:gd name="connsiteY5" fmla="*/ 279400 h 280035"/>
                <a:gd name="connsiteX6" fmla="*/ 0 w 275590"/>
                <a:gd name="connsiteY6" fmla="*/ 241300 h 280035"/>
                <a:gd name="connsiteX7" fmla="*/ 30480 w 275590"/>
                <a:gd name="connsiteY7" fmla="*/ 241300 h 280035"/>
                <a:gd name="connsiteX8" fmla="*/ 102235 w 275590"/>
                <a:gd name="connsiteY8" fmla="*/ 13335 h 280035"/>
                <a:gd name="connsiteX9" fmla="*/ 121285 w 275590"/>
                <a:gd name="connsiteY9" fmla="*/ 0 h 280035"/>
                <a:gd name="connsiteX10" fmla="*/ 154305 w 275590"/>
                <a:gd name="connsiteY10" fmla="*/ 0 h 280035"/>
                <a:gd name="connsiteX11" fmla="*/ 173355 w 275590"/>
                <a:gd name="connsiteY11" fmla="*/ 13335 h 280035"/>
                <a:gd name="connsiteX12" fmla="*/ 245110 w 275590"/>
                <a:gd name="connsiteY12" fmla="*/ 241300 h 280035"/>
                <a:gd name="connsiteX13" fmla="*/ 275590 w 275590"/>
                <a:gd name="connsiteY13" fmla="*/ 241300 h 280035"/>
                <a:gd name="connsiteX14" fmla="*/ 275590 w 275590"/>
                <a:gd name="connsiteY14" fmla="*/ 279400 h 280035"/>
                <a:gd name="connsiteX15" fmla="*/ 160655 w 275590"/>
                <a:gd name="connsiteY15" fmla="*/ 279400 h 280035"/>
                <a:gd name="connsiteX16" fmla="*/ 160655 w 275590"/>
                <a:gd name="connsiteY16" fmla="*/ 241300 h 280035"/>
                <a:gd name="connsiteX17" fmla="*/ 198755 w 275590"/>
                <a:gd name="connsiteY17" fmla="*/ 241300 h 280035"/>
                <a:gd name="connsiteX18" fmla="*/ 184150 w 275590"/>
                <a:gd name="connsiteY18" fmla="*/ 191770 h 280035"/>
                <a:gd name="connsiteX19" fmla="*/ 87630 w 275590"/>
                <a:gd name="connsiteY19" fmla="*/ 192405 h 280035"/>
                <a:gd name="connsiteX20" fmla="*/ 73025 w 275590"/>
                <a:gd name="connsiteY20" fmla="*/ 241935 h 280035"/>
                <a:gd name="connsiteX21" fmla="*/ 111125 w 275590"/>
                <a:gd name="connsiteY21" fmla="*/ 241935 h 280035"/>
                <a:gd name="connsiteX22" fmla="*/ 111125 w 275590"/>
                <a:gd name="connsiteY22" fmla="*/ 280035 h 280035"/>
                <a:gd name="connsiteX23" fmla="*/ 0 w 275590"/>
                <a:gd name="connsiteY23" fmla="*/ 280035 h 280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75590" h="280035">
                  <a:moveTo>
                    <a:pt x="97790" y="156210"/>
                  </a:moveTo>
                  <a:lnTo>
                    <a:pt x="173355" y="156210"/>
                  </a:lnTo>
                  <a:lnTo>
                    <a:pt x="139065" y="38735"/>
                  </a:lnTo>
                  <a:lnTo>
                    <a:pt x="133350" y="38735"/>
                  </a:lnTo>
                  <a:lnTo>
                    <a:pt x="97790" y="156210"/>
                  </a:lnTo>
                  <a:close/>
                  <a:moveTo>
                    <a:pt x="0" y="279400"/>
                  </a:moveTo>
                  <a:lnTo>
                    <a:pt x="0" y="241300"/>
                  </a:lnTo>
                  <a:lnTo>
                    <a:pt x="30480" y="241300"/>
                  </a:lnTo>
                  <a:lnTo>
                    <a:pt x="102235" y="13335"/>
                  </a:lnTo>
                  <a:cubicBezTo>
                    <a:pt x="106045" y="1905"/>
                    <a:pt x="109220" y="0"/>
                    <a:pt x="121285" y="0"/>
                  </a:cubicBezTo>
                  <a:lnTo>
                    <a:pt x="154305" y="0"/>
                  </a:lnTo>
                  <a:cubicBezTo>
                    <a:pt x="166370" y="0"/>
                    <a:pt x="169545" y="2540"/>
                    <a:pt x="173355" y="13335"/>
                  </a:cubicBezTo>
                  <a:lnTo>
                    <a:pt x="245110" y="241300"/>
                  </a:lnTo>
                  <a:lnTo>
                    <a:pt x="275590" y="241300"/>
                  </a:lnTo>
                  <a:lnTo>
                    <a:pt x="275590" y="279400"/>
                  </a:lnTo>
                  <a:lnTo>
                    <a:pt x="160655" y="279400"/>
                  </a:lnTo>
                  <a:lnTo>
                    <a:pt x="160655" y="241300"/>
                  </a:lnTo>
                  <a:lnTo>
                    <a:pt x="198755" y="241300"/>
                  </a:lnTo>
                  <a:lnTo>
                    <a:pt x="184150" y="191770"/>
                  </a:lnTo>
                  <a:cubicBezTo>
                    <a:pt x="160020" y="191770"/>
                    <a:pt x="113030" y="192405"/>
                    <a:pt x="87630" y="192405"/>
                  </a:cubicBezTo>
                  <a:lnTo>
                    <a:pt x="73025" y="241935"/>
                  </a:lnTo>
                  <a:lnTo>
                    <a:pt x="111125" y="241935"/>
                  </a:lnTo>
                  <a:lnTo>
                    <a:pt x="111125" y="280035"/>
                  </a:lnTo>
                  <a:lnTo>
                    <a:pt x="0" y="280035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xmlns="" id="{5F47FA30-5DBF-4A98-5967-FEA47289F808}"/>
                </a:ext>
              </a:extLst>
            </p:cNvPr>
            <p:cNvSpPr/>
            <p:nvPr/>
          </p:nvSpPr>
          <p:spPr>
            <a:xfrm>
              <a:off x="9938384" y="597534"/>
              <a:ext cx="220345" cy="223520"/>
            </a:xfrm>
            <a:custGeom>
              <a:avLst/>
              <a:gdLst>
                <a:gd name="connsiteX0" fmla="*/ 137795 w 220345"/>
                <a:gd name="connsiteY0" fmla="*/ 17780 h 223520"/>
                <a:gd name="connsiteX1" fmla="*/ 137795 w 220345"/>
                <a:gd name="connsiteY1" fmla="*/ 0 h 223520"/>
                <a:gd name="connsiteX2" fmla="*/ 220345 w 220345"/>
                <a:gd name="connsiteY2" fmla="*/ 0 h 223520"/>
                <a:gd name="connsiteX3" fmla="*/ 220345 w 220345"/>
                <a:gd name="connsiteY3" fmla="*/ 17780 h 223520"/>
                <a:gd name="connsiteX4" fmla="*/ 189230 w 220345"/>
                <a:gd name="connsiteY4" fmla="*/ 17780 h 223520"/>
                <a:gd name="connsiteX5" fmla="*/ 189230 w 220345"/>
                <a:gd name="connsiteY5" fmla="*/ 133985 h 223520"/>
                <a:gd name="connsiteX6" fmla="*/ 173990 w 220345"/>
                <a:gd name="connsiteY6" fmla="*/ 213995 h 223520"/>
                <a:gd name="connsiteX7" fmla="*/ 133985 w 220345"/>
                <a:gd name="connsiteY7" fmla="*/ 223520 h 223520"/>
                <a:gd name="connsiteX8" fmla="*/ 84455 w 220345"/>
                <a:gd name="connsiteY8" fmla="*/ 223520 h 223520"/>
                <a:gd name="connsiteX9" fmla="*/ 45720 w 220345"/>
                <a:gd name="connsiteY9" fmla="*/ 213995 h 223520"/>
                <a:gd name="connsiteX10" fmla="*/ 30480 w 220345"/>
                <a:gd name="connsiteY10" fmla="*/ 133985 h 223520"/>
                <a:gd name="connsiteX11" fmla="*/ 30480 w 220345"/>
                <a:gd name="connsiteY11" fmla="*/ 17780 h 223520"/>
                <a:gd name="connsiteX12" fmla="*/ 0 w 220345"/>
                <a:gd name="connsiteY12" fmla="*/ 17780 h 223520"/>
                <a:gd name="connsiteX13" fmla="*/ 0 w 220345"/>
                <a:gd name="connsiteY13" fmla="*/ 0 h 223520"/>
                <a:gd name="connsiteX14" fmla="*/ 81915 w 220345"/>
                <a:gd name="connsiteY14" fmla="*/ 0 h 223520"/>
                <a:gd name="connsiteX15" fmla="*/ 81915 w 220345"/>
                <a:gd name="connsiteY15" fmla="*/ 17780 h 223520"/>
                <a:gd name="connsiteX16" fmla="*/ 48260 w 220345"/>
                <a:gd name="connsiteY16" fmla="*/ 17780 h 223520"/>
                <a:gd name="connsiteX17" fmla="*/ 48260 w 220345"/>
                <a:gd name="connsiteY17" fmla="*/ 135255 h 223520"/>
                <a:gd name="connsiteX18" fmla="*/ 59055 w 220345"/>
                <a:gd name="connsiteY18" fmla="*/ 199390 h 223520"/>
                <a:gd name="connsiteX19" fmla="*/ 88265 w 220345"/>
                <a:gd name="connsiteY19" fmla="*/ 206375 h 223520"/>
                <a:gd name="connsiteX20" fmla="*/ 131445 w 220345"/>
                <a:gd name="connsiteY20" fmla="*/ 206375 h 223520"/>
                <a:gd name="connsiteX21" fmla="*/ 160020 w 220345"/>
                <a:gd name="connsiteY21" fmla="*/ 199390 h 223520"/>
                <a:gd name="connsiteX22" fmla="*/ 170815 w 220345"/>
                <a:gd name="connsiteY22" fmla="*/ 135255 h 223520"/>
                <a:gd name="connsiteX23" fmla="*/ 170815 w 220345"/>
                <a:gd name="connsiteY23" fmla="*/ 17780 h 223520"/>
                <a:gd name="connsiteX24" fmla="*/ 137795 w 220345"/>
                <a:gd name="connsiteY24" fmla="*/ 17780 h 223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20345" h="223520">
                  <a:moveTo>
                    <a:pt x="137795" y="17780"/>
                  </a:moveTo>
                  <a:lnTo>
                    <a:pt x="137795" y="0"/>
                  </a:lnTo>
                  <a:lnTo>
                    <a:pt x="220345" y="0"/>
                  </a:lnTo>
                  <a:lnTo>
                    <a:pt x="220345" y="17780"/>
                  </a:lnTo>
                  <a:lnTo>
                    <a:pt x="189230" y="17780"/>
                  </a:lnTo>
                  <a:lnTo>
                    <a:pt x="189230" y="133985"/>
                  </a:lnTo>
                  <a:cubicBezTo>
                    <a:pt x="189230" y="186055"/>
                    <a:pt x="184785" y="202565"/>
                    <a:pt x="173990" y="213995"/>
                  </a:cubicBezTo>
                  <a:cubicBezTo>
                    <a:pt x="167005" y="220980"/>
                    <a:pt x="156210" y="223520"/>
                    <a:pt x="133985" y="223520"/>
                  </a:cubicBezTo>
                  <a:lnTo>
                    <a:pt x="84455" y="223520"/>
                  </a:lnTo>
                  <a:cubicBezTo>
                    <a:pt x="62230" y="223520"/>
                    <a:pt x="52705" y="220980"/>
                    <a:pt x="45720" y="213995"/>
                  </a:cubicBezTo>
                  <a:cubicBezTo>
                    <a:pt x="34925" y="203200"/>
                    <a:pt x="30480" y="186690"/>
                    <a:pt x="30480" y="133985"/>
                  </a:cubicBezTo>
                  <a:lnTo>
                    <a:pt x="30480" y="17780"/>
                  </a:lnTo>
                  <a:lnTo>
                    <a:pt x="0" y="17780"/>
                  </a:lnTo>
                  <a:lnTo>
                    <a:pt x="0" y="0"/>
                  </a:lnTo>
                  <a:lnTo>
                    <a:pt x="81915" y="0"/>
                  </a:lnTo>
                  <a:lnTo>
                    <a:pt x="81915" y="17780"/>
                  </a:lnTo>
                  <a:lnTo>
                    <a:pt x="48260" y="17780"/>
                  </a:lnTo>
                  <a:lnTo>
                    <a:pt x="48260" y="135255"/>
                  </a:lnTo>
                  <a:cubicBezTo>
                    <a:pt x="48260" y="181610"/>
                    <a:pt x="52705" y="192405"/>
                    <a:pt x="59055" y="199390"/>
                  </a:cubicBezTo>
                  <a:cubicBezTo>
                    <a:pt x="63500" y="203835"/>
                    <a:pt x="69215" y="206375"/>
                    <a:pt x="88265" y="206375"/>
                  </a:cubicBezTo>
                  <a:lnTo>
                    <a:pt x="131445" y="206375"/>
                  </a:lnTo>
                  <a:cubicBezTo>
                    <a:pt x="150495" y="206375"/>
                    <a:pt x="156210" y="203835"/>
                    <a:pt x="160020" y="199390"/>
                  </a:cubicBezTo>
                  <a:cubicBezTo>
                    <a:pt x="167005" y="192405"/>
                    <a:pt x="170815" y="182245"/>
                    <a:pt x="170815" y="135255"/>
                  </a:cubicBezTo>
                  <a:lnTo>
                    <a:pt x="170815" y="17780"/>
                  </a:lnTo>
                  <a:lnTo>
                    <a:pt x="137795" y="1778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xmlns="" id="{814FC5CC-C6FD-F81E-87E3-CB289EB0640A}"/>
                </a:ext>
              </a:extLst>
            </p:cNvPr>
            <p:cNvSpPr/>
            <p:nvPr/>
          </p:nvSpPr>
          <p:spPr>
            <a:xfrm>
              <a:off x="10176509" y="597534"/>
              <a:ext cx="215900" cy="223520"/>
            </a:xfrm>
            <a:custGeom>
              <a:avLst/>
              <a:gdLst>
                <a:gd name="connsiteX0" fmla="*/ 168910 w 215900"/>
                <a:gd name="connsiteY0" fmla="*/ 17780 h 223520"/>
                <a:gd name="connsiteX1" fmla="*/ 134620 w 215900"/>
                <a:gd name="connsiteY1" fmla="*/ 17780 h 223520"/>
                <a:gd name="connsiteX2" fmla="*/ 134620 w 215900"/>
                <a:gd name="connsiteY2" fmla="*/ 0 h 223520"/>
                <a:gd name="connsiteX3" fmla="*/ 215900 w 215900"/>
                <a:gd name="connsiteY3" fmla="*/ 0 h 223520"/>
                <a:gd name="connsiteX4" fmla="*/ 215900 w 215900"/>
                <a:gd name="connsiteY4" fmla="*/ 17780 h 223520"/>
                <a:gd name="connsiteX5" fmla="*/ 186690 w 215900"/>
                <a:gd name="connsiteY5" fmla="*/ 17780 h 223520"/>
                <a:gd name="connsiteX6" fmla="*/ 186690 w 215900"/>
                <a:gd name="connsiteY6" fmla="*/ 223520 h 223520"/>
                <a:gd name="connsiteX7" fmla="*/ 165735 w 215900"/>
                <a:gd name="connsiteY7" fmla="*/ 223520 h 223520"/>
                <a:gd name="connsiteX8" fmla="*/ 153035 w 215900"/>
                <a:gd name="connsiteY8" fmla="*/ 215900 h 223520"/>
                <a:gd name="connsiteX9" fmla="*/ 50800 w 215900"/>
                <a:gd name="connsiteY9" fmla="*/ 17145 h 223520"/>
                <a:gd name="connsiteX10" fmla="*/ 47625 w 215900"/>
                <a:gd name="connsiteY10" fmla="*/ 17145 h 223520"/>
                <a:gd name="connsiteX11" fmla="*/ 47625 w 215900"/>
                <a:gd name="connsiteY11" fmla="*/ 208915 h 223520"/>
                <a:gd name="connsiteX12" fmla="*/ 81915 w 215900"/>
                <a:gd name="connsiteY12" fmla="*/ 208915 h 223520"/>
                <a:gd name="connsiteX13" fmla="*/ 81915 w 215900"/>
                <a:gd name="connsiteY13" fmla="*/ 222885 h 223520"/>
                <a:gd name="connsiteX14" fmla="*/ 0 w 215900"/>
                <a:gd name="connsiteY14" fmla="*/ 222885 h 223520"/>
                <a:gd name="connsiteX15" fmla="*/ 0 w 215900"/>
                <a:gd name="connsiteY15" fmla="*/ 208915 h 223520"/>
                <a:gd name="connsiteX16" fmla="*/ 29845 w 215900"/>
                <a:gd name="connsiteY16" fmla="*/ 208915 h 223520"/>
                <a:gd name="connsiteX17" fmla="*/ 29845 w 215900"/>
                <a:gd name="connsiteY17" fmla="*/ 17780 h 223520"/>
                <a:gd name="connsiteX18" fmla="*/ 0 w 215900"/>
                <a:gd name="connsiteY18" fmla="*/ 17780 h 223520"/>
                <a:gd name="connsiteX19" fmla="*/ 0 w 215900"/>
                <a:gd name="connsiteY19" fmla="*/ 0 h 223520"/>
                <a:gd name="connsiteX20" fmla="*/ 53340 w 215900"/>
                <a:gd name="connsiteY20" fmla="*/ 0 h 223520"/>
                <a:gd name="connsiteX21" fmla="*/ 66040 w 215900"/>
                <a:gd name="connsiteY21" fmla="*/ 7620 h 223520"/>
                <a:gd name="connsiteX22" fmla="*/ 167640 w 215900"/>
                <a:gd name="connsiteY22" fmla="*/ 204470 h 223520"/>
                <a:gd name="connsiteX23" fmla="*/ 168910 w 215900"/>
                <a:gd name="connsiteY23" fmla="*/ 204470 h 223520"/>
                <a:gd name="connsiteX24" fmla="*/ 168910 w 215900"/>
                <a:gd name="connsiteY24" fmla="*/ 17780 h 223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15900" h="223520">
                  <a:moveTo>
                    <a:pt x="168910" y="17780"/>
                  </a:moveTo>
                  <a:lnTo>
                    <a:pt x="134620" y="17780"/>
                  </a:lnTo>
                  <a:lnTo>
                    <a:pt x="134620" y="0"/>
                  </a:lnTo>
                  <a:lnTo>
                    <a:pt x="215900" y="0"/>
                  </a:lnTo>
                  <a:lnTo>
                    <a:pt x="215900" y="17780"/>
                  </a:lnTo>
                  <a:lnTo>
                    <a:pt x="186690" y="17780"/>
                  </a:lnTo>
                  <a:lnTo>
                    <a:pt x="186690" y="223520"/>
                  </a:lnTo>
                  <a:lnTo>
                    <a:pt x="165735" y="223520"/>
                  </a:lnTo>
                  <a:cubicBezTo>
                    <a:pt x="158750" y="223520"/>
                    <a:pt x="156210" y="221615"/>
                    <a:pt x="153035" y="215900"/>
                  </a:cubicBezTo>
                  <a:lnTo>
                    <a:pt x="50800" y="17145"/>
                  </a:lnTo>
                  <a:lnTo>
                    <a:pt x="47625" y="17145"/>
                  </a:lnTo>
                  <a:lnTo>
                    <a:pt x="47625" y="208915"/>
                  </a:lnTo>
                  <a:lnTo>
                    <a:pt x="81915" y="208915"/>
                  </a:lnTo>
                  <a:lnTo>
                    <a:pt x="81915" y="222885"/>
                  </a:lnTo>
                  <a:lnTo>
                    <a:pt x="0" y="222885"/>
                  </a:lnTo>
                  <a:lnTo>
                    <a:pt x="0" y="208915"/>
                  </a:lnTo>
                  <a:lnTo>
                    <a:pt x="29845" y="208915"/>
                  </a:lnTo>
                  <a:lnTo>
                    <a:pt x="29845" y="17780"/>
                  </a:lnTo>
                  <a:lnTo>
                    <a:pt x="0" y="17780"/>
                  </a:lnTo>
                  <a:lnTo>
                    <a:pt x="0" y="0"/>
                  </a:lnTo>
                  <a:lnTo>
                    <a:pt x="53340" y="0"/>
                  </a:lnTo>
                  <a:cubicBezTo>
                    <a:pt x="60325" y="0"/>
                    <a:pt x="62865" y="1905"/>
                    <a:pt x="66040" y="7620"/>
                  </a:cubicBezTo>
                  <a:lnTo>
                    <a:pt x="167640" y="204470"/>
                  </a:lnTo>
                  <a:lnTo>
                    <a:pt x="168910" y="204470"/>
                  </a:lnTo>
                  <a:lnTo>
                    <a:pt x="168910" y="1778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xmlns="" id="{766B4ADB-ACB7-33A2-61FB-A528709EDC4D}"/>
                </a:ext>
              </a:extLst>
            </p:cNvPr>
            <p:cNvSpPr/>
            <p:nvPr/>
          </p:nvSpPr>
          <p:spPr>
            <a:xfrm>
              <a:off x="10415905" y="597534"/>
              <a:ext cx="83184" cy="222884"/>
            </a:xfrm>
            <a:custGeom>
              <a:avLst/>
              <a:gdLst>
                <a:gd name="connsiteX0" fmla="*/ 0 w 83184"/>
                <a:gd name="connsiteY0" fmla="*/ 0 h 222884"/>
                <a:gd name="connsiteX1" fmla="*/ 0 w 83184"/>
                <a:gd name="connsiteY1" fmla="*/ 17780 h 222884"/>
                <a:gd name="connsiteX2" fmla="*/ 33020 w 83184"/>
                <a:gd name="connsiteY2" fmla="*/ 17780 h 222884"/>
                <a:gd name="connsiteX3" fmla="*/ 33020 w 83184"/>
                <a:gd name="connsiteY3" fmla="*/ 205105 h 222884"/>
                <a:gd name="connsiteX4" fmla="*/ 0 w 83184"/>
                <a:gd name="connsiteY4" fmla="*/ 205105 h 222884"/>
                <a:gd name="connsiteX5" fmla="*/ 0 w 83184"/>
                <a:gd name="connsiteY5" fmla="*/ 222885 h 222884"/>
                <a:gd name="connsiteX6" fmla="*/ 83185 w 83184"/>
                <a:gd name="connsiteY6" fmla="*/ 222885 h 222884"/>
                <a:gd name="connsiteX7" fmla="*/ 83185 w 83184"/>
                <a:gd name="connsiteY7" fmla="*/ 205105 h 222884"/>
                <a:gd name="connsiteX8" fmla="*/ 50800 w 83184"/>
                <a:gd name="connsiteY8" fmla="*/ 205105 h 222884"/>
                <a:gd name="connsiteX9" fmla="*/ 50800 w 83184"/>
                <a:gd name="connsiteY9" fmla="*/ 17780 h 222884"/>
                <a:gd name="connsiteX10" fmla="*/ 83185 w 83184"/>
                <a:gd name="connsiteY10" fmla="*/ 17780 h 222884"/>
                <a:gd name="connsiteX11" fmla="*/ 83185 w 83184"/>
                <a:gd name="connsiteY11" fmla="*/ 0 h 222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3184" h="222884">
                  <a:moveTo>
                    <a:pt x="0" y="0"/>
                  </a:moveTo>
                  <a:lnTo>
                    <a:pt x="0" y="17780"/>
                  </a:lnTo>
                  <a:lnTo>
                    <a:pt x="33020" y="17780"/>
                  </a:lnTo>
                  <a:lnTo>
                    <a:pt x="33020" y="205105"/>
                  </a:lnTo>
                  <a:lnTo>
                    <a:pt x="0" y="205105"/>
                  </a:lnTo>
                  <a:lnTo>
                    <a:pt x="0" y="222885"/>
                  </a:lnTo>
                  <a:lnTo>
                    <a:pt x="83185" y="222885"/>
                  </a:lnTo>
                  <a:lnTo>
                    <a:pt x="83185" y="205105"/>
                  </a:lnTo>
                  <a:lnTo>
                    <a:pt x="50800" y="205105"/>
                  </a:lnTo>
                  <a:lnTo>
                    <a:pt x="50800" y="17780"/>
                  </a:lnTo>
                  <a:lnTo>
                    <a:pt x="83185" y="17780"/>
                  </a:lnTo>
                  <a:lnTo>
                    <a:pt x="83185" y="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xmlns="" id="{106C44DC-AE7F-0BEF-1475-630E14AC4995}"/>
                </a:ext>
              </a:extLst>
            </p:cNvPr>
            <p:cNvSpPr/>
            <p:nvPr/>
          </p:nvSpPr>
          <p:spPr>
            <a:xfrm>
              <a:off x="10520680" y="597534"/>
              <a:ext cx="220344" cy="224790"/>
            </a:xfrm>
            <a:custGeom>
              <a:avLst/>
              <a:gdLst>
                <a:gd name="connsiteX0" fmla="*/ 0 w 220344"/>
                <a:gd name="connsiteY0" fmla="*/ 17780 h 224790"/>
                <a:gd name="connsiteX1" fmla="*/ 0 w 220344"/>
                <a:gd name="connsiteY1" fmla="*/ 0 h 224790"/>
                <a:gd name="connsiteX2" fmla="*/ 79375 w 220344"/>
                <a:gd name="connsiteY2" fmla="*/ 0 h 224790"/>
                <a:gd name="connsiteX3" fmla="*/ 79375 w 220344"/>
                <a:gd name="connsiteY3" fmla="*/ 17780 h 224790"/>
                <a:gd name="connsiteX4" fmla="*/ 48895 w 220344"/>
                <a:gd name="connsiteY4" fmla="*/ 17780 h 224790"/>
                <a:gd name="connsiteX5" fmla="*/ 107314 w 220344"/>
                <a:gd name="connsiteY5" fmla="*/ 205740 h 224790"/>
                <a:gd name="connsiteX6" fmla="*/ 113664 w 220344"/>
                <a:gd name="connsiteY6" fmla="*/ 205740 h 224790"/>
                <a:gd name="connsiteX7" fmla="*/ 172085 w 220344"/>
                <a:gd name="connsiteY7" fmla="*/ 17780 h 224790"/>
                <a:gd name="connsiteX8" fmla="*/ 142239 w 220344"/>
                <a:gd name="connsiteY8" fmla="*/ 17780 h 224790"/>
                <a:gd name="connsiteX9" fmla="*/ 142239 w 220344"/>
                <a:gd name="connsiteY9" fmla="*/ 0 h 224790"/>
                <a:gd name="connsiteX10" fmla="*/ 220345 w 220344"/>
                <a:gd name="connsiteY10" fmla="*/ 0 h 224790"/>
                <a:gd name="connsiteX11" fmla="*/ 220345 w 220344"/>
                <a:gd name="connsiteY11" fmla="*/ 17780 h 224790"/>
                <a:gd name="connsiteX12" fmla="*/ 191770 w 220344"/>
                <a:gd name="connsiteY12" fmla="*/ 17780 h 224790"/>
                <a:gd name="connsiteX13" fmla="*/ 127000 w 220344"/>
                <a:gd name="connsiteY13" fmla="*/ 215900 h 224790"/>
                <a:gd name="connsiteX14" fmla="*/ 114300 w 220344"/>
                <a:gd name="connsiteY14" fmla="*/ 224790 h 224790"/>
                <a:gd name="connsiteX15" fmla="*/ 105410 w 220344"/>
                <a:gd name="connsiteY15" fmla="*/ 224790 h 224790"/>
                <a:gd name="connsiteX16" fmla="*/ 92710 w 220344"/>
                <a:gd name="connsiteY16" fmla="*/ 215900 h 224790"/>
                <a:gd name="connsiteX17" fmla="*/ 28575 w 220344"/>
                <a:gd name="connsiteY17" fmla="*/ 17780 h 224790"/>
                <a:gd name="connsiteX18" fmla="*/ 0 w 220344"/>
                <a:gd name="connsiteY18" fmla="*/ 17780 h 2247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20344" h="224790">
                  <a:moveTo>
                    <a:pt x="0" y="17780"/>
                  </a:moveTo>
                  <a:lnTo>
                    <a:pt x="0" y="0"/>
                  </a:lnTo>
                  <a:lnTo>
                    <a:pt x="79375" y="0"/>
                  </a:lnTo>
                  <a:lnTo>
                    <a:pt x="79375" y="17780"/>
                  </a:lnTo>
                  <a:lnTo>
                    <a:pt x="48895" y="17780"/>
                  </a:lnTo>
                  <a:lnTo>
                    <a:pt x="107314" y="205740"/>
                  </a:lnTo>
                  <a:lnTo>
                    <a:pt x="113664" y="205740"/>
                  </a:lnTo>
                  <a:lnTo>
                    <a:pt x="172085" y="17780"/>
                  </a:lnTo>
                  <a:lnTo>
                    <a:pt x="142239" y="17780"/>
                  </a:lnTo>
                  <a:lnTo>
                    <a:pt x="142239" y="0"/>
                  </a:lnTo>
                  <a:lnTo>
                    <a:pt x="220345" y="0"/>
                  </a:lnTo>
                  <a:lnTo>
                    <a:pt x="220345" y="17780"/>
                  </a:lnTo>
                  <a:lnTo>
                    <a:pt x="191770" y="17780"/>
                  </a:lnTo>
                  <a:lnTo>
                    <a:pt x="127000" y="215900"/>
                  </a:lnTo>
                  <a:cubicBezTo>
                    <a:pt x="124460" y="224155"/>
                    <a:pt x="123189" y="224790"/>
                    <a:pt x="114300" y="224790"/>
                  </a:cubicBezTo>
                  <a:lnTo>
                    <a:pt x="105410" y="224790"/>
                  </a:lnTo>
                  <a:cubicBezTo>
                    <a:pt x="97155" y="224790"/>
                    <a:pt x="94614" y="222885"/>
                    <a:pt x="92710" y="215900"/>
                  </a:cubicBezTo>
                  <a:lnTo>
                    <a:pt x="28575" y="17780"/>
                  </a:lnTo>
                  <a:lnTo>
                    <a:pt x="0" y="1778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xmlns="" id="{4783D55E-CE39-9B5C-4938-2444863AC790}"/>
                </a:ext>
              </a:extLst>
            </p:cNvPr>
            <p:cNvSpPr/>
            <p:nvPr/>
          </p:nvSpPr>
          <p:spPr>
            <a:xfrm>
              <a:off x="10762615" y="597534"/>
              <a:ext cx="169544" cy="222884"/>
            </a:xfrm>
            <a:custGeom>
              <a:avLst/>
              <a:gdLst>
                <a:gd name="connsiteX0" fmla="*/ 0 w 169544"/>
                <a:gd name="connsiteY0" fmla="*/ 0 h 222884"/>
                <a:gd name="connsiteX1" fmla="*/ 0 w 169544"/>
                <a:gd name="connsiteY1" fmla="*/ 17780 h 222884"/>
                <a:gd name="connsiteX2" fmla="*/ 30480 w 169544"/>
                <a:gd name="connsiteY2" fmla="*/ 17780 h 222884"/>
                <a:gd name="connsiteX3" fmla="*/ 30480 w 169544"/>
                <a:gd name="connsiteY3" fmla="*/ 205105 h 222884"/>
                <a:gd name="connsiteX4" fmla="*/ 0 w 169544"/>
                <a:gd name="connsiteY4" fmla="*/ 205105 h 222884"/>
                <a:gd name="connsiteX5" fmla="*/ 0 w 169544"/>
                <a:gd name="connsiteY5" fmla="*/ 222885 h 222884"/>
                <a:gd name="connsiteX6" fmla="*/ 169545 w 169544"/>
                <a:gd name="connsiteY6" fmla="*/ 222885 h 222884"/>
                <a:gd name="connsiteX7" fmla="*/ 169545 w 169544"/>
                <a:gd name="connsiteY7" fmla="*/ 175895 h 222884"/>
                <a:gd name="connsiteX8" fmla="*/ 152400 w 169544"/>
                <a:gd name="connsiteY8" fmla="*/ 175895 h 222884"/>
                <a:gd name="connsiteX9" fmla="*/ 152400 w 169544"/>
                <a:gd name="connsiteY9" fmla="*/ 205105 h 222884"/>
                <a:gd name="connsiteX10" fmla="*/ 48260 w 169544"/>
                <a:gd name="connsiteY10" fmla="*/ 205105 h 222884"/>
                <a:gd name="connsiteX11" fmla="*/ 48260 w 169544"/>
                <a:gd name="connsiteY11" fmla="*/ 116205 h 222884"/>
                <a:gd name="connsiteX12" fmla="*/ 126365 w 169544"/>
                <a:gd name="connsiteY12" fmla="*/ 116205 h 222884"/>
                <a:gd name="connsiteX13" fmla="*/ 126365 w 169544"/>
                <a:gd name="connsiteY13" fmla="*/ 98425 h 222884"/>
                <a:gd name="connsiteX14" fmla="*/ 48260 w 169544"/>
                <a:gd name="connsiteY14" fmla="*/ 98425 h 222884"/>
                <a:gd name="connsiteX15" fmla="*/ 48260 w 169544"/>
                <a:gd name="connsiteY15" fmla="*/ 17780 h 222884"/>
                <a:gd name="connsiteX16" fmla="*/ 152400 w 169544"/>
                <a:gd name="connsiteY16" fmla="*/ 17780 h 222884"/>
                <a:gd name="connsiteX17" fmla="*/ 152400 w 169544"/>
                <a:gd name="connsiteY17" fmla="*/ 46355 h 222884"/>
                <a:gd name="connsiteX18" fmla="*/ 169545 w 169544"/>
                <a:gd name="connsiteY18" fmla="*/ 46355 h 222884"/>
                <a:gd name="connsiteX19" fmla="*/ 169545 w 169544"/>
                <a:gd name="connsiteY19" fmla="*/ 0 h 222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69544" h="222884">
                  <a:moveTo>
                    <a:pt x="0" y="0"/>
                  </a:moveTo>
                  <a:lnTo>
                    <a:pt x="0" y="17780"/>
                  </a:lnTo>
                  <a:lnTo>
                    <a:pt x="30480" y="17780"/>
                  </a:lnTo>
                  <a:lnTo>
                    <a:pt x="30480" y="205105"/>
                  </a:lnTo>
                  <a:lnTo>
                    <a:pt x="0" y="205105"/>
                  </a:lnTo>
                  <a:lnTo>
                    <a:pt x="0" y="222885"/>
                  </a:lnTo>
                  <a:lnTo>
                    <a:pt x="169545" y="222885"/>
                  </a:lnTo>
                  <a:lnTo>
                    <a:pt x="169545" y="175895"/>
                  </a:lnTo>
                  <a:lnTo>
                    <a:pt x="152400" y="175895"/>
                  </a:lnTo>
                  <a:lnTo>
                    <a:pt x="152400" y="205105"/>
                  </a:lnTo>
                  <a:lnTo>
                    <a:pt x="48260" y="205105"/>
                  </a:lnTo>
                  <a:lnTo>
                    <a:pt x="48260" y="116205"/>
                  </a:lnTo>
                  <a:lnTo>
                    <a:pt x="126365" y="116205"/>
                  </a:lnTo>
                  <a:lnTo>
                    <a:pt x="126365" y="98425"/>
                  </a:lnTo>
                  <a:lnTo>
                    <a:pt x="48260" y="98425"/>
                  </a:lnTo>
                  <a:lnTo>
                    <a:pt x="48260" y="17780"/>
                  </a:lnTo>
                  <a:lnTo>
                    <a:pt x="152400" y="17780"/>
                  </a:lnTo>
                  <a:lnTo>
                    <a:pt x="152400" y="46355"/>
                  </a:lnTo>
                  <a:lnTo>
                    <a:pt x="169545" y="46355"/>
                  </a:lnTo>
                  <a:lnTo>
                    <a:pt x="169545" y="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xmlns="" id="{0C98646F-9866-B4CC-7EC2-699388A8649B}"/>
                </a:ext>
              </a:extLst>
            </p:cNvPr>
            <p:cNvSpPr/>
            <p:nvPr/>
          </p:nvSpPr>
          <p:spPr>
            <a:xfrm>
              <a:off x="10967084" y="597534"/>
              <a:ext cx="203200" cy="223520"/>
            </a:xfrm>
            <a:custGeom>
              <a:avLst/>
              <a:gdLst>
                <a:gd name="connsiteX0" fmla="*/ 118110 w 203200"/>
                <a:gd name="connsiteY0" fmla="*/ 104775 h 223520"/>
                <a:gd name="connsiteX1" fmla="*/ 141605 w 203200"/>
                <a:gd name="connsiteY1" fmla="*/ 98425 h 223520"/>
                <a:gd name="connsiteX2" fmla="*/ 151765 w 203200"/>
                <a:gd name="connsiteY2" fmla="*/ 60325 h 223520"/>
                <a:gd name="connsiteX3" fmla="*/ 142240 w 203200"/>
                <a:gd name="connsiteY3" fmla="*/ 23495 h 223520"/>
                <a:gd name="connsiteX4" fmla="*/ 118745 w 203200"/>
                <a:gd name="connsiteY4" fmla="*/ 17780 h 223520"/>
                <a:gd name="connsiteX5" fmla="*/ 48260 w 203200"/>
                <a:gd name="connsiteY5" fmla="*/ 17780 h 223520"/>
                <a:gd name="connsiteX6" fmla="*/ 48260 w 203200"/>
                <a:gd name="connsiteY6" fmla="*/ 104775 h 223520"/>
                <a:gd name="connsiteX7" fmla="*/ 118110 w 203200"/>
                <a:gd name="connsiteY7" fmla="*/ 104775 h 223520"/>
                <a:gd name="connsiteX8" fmla="*/ 171450 w 203200"/>
                <a:gd name="connsiteY8" fmla="*/ 205105 h 223520"/>
                <a:gd name="connsiteX9" fmla="*/ 203200 w 203200"/>
                <a:gd name="connsiteY9" fmla="*/ 205105 h 223520"/>
                <a:gd name="connsiteX10" fmla="*/ 203200 w 203200"/>
                <a:gd name="connsiteY10" fmla="*/ 222885 h 223520"/>
                <a:gd name="connsiteX11" fmla="*/ 168910 w 203200"/>
                <a:gd name="connsiteY11" fmla="*/ 222885 h 223520"/>
                <a:gd name="connsiteX12" fmla="*/ 156845 w 203200"/>
                <a:gd name="connsiteY12" fmla="*/ 219710 h 223520"/>
                <a:gd name="connsiteX13" fmla="*/ 150495 w 203200"/>
                <a:gd name="connsiteY13" fmla="*/ 165735 h 223520"/>
                <a:gd name="connsiteX14" fmla="*/ 142240 w 203200"/>
                <a:gd name="connsiteY14" fmla="*/ 128270 h 223520"/>
                <a:gd name="connsiteX15" fmla="*/ 116205 w 203200"/>
                <a:gd name="connsiteY15" fmla="*/ 122555 h 223520"/>
                <a:gd name="connsiteX16" fmla="*/ 47625 w 203200"/>
                <a:gd name="connsiteY16" fmla="*/ 122555 h 223520"/>
                <a:gd name="connsiteX17" fmla="*/ 47625 w 203200"/>
                <a:gd name="connsiteY17" fmla="*/ 205740 h 223520"/>
                <a:gd name="connsiteX18" fmla="*/ 81915 w 203200"/>
                <a:gd name="connsiteY18" fmla="*/ 205740 h 223520"/>
                <a:gd name="connsiteX19" fmla="*/ 81915 w 203200"/>
                <a:gd name="connsiteY19" fmla="*/ 223520 h 223520"/>
                <a:gd name="connsiteX20" fmla="*/ 0 w 203200"/>
                <a:gd name="connsiteY20" fmla="*/ 223520 h 223520"/>
                <a:gd name="connsiteX21" fmla="*/ 0 w 203200"/>
                <a:gd name="connsiteY21" fmla="*/ 205740 h 223520"/>
                <a:gd name="connsiteX22" fmla="*/ 30480 w 203200"/>
                <a:gd name="connsiteY22" fmla="*/ 205740 h 223520"/>
                <a:gd name="connsiteX23" fmla="*/ 30480 w 203200"/>
                <a:gd name="connsiteY23" fmla="*/ 17780 h 223520"/>
                <a:gd name="connsiteX24" fmla="*/ 0 w 203200"/>
                <a:gd name="connsiteY24" fmla="*/ 17780 h 223520"/>
                <a:gd name="connsiteX25" fmla="*/ 0 w 203200"/>
                <a:gd name="connsiteY25" fmla="*/ 0 h 223520"/>
                <a:gd name="connsiteX26" fmla="*/ 123190 w 203200"/>
                <a:gd name="connsiteY26" fmla="*/ 0 h 223520"/>
                <a:gd name="connsiteX27" fmla="*/ 156210 w 203200"/>
                <a:gd name="connsiteY27" fmla="*/ 9525 h 223520"/>
                <a:gd name="connsiteX28" fmla="*/ 170180 w 203200"/>
                <a:gd name="connsiteY28" fmla="*/ 60325 h 223520"/>
                <a:gd name="connsiteX29" fmla="*/ 139700 w 203200"/>
                <a:gd name="connsiteY29" fmla="*/ 114300 h 223520"/>
                <a:gd name="connsiteX30" fmla="*/ 144780 w 203200"/>
                <a:gd name="connsiteY30" fmla="*/ 114935 h 223520"/>
                <a:gd name="connsiteX31" fmla="*/ 170180 w 203200"/>
                <a:gd name="connsiteY31" fmla="*/ 165735 h 223520"/>
                <a:gd name="connsiteX32" fmla="*/ 171450 w 203200"/>
                <a:gd name="connsiteY32" fmla="*/ 205105 h 223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03200" h="223520">
                  <a:moveTo>
                    <a:pt x="118110" y="104775"/>
                  </a:moveTo>
                  <a:cubicBezTo>
                    <a:pt x="131445" y="104775"/>
                    <a:pt x="137160" y="102870"/>
                    <a:pt x="141605" y="98425"/>
                  </a:cubicBezTo>
                  <a:cubicBezTo>
                    <a:pt x="146050" y="93980"/>
                    <a:pt x="151765" y="87630"/>
                    <a:pt x="151765" y="60325"/>
                  </a:cubicBezTo>
                  <a:cubicBezTo>
                    <a:pt x="151765" y="33020"/>
                    <a:pt x="147320" y="27940"/>
                    <a:pt x="142240" y="23495"/>
                  </a:cubicBezTo>
                  <a:cubicBezTo>
                    <a:pt x="137795" y="19050"/>
                    <a:pt x="130810" y="17780"/>
                    <a:pt x="118745" y="17780"/>
                  </a:cubicBezTo>
                  <a:lnTo>
                    <a:pt x="48260" y="17780"/>
                  </a:lnTo>
                  <a:lnTo>
                    <a:pt x="48260" y="104775"/>
                  </a:lnTo>
                  <a:lnTo>
                    <a:pt x="118110" y="104775"/>
                  </a:lnTo>
                  <a:close/>
                  <a:moveTo>
                    <a:pt x="171450" y="205105"/>
                  </a:moveTo>
                  <a:lnTo>
                    <a:pt x="203200" y="205105"/>
                  </a:lnTo>
                  <a:lnTo>
                    <a:pt x="203200" y="222885"/>
                  </a:lnTo>
                  <a:lnTo>
                    <a:pt x="168910" y="222885"/>
                  </a:lnTo>
                  <a:cubicBezTo>
                    <a:pt x="162560" y="222885"/>
                    <a:pt x="159385" y="222250"/>
                    <a:pt x="156845" y="219710"/>
                  </a:cubicBezTo>
                  <a:cubicBezTo>
                    <a:pt x="153035" y="215900"/>
                    <a:pt x="151765" y="211455"/>
                    <a:pt x="150495" y="165735"/>
                  </a:cubicBezTo>
                  <a:cubicBezTo>
                    <a:pt x="149860" y="140335"/>
                    <a:pt x="146685" y="132715"/>
                    <a:pt x="142240" y="128270"/>
                  </a:cubicBezTo>
                  <a:cubicBezTo>
                    <a:pt x="137160" y="122555"/>
                    <a:pt x="130175" y="122555"/>
                    <a:pt x="116205" y="122555"/>
                  </a:cubicBezTo>
                  <a:lnTo>
                    <a:pt x="47625" y="122555"/>
                  </a:lnTo>
                  <a:lnTo>
                    <a:pt x="47625" y="205740"/>
                  </a:lnTo>
                  <a:lnTo>
                    <a:pt x="81915" y="205740"/>
                  </a:lnTo>
                  <a:lnTo>
                    <a:pt x="81915" y="223520"/>
                  </a:lnTo>
                  <a:lnTo>
                    <a:pt x="0" y="223520"/>
                  </a:lnTo>
                  <a:lnTo>
                    <a:pt x="0" y="205740"/>
                  </a:lnTo>
                  <a:lnTo>
                    <a:pt x="30480" y="205740"/>
                  </a:lnTo>
                  <a:lnTo>
                    <a:pt x="30480" y="17780"/>
                  </a:lnTo>
                  <a:lnTo>
                    <a:pt x="0" y="17780"/>
                  </a:lnTo>
                  <a:lnTo>
                    <a:pt x="0" y="0"/>
                  </a:lnTo>
                  <a:lnTo>
                    <a:pt x="123190" y="0"/>
                  </a:lnTo>
                  <a:cubicBezTo>
                    <a:pt x="139700" y="0"/>
                    <a:pt x="149225" y="1905"/>
                    <a:pt x="156210" y="9525"/>
                  </a:cubicBezTo>
                  <a:cubicBezTo>
                    <a:pt x="165100" y="18415"/>
                    <a:pt x="170180" y="28575"/>
                    <a:pt x="170180" y="60325"/>
                  </a:cubicBezTo>
                  <a:cubicBezTo>
                    <a:pt x="170180" y="98425"/>
                    <a:pt x="159385" y="109220"/>
                    <a:pt x="139700" y="114300"/>
                  </a:cubicBezTo>
                  <a:lnTo>
                    <a:pt x="144780" y="114935"/>
                  </a:lnTo>
                  <a:cubicBezTo>
                    <a:pt x="165735" y="119380"/>
                    <a:pt x="168275" y="127635"/>
                    <a:pt x="170180" y="165735"/>
                  </a:cubicBezTo>
                  <a:cubicBezTo>
                    <a:pt x="170180" y="194945"/>
                    <a:pt x="170815" y="197485"/>
                    <a:pt x="171450" y="205105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xmlns="" id="{9588690A-6024-D8F5-D5D7-FFDE29F80864}"/>
                </a:ext>
              </a:extLst>
            </p:cNvPr>
            <p:cNvSpPr/>
            <p:nvPr/>
          </p:nvSpPr>
          <p:spPr>
            <a:xfrm>
              <a:off x="11202034" y="597534"/>
              <a:ext cx="158750" cy="222884"/>
            </a:xfrm>
            <a:custGeom>
              <a:avLst/>
              <a:gdLst>
                <a:gd name="connsiteX0" fmla="*/ 145415 w 158750"/>
                <a:gd name="connsiteY0" fmla="*/ 213360 h 222884"/>
                <a:gd name="connsiteX1" fmla="*/ 114300 w 158750"/>
                <a:gd name="connsiteY1" fmla="*/ 222885 h 222884"/>
                <a:gd name="connsiteX2" fmla="*/ 42545 w 158750"/>
                <a:gd name="connsiteY2" fmla="*/ 222885 h 222884"/>
                <a:gd name="connsiteX3" fmla="*/ 11430 w 158750"/>
                <a:gd name="connsiteY3" fmla="*/ 213995 h 222884"/>
                <a:gd name="connsiteX4" fmla="*/ 0 w 158750"/>
                <a:gd name="connsiteY4" fmla="*/ 157480 h 222884"/>
                <a:gd name="connsiteX5" fmla="*/ 17780 w 158750"/>
                <a:gd name="connsiteY5" fmla="*/ 157480 h 222884"/>
                <a:gd name="connsiteX6" fmla="*/ 25400 w 158750"/>
                <a:gd name="connsiteY6" fmla="*/ 198755 h 222884"/>
                <a:gd name="connsiteX7" fmla="*/ 46355 w 158750"/>
                <a:gd name="connsiteY7" fmla="*/ 205105 h 222884"/>
                <a:gd name="connsiteX8" fmla="*/ 113030 w 158750"/>
                <a:gd name="connsiteY8" fmla="*/ 205105 h 222884"/>
                <a:gd name="connsiteX9" fmla="*/ 134620 w 158750"/>
                <a:gd name="connsiteY9" fmla="*/ 198755 h 222884"/>
                <a:gd name="connsiteX10" fmla="*/ 140335 w 158750"/>
                <a:gd name="connsiteY10" fmla="*/ 163830 h 222884"/>
                <a:gd name="connsiteX11" fmla="*/ 135255 w 158750"/>
                <a:gd name="connsiteY11" fmla="*/ 132715 h 222884"/>
                <a:gd name="connsiteX12" fmla="*/ 111125 w 158750"/>
                <a:gd name="connsiteY12" fmla="*/ 125730 h 222884"/>
                <a:gd name="connsiteX13" fmla="*/ 46990 w 158750"/>
                <a:gd name="connsiteY13" fmla="*/ 118110 h 222884"/>
                <a:gd name="connsiteX14" fmla="*/ 13970 w 158750"/>
                <a:gd name="connsiteY14" fmla="*/ 104140 h 222884"/>
                <a:gd name="connsiteX15" fmla="*/ 3810 w 158750"/>
                <a:gd name="connsiteY15" fmla="*/ 58420 h 222884"/>
                <a:gd name="connsiteX16" fmla="*/ 16510 w 158750"/>
                <a:gd name="connsiteY16" fmla="*/ 9525 h 222884"/>
                <a:gd name="connsiteX17" fmla="*/ 47625 w 158750"/>
                <a:gd name="connsiteY17" fmla="*/ 0 h 222884"/>
                <a:gd name="connsiteX18" fmla="*/ 112395 w 158750"/>
                <a:gd name="connsiteY18" fmla="*/ 0 h 222884"/>
                <a:gd name="connsiteX19" fmla="*/ 143510 w 158750"/>
                <a:gd name="connsiteY19" fmla="*/ 8890 h 222884"/>
                <a:gd name="connsiteX20" fmla="*/ 154940 w 158750"/>
                <a:gd name="connsiteY20" fmla="*/ 62865 h 222884"/>
                <a:gd name="connsiteX21" fmla="*/ 137160 w 158750"/>
                <a:gd name="connsiteY21" fmla="*/ 62865 h 222884"/>
                <a:gd name="connsiteX22" fmla="*/ 129540 w 158750"/>
                <a:gd name="connsiteY22" fmla="*/ 23495 h 222884"/>
                <a:gd name="connsiteX23" fmla="*/ 108585 w 158750"/>
                <a:gd name="connsiteY23" fmla="*/ 17145 h 222884"/>
                <a:gd name="connsiteX24" fmla="*/ 51435 w 158750"/>
                <a:gd name="connsiteY24" fmla="*/ 17145 h 222884"/>
                <a:gd name="connsiteX25" fmla="*/ 29845 w 158750"/>
                <a:gd name="connsiteY25" fmla="*/ 23495 h 222884"/>
                <a:gd name="connsiteX26" fmla="*/ 22225 w 158750"/>
                <a:gd name="connsiteY26" fmla="*/ 57785 h 222884"/>
                <a:gd name="connsiteX27" fmla="*/ 29210 w 158750"/>
                <a:gd name="connsiteY27" fmla="*/ 92075 h 222884"/>
                <a:gd name="connsiteX28" fmla="*/ 53340 w 158750"/>
                <a:gd name="connsiteY28" fmla="*/ 99060 h 222884"/>
                <a:gd name="connsiteX29" fmla="*/ 115570 w 158750"/>
                <a:gd name="connsiteY29" fmla="*/ 105410 h 222884"/>
                <a:gd name="connsiteX30" fmla="*/ 148590 w 158750"/>
                <a:gd name="connsiteY30" fmla="*/ 116205 h 222884"/>
                <a:gd name="connsiteX31" fmla="*/ 158750 w 158750"/>
                <a:gd name="connsiteY31" fmla="*/ 163830 h 222884"/>
                <a:gd name="connsiteX32" fmla="*/ 145415 w 158750"/>
                <a:gd name="connsiteY32" fmla="*/ 213360 h 222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8750" h="222884">
                  <a:moveTo>
                    <a:pt x="145415" y="213360"/>
                  </a:moveTo>
                  <a:cubicBezTo>
                    <a:pt x="139700" y="219710"/>
                    <a:pt x="130810" y="222885"/>
                    <a:pt x="114300" y="222885"/>
                  </a:cubicBezTo>
                  <a:lnTo>
                    <a:pt x="42545" y="222885"/>
                  </a:lnTo>
                  <a:cubicBezTo>
                    <a:pt x="26670" y="222885"/>
                    <a:pt x="17780" y="220345"/>
                    <a:pt x="11430" y="213995"/>
                  </a:cubicBezTo>
                  <a:cubicBezTo>
                    <a:pt x="3175" y="205740"/>
                    <a:pt x="0" y="198120"/>
                    <a:pt x="0" y="157480"/>
                  </a:cubicBezTo>
                  <a:lnTo>
                    <a:pt x="17780" y="157480"/>
                  </a:lnTo>
                  <a:cubicBezTo>
                    <a:pt x="18415" y="191770"/>
                    <a:pt x="20320" y="193675"/>
                    <a:pt x="25400" y="198755"/>
                  </a:cubicBezTo>
                  <a:cubicBezTo>
                    <a:pt x="29845" y="203200"/>
                    <a:pt x="35560" y="205105"/>
                    <a:pt x="46355" y="205105"/>
                  </a:cubicBezTo>
                  <a:lnTo>
                    <a:pt x="113030" y="205105"/>
                  </a:lnTo>
                  <a:cubicBezTo>
                    <a:pt x="124460" y="205105"/>
                    <a:pt x="130175" y="203200"/>
                    <a:pt x="134620" y="198755"/>
                  </a:cubicBezTo>
                  <a:cubicBezTo>
                    <a:pt x="140335" y="193675"/>
                    <a:pt x="140335" y="187325"/>
                    <a:pt x="140335" y="163830"/>
                  </a:cubicBezTo>
                  <a:cubicBezTo>
                    <a:pt x="140335" y="139700"/>
                    <a:pt x="140970" y="138430"/>
                    <a:pt x="135255" y="132715"/>
                  </a:cubicBezTo>
                  <a:cubicBezTo>
                    <a:pt x="130810" y="128270"/>
                    <a:pt x="126365" y="127635"/>
                    <a:pt x="111125" y="125730"/>
                  </a:cubicBezTo>
                  <a:lnTo>
                    <a:pt x="46990" y="118110"/>
                  </a:lnTo>
                  <a:cubicBezTo>
                    <a:pt x="27305" y="116205"/>
                    <a:pt x="19050" y="109855"/>
                    <a:pt x="13970" y="104140"/>
                  </a:cubicBezTo>
                  <a:cubicBezTo>
                    <a:pt x="6985" y="97155"/>
                    <a:pt x="3810" y="86995"/>
                    <a:pt x="3810" y="58420"/>
                  </a:cubicBezTo>
                  <a:cubicBezTo>
                    <a:pt x="3810" y="32385"/>
                    <a:pt x="7620" y="18415"/>
                    <a:pt x="16510" y="9525"/>
                  </a:cubicBezTo>
                  <a:cubicBezTo>
                    <a:pt x="22860" y="3810"/>
                    <a:pt x="31115" y="0"/>
                    <a:pt x="47625" y="0"/>
                  </a:cubicBezTo>
                  <a:lnTo>
                    <a:pt x="112395" y="0"/>
                  </a:lnTo>
                  <a:cubicBezTo>
                    <a:pt x="128270" y="0"/>
                    <a:pt x="137160" y="2540"/>
                    <a:pt x="143510" y="8890"/>
                  </a:cubicBezTo>
                  <a:cubicBezTo>
                    <a:pt x="152400" y="17780"/>
                    <a:pt x="154940" y="26670"/>
                    <a:pt x="154940" y="62865"/>
                  </a:cubicBezTo>
                  <a:lnTo>
                    <a:pt x="137160" y="62865"/>
                  </a:lnTo>
                  <a:cubicBezTo>
                    <a:pt x="136525" y="32385"/>
                    <a:pt x="135255" y="28575"/>
                    <a:pt x="129540" y="23495"/>
                  </a:cubicBezTo>
                  <a:cubicBezTo>
                    <a:pt x="125095" y="19050"/>
                    <a:pt x="119380" y="17145"/>
                    <a:pt x="108585" y="17145"/>
                  </a:cubicBezTo>
                  <a:lnTo>
                    <a:pt x="51435" y="17145"/>
                  </a:lnTo>
                  <a:cubicBezTo>
                    <a:pt x="40005" y="17145"/>
                    <a:pt x="34290" y="19050"/>
                    <a:pt x="29845" y="23495"/>
                  </a:cubicBezTo>
                  <a:cubicBezTo>
                    <a:pt x="24130" y="29210"/>
                    <a:pt x="22225" y="36830"/>
                    <a:pt x="22225" y="57785"/>
                  </a:cubicBezTo>
                  <a:cubicBezTo>
                    <a:pt x="22225" y="81280"/>
                    <a:pt x="24130" y="86995"/>
                    <a:pt x="29210" y="92075"/>
                  </a:cubicBezTo>
                  <a:cubicBezTo>
                    <a:pt x="33655" y="95885"/>
                    <a:pt x="38735" y="97155"/>
                    <a:pt x="53340" y="99060"/>
                  </a:cubicBezTo>
                  <a:lnTo>
                    <a:pt x="115570" y="105410"/>
                  </a:lnTo>
                  <a:cubicBezTo>
                    <a:pt x="133985" y="107315"/>
                    <a:pt x="142875" y="110490"/>
                    <a:pt x="148590" y="116205"/>
                  </a:cubicBezTo>
                  <a:cubicBezTo>
                    <a:pt x="155575" y="123825"/>
                    <a:pt x="158750" y="134620"/>
                    <a:pt x="158750" y="163830"/>
                  </a:cubicBezTo>
                  <a:cubicBezTo>
                    <a:pt x="158750" y="193040"/>
                    <a:pt x="154305" y="204470"/>
                    <a:pt x="145415" y="213360"/>
                  </a:cubicBezTo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xmlns="" id="{FDA94C19-568D-CFCE-D45E-91A47A914D72}"/>
                </a:ext>
              </a:extLst>
            </p:cNvPr>
            <p:cNvSpPr/>
            <p:nvPr/>
          </p:nvSpPr>
          <p:spPr>
            <a:xfrm>
              <a:off x="11722734" y="597534"/>
              <a:ext cx="209550" cy="222884"/>
            </a:xfrm>
            <a:custGeom>
              <a:avLst/>
              <a:gdLst>
                <a:gd name="connsiteX0" fmla="*/ 132715 w 209550"/>
                <a:gd name="connsiteY0" fmla="*/ 0 h 222884"/>
                <a:gd name="connsiteX1" fmla="*/ 132715 w 209550"/>
                <a:gd name="connsiteY1" fmla="*/ 17780 h 222884"/>
                <a:gd name="connsiteX2" fmla="*/ 164465 w 209550"/>
                <a:gd name="connsiteY2" fmla="*/ 17780 h 222884"/>
                <a:gd name="connsiteX3" fmla="*/ 106045 w 209550"/>
                <a:gd name="connsiteY3" fmla="*/ 113665 h 222884"/>
                <a:gd name="connsiteX4" fmla="*/ 104775 w 209550"/>
                <a:gd name="connsiteY4" fmla="*/ 113665 h 222884"/>
                <a:gd name="connsiteX5" fmla="*/ 46990 w 209550"/>
                <a:gd name="connsiteY5" fmla="*/ 17780 h 222884"/>
                <a:gd name="connsiteX6" fmla="*/ 79375 w 209550"/>
                <a:gd name="connsiteY6" fmla="*/ 17780 h 222884"/>
                <a:gd name="connsiteX7" fmla="*/ 79375 w 209550"/>
                <a:gd name="connsiteY7" fmla="*/ 0 h 222884"/>
                <a:gd name="connsiteX8" fmla="*/ 0 w 209550"/>
                <a:gd name="connsiteY8" fmla="*/ 0 h 222884"/>
                <a:gd name="connsiteX9" fmla="*/ 0 w 209550"/>
                <a:gd name="connsiteY9" fmla="*/ 17780 h 222884"/>
                <a:gd name="connsiteX10" fmla="*/ 25400 w 209550"/>
                <a:gd name="connsiteY10" fmla="*/ 17780 h 222884"/>
                <a:gd name="connsiteX11" fmla="*/ 95885 w 209550"/>
                <a:gd name="connsiteY11" fmla="*/ 128905 h 222884"/>
                <a:gd name="connsiteX12" fmla="*/ 95885 w 209550"/>
                <a:gd name="connsiteY12" fmla="*/ 205105 h 222884"/>
                <a:gd name="connsiteX13" fmla="*/ 62865 w 209550"/>
                <a:gd name="connsiteY13" fmla="*/ 205105 h 222884"/>
                <a:gd name="connsiteX14" fmla="*/ 62865 w 209550"/>
                <a:gd name="connsiteY14" fmla="*/ 222885 h 222884"/>
                <a:gd name="connsiteX15" fmla="*/ 146685 w 209550"/>
                <a:gd name="connsiteY15" fmla="*/ 222885 h 222884"/>
                <a:gd name="connsiteX16" fmla="*/ 146685 w 209550"/>
                <a:gd name="connsiteY16" fmla="*/ 205105 h 222884"/>
                <a:gd name="connsiteX17" fmla="*/ 113665 w 209550"/>
                <a:gd name="connsiteY17" fmla="*/ 205105 h 222884"/>
                <a:gd name="connsiteX18" fmla="*/ 113665 w 209550"/>
                <a:gd name="connsiteY18" fmla="*/ 128270 h 222884"/>
                <a:gd name="connsiteX19" fmla="*/ 183515 w 209550"/>
                <a:gd name="connsiteY19" fmla="*/ 17780 h 222884"/>
                <a:gd name="connsiteX20" fmla="*/ 209550 w 209550"/>
                <a:gd name="connsiteY20" fmla="*/ 17780 h 222884"/>
                <a:gd name="connsiteX21" fmla="*/ 209550 w 209550"/>
                <a:gd name="connsiteY21" fmla="*/ 0 h 222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09550" h="222884">
                  <a:moveTo>
                    <a:pt x="132715" y="0"/>
                  </a:moveTo>
                  <a:lnTo>
                    <a:pt x="132715" y="17780"/>
                  </a:lnTo>
                  <a:lnTo>
                    <a:pt x="164465" y="17780"/>
                  </a:lnTo>
                  <a:lnTo>
                    <a:pt x="106045" y="113665"/>
                  </a:lnTo>
                  <a:lnTo>
                    <a:pt x="104775" y="113665"/>
                  </a:lnTo>
                  <a:lnTo>
                    <a:pt x="46990" y="17780"/>
                  </a:lnTo>
                  <a:lnTo>
                    <a:pt x="79375" y="17780"/>
                  </a:lnTo>
                  <a:lnTo>
                    <a:pt x="79375" y="0"/>
                  </a:lnTo>
                  <a:lnTo>
                    <a:pt x="0" y="0"/>
                  </a:lnTo>
                  <a:lnTo>
                    <a:pt x="0" y="17780"/>
                  </a:lnTo>
                  <a:lnTo>
                    <a:pt x="25400" y="17780"/>
                  </a:lnTo>
                  <a:lnTo>
                    <a:pt x="95885" y="128905"/>
                  </a:lnTo>
                  <a:lnTo>
                    <a:pt x="95885" y="205105"/>
                  </a:lnTo>
                  <a:lnTo>
                    <a:pt x="62865" y="205105"/>
                  </a:lnTo>
                  <a:lnTo>
                    <a:pt x="62865" y="222885"/>
                  </a:lnTo>
                  <a:lnTo>
                    <a:pt x="146685" y="222885"/>
                  </a:lnTo>
                  <a:lnTo>
                    <a:pt x="146685" y="205105"/>
                  </a:lnTo>
                  <a:lnTo>
                    <a:pt x="113665" y="205105"/>
                  </a:lnTo>
                  <a:lnTo>
                    <a:pt x="113665" y="128270"/>
                  </a:lnTo>
                  <a:lnTo>
                    <a:pt x="183515" y="17780"/>
                  </a:lnTo>
                  <a:lnTo>
                    <a:pt x="209550" y="17780"/>
                  </a:lnTo>
                  <a:lnTo>
                    <a:pt x="209550" y="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xmlns="" id="{3500A81F-8871-D05D-EB07-D9A9F728BD7F}"/>
                </a:ext>
              </a:extLst>
            </p:cNvPr>
            <p:cNvSpPr/>
            <p:nvPr/>
          </p:nvSpPr>
          <p:spPr>
            <a:xfrm>
              <a:off x="11511915" y="597534"/>
              <a:ext cx="183515" cy="222884"/>
            </a:xfrm>
            <a:custGeom>
              <a:avLst/>
              <a:gdLst>
                <a:gd name="connsiteX0" fmla="*/ 0 w 183515"/>
                <a:gd name="connsiteY0" fmla="*/ 0 h 222884"/>
                <a:gd name="connsiteX1" fmla="*/ 0 w 183515"/>
                <a:gd name="connsiteY1" fmla="*/ 59055 h 222884"/>
                <a:gd name="connsiteX2" fmla="*/ 17145 w 183515"/>
                <a:gd name="connsiteY2" fmla="*/ 59055 h 222884"/>
                <a:gd name="connsiteX3" fmla="*/ 17145 w 183515"/>
                <a:gd name="connsiteY3" fmla="*/ 13970 h 222884"/>
                <a:gd name="connsiteX4" fmla="*/ 82550 w 183515"/>
                <a:gd name="connsiteY4" fmla="*/ 13970 h 222884"/>
                <a:gd name="connsiteX5" fmla="*/ 82550 w 183515"/>
                <a:gd name="connsiteY5" fmla="*/ 205105 h 222884"/>
                <a:gd name="connsiteX6" fmla="*/ 49530 w 183515"/>
                <a:gd name="connsiteY6" fmla="*/ 205105 h 222884"/>
                <a:gd name="connsiteX7" fmla="*/ 49530 w 183515"/>
                <a:gd name="connsiteY7" fmla="*/ 222885 h 222884"/>
                <a:gd name="connsiteX8" fmla="*/ 133350 w 183515"/>
                <a:gd name="connsiteY8" fmla="*/ 222885 h 222884"/>
                <a:gd name="connsiteX9" fmla="*/ 133350 w 183515"/>
                <a:gd name="connsiteY9" fmla="*/ 205105 h 222884"/>
                <a:gd name="connsiteX10" fmla="*/ 100330 w 183515"/>
                <a:gd name="connsiteY10" fmla="*/ 205105 h 222884"/>
                <a:gd name="connsiteX11" fmla="*/ 100330 w 183515"/>
                <a:gd name="connsiteY11" fmla="*/ 13970 h 222884"/>
                <a:gd name="connsiteX12" fmla="*/ 165735 w 183515"/>
                <a:gd name="connsiteY12" fmla="*/ 13970 h 222884"/>
                <a:gd name="connsiteX13" fmla="*/ 165735 w 183515"/>
                <a:gd name="connsiteY13" fmla="*/ 59055 h 222884"/>
                <a:gd name="connsiteX14" fmla="*/ 183515 w 183515"/>
                <a:gd name="connsiteY14" fmla="*/ 59055 h 222884"/>
                <a:gd name="connsiteX15" fmla="*/ 183515 w 183515"/>
                <a:gd name="connsiteY15" fmla="*/ 0 h 222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3515" h="222884">
                  <a:moveTo>
                    <a:pt x="0" y="0"/>
                  </a:moveTo>
                  <a:lnTo>
                    <a:pt x="0" y="59055"/>
                  </a:lnTo>
                  <a:lnTo>
                    <a:pt x="17145" y="59055"/>
                  </a:lnTo>
                  <a:lnTo>
                    <a:pt x="17145" y="13970"/>
                  </a:lnTo>
                  <a:lnTo>
                    <a:pt x="82550" y="13970"/>
                  </a:lnTo>
                  <a:lnTo>
                    <a:pt x="82550" y="205105"/>
                  </a:lnTo>
                  <a:lnTo>
                    <a:pt x="49530" y="205105"/>
                  </a:lnTo>
                  <a:lnTo>
                    <a:pt x="49530" y="222885"/>
                  </a:lnTo>
                  <a:lnTo>
                    <a:pt x="133350" y="222885"/>
                  </a:lnTo>
                  <a:lnTo>
                    <a:pt x="133350" y="205105"/>
                  </a:lnTo>
                  <a:lnTo>
                    <a:pt x="100330" y="205105"/>
                  </a:lnTo>
                  <a:lnTo>
                    <a:pt x="100330" y="13970"/>
                  </a:lnTo>
                  <a:lnTo>
                    <a:pt x="165735" y="13970"/>
                  </a:lnTo>
                  <a:lnTo>
                    <a:pt x="165735" y="59055"/>
                  </a:lnTo>
                  <a:lnTo>
                    <a:pt x="183515" y="59055"/>
                  </a:lnTo>
                  <a:lnTo>
                    <a:pt x="183515" y="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xmlns="" id="{CCF0E74F-CD9B-1F1A-D0B8-878DC22A3564}"/>
                </a:ext>
              </a:extLst>
            </p:cNvPr>
            <p:cNvSpPr/>
            <p:nvPr/>
          </p:nvSpPr>
          <p:spPr>
            <a:xfrm>
              <a:off x="11396980" y="597534"/>
              <a:ext cx="83184" cy="222884"/>
            </a:xfrm>
            <a:custGeom>
              <a:avLst/>
              <a:gdLst>
                <a:gd name="connsiteX0" fmla="*/ 0 w 83184"/>
                <a:gd name="connsiteY0" fmla="*/ 0 h 222884"/>
                <a:gd name="connsiteX1" fmla="*/ 0 w 83184"/>
                <a:gd name="connsiteY1" fmla="*/ 17780 h 222884"/>
                <a:gd name="connsiteX2" fmla="*/ 33020 w 83184"/>
                <a:gd name="connsiteY2" fmla="*/ 17780 h 222884"/>
                <a:gd name="connsiteX3" fmla="*/ 33020 w 83184"/>
                <a:gd name="connsiteY3" fmla="*/ 205105 h 222884"/>
                <a:gd name="connsiteX4" fmla="*/ 0 w 83184"/>
                <a:gd name="connsiteY4" fmla="*/ 205105 h 222884"/>
                <a:gd name="connsiteX5" fmla="*/ 0 w 83184"/>
                <a:gd name="connsiteY5" fmla="*/ 222885 h 222884"/>
                <a:gd name="connsiteX6" fmla="*/ 83185 w 83184"/>
                <a:gd name="connsiteY6" fmla="*/ 222885 h 222884"/>
                <a:gd name="connsiteX7" fmla="*/ 83185 w 83184"/>
                <a:gd name="connsiteY7" fmla="*/ 205105 h 222884"/>
                <a:gd name="connsiteX8" fmla="*/ 50800 w 83184"/>
                <a:gd name="connsiteY8" fmla="*/ 205105 h 222884"/>
                <a:gd name="connsiteX9" fmla="*/ 50800 w 83184"/>
                <a:gd name="connsiteY9" fmla="*/ 17780 h 222884"/>
                <a:gd name="connsiteX10" fmla="*/ 83185 w 83184"/>
                <a:gd name="connsiteY10" fmla="*/ 17780 h 222884"/>
                <a:gd name="connsiteX11" fmla="*/ 83185 w 83184"/>
                <a:gd name="connsiteY11" fmla="*/ 0 h 222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3184" h="222884">
                  <a:moveTo>
                    <a:pt x="0" y="0"/>
                  </a:moveTo>
                  <a:lnTo>
                    <a:pt x="0" y="17780"/>
                  </a:lnTo>
                  <a:lnTo>
                    <a:pt x="33020" y="17780"/>
                  </a:lnTo>
                  <a:lnTo>
                    <a:pt x="33020" y="205105"/>
                  </a:lnTo>
                  <a:lnTo>
                    <a:pt x="0" y="205105"/>
                  </a:lnTo>
                  <a:lnTo>
                    <a:pt x="0" y="222885"/>
                  </a:lnTo>
                  <a:lnTo>
                    <a:pt x="83185" y="222885"/>
                  </a:lnTo>
                  <a:lnTo>
                    <a:pt x="83185" y="205105"/>
                  </a:lnTo>
                  <a:lnTo>
                    <a:pt x="50800" y="205105"/>
                  </a:lnTo>
                  <a:lnTo>
                    <a:pt x="50800" y="17780"/>
                  </a:lnTo>
                  <a:lnTo>
                    <a:pt x="83185" y="17780"/>
                  </a:lnTo>
                  <a:lnTo>
                    <a:pt x="83185" y="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</p:grpSp>
      <p:sp>
        <p:nvSpPr>
          <p:cNvPr id="114" name="Picture Placeholder 113">
            <a:extLst>
              <a:ext uri="{FF2B5EF4-FFF2-40B4-BE49-F238E27FC236}">
                <a16:creationId xmlns:a16="http://schemas.microsoft.com/office/drawing/2014/main" xmlns="" id="{BD8A4C25-0C7A-6F2E-4A71-EEE4F03442F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2286000"/>
            <a:ext cx="6767513" cy="3595237"/>
          </a:xfrm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592212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BECD1A41-06DE-EBEF-6D86-89F49E9705D8}"/>
              </a:ext>
            </a:extLst>
          </p:cNvPr>
          <p:cNvGrpSpPr/>
          <p:nvPr userDrawn="1"/>
        </p:nvGrpSpPr>
        <p:grpSpPr>
          <a:xfrm>
            <a:off x="285437" y="265677"/>
            <a:ext cx="11621126" cy="6326646"/>
            <a:chOff x="254476" y="265679"/>
            <a:chExt cx="11621126" cy="6326646"/>
          </a:xfrm>
        </p:grpSpPr>
        <p:sp>
          <p:nvSpPr>
            <p:cNvPr id="3" name="Flowchart: Manual Input 5">
              <a:extLst>
                <a:ext uri="{FF2B5EF4-FFF2-40B4-BE49-F238E27FC236}">
                  <a16:creationId xmlns:a16="http://schemas.microsoft.com/office/drawing/2014/main" xmlns="" id="{C266A590-F77C-940A-52CF-0847F4DDCEC5}"/>
                </a:ext>
              </a:extLst>
            </p:cNvPr>
            <p:cNvSpPr/>
            <p:nvPr userDrawn="1"/>
          </p:nvSpPr>
          <p:spPr>
            <a:xfrm rot="16200000" flipV="1">
              <a:off x="799317" y="-279162"/>
              <a:ext cx="6326646" cy="7416327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" fmla="*/ 0 w 10000"/>
                <a:gd name="connsiteY0" fmla="*/ 3494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3494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0" y="3494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3494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Slab"/>
                <a:ea typeface="+mn-ea"/>
                <a:cs typeface="+mn-cs"/>
              </a:endParaRPr>
            </a:p>
          </p:txBody>
        </p:sp>
        <p:sp>
          <p:nvSpPr>
            <p:cNvPr id="4" name="Flowchart: Manual Input 5">
              <a:extLst>
                <a:ext uri="{FF2B5EF4-FFF2-40B4-BE49-F238E27FC236}">
                  <a16:creationId xmlns:a16="http://schemas.microsoft.com/office/drawing/2014/main" xmlns="" id="{771B2B9B-BB84-E19E-954A-380CB9FCD4B6}"/>
                </a:ext>
              </a:extLst>
            </p:cNvPr>
            <p:cNvSpPr/>
            <p:nvPr userDrawn="1"/>
          </p:nvSpPr>
          <p:spPr>
            <a:xfrm rot="16200000" flipH="1">
              <a:off x="5594106" y="302528"/>
              <a:ext cx="5550769" cy="7012223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" fmla="*/ 0 w 10000"/>
                <a:gd name="connsiteY0" fmla="*/ 3494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3494 h 10000"/>
                <a:gd name="connsiteX0" fmla="*/ 15 w 10015"/>
                <a:gd name="connsiteY0" fmla="*/ 3494 h 10469"/>
                <a:gd name="connsiteX1" fmla="*/ 10015 w 10015"/>
                <a:gd name="connsiteY1" fmla="*/ 0 h 10469"/>
                <a:gd name="connsiteX2" fmla="*/ 10015 w 10015"/>
                <a:gd name="connsiteY2" fmla="*/ 10000 h 10469"/>
                <a:gd name="connsiteX3" fmla="*/ 0 w 10015"/>
                <a:gd name="connsiteY3" fmla="*/ 10469 h 10469"/>
                <a:gd name="connsiteX4" fmla="*/ 15 w 10015"/>
                <a:gd name="connsiteY4" fmla="*/ 3494 h 10469"/>
                <a:gd name="connsiteX0" fmla="*/ 15 w 10015"/>
                <a:gd name="connsiteY0" fmla="*/ 3494 h 10494"/>
                <a:gd name="connsiteX1" fmla="*/ 10015 w 10015"/>
                <a:gd name="connsiteY1" fmla="*/ 0 h 10494"/>
                <a:gd name="connsiteX2" fmla="*/ 9984 w 10015"/>
                <a:gd name="connsiteY2" fmla="*/ 10494 h 10494"/>
                <a:gd name="connsiteX3" fmla="*/ 0 w 10015"/>
                <a:gd name="connsiteY3" fmla="*/ 10469 h 10494"/>
                <a:gd name="connsiteX4" fmla="*/ 15 w 10015"/>
                <a:gd name="connsiteY4" fmla="*/ 3494 h 10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15" h="10494">
                  <a:moveTo>
                    <a:pt x="15" y="3494"/>
                  </a:moveTo>
                  <a:lnTo>
                    <a:pt x="10015" y="0"/>
                  </a:lnTo>
                  <a:cubicBezTo>
                    <a:pt x="10005" y="3498"/>
                    <a:pt x="9994" y="6996"/>
                    <a:pt x="9984" y="10494"/>
                  </a:cubicBezTo>
                  <a:lnTo>
                    <a:pt x="0" y="10469"/>
                  </a:lnTo>
                  <a:lnTo>
                    <a:pt x="15" y="349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Slab"/>
                <a:ea typeface="+mn-ea"/>
                <a:cs typeface="+mn-cs"/>
              </a:endParaRPr>
            </a:p>
          </p:txBody>
        </p:sp>
      </p:grp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B5DCBEC1-6986-9740-5F47-1A740FFF80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1885089" y="2567923"/>
            <a:ext cx="8421823" cy="1750095"/>
          </a:xfrm>
          <a:prstGeom prst="rect">
            <a:avLst/>
          </a:prstGeom>
        </p:spPr>
        <p:txBody>
          <a:bodyPr anchor="ctr"/>
          <a:lstStyle>
            <a:lvl1pPr algn="l">
              <a:defRPr sz="4000" spc="0" baseline="0">
                <a:solidFill>
                  <a:schemeClr val="bg1"/>
                </a:solidFill>
                <a:latin typeface="+mj-lt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NZ" dirty="0"/>
              <a:t>TITLE</a:t>
            </a:r>
            <a:br>
              <a:rPr lang="en-NZ" dirty="0"/>
            </a:br>
            <a:r>
              <a:rPr lang="en-NZ" dirty="0"/>
              <a:t>OF </a:t>
            </a:r>
            <a:br>
              <a:rPr lang="en-NZ" dirty="0"/>
            </a:br>
            <a:r>
              <a:rPr lang="en-NZ" dirty="0"/>
              <a:t>PRESENTATION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xmlns="" id="{E25A3A87-DE1F-C64D-D082-D9FB6781D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2718142" y="4573513"/>
            <a:ext cx="6755716" cy="407987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NZ" sz="2500" kern="1200" spc="400" baseline="0" dirty="0">
                <a:solidFill>
                  <a:srgbClr val="FF6600"/>
                </a:solidFill>
                <a:latin typeface="+mj-lt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NZ" dirty="0"/>
              <a:t>Department Name and Division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AB9389CA-5938-F2C3-93BF-649F311BA01D}"/>
              </a:ext>
            </a:extLst>
          </p:cNvPr>
          <p:cNvCxnSpPr>
            <a:cxnSpLocks/>
          </p:cNvCxnSpPr>
          <p:nvPr userDrawn="1"/>
        </p:nvCxnSpPr>
        <p:spPr>
          <a:xfrm>
            <a:off x="702557" y="6096000"/>
            <a:ext cx="10820652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4C95713F-4999-BABD-8830-9B930BB875EB}"/>
              </a:ext>
            </a:extLst>
          </p:cNvPr>
          <p:cNvSpPr txBox="1"/>
          <p:nvPr userDrawn="1"/>
        </p:nvSpPr>
        <p:spPr>
          <a:xfrm>
            <a:off x="598341" y="6157813"/>
            <a:ext cx="109953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</a:rPr>
              <a:t>race.reva.edu.in	</a:t>
            </a:r>
            <a:r>
              <a:rPr lang="en-IN" sz="1600" dirty="0">
                <a:solidFill>
                  <a:schemeClr val="tx1"/>
                </a:solidFill>
              </a:rPr>
              <a:t>				              REVA Academy for Corporate Excellence - RACE</a:t>
            </a:r>
          </a:p>
        </p:txBody>
      </p:sp>
      <p:grpSp>
        <p:nvGrpSpPr>
          <p:cNvPr id="9" name="Graphic 5">
            <a:extLst>
              <a:ext uri="{FF2B5EF4-FFF2-40B4-BE49-F238E27FC236}">
                <a16:creationId xmlns:a16="http://schemas.microsoft.com/office/drawing/2014/main" xmlns="" id="{224012A1-D340-B8D6-9D70-87EC6E276708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9606693" y="280241"/>
            <a:ext cx="2262122" cy="630000"/>
            <a:chOff x="1355725" y="1600200"/>
            <a:chExt cx="9480550" cy="2640329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xmlns="" id="{404DDAED-7F86-FD54-6159-36157526E7EB}"/>
                </a:ext>
              </a:extLst>
            </p:cNvPr>
            <p:cNvSpPr/>
            <p:nvPr/>
          </p:nvSpPr>
          <p:spPr>
            <a:xfrm>
              <a:off x="7805419" y="3861434"/>
              <a:ext cx="2991485" cy="379095"/>
            </a:xfrm>
            <a:custGeom>
              <a:avLst/>
              <a:gdLst>
                <a:gd name="connsiteX0" fmla="*/ 1812290 w 2991485"/>
                <a:gd name="connsiteY0" fmla="*/ 266065 h 379095"/>
                <a:gd name="connsiteX1" fmla="*/ 1787525 w 2991485"/>
                <a:gd name="connsiteY1" fmla="*/ 291465 h 379095"/>
                <a:gd name="connsiteX2" fmla="*/ 1752600 w 2991485"/>
                <a:gd name="connsiteY2" fmla="*/ 300355 h 379095"/>
                <a:gd name="connsiteX3" fmla="*/ 1700530 w 2991485"/>
                <a:gd name="connsiteY3" fmla="*/ 278765 h 379095"/>
                <a:gd name="connsiteX4" fmla="*/ 1681480 w 2991485"/>
                <a:gd name="connsiteY4" fmla="*/ 212090 h 379095"/>
                <a:gd name="connsiteX5" fmla="*/ 1681480 w 2991485"/>
                <a:gd name="connsiteY5" fmla="*/ 120650 h 379095"/>
                <a:gd name="connsiteX6" fmla="*/ 1657986 w 2991485"/>
                <a:gd name="connsiteY6" fmla="*/ 115570 h 379095"/>
                <a:gd name="connsiteX7" fmla="*/ 1657986 w 2991485"/>
                <a:gd name="connsiteY7" fmla="*/ 91440 h 379095"/>
                <a:gd name="connsiteX8" fmla="*/ 1681480 w 2991485"/>
                <a:gd name="connsiteY8" fmla="*/ 91440 h 379095"/>
                <a:gd name="connsiteX9" fmla="*/ 1718946 w 2991485"/>
                <a:gd name="connsiteY9" fmla="*/ 91440 h 379095"/>
                <a:gd name="connsiteX10" fmla="*/ 1718946 w 2991485"/>
                <a:gd name="connsiteY10" fmla="*/ 212725 h 379095"/>
                <a:gd name="connsiteX11" fmla="*/ 1728471 w 2991485"/>
                <a:gd name="connsiteY11" fmla="*/ 257810 h 379095"/>
                <a:gd name="connsiteX12" fmla="*/ 1758315 w 2991485"/>
                <a:gd name="connsiteY12" fmla="*/ 269875 h 379095"/>
                <a:gd name="connsiteX13" fmla="*/ 1791336 w 2991485"/>
                <a:gd name="connsiteY13" fmla="*/ 261620 h 379095"/>
                <a:gd name="connsiteX14" fmla="*/ 1811021 w 2991485"/>
                <a:gd name="connsiteY14" fmla="*/ 238760 h 379095"/>
                <a:gd name="connsiteX15" fmla="*/ 1811021 w 2991485"/>
                <a:gd name="connsiteY15" fmla="*/ 120650 h 379095"/>
                <a:gd name="connsiteX16" fmla="*/ 1783715 w 2991485"/>
                <a:gd name="connsiteY16" fmla="*/ 115570 h 379095"/>
                <a:gd name="connsiteX17" fmla="*/ 1783715 w 2991485"/>
                <a:gd name="connsiteY17" fmla="*/ 91440 h 379095"/>
                <a:gd name="connsiteX18" fmla="*/ 1811021 w 2991485"/>
                <a:gd name="connsiteY18" fmla="*/ 91440 h 379095"/>
                <a:gd name="connsiteX19" fmla="*/ 1848486 w 2991485"/>
                <a:gd name="connsiteY19" fmla="*/ 91440 h 379095"/>
                <a:gd name="connsiteX20" fmla="*/ 1848486 w 2991485"/>
                <a:gd name="connsiteY20" fmla="*/ 267335 h 379095"/>
                <a:gd name="connsiteX21" fmla="*/ 1871980 w 2991485"/>
                <a:gd name="connsiteY21" fmla="*/ 272415 h 379095"/>
                <a:gd name="connsiteX22" fmla="*/ 1871980 w 2991485"/>
                <a:gd name="connsiteY22" fmla="*/ 296545 h 379095"/>
                <a:gd name="connsiteX23" fmla="*/ 1814830 w 2991485"/>
                <a:gd name="connsiteY23" fmla="*/ 296545 h 379095"/>
                <a:gd name="connsiteX24" fmla="*/ 1812290 w 2991485"/>
                <a:gd name="connsiteY24" fmla="*/ 266065 h 379095"/>
                <a:gd name="connsiteX25" fmla="*/ 1505586 w 2991485"/>
                <a:gd name="connsiteY25" fmla="*/ 115570 h 379095"/>
                <a:gd name="connsiteX26" fmla="*/ 1505586 w 2991485"/>
                <a:gd name="connsiteY26" fmla="*/ 91440 h 379095"/>
                <a:gd name="connsiteX27" fmla="*/ 1569721 w 2991485"/>
                <a:gd name="connsiteY27" fmla="*/ 91440 h 379095"/>
                <a:gd name="connsiteX28" fmla="*/ 1573530 w 2991485"/>
                <a:gd name="connsiteY28" fmla="*/ 121285 h 379095"/>
                <a:gd name="connsiteX29" fmla="*/ 1595121 w 2991485"/>
                <a:gd name="connsiteY29" fmla="*/ 96520 h 379095"/>
                <a:gd name="connsiteX30" fmla="*/ 1624330 w 2991485"/>
                <a:gd name="connsiteY30" fmla="*/ 87630 h 379095"/>
                <a:gd name="connsiteX31" fmla="*/ 1633221 w 2991485"/>
                <a:gd name="connsiteY31" fmla="*/ 88265 h 379095"/>
                <a:gd name="connsiteX32" fmla="*/ 1640205 w 2991485"/>
                <a:gd name="connsiteY32" fmla="*/ 89535 h 379095"/>
                <a:gd name="connsiteX33" fmla="*/ 1635125 w 2991485"/>
                <a:gd name="connsiteY33" fmla="*/ 124460 h 379095"/>
                <a:gd name="connsiteX34" fmla="*/ 1614171 w 2991485"/>
                <a:gd name="connsiteY34" fmla="*/ 123190 h 379095"/>
                <a:gd name="connsiteX35" fmla="*/ 1589405 w 2991485"/>
                <a:gd name="connsiteY35" fmla="*/ 130175 h 379095"/>
                <a:gd name="connsiteX36" fmla="*/ 1573530 w 2991485"/>
                <a:gd name="connsiteY36" fmla="*/ 149860 h 379095"/>
                <a:gd name="connsiteX37" fmla="*/ 1573530 w 2991485"/>
                <a:gd name="connsiteY37" fmla="*/ 267335 h 379095"/>
                <a:gd name="connsiteX38" fmla="*/ 1604646 w 2991485"/>
                <a:gd name="connsiteY38" fmla="*/ 272415 h 379095"/>
                <a:gd name="connsiteX39" fmla="*/ 1604646 w 2991485"/>
                <a:gd name="connsiteY39" fmla="*/ 296545 h 379095"/>
                <a:gd name="connsiteX40" fmla="*/ 1505586 w 2991485"/>
                <a:gd name="connsiteY40" fmla="*/ 296545 h 379095"/>
                <a:gd name="connsiteX41" fmla="*/ 1505586 w 2991485"/>
                <a:gd name="connsiteY41" fmla="*/ 272415 h 379095"/>
                <a:gd name="connsiteX42" fmla="*/ 1536700 w 2991485"/>
                <a:gd name="connsiteY42" fmla="*/ 267335 h 379095"/>
                <a:gd name="connsiteX43" fmla="*/ 1536700 w 2991485"/>
                <a:gd name="connsiteY43" fmla="*/ 120650 h 379095"/>
                <a:gd name="connsiteX44" fmla="*/ 1505586 w 2991485"/>
                <a:gd name="connsiteY44" fmla="*/ 115570 h 379095"/>
                <a:gd name="connsiteX45" fmla="*/ 1416686 w 2991485"/>
                <a:gd name="connsiteY45" fmla="*/ 266065 h 379095"/>
                <a:gd name="connsiteX46" fmla="*/ 1391921 w 2991485"/>
                <a:gd name="connsiteY46" fmla="*/ 291465 h 379095"/>
                <a:gd name="connsiteX47" fmla="*/ 1356996 w 2991485"/>
                <a:gd name="connsiteY47" fmla="*/ 300355 h 379095"/>
                <a:gd name="connsiteX48" fmla="*/ 1304925 w 2991485"/>
                <a:gd name="connsiteY48" fmla="*/ 278765 h 379095"/>
                <a:gd name="connsiteX49" fmla="*/ 1285875 w 2991485"/>
                <a:gd name="connsiteY49" fmla="*/ 212090 h 379095"/>
                <a:gd name="connsiteX50" fmla="*/ 1285875 w 2991485"/>
                <a:gd name="connsiteY50" fmla="*/ 120650 h 379095"/>
                <a:gd name="connsiteX51" fmla="*/ 1262380 w 2991485"/>
                <a:gd name="connsiteY51" fmla="*/ 115570 h 379095"/>
                <a:gd name="connsiteX52" fmla="*/ 1262380 w 2991485"/>
                <a:gd name="connsiteY52" fmla="*/ 91440 h 379095"/>
                <a:gd name="connsiteX53" fmla="*/ 1285875 w 2991485"/>
                <a:gd name="connsiteY53" fmla="*/ 91440 h 379095"/>
                <a:gd name="connsiteX54" fmla="*/ 1323340 w 2991485"/>
                <a:gd name="connsiteY54" fmla="*/ 91440 h 379095"/>
                <a:gd name="connsiteX55" fmla="*/ 1323340 w 2991485"/>
                <a:gd name="connsiteY55" fmla="*/ 212725 h 379095"/>
                <a:gd name="connsiteX56" fmla="*/ 1332865 w 2991485"/>
                <a:gd name="connsiteY56" fmla="*/ 257810 h 379095"/>
                <a:gd name="connsiteX57" fmla="*/ 1362711 w 2991485"/>
                <a:gd name="connsiteY57" fmla="*/ 269875 h 379095"/>
                <a:gd name="connsiteX58" fmla="*/ 1395730 w 2991485"/>
                <a:gd name="connsiteY58" fmla="*/ 261620 h 379095"/>
                <a:gd name="connsiteX59" fmla="*/ 1415415 w 2991485"/>
                <a:gd name="connsiteY59" fmla="*/ 238760 h 379095"/>
                <a:gd name="connsiteX60" fmla="*/ 1415415 w 2991485"/>
                <a:gd name="connsiteY60" fmla="*/ 120650 h 379095"/>
                <a:gd name="connsiteX61" fmla="*/ 1388111 w 2991485"/>
                <a:gd name="connsiteY61" fmla="*/ 115570 h 379095"/>
                <a:gd name="connsiteX62" fmla="*/ 1388111 w 2991485"/>
                <a:gd name="connsiteY62" fmla="*/ 91440 h 379095"/>
                <a:gd name="connsiteX63" fmla="*/ 1415415 w 2991485"/>
                <a:gd name="connsiteY63" fmla="*/ 91440 h 379095"/>
                <a:gd name="connsiteX64" fmla="*/ 1452880 w 2991485"/>
                <a:gd name="connsiteY64" fmla="*/ 91440 h 379095"/>
                <a:gd name="connsiteX65" fmla="*/ 1452880 w 2991485"/>
                <a:gd name="connsiteY65" fmla="*/ 267335 h 379095"/>
                <a:gd name="connsiteX66" fmla="*/ 1476375 w 2991485"/>
                <a:gd name="connsiteY66" fmla="*/ 272415 h 379095"/>
                <a:gd name="connsiteX67" fmla="*/ 1476375 w 2991485"/>
                <a:gd name="connsiteY67" fmla="*/ 296545 h 379095"/>
                <a:gd name="connsiteX68" fmla="*/ 1419225 w 2991485"/>
                <a:gd name="connsiteY68" fmla="*/ 296545 h 379095"/>
                <a:gd name="connsiteX69" fmla="*/ 1416686 w 2991485"/>
                <a:gd name="connsiteY69" fmla="*/ 266065 h 379095"/>
                <a:gd name="connsiteX70" fmla="*/ 1142365 w 2991485"/>
                <a:gd name="connsiteY70" fmla="*/ 24765 h 379095"/>
                <a:gd name="connsiteX71" fmla="*/ 1142365 w 2991485"/>
                <a:gd name="connsiteY71" fmla="*/ 635 h 379095"/>
                <a:gd name="connsiteX72" fmla="*/ 1210311 w 2991485"/>
                <a:gd name="connsiteY72" fmla="*/ 635 h 379095"/>
                <a:gd name="connsiteX73" fmla="*/ 1210311 w 2991485"/>
                <a:gd name="connsiteY73" fmla="*/ 266700 h 379095"/>
                <a:gd name="connsiteX74" fmla="*/ 1241425 w 2991485"/>
                <a:gd name="connsiteY74" fmla="*/ 271780 h 379095"/>
                <a:gd name="connsiteX75" fmla="*/ 1241425 w 2991485"/>
                <a:gd name="connsiteY75" fmla="*/ 295910 h 379095"/>
                <a:gd name="connsiteX76" fmla="*/ 1142365 w 2991485"/>
                <a:gd name="connsiteY76" fmla="*/ 295910 h 379095"/>
                <a:gd name="connsiteX77" fmla="*/ 1142365 w 2991485"/>
                <a:gd name="connsiteY77" fmla="*/ 272415 h 379095"/>
                <a:gd name="connsiteX78" fmla="*/ 1173480 w 2991485"/>
                <a:gd name="connsiteY78" fmla="*/ 267335 h 379095"/>
                <a:gd name="connsiteX79" fmla="*/ 1173480 w 2991485"/>
                <a:gd name="connsiteY79" fmla="*/ 30480 h 379095"/>
                <a:gd name="connsiteX80" fmla="*/ 1142365 w 2991485"/>
                <a:gd name="connsiteY80" fmla="*/ 24765 h 379095"/>
                <a:gd name="connsiteX81" fmla="*/ 1007745 w 2991485"/>
                <a:gd name="connsiteY81" fmla="*/ 269240 h 379095"/>
                <a:gd name="connsiteX82" fmla="*/ 1041400 w 2991485"/>
                <a:gd name="connsiteY82" fmla="*/ 260350 h 379095"/>
                <a:gd name="connsiteX83" fmla="*/ 1063625 w 2991485"/>
                <a:gd name="connsiteY83" fmla="*/ 238760 h 379095"/>
                <a:gd name="connsiteX84" fmla="*/ 1063625 w 2991485"/>
                <a:gd name="connsiteY84" fmla="*/ 205105 h 379095"/>
                <a:gd name="connsiteX85" fmla="*/ 1023620 w 2991485"/>
                <a:gd name="connsiteY85" fmla="*/ 205105 h 379095"/>
                <a:gd name="connsiteX86" fmla="*/ 987425 w 2991485"/>
                <a:gd name="connsiteY86" fmla="*/ 215900 h 379095"/>
                <a:gd name="connsiteX87" fmla="*/ 974090 w 2991485"/>
                <a:gd name="connsiteY87" fmla="*/ 241935 h 379095"/>
                <a:gd name="connsiteX88" fmla="*/ 982345 w 2991485"/>
                <a:gd name="connsiteY88" fmla="*/ 262255 h 379095"/>
                <a:gd name="connsiteX89" fmla="*/ 1007745 w 2991485"/>
                <a:gd name="connsiteY89" fmla="*/ 269240 h 379095"/>
                <a:gd name="connsiteX90" fmla="*/ 1067436 w 2991485"/>
                <a:gd name="connsiteY90" fmla="*/ 296545 h 379095"/>
                <a:gd name="connsiteX91" fmla="*/ 1064896 w 2991485"/>
                <a:gd name="connsiteY91" fmla="*/ 281305 h 379095"/>
                <a:gd name="connsiteX92" fmla="*/ 1063625 w 2991485"/>
                <a:gd name="connsiteY92" fmla="*/ 267970 h 379095"/>
                <a:gd name="connsiteX93" fmla="*/ 1036320 w 2991485"/>
                <a:gd name="connsiteY93" fmla="*/ 290830 h 379095"/>
                <a:gd name="connsiteX94" fmla="*/ 1002030 w 2991485"/>
                <a:gd name="connsiteY94" fmla="*/ 300355 h 379095"/>
                <a:gd name="connsiteX95" fmla="*/ 953136 w 2991485"/>
                <a:gd name="connsiteY95" fmla="*/ 284480 h 379095"/>
                <a:gd name="connsiteX96" fmla="*/ 936625 w 2991485"/>
                <a:gd name="connsiteY96" fmla="*/ 240665 h 379095"/>
                <a:gd name="connsiteX97" fmla="*/ 960120 w 2991485"/>
                <a:gd name="connsiteY97" fmla="*/ 195580 h 379095"/>
                <a:gd name="connsiteX98" fmla="*/ 1024890 w 2991485"/>
                <a:gd name="connsiteY98" fmla="*/ 179705 h 379095"/>
                <a:gd name="connsiteX99" fmla="*/ 1063625 w 2991485"/>
                <a:gd name="connsiteY99" fmla="*/ 179705 h 379095"/>
                <a:gd name="connsiteX100" fmla="*/ 1063625 w 2991485"/>
                <a:gd name="connsiteY100" fmla="*/ 155575 h 379095"/>
                <a:gd name="connsiteX101" fmla="*/ 1052196 w 2991485"/>
                <a:gd name="connsiteY101" fmla="*/ 127000 h 379095"/>
                <a:gd name="connsiteX102" fmla="*/ 1020445 w 2991485"/>
                <a:gd name="connsiteY102" fmla="*/ 116840 h 379095"/>
                <a:gd name="connsiteX103" fmla="*/ 995680 w 2991485"/>
                <a:gd name="connsiteY103" fmla="*/ 120650 h 379095"/>
                <a:gd name="connsiteX104" fmla="*/ 978536 w 2991485"/>
                <a:gd name="connsiteY104" fmla="*/ 130810 h 379095"/>
                <a:gd name="connsiteX105" fmla="*/ 974725 w 2991485"/>
                <a:gd name="connsiteY105" fmla="*/ 152400 h 379095"/>
                <a:gd name="connsiteX106" fmla="*/ 946150 w 2991485"/>
                <a:gd name="connsiteY106" fmla="*/ 152400 h 379095"/>
                <a:gd name="connsiteX107" fmla="*/ 946150 w 2991485"/>
                <a:gd name="connsiteY107" fmla="*/ 112395 h 379095"/>
                <a:gd name="connsiteX108" fmla="*/ 979805 w 2991485"/>
                <a:gd name="connsiteY108" fmla="*/ 94615 h 379095"/>
                <a:gd name="connsiteX109" fmla="*/ 1022986 w 2991485"/>
                <a:gd name="connsiteY109" fmla="*/ 87630 h 379095"/>
                <a:gd name="connsiteX110" fmla="*/ 1079500 w 2991485"/>
                <a:gd name="connsiteY110" fmla="*/ 105410 h 379095"/>
                <a:gd name="connsiteX111" fmla="*/ 1101090 w 2991485"/>
                <a:gd name="connsiteY111" fmla="*/ 156210 h 379095"/>
                <a:gd name="connsiteX112" fmla="*/ 1101090 w 2991485"/>
                <a:gd name="connsiteY112" fmla="*/ 254635 h 379095"/>
                <a:gd name="connsiteX113" fmla="*/ 1101090 w 2991485"/>
                <a:gd name="connsiteY113" fmla="*/ 262255 h 379095"/>
                <a:gd name="connsiteX114" fmla="*/ 1101725 w 2991485"/>
                <a:gd name="connsiteY114" fmla="*/ 269875 h 379095"/>
                <a:gd name="connsiteX115" fmla="*/ 1116965 w 2991485"/>
                <a:gd name="connsiteY115" fmla="*/ 271780 h 379095"/>
                <a:gd name="connsiteX116" fmla="*/ 1116965 w 2991485"/>
                <a:gd name="connsiteY116" fmla="*/ 295910 h 379095"/>
                <a:gd name="connsiteX117" fmla="*/ 1067436 w 2991485"/>
                <a:gd name="connsiteY117" fmla="*/ 295910 h 379095"/>
                <a:gd name="connsiteX118" fmla="*/ 751840 w 2991485"/>
                <a:gd name="connsiteY118" fmla="*/ 201930 h 379095"/>
                <a:gd name="connsiteX119" fmla="*/ 765175 w 2991485"/>
                <a:gd name="connsiteY119" fmla="*/ 251460 h 379095"/>
                <a:gd name="connsiteX120" fmla="*/ 805180 w 2991485"/>
                <a:gd name="connsiteY120" fmla="*/ 270510 h 379095"/>
                <a:gd name="connsiteX121" fmla="*/ 833120 w 2991485"/>
                <a:gd name="connsiteY121" fmla="*/ 262890 h 379095"/>
                <a:gd name="connsiteX122" fmla="*/ 852170 w 2991485"/>
                <a:gd name="connsiteY122" fmla="*/ 241300 h 379095"/>
                <a:gd name="connsiteX123" fmla="*/ 852170 w 2991485"/>
                <a:gd name="connsiteY123" fmla="*/ 146685 h 379095"/>
                <a:gd name="connsiteX124" fmla="*/ 833120 w 2991485"/>
                <a:gd name="connsiteY124" fmla="*/ 125730 h 379095"/>
                <a:gd name="connsiteX125" fmla="*/ 805180 w 2991485"/>
                <a:gd name="connsiteY125" fmla="*/ 118110 h 379095"/>
                <a:gd name="connsiteX126" fmla="*/ 765175 w 2991485"/>
                <a:gd name="connsiteY126" fmla="*/ 140335 h 379095"/>
                <a:gd name="connsiteX127" fmla="*/ 751840 w 2991485"/>
                <a:gd name="connsiteY127" fmla="*/ 197485 h 379095"/>
                <a:gd name="connsiteX128" fmla="*/ 751840 w 2991485"/>
                <a:gd name="connsiteY128" fmla="*/ 201930 h 379095"/>
                <a:gd name="connsiteX129" fmla="*/ 714375 w 2991485"/>
                <a:gd name="connsiteY129" fmla="*/ 197485 h 379095"/>
                <a:gd name="connsiteX130" fmla="*/ 735965 w 2991485"/>
                <a:gd name="connsiteY130" fmla="*/ 117475 h 379095"/>
                <a:gd name="connsiteX131" fmla="*/ 795655 w 2991485"/>
                <a:gd name="connsiteY131" fmla="*/ 86995 h 379095"/>
                <a:gd name="connsiteX132" fmla="*/ 829311 w 2991485"/>
                <a:gd name="connsiteY132" fmla="*/ 94615 h 379095"/>
                <a:gd name="connsiteX133" fmla="*/ 854075 w 2991485"/>
                <a:gd name="connsiteY133" fmla="*/ 116840 h 379095"/>
                <a:gd name="connsiteX134" fmla="*/ 857250 w 2991485"/>
                <a:gd name="connsiteY134" fmla="*/ 90805 h 379095"/>
                <a:gd name="connsiteX135" fmla="*/ 888365 w 2991485"/>
                <a:gd name="connsiteY135" fmla="*/ 90805 h 379095"/>
                <a:gd name="connsiteX136" fmla="*/ 888365 w 2991485"/>
                <a:gd name="connsiteY136" fmla="*/ 293370 h 379095"/>
                <a:gd name="connsiteX137" fmla="*/ 866140 w 2991485"/>
                <a:gd name="connsiteY137" fmla="*/ 356235 h 379095"/>
                <a:gd name="connsiteX138" fmla="*/ 803275 w 2991485"/>
                <a:gd name="connsiteY138" fmla="*/ 379095 h 379095"/>
                <a:gd name="connsiteX139" fmla="*/ 770890 w 2991485"/>
                <a:gd name="connsiteY139" fmla="*/ 375285 h 379095"/>
                <a:gd name="connsiteX140" fmla="*/ 740411 w 2991485"/>
                <a:gd name="connsiteY140" fmla="*/ 364490 h 379095"/>
                <a:gd name="connsiteX141" fmla="*/ 749936 w 2991485"/>
                <a:gd name="connsiteY141" fmla="*/ 335280 h 379095"/>
                <a:gd name="connsiteX142" fmla="*/ 774700 w 2991485"/>
                <a:gd name="connsiteY142" fmla="*/ 344170 h 379095"/>
                <a:gd name="connsiteX143" fmla="*/ 802640 w 2991485"/>
                <a:gd name="connsiteY143" fmla="*/ 347980 h 379095"/>
                <a:gd name="connsiteX144" fmla="*/ 839470 w 2991485"/>
                <a:gd name="connsiteY144" fmla="*/ 334010 h 379095"/>
                <a:gd name="connsiteX145" fmla="*/ 850900 w 2991485"/>
                <a:gd name="connsiteY145" fmla="*/ 294005 h 379095"/>
                <a:gd name="connsiteX146" fmla="*/ 850900 w 2991485"/>
                <a:gd name="connsiteY146" fmla="*/ 274320 h 379095"/>
                <a:gd name="connsiteX147" fmla="*/ 826770 w 2991485"/>
                <a:gd name="connsiteY147" fmla="*/ 294005 h 379095"/>
                <a:gd name="connsiteX148" fmla="*/ 794386 w 2991485"/>
                <a:gd name="connsiteY148" fmla="*/ 300355 h 379095"/>
                <a:gd name="connsiteX149" fmla="*/ 735330 w 2991485"/>
                <a:gd name="connsiteY149" fmla="*/ 273050 h 379095"/>
                <a:gd name="connsiteX150" fmla="*/ 713740 w 2991485"/>
                <a:gd name="connsiteY150" fmla="*/ 201295 h 379095"/>
                <a:gd name="connsiteX151" fmla="*/ 713740 w 2991485"/>
                <a:gd name="connsiteY151" fmla="*/ 197485 h 379095"/>
                <a:gd name="connsiteX152" fmla="*/ 461011 w 2991485"/>
                <a:gd name="connsiteY152" fmla="*/ 272415 h 379095"/>
                <a:gd name="connsiteX153" fmla="*/ 492125 w 2991485"/>
                <a:gd name="connsiteY153" fmla="*/ 267335 h 379095"/>
                <a:gd name="connsiteX154" fmla="*/ 492125 w 2991485"/>
                <a:gd name="connsiteY154" fmla="*/ 120650 h 379095"/>
                <a:gd name="connsiteX155" fmla="*/ 461011 w 2991485"/>
                <a:gd name="connsiteY155" fmla="*/ 115570 h 379095"/>
                <a:gd name="connsiteX156" fmla="*/ 461011 w 2991485"/>
                <a:gd name="connsiteY156" fmla="*/ 91440 h 379095"/>
                <a:gd name="connsiteX157" fmla="*/ 525145 w 2991485"/>
                <a:gd name="connsiteY157" fmla="*/ 91440 h 379095"/>
                <a:gd name="connsiteX158" fmla="*/ 527686 w 2991485"/>
                <a:gd name="connsiteY158" fmla="*/ 121920 h 379095"/>
                <a:gd name="connsiteX159" fmla="*/ 553086 w 2991485"/>
                <a:gd name="connsiteY159" fmla="*/ 96520 h 379095"/>
                <a:gd name="connsiteX160" fmla="*/ 588011 w 2991485"/>
                <a:gd name="connsiteY160" fmla="*/ 87630 h 379095"/>
                <a:gd name="connsiteX161" fmla="*/ 639445 w 2991485"/>
                <a:gd name="connsiteY161" fmla="*/ 107315 h 379095"/>
                <a:gd name="connsiteX162" fmla="*/ 657861 w 2991485"/>
                <a:gd name="connsiteY162" fmla="*/ 167005 h 379095"/>
                <a:gd name="connsiteX163" fmla="*/ 657861 w 2991485"/>
                <a:gd name="connsiteY163" fmla="*/ 267335 h 379095"/>
                <a:gd name="connsiteX164" fmla="*/ 688975 w 2991485"/>
                <a:gd name="connsiteY164" fmla="*/ 272415 h 379095"/>
                <a:gd name="connsiteX165" fmla="*/ 688975 w 2991485"/>
                <a:gd name="connsiteY165" fmla="*/ 296545 h 379095"/>
                <a:gd name="connsiteX166" fmla="*/ 589915 w 2991485"/>
                <a:gd name="connsiteY166" fmla="*/ 296545 h 379095"/>
                <a:gd name="connsiteX167" fmla="*/ 589915 w 2991485"/>
                <a:gd name="connsiteY167" fmla="*/ 272415 h 379095"/>
                <a:gd name="connsiteX168" fmla="*/ 621030 w 2991485"/>
                <a:gd name="connsiteY168" fmla="*/ 267335 h 379095"/>
                <a:gd name="connsiteX169" fmla="*/ 621030 w 2991485"/>
                <a:gd name="connsiteY169" fmla="*/ 167640 h 379095"/>
                <a:gd name="connsiteX170" fmla="*/ 610236 w 2991485"/>
                <a:gd name="connsiteY170" fmla="*/ 128905 h 379095"/>
                <a:gd name="connsiteX171" fmla="*/ 577850 w 2991485"/>
                <a:gd name="connsiteY171" fmla="*/ 117475 h 379095"/>
                <a:gd name="connsiteX172" fmla="*/ 549275 w 2991485"/>
                <a:gd name="connsiteY172" fmla="*/ 125095 h 379095"/>
                <a:gd name="connsiteX173" fmla="*/ 529590 w 2991485"/>
                <a:gd name="connsiteY173" fmla="*/ 146050 h 379095"/>
                <a:gd name="connsiteX174" fmla="*/ 529590 w 2991485"/>
                <a:gd name="connsiteY174" fmla="*/ 266700 h 379095"/>
                <a:gd name="connsiteX175" fmla="*/ 560705 w 2991485"/>
                <a:gd name="connsiteY175" fmla="*/ 271780 h 379095"/>
                <a:gd name="connsiteX176" fmla="*/ 560705 w 2991485"/>
                <a:gd name="connsiteY176" fmla="*/ 295910 h 379095"/>
                <a:gd name="connsiteX177" fmla="*/ 461645 w 2991485"/>
                <a:gd name="connsiteY177" fmla="*/ 295910 h 379095"/>
                <a:gd name="connsiteX178" fmla="*/ 461645 w 2991485"/>
                <a:gd name="connsiteY178" fmla="*/ 272415 h 379095"/>
                <a:gd name="connsiteX179" fmla="*/ 345440 w 2991485"/>
                <a:gd name="connsiteY179" fmla="*/ 116840 h 379095"/>
                <a:gd name="connsiteX180" fmla="*/ 313690 w 2991485"/>
                <a:gd name="connsiteY180" fmla="*/ 132715 h 379095"/>
                <a:gd name="connsiteX181" fmla="*/ 297180 w 2991485"/>
                <a:gd name="connsiteY181" fmla="*/ 172720 h 379095"/>
                <a:gd name="connsiteX182" fmla="*/ 297815 w 2991485"/>
                <a:gd name="connsiteY182" fmla="*/ 173990 h 379095"/>
                <a:gd name="connsiteX183" fmla="*/ 392430 w 2991485"/>
                <a:gd name="connsiteY183" fmla="*/ 173990 h 379095"/>
                <a:gd name="connsiteX184" fmla="*/ 392430 w 2991485"/>
                <a:gd name="connsiteY184" fmla="*/ 168910 h 379095"/>
                <a:gd name="connsiteX185" fmla="*/ 380365 w 2991485"/>
                <a:gd name="connsiteY185" fmla="*/ 132080 h 379095"/>
                <a:gd name="connsiteX186" fmla="*/ 345440 w 2991485"/>
                <a:gd name="connsiteY186" fmla="*/ 116840 h 379095"/>
                <a:gd name="connsiteX187" fmla="*/ 351155 w 2991485"/>
                <a:gd name="connsiteY187" fmla="*/ 300355 h 379095"/>
                <a:gd name="connsiteX188" fmla="*/ 283211 w 2991485"/>
                <a:gd name="connsiteY188" fmla="*/ 271780 h 379095"/>
                <a:gd name="connsiteX189" fmla="*/ 257811 w 2991485"/>
                <a:gd name="connsiteY189" fmla="*/ 198120 h 379095"/>
                <a:gd name="connsiteX190" fmla="*/ 257811 w 2991485"/>
                <a:gd name="connsiteY190" fmla="*/ 189865 h 379095"/>
                <a:gd name="connsiteX191" fmla="*/ 283845 w 2991485"/>
                <a:gd name="connsiteY191" fmla="*/ 116840 h 379095"/>
                <a:gd name="connsiteX192" fmla="*/ 345440 w 2991485"/>
                <a:gd name="connsiteY192" fmla="*/ 87630 h 379095"/>
                <a:gd name="connsiteX193" fmla="*/ 408305 w 2991485"/>
                <a:gd name="connsiteY193" fmla="*/ 112395 h 379095"/>
                <a:gd name="connsiteX194" fmla="*/ 429895 w 2991485"/>
                <a:gd name="connsiteY194" fmla="*/ 179070 h 379095"/>
                <a:gd name="connsiteX195" fmla="*/ 429895 w 2991485"/>
                <a:gd name="connsiteY195" fmla="*/ 202565 h 379095"/>
                <a:gd name="connsiteX196" fmla="*/ 297180 w 2991485"/>
                <a:gd name="connsiteY196" fmla="*/ 202565 h 379095"/>
                <a:gd name="connsiteX197" fmla="*/ 296545 w 2991485"/>
                <a:gd name="connsiteY197" fmla="*/ 203200 h 379095"/>
                <a:gd name="connsiteX198" fmla="*/ 311786 w 2991485"/>
                <a:gd name="connsiteY198" fmla="*/ 252095 h 379095"/>
                <a:gd name="connsiteX199" fmla="*/ 352425 w 2991485"/>
                <a:gd name="connsiteY199" fmla="*/ 271145 h 379095"/>
                <a:gd name="connsiteX200" fmla="*/ 385445 w 2991485"/>
                <a:gd name="connsiteY200" fmla="*/ 266065 h 379095"/>
                <a:gd name="connsiteX201" fmla="*/ 410211 w 2991485"/>
                <a:gd name="connsiteY201" fmla="*/ 251460 h 379095"/>
                <a:gd name="connsiteX202" fmla="*/ 424815 w 2991485"/>
                <a:gd name="connsiteY202" fmla="*/ 275590 h 379095"/>
                <a:gd name="connsiteX203" fmla="*/ 395605 w 2991485"/>
                <a:gd name="connsiteY203" fmla="*/ 293370 h 379095"/>
                <a:gd name="connsiteX204" fmla="*/ 351155 w 2991485"/>
                <a:gd name="connsiteY204" fmla="*/ 300355 h 379095"/>
                <a:gd name="connsiteX205" fmla="*/ 2881630 w 2991485"/>
                <a:gd name="connsiteY205" fmla="*/ 269240 h 379095"/>
                <a:gd name="connsiteX206" fmla="*/ 2915286 w 2991485"/>
                <a:gd name="connsiteY206" fmla="*/ 260350 h 379095"/>
                <a:gd name="connsiteX207" fmla="*/ 2937511 w 2991485"/>
                <a:gd name="connsiteY207" fmla="*/ 238760 h 379095"/>
                <a:gd name="connsiteX208" fmla="*/ 2937511 w 2991485"/>
                <a:gd name="connsiteY208" fmla="*/ 205105 h 379095"/>
                <a:gd name="connsiteX209" fmla="*/ 2897505 w 2991485"/>
                <a:gd name="connsiteY209" fmla="*/ 205105 h 379095"/>
                <a:gd name="connsiteX210" fmla="*/ 2861311 w 2991485"/>
                <a:gd name="connsiteY210" fmla="*/ 215900 h 379095"/>
                <a:gd name="connsiteX211" fmla="*/ 2847975 w 2991485"/>
                <a:gd name="connsiteY211" fmla="*/ 241935 h 379095"/>
                <a:gd name="connsiteX212" fmla="*/ 2856230 w 2991485"/>
                <a:gd name="connsiteY212" fmla="*/ 262255 h 379095"/>
                <a:gd name="connsiteX213" fmla="*/ 2881630 w 2991485"/>
                <a:gd name="connsiteY213" fmla="*/ 269240 h 379095"/>
                <a:gd name="connsiteX214" fmla="*/ 2941955 w 2991485"/>
                <a:gd name="connsiteY214" fmla="*/ 296545 h 379095"/>
                <a:gd name="connsiteX215" fmla="*/ 2939415 w 2991485"/>
                <a:gd name="connsiteY215" fmla="*/ 281305 h 379095"/>
                <a:gd name="connsiteX216" fmla="*/ 2938146 w 2991485"/>
                <a:gd name="connsiteY216" fmla="*/ 267970 h 379095"/>
                <a:gd name="connsiteX217" fmla="*/ 2910840 w 2991485"/>
                <a:gd name="connsiteY217" fmla="*/ 290830 h 379095"/>
                <a:gd name="connsiteX218" fmla="*/ 2876550 w 2991485"/>
                <a:gd name="connsiteY218" fmla="*/ 300355 h 379095"/>
                <a:gd name="connsiteX219" fmla="*/ 2827655 w 2991485"/>
                <a:gd name="connsiteY219" fmla="*/ 284480 h 379095"/>
                <a:gd name="connsiteX220" fmla="*/ 2811146 w 2991485"/>
                <a:gd name="connsiteY220" fmla="*/ 240665 h 379095"/>
                <a:gd name="connsiteX221" fmla="*/ 2834640 w 2991485"/>
                <a:gd name="connsiteY221" fmla="*/ 195580 h 379095"/>
                <a:gd name="connsiteX222" fmla="*/ 2899411 w 2991485"/>
                <a:gd name="connsiteY222" fmla="*/ 179705 h 379095"/>
                <a:gd name="connsiteX223" fmla="*/ 2938146 w 2991485"/>
                <a:gd name="connsiteY223" fmla="*/ 179705 h 379095"/>
                <a:gd name="connsiteX224" fmla="*/ 2938146 w 2991485"/>
                <a:gd name="connsiteY224" fmla="*/ 155575 h 379095"/>
                <a:gd name="connsiteX225" fmla="*/ 2926715 w 2991485"/>
                <a:gd name="connsiteY225" fmla="*/ 127000 h 379095"/>
                <a:gd name="connsiteX226" fmla="*/ 2894965 w 2991485"/>
                <a:gd name="connsiteY226" fmla="*/ 116840 h 379095"/>
                <a:gd name="connsiteX227" fmla="*/ 2870200 w 2991485"/>
                <a:gd name="connsiteY227" fmla="*/ 120650 h 379095"/>
                <a:gd name="connsiteX228" fmla="*/ 2853055 w 2991485"/>
                <a:gd name="connsiteY228" fmla="*/ 130810 h 379095"/>
                <a:gd name="connsiteX229" fmla="*/ 2849246 w 2991485"/>
                <a:gd name="connsiteY229" fmla="*/ 152400 h 379095"/>
                <a:gd name="connsiteX230" fmla="*/ 2820671 w 2991485"/>
                <a:gd name="connsiteY230" fmla="*/ 152400 h 379095"/>
                <a:gd name="connsiteX231" fmla="*/ 2820671 w 2991485"/>
                <a:gd name="connsiteY231" fmla="*/ 112395 h 379095"/>
                <a:gd name="connsiteX232" fmla="*/ 2854325 w 2991485"/>
                <a:gd name="connsiteY232" fmla="*/ 94615 h 379095"/>
                <a:gd name="connsiteX233" fmla="*/ 2897505 w 2991485"/>
                <a:gd name="connsiteY233" fmla="*/ 87630 h 379095"/>
                <a:gd name="connsiteX234" fmla="*/ 2954021 w 2991485"/>
                <a:gd name="connsiteY234" fmla="*/ 105410 h 379095"/>
                <a:gd name="connsiteX235" fmla="*/ 2975611 w 2991485"/>
                <a:gd name="connsiteY235" fmla="*/ 156210 h 379095"/>
                <a:gd name="connsiteX236" fmla="*/ 2975611 w 2991485"/>
                <a:gd name="connsiteY236" fmla="*/ 254635 h 379095"/>
                <a:gd name="connsiteX237" fmla="*/ 2975611 w 2991485"/>
                <a:gd name="connsiteY237" fmla="*/ 262255 h 379095"/>
                <a:gd name="connsiteX238" fmla="*/ 2976246 w 2991485"/>
                <a:gd name="connsiteY238" fmla="*/ 269875 h 379095"/>
                <a:gd name="connsiteX239" fmla="*/ 2991486 w 2991485"/>
                <a:gd name="connsiteY239" fmla="*/ 271780 h 379095"/>
                <a:gd name="connsiteX240" fmla="*/ 2991486 w 2991485"/>
                <a:gd name="connsiteY240" fmla="*/ 295910 h 379095"/>
                <a:gd name="connsiteX241" fmla="*/ 2941955 w 2991485"/>
                <a:gd name="connsiteY241" fmla="*/ 295910 h 379095"/>
                <a:gd name="connsiteX242" fmla="*/ 2748915 w 2991485"/>
                <a:gd name="connsiteY242" fmla="*/ 38735 h 379095"/>
                <a:gd name="connsiteX243" fmla="*/ 2711450 w 2991485"/>
                <a:gd name="connsiteY243" fmla="*/ 38735 h 379095"/>
                <a:gd name="connsiteX244" fmla="*/ 2711450 w 2991485"/>
                <a:gd name="connsiteY244" fmla="*/ 635 h 379095"/>
                <a:gd name="connsiteX245" fmla="*/ 2748915 w 2991485"/>
                <a:gd name="connsiteY245" fmla="*/ 635 h 379095"/>
                <a:gd name="connsiteX246" fmla="*/ 2748915 w 2991485"/>
                <a:gd name="connsiteY246" fmla="*/ 38735 h 379095"/>
                <a:gd name="connsiteX247" fmla="*/ 2680971 w 2991485"/>
                <a:gd name="connsiteY247" fmla="*/ 272415 h 379095"/>
                <a:gd name="connsiteX248" fmla="*/ 2712086 w 2991485"/>
                <a:gd name="connsiteY248" fmla="*/ 267335 h 379095"/>
                <a:gd name="connsiteX249" fmla="*/ 2712086 w 2991485"/>
                <a:gd name="connsiteY249" fmla="*/ 120650 h 379095"/>
                <a:gd name="connsiteX250" fmla="*/ 2680971 w 2991485"/>
                <a:gd name="connsiteY250" fmla="*/ 115570 h 379095"/>
                <a:gd name="connsiteX251" fmla="*/ 2680971 w 2991485"/>
                <a:gd name="connsiteY251" fmla="*/ 91440 h 379095"/>
                <a:gd name="connsiteX252" fmla="*/ 2748915 w 2991485"/>
                <a:gd name="connsiteY252" fmla="*/ 91440 h 379095"/>
                <a:gd name="connsiteX253" fmla="*/ 2748915 w 2991485"/>
                <a:gd name="connsiteY253" fmla="*/ 267335 h 379095"/>
                <a:gd name="connsiteX254" fmla="*/ 2780030 w 2991485"/>
                <a:gd name="connsiteY254" fmla="*/ 272415 h 379095"/>
                <a:gd name="connsiteX255" fmla="*/ 2780030 w 2991485"/>
                <a:gd name="connsiteY255" fmla="*/ 296545 h 379095"/>
                <a:gd name="connsiteX256" fmla="*/ 2680971 w 2991485"/>
                <a:gd name="connsiteY256" fmla="*/ 296545 h 379095"/>
                <a:gd name="connsiteX257" fmla="*/ 2680971 w 2991485"/>
                <a:gd name="connsiteY257" fmla="*/ 272415 h 379095"/>
                <a:gd name="connsiteX258" fmla="*/ 2485390 w 2991485"/>
                <a:gd name="connsiteY258" fmla="*/ 201930 h 379095"/>
                <a:gd name="connsiteX259" fmla="*/ 2498090 w 2991485"/>
                <a:gd name="connsiteY259" fmla="*/ 251460 h 379095"/>
                <a:gd name="connsiteX260" fmla="*/ 2537461 w 2991485"/>
                <a:gd name="connsiteY260" fmla="*/ 270510 h 379095"/>
                <a:gd name="connsiteX261" fmla="*/ 2565400 w 2991485"/>
                <a:gd name="connsiteY261" fmla="*/ 262890 h 379095"/>
                <a:gd name="connsiteX262" fmla="*/ 2584450 w 2991485"/>
                <a:gd name="connsiteY262" fmla="*/ 241300 h 379095"/>
                <a:gd name="connsiteX263" fmla="*/ 2584450 w 2991485"/>
                <a:gd name="connsiteY263" fmla="*/ 146050 h 379095"/>
                <a:gd name="connsiteX264" fmla="*/ 2565400 w 2991485"/>
                <a:gd name="connsiteY264" fmla="*/ 125730 h 379095"/>
                <a:gd name="connsiteX265" fmla="*/ 2537461 w 2991485"/>
                <a:gd name="connsiteY265" fmla="*/ 118110 h 379095"/>
                <a:gd name="connsiteX266" fmla="*/ 2498090 w 2991485"/>
                <a:gd name="connsiteY266" fmla="*/ 140335 h 379095"/>
                <a:gd name="connsiteX267" fmla="*/ 2485390 w 2991485"/>
                <a:gd name="connsiteY267" fmla="*/ 198120 h 379095"/>
                <a:gd name="connsiteX268" fmla="*/ 2485390 w 2991485"/>
                <a:gd name="connsiteY268" fmla="*/ 201930 h 379095"/>
                <a:gd name="connsiteX269" fmla="*/ 2585721 w 2991485"/>
                <a:gd name="connsiteY269" fmla="*/ 271780 h 379095"/>
                <a:gd name="connsiteX270" fmla="*/ 2560955 w 2991485"/>
                <a:gd name="connsiteY270" fmla="*/ 292735 h 379095"/>
                <a:gd name="connsiteX271" fmla="*/ 2527300 w 2991485"/>
                <a:gd name="connsiteY271" fmla="*/ 299720 h 379095"/>
                <a:gd name="connsiteX272" fmla="*/ 2468880 w 2991485"/>
                <a:gd name="connsiteY272" fmla="*/ 272415 h 379095"/>
                <a:gd name="connsiteX273" fmla="*/ 2447925 w 2991485"/>
                <a:gd name="connsiteY273" fmla="*/ 200660 h 379095"/>
                <a:gd name="connsiteX274" fmla="*/ 2447925 w 2991485"/>
                <a:gd name="connsiteY274" fmla="*/ 196850 h 379095"/>
                <a:gd name="connsiteX275" fmla="*/ 2468880 w 2991485"/>
                <a:gd name="connsiteY275" fmla="*/ 116840 h 379095"/>
                <a:gd name="connsiteX276" fmla="*/ 2527936 w 2991485"/>
                <a:gd name="connsiteY276" fmla="*/ 86360 h 379095"/>
                <a:gd name="connsiteX277" fmla="*/ 2560321 w 2991485"/>
                <a:gd name="connsiteY277" fmla="*/ 93345 h 379095"/>
                <a:gd name="connsiteX278" fmla="*/ 2583815 w 2991485"/>
                <a:gd name="connsiteY278" fmla="*/ 113030 h 379095"/>
                <a:gd name="connsiteX279" fmla="*/ 2583815 w 2991485"/>
                <a:gd name="connsiteY279" fmla="*/ 29210 h 379095"/>
                <a:gd name="connsiteX280" fmla="*/ 2552700 w 2991485"/>
                <a:gd name="connsiteY280" fmla="*/ 24130 h 379095"/>
                <a:gd name="connsiteX281" fmla="*/ 2552700 w 2991485"/>
                <a:gd name="connsiteY281" fmla="*/ 0 h 379095"/>
                <a:gd name="connsiteX282" fmla="*/ 2583815 w 2991485"/>
                <a:gd name="connsiteY282" fmla="*/ 0 h 379095"/>
                <a:gd name="connsiteX283" fmla="*/ 2621280 w 2991485"/>
                <a:gd name="connsiteY283" fmla="*/ 0 h 379095"/>
                <a:gd name="connsiteX284" fmla="*/ 2621280 w 2991485"/>
                <a:gd name="connsiteY284" fmla="*/ 266065 h 379095"/>
                <a:gd name="connsiteX285" fmla="*/ 2652396 w 2991485"/>
                <a:gd name="connsiteY285" fmla="*/ 271145 h 379095"/>
                <a:gd name="connsiteX286" fmla="*/ 2652396 w 2991485"/>
                <a:gd name="connsiteY286" fmla="*/ 295275 h 379095"/>
                <a:gd name="connsiteX287" fmla="*/ 2588896 w 2991485"/>
                <a:gd name="connsiteY287" fmla="*/ 295275 h 379095"/>
                <a:gd name="connsiteX288" fmla="*/ 2585721 w 2991485"/>
                <a:gd name="connsiteY288" fmla="*/ 271780 h 379095"/>
                <a:gd name="connsiteX289" fmla="*/ 2194561 w 2991485"/>
                <a:gd name="connsiteY289" fmla="*/ 272415 h 379095"/>
                <a:gd name="connsiteX290" fmla="*/ 2225675 w 2991485"/>
                <a:gd name="connsiteY290" fmla="*/ 267335 h 379095"/>
                <a:gd name="connsiteX291" fmla="*/ 2225675 w 2991485"/>
                <a:gd name="connsiteY291" fmla="*/ 120650 h 379095"/>
                <a:gd name="connsiteX292" fmla="*/ 2194561 w 2991485"/>
                <a:gd name="connsiteY292" fmla="*/ 115570 h 379095"/>
                <a:gd name="connsiteX293" fmla="*/ 2194561 w 2991485"/>
                <a:gd name="connsiteY293" fmla="*/ 91440 h 379095"/>
                <a:gd name="connsiteX294" fmla="*/ 2258696 w 2991485"/>
                <a:gd name="connsiteY294" fmla="*/ 91440 h 379095"/>
                <a:gd name="connsiteX295" fmla="*/ 2261236 w 2991485"/>
                <a:gd name="connsiteY295" fmla="*/ 121920 h 379095"/>
                <a:gd name="connsiteX296" fmla="*/ 2286636 w 2991485"/>
                <a:gd name="connsiteY296" fmla="*/ 96520 h 379095"/>
                <a:gd name="connsiteX297" fmla="*/ 2321561 w 2991485"/>
                <a:gd name="connsiteY297" fmla="*/ 87630 h 379095"/>
                <a:gd name="connsiteX298" fmla="*/ 2372996 w 2991485"/>
                <a:gd name="connsiteY298" fmla="*/ 107315 h 379095"/>
                <a:gd name="connsiteX299" fmla="*/ 2391411 w 2991485"/>
                <a:gd name="connsiteY299" fmla="*/ 167005 h 379095"/>
                <a:gd name="connsiteX300" fmla="*/ 2391411 w 2991485"/>
                <a:gd name="connsiteY300" fmla="*/ 267335 h 379095"/>
                <a:gd name="connsiteX301" fmla="*/ 2422525 w 2991485"/>
                <a:gd name="connsiteY301" fmla="*/ 272415 h 379095"/>
                <a:gd name="connsiteX302" fmla="*/ 2422525 w 2991485"/>
                <a:gd name="connsiteY302" fmla="*/ 296545 h 379095"/>
                <a:gd name="connsiteX303" fmla="*/ 2323465 w 2991485"/>
                <a:gd name="connsiteY303" fmla="*/ 296545 h 379095"/>
                <a:gd name="connsiteX304" fmla="*/ 2323465 w 2991485"/>
                <a:gd name="connsiteY304" fmla="*/ 272415 h 379095"/>
                <a:gd name="connsiteX305" fmla="*/ 2354580 w 2991485"/>
                <a:gd name="connsiteY305" fmla="*/ 267335 h 379095"/>
                <a:gd name="connsiteX306" fmla="*/ 2354580 w 2991485"/>
                <a:gd name="connsiteY306" fmla="*/ 167640 h 379095"/>
                <a:gd name="connsiteX307" fmla="*/ 2343786 w 2991485"/>
                <a:gd name="connsiteY307" fmla="*/ 128905 h 379095"/>
                <a:gd name="connsiteX308" fmla="*/ 2311400 w 2991485"/>
                <a:gd name="connsiteY308" fmla="*/ 117475 h 379095"/>
                <a:gd name="connsiteX309" fmla="*/ 2282825 w 2991485"/>
                <a:gd name="connsiteY309" fmla="*/ 125095 h 379095"/>
                <a:gd name="connsiteX310" fmla="*/ 2263140 w 2991485"/>
                <a:gd name="connsiteY310" fmla="*/ 146050 h 379095"/>
                <a:gd name="connsiteX311" fmla="*/ 2263140 w 2991485"/>
                <a:gd name="connsiteY311" fmla="*/ 266700 h 379095"/>
                <a:gd name="connsiteX312" fmla="*/ 2294255 w 2991485"/>
                <a:gd name="connsiteY312" fmla="*/ 271780 h 379095"/>
                <a:gd name="connsiteX313" fmla="*/ 2294255 w 2991485"/>
                <a:gd name="connsiteY313" fmla="*/ 295910 h 379095"/>
                <a:gd name="connsiteX314" fmla="*/ 2195196 w 2991485"/>
                <a:gd name="connsiteY314" fmla="*/ 295910 h 379095"/>
                <a:gd name="connsiteX315" fmla="*/ 2195196 w 2991485"/>
                <a:gd name="connsiteY315" fmla="*/ 272415 h 379095"/>
                <a:gd name="connsiteX316" fmla="*/ 2071371 w 2991485"/>
                <a:gd name="connsiteY316" fmla="*/ 44450 h 379095"/>
                <a:gd name="connsiteX317" fmla="*/ 2071371 w 2991485"/>
                <a:gd name="connsiteY317" fmla="*/ 20320 h 379095"/>
                <a:gd name="connsiteX318" fmla="*/ 2170430 w 2991485"/>
                <a:gd name="connsiteY318" fmla="*/ 20320 h 379095"/>
                <a:gd name="connsiteX319" fmla="*/ 2170430 w 2991485"/>
                <a:gd name="connsiteY319" fmla="*/ 44450 h 379095"/>
                <a:gd name="connsiteX320" fmla="*/ 2139315 w 2991485"/>
                <a:gd name="connsiteY320" fmla="*/ 49530 h 379095"/>
                <a:gd name="connsiteX321" fmla="*/ 2139315 w 2991485"/>
                <a:gd name="connsiteY321" fmla="*/ 266700 h 379095"/>
                <a:gd name="connsiteX322" fmla="*/ 2170430 w 2991485"/>
                <a:gd name="connsiteY322" fmla="*/ 271780 h 379095"/>
                <a:gd name="connsiteX323" fmla="*/ 2170430 w 2991485"/>
                <a:gd name="connsiteY323" fmla="*/ 295910 h 379095"/>
                <a:gd name="connsiteX324" fmla="*/ 2071371 w 2991485"/>
                <a:gd name="connsiteY324" fmla="*/ 295910 h 379095"/>
                <a:gd name="connsiteX325" fmla="*/ 2071371 w 2991485"/>
                <a:gd name="connsiteY325" fmla="*/ 272415 h 379095"/>
                <a:gd name="connsiteX326" fmla="*/ 2102486 w 2991485"/>
                <a:gd name="connsiteY326" fmla="*/ 267335 h 379095"/>
                <a:gd name="connsiteX327" fmla="*/ 2102486 w 2991485"/>
                <a:gd name="connsiteY327" fmla="*/ 50165 h 379095"/>
                <a:gd name="connsiteX328" fmla="*/ 2071371 w 2991485"/>
                <a:gd name="connsiteY328" fmla="*/ 44450 h 379095"/>
                <a:gd name="connsiteX329" fmla="*/ 1944371 w 2991485"/>
                <a:gd name="connsiteY329" fmla="*/ 282575 h 379095"/>
                <a:gd name="connsiteX330" fmla="*/ 1934846 w 2991485"/>
                <a:gd name="connsiteY330" fmla="*/ 321310 h 379095"/>
                <a:gd name="connsiteX331" fmla="*/ 1910080 w 2991485"/>
                <a:gd name="connsiteY331" fmla="*/ 354965 h 379095"/>
                <a:gd name="connsiteX332" fmla="*/ 1889125 w 2991485"/>
                <a:gd name="connsiteY332" fmla="*/ 340995 h 379095"/>
                <a:gd name="connsiteX333" fmla="*/ 1902461 w 2991485"/>
                <a:gd name="connsiteY333" fmla="*/ 313055 h 379095"/>
                <a:gd name="connsiteX334" fmla="*/ 1906905 w 2991485"/>
                <a:gd name="connsiteY334" fmla="*/ 283210 h 379095"/>
                <a:gd name="connsiteX335" fmla="*/ 1906905 w 2991485"/>
                <a:gd name="connsiteY335" fmla="*/ 254635 h 379095"/>
                <a:gd name="connsiteX336" fmla="*/ 1944371 w 2991485"/>
                <a:gd name="connsiteY336" fmla="*/ 254635 h 379095"/>
                <a:gd name="connsiteX337" fmla="*/ 1944371 w 2991485"/>
                <a:gd name="connsiteY337" fmla="*/ 282575 h 379095"/>
                <a:gd name="connsiteX338" fmla="*/ 67945 w 2991485"/>
                <a:gd name="connsiteY338" fmla="*/ 137795 h 379095"/>
                <a:gd name="connsiteX339" fmla="*/ 130175 w 2991485"/>
                <a:gd name="connsiteY339" fmla="*/ 137795 h 379095"/>
                <a:gd name="connsiteX340" fmla="*/ 162561 w 2991485"/>
                <a:gd name="connsiteY340" fmla="*/ 125730 h 379095"/>
                <a:gd name="connsiteX341" fmla="*/ 175261 w 2991485"/>
                <a:gd name="connsiteY341" fmla="*/ 93980 h 379095"/>
                <a:gd name="connsiteX342" fmla="*/ 161290 w 2991485"/>
                <a:gd name="connsiteY342" fmla="*/ 60325 h 379095"/>
                <a:gd name="connsiteX343" fmla="*/ 120650 w 2991485"/>
                <a:gd name="connsiteY343" fmla="*/ 49530 h 379095"/>
                <a:gd name="connsiteX344" fmla="*/ 67945 w 2991485"/>
                <a:gd name="connsiteY344" fmla="*/ 49530 h 379095"/>
                <a:gd name="connsiteX345" fmla="*/ 67945 w 2991485"/>
                <a:gd name="connsiteY345" fmla="*/ 137795 h 379095"/>
                <a:gd name="connsiteX346" fmla="*/ 67945 w 2991485"/>
                <a:gd name="connsiteY346" fmla="*/ 167005 h 379095"/>
                <a:gd name="connsiteX347" fmla="*/ 67945 w 2991485"/>
                <a:gd name="connsiteY347" fmla="*/ 267335 h 379095"/>
                <a:gd name="connsiteX348" fmla="*/ 132080 w 2991485"/>
                <a:gd name="connsiteY348" fmla="*/ 267335 h 379095"/>
                <a:gd name="connsiteX349" fmla="*/ 172086 w 2991485"/>
                <a:gd name="connsiteY349" fmla="*/ 254635 h 379095"/>
                <a:gd name="connsiteX350" fmla="*/ 186055 w 2991485"/>
                <a:gd name="connsiteY350" fmla="*/ 219075 h 379095"/>
                <a:gd name="connsiteX351" fmla="*/ 173990 w 2991485"/>
                <a:gd name="connsiteY351" fmla="*/ 180975 h 379095"/>
                <a:gd name="connsiteX352" fmla="*/ 137795 w 2991485"/>
                <a:gd name="connsiteY352" fmla="*/ 167005 h 379095"/>
                <a:gd name="connsiteX353" fmla="*/ 67945 w 2991485"/>
                <a:gd name="connsiteY353" fmla="*/ 167005 h 379095"/>
                <a:gd name="connsiteX354" fmla="*/ 120650 w 2991485"/>
                <a:gd name="connsiteY354" fmla="*/ 20320 h 379095"/>
                <a:gd name="connsiteX355" fmla="*/ 187961 w 2991485"/>
                <a:gd name="connsiteY355" fmla="*/ 38735 h 379095"/>
                <a:gd name="connsiteX356" fmla="*/ 212090 w 2991485"/>
                <a:gd name="connsiteY356" fmla="*/ 94615 h 379095"/>
                <a:gd name="connsiteX357" fmla="*/ 200661 w 2991485"/>
                <a:gd name="connsiteY357" fmla="*/ 127635 h 379095"/>
                <a:gd name="connsiteX358" fmla="*/ 170180 w 2991485"/>
                <a:gd name="connsiteY358" fmla="*/ 149225 h 379095"/>
                <a:gd name="connsiteX359" fmla="*/ 209550 w 2991485"/>
                <a:gd name="connsiteY359" fmla="*/ 173355 h 379095"/>
                <a:gd name="connsiteX360" fmla="*/ 224155 w 2991485"/>
                <a:gd name="connsiteY360" fmla="*/ 217805 h 379095"/>
                <a:gd name="connsiteX361" fmla="*/ 199390 w 2991485"/>
                <a:gd name="connsiteY361" fmla="*/ 275590 h 379095"/>
                <a:gd name="connsiteX362" fmla="*/ 132715 w 2991485"/>
                <a:gd name="connsiteY362" fmla="*/ 295275 h 379095"/>
                <a:gd name="connsiteX363" fmla="*/ 0 w 2991485"/>
                <a:gd name="connsiteY363" fmla="*/ 295275 h 379095"/>
                <a:gd name="connsiteX364" fmla="*/ 0 w 2991485"/>
                <a:gd name="connsiteY364" fmla="*/ 272415 h 379095"/>
                <a:gd name="connsiteX365" fmla="*/ 31115 w 2991485"/>
                <a:gd name="connsiteY365" fmla="*/ 267335 h 379095"/>
                <a:gd name="connsiteX366" fmla="*/ 31115 w 2991485"/>
                <a:gd name="connsiteY366" fmla="*/ 50165 h 379095"/>
                <a:gd name="connsiteX367" fmla="*/ 0 w 2991485"/>
                <a:gd name="connsiteY367" fmla="*/ 45085 h 379095"/>
                <a:gd name="connsiteX368" fmla="*/ 0 w 2991485"/>
                <a:gd name="connsiteY368" fmla="*/ 20955 h 379095"/>
                <a:gd name="connsiteX369" fmla="*/ 31115 w 2991485"/>
                <a:gd name="connsiteY369" fmla="*/ 20955 h 379095"/>
                <a:gd name="connsiteX370" fmla="*/ 120650 w 2991485"/>
                <a:gd name="connsiteY370" fmla="*/ 20955 h 379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</a:cxnLst>
              <a:rect l="l" t="t" r="r" b="b"/>
              <a:pathLst>
                <a:path w="2991485" h="379095">
                  <a:moveTo>
                    <a:pt x="1812290" y="266065"/>
                  </a:moveTo>
                  <a:cubicBezTo>
                    <a:pt x="1805940" y="276860"/>
                    <a:pt x="1797686" y="285750"/>
                    <a:pt x="1787525" y="291465"/>
                  </a:cubicBezTo>
                  <a:cubicBezTo>
                    <a:pt x="1777365" y="297180"/>
                    <a:pt x="1765936" y="300355"/>
                    <a:pt x="1752600" y="300355"/>
                  </a:cubicBezTo>
                  <a:cubicBezTo>
                    <a:pt x="1730375" y="300355"/>
                    <a:pt x="1713230" y="293370"/>
                    <a:pt x="1700530" y="278765"/>
                  </a:cubicBezTo>
                  <a:cubicBezTo>
                    <a:pt x="1687830" y="264795"/>
                    <a:pt x="1681480" y="242570"/>
                    <a:pt x="1681480" y="212090"/>
                  </a:cubicBezTo>
                  <a:lnTo>
                    <a:pt x="1681480" y="120650"/>
                  </a:lnTo>
                  <a:lnTo>
                    <a:pt x="1657986" y="115570"/>
                  </a:lnTo>
                  <a:lnTo>
                    <a:pt x="1657986" y="91440"/>
                  </a:lnTo>
                  <a:lnTo>
                    <a:pt x="1681480" y="91440"/>
                  </a:lnTo>
                  <a:lnTo>
                    <a:pt x="1718946" y="91440"/>
                  </a:lnTo>
                  <a:lnTo>
                    <a:pt x="1718946" y="212725"/>
                  </a:lnTo>
                  <a:cubicBezTo>
                    <a:pt x="1718946" y="234315"/>
                    <a:pt x="1722121" y="249555"/>
                    <a:pt x="1728471" y="257810"/>
                  </a:cubicBezTo>
                  <a:cubicBezTo>
                    <a:pt x="1734821" y="266065"/>
                    <a:pt x="1744980" y="269875"/>
                    <a:pt x="1758315" y="269875"/>
                  </a:cubicBezTo>
                  <a:cubicBezTo>
                    <a:pt x="1771650" y="269875"/>
                    <a:pt x="1782446" y="267335"/>
                    <a:pt x="1791336" y="261620"/>
                  </a:cubicBezTo>
                  <a:cubicBezTo>
                    <a:pt x="1800225" y="256540"/>
                    <a:pt x="1806575" y="248920"/>
                    <a:pt x="1811021" y="238760"/>
                  </a:cubicBezTo>
                  <a:lnTo>
                    <a:pt x="1811021" y="120650"/>
                  </a:lnTo>
                  <a:lnTo>
                    <a:pt x="1783715" y="115570"/>
                  </a:lnTo>
                  <a:lnTo>
                    <a:pt x="1783715" y="91440"/>
                  </a:lnTo>
                  <a:lnTo>
                    <a:pt x="1811021" y="91440"/>
                  </a:lnTo>
                  <a:lnTo>
                    <a:pt x="1848486" y="91440"/>
                  </a:lnTo>
                  <a:lnTo>
                    <a:pt x="1848486" y="267335"/>
                  </a:lnTo>
                  <a:lnTo>
                    <a:pt x="1871980" y="272415"/>
                  </a:lnTo>
                  <a:lnTo>
                    <a:pt x="1871980" y="296545"/>
                  </a:lnTo>
                  <a:lnTo>
                    <a:pt x="1814830" y="296545"/>
                  </a:lnTo>
                  <a:lnTo>
                    <a:pt x="1812290" y="266065"/>
                  </a:lnTo>
                  <a:close/>
                  <a:moveTo>
                    <a:pt x="1505586" y="115570"/>
                  </a:moveTo>
                  <a:lnTo>
                    <a:pt x="1505586" y="91440"/>
                  </a:lnTo>
                  <a:lnTo>
                    <a:pt x="1569721" y="91440"/>
                  </a:lnTo>
                  <a:lnTo>
                    <a:pt x="1573530" y="121285"/>
                  </a:lnTo>
                  <a:cubicBezTo>
                    <a:pt x="1579246" y="111125"/>
                    <a:pt x="1586230" y="102870"/>
                    <a:pt x="1595121" y="96520"/>
                  </a:cubicBezTo>
                  <a:cubicBezTo>
                    <a:pt x="1603375" y="90805"/>
                    <a:pt x="1613536" y="87630"/>
                    <a:pt x="1624330" y="87630"/>
                  </a:cubicBezTo>
                  <a:cubicBezTo>
                    <a:pt x="1627505" y="87630"/>
                    <a:pt x="1630046" y="87630"/>
                    <a:pt x="1633221" y="88265"/>
                  </a:cubicBezTo>
                  <a:cubicBezTo>
                    <a:pt x="1636396" y="88900"/>
                    <a:pt x="1638936" y="88900"/>
                    <a:pt x="1640205" y="89535"/>
                  </a:cubicBezTo>
                  <a:lnTo>
                    <a:pt x="1635125" y="124460"/>
                  </a:lnTo>
                  <a:lnTo>
                    <a:pt x="1614171" y="123190"/>
                  </a:lnTo>
                  <a:cubicBezTo>
                    <a:pt x="1604011" y="123190"/>
                    <a:pt x="1595755" y="125730"/>
                    <a:pt x="1589405" y="130175"/>
                  </a:cubicBezTo>
                  <a:cubicBezTo>
                    <a:pt x="1582421" y="134620"/>
                    <a:pt x="1577340" y="141605"/>
                    <a:pt x="1573530" y="149860"/>
                  </a:cubicBezTo>
                  <a:lnTo>
                    <a:pt x="1573530" y="267335"/>
                  </a:lnTo>
                  <a:lnTo>
                    <a:pt x="1604646" y="272415"/>
                  </a:lnTo>
                  <a:lnTo>
                    <a:pt x="1604646" y="296545"/>
                  </a:lnTo>
                  <a:lnTo>
                    <a:pt x="1505586" y="296545"/>
                  </a:lnTo>
                  <a:lnTo>
                    <a:pt x="1505586" y="272415"/>
                  </a:lnTo>
                  <a:lnTo>
                    <a:pt x="1536700" y="267335"/>
                  </a:lnTo>
                  <a:lnTo>
                    <a:pt x="1536700" y="120650"/>
                  </a:lnTo>
                  <a:lnTo>
                    <a:pt x="1505586" y="115570"/>
                  </a:lnTo>
                  <a:close/>
                  <a:moveTo>
                    <a:pt x="1416686" y="266065"/>
                  </a:moveTo>
                  <a:cubicBezTo>
                    <a:pt x="1410336" y="276860"/>
                    <a:pt x="1402080" y="285750"/>
                    <a:pt x="1391921" y="291465"/>
                  </a:cubicBezTo>
                  <a:cubicBezTo>
                    <a:pt x="1381761" y="297180"/>
                    <a:pt x="1370330" y="300355"/>
                    <a:pt x="1356996" y="300355"/>
                  </a:cubicBezTo>
                  <a:cubicBezTo>
                    <a:pt x="1334771" y="300355"/>
                    <a:pt x="1317625" y="293370"/>
                    <a:pt x="1304925" y="278765"/>
                  </a:cubicBezTo>
                  <a:cubicBezTo>
                    <a:pt x="1292225" y="264795"/>
                    <a:pt x="1285875" y="242570"/>
                    <a:pt x="1285875" y="212090"/>
                  </a:cubicBezTo>
                  <a:lnTo>
                    <a:pt x="1285875" y="120650"/>
                  </a:lnTo>
                  <a:lnTo>
                    <a:pt x="1262380" y="115570"/>
                  </a:lnTo>
                  <a:lnTo>
                    <a:pt x="1262380" y="91440"/>
                  </a:lnTo>
                  <a:lnTo>
                    <a:pt x="1285875" y="91440"/>
                  </a:lnTo>
                  <a:lnTo>
                    <a:pt x="1323340" y="91440"/>
                  </a:lnTo>
                  <a:lnTo>
                    <a:pt x="1323340" y="212725"/>
                  </a:lnTo>
                  <a:cubicBezTo>
                    <a:pt x="1323340" y="234315"/>
                    <a:pt x="1326515" y="249555"/>
                    <a:pt x="1332865" y="257810"/>
                  </a:cubicBezTo>
                  <a:cubicBezTo>
                    <a:pt x="1339215" y="266065"/>
                    <a:pt x="1349375" y="269875"/>
                    <a:pt x="1362711" y="269875"/>
                  </a:cubicBezTo>
                  <a:cubicBezTo>
                    <a:pt x="1376046" y="269875"/>
                    <a:pt x="1386840" y="267335"/>
                    <a:pt x="1395730" y="261620"/>
                  </a:cubicBezTo>
                  <a:cubicBezTo>
                    <a:pt x="1404621" y="256540"/>
                    <a:pt x="1410971" y="248920"/>
                    <a:pt x="1415415" y="238760"/>
                  </a:cubicBezTo>
                  <a:lnTo>
                    <a:pt x="1415415" y="120650"/>
                  </a:lnTo>
                  <a:lnTo>
                    <a:pt x="1388111" y="115570"/>
                  </a:lnTo>
                  <a:lnTo>
                    <a:pt x="1388111" y="91440"/>
                  </a:lnTo>
                  <a:lnTo>
                    <a:pt x="1415415" y="91440"/>
                  </a:lnTo>
                  <a:lnTo>
                    <a:pt x="1452880" y="91440"/>
                  </a:lnTo>
                  <a:lnTo>
                    <a:pt x="1452880" y="267335"/>
                  </a:lnTo>
                  <a:lnTo>
                    <a:pt x="1476375" y="272415"/>
                  </a:lnTo>
                  <a:lnTo>
                    <a:pt x="1476375" y="296545"/>
                  </a:lnTo>
                  <a:lnTo>
                    <a:pt x="1419225" y="296545"/>
                  </a:lnTo>
                  <a:lnTo>
                    <a:pt x="1416686" y="266065"/>
                  </a:lnTo>
                  <a:close/>
                  <a:moveTo>
                    <a:pt x="1142365" y="24765"/>
                  </a:moveTo>
                  <a:lnTo>
                    <a:pt x="1142365" y="635"/>
                  </a:lnTo>
                  <a:lnTo>
                    <a:pt x="1210311" y="635"/>
                  </a:lnTo>
                  <a:lnTo>
                    <a:pt x="1210311" y="266700"/>
                  </a:lnTo>
                  <a:lnTo>
                    <a:pt x="1241425" y="271780"/>
                  </a:lnTo>
                  <a:lnTo>
                    <a:pt x="1241425" y="295910"/>
                  </a:lnTo>
                  <a:lnTo>
                    <a:pt x="1142365" y="295910"/>
                  </a:lnTo>
                  <a:lnTo>
                    <a:pt x="1142365" y="272415"/>
                  </a:lnTo>
                  <a:lnTo>
                    <a:pt x="1173480" y="267335"/>
                  </a:lnTo>
                  <a:lnTo>
                    <a:pt x="1173480" y="30480"/>
                  </a:lnTo>
                  <a:lnTo>
                    <a:pt x="1142365" y="24765"/>
                  </a:lnTo>
                  <a:close/>
                  <a:moveTo>
                    <a:pt x="1007745" y="269240"/>
                  </a:moveTo>
                  <a:cubicBezTo>
                    <a:pt x="1020445" y="269240"/>
                    <a:pt x="1031240" y="266065"/>
                    <a:pt x="1041400" y="260350"/>
                  </a:cubicBezTo>
                  <a:cubicBezTo>
                    <a:pt x="1051561" y="254635"/>
                    <a:pt x="1059180" y="247015"/>
                    <a:pt x="1063625" y="238760"/>
                  </a:cubicBezTo>
                  <a:lnTo>
                    <a:pt x="1063625" y="205105"/>
                  </a:lnTo>
                  <a:lnTo>
                    <a:pt x="1023620" y="205105"/>
                  </a:lnTo>
                  <a:cubicBezTo>
                    <a:pt x="1008380" y="205105"/>
                    <a:pt x="996315" y="208915"/>
                    <a:pt x="987425" y="215900"/>
                  </a:cubicBezTo>
                  <a:cubicBezTo>
                    <a:pt x="978536" y="222885"/>
                    <a:pt x="974090" y="231775"/>
                    <a:pt x="974090" y="241935"/>
                  </a:cubicBezTo>
                  <a:cubicBezTo>
                    <a:pt x="974090" y="250825"/>
                    <a:pt x="976630" y="257810"/>
                    <a:pt x="982345" y="262255"/>
                  </a:cubicBezTo>
                  <a:cubicBezTo>
                    <a:pt x="988061" y="266700"/>
                    <a:pt x="996315" y="269240"/>
                    <a:pt x="1007745" y="269240"/>
                  </a:cubicBezTo>
                  <a:close/>
                  <a:moveTo>
                    <a:pt x="1067436" y="296545"/>
                  </a:moveTo>
                  <a:cubicBezTo>
                    <a:pt x="1066165" y="290830"/>
                    <a:pt x="1065530" y="285750"/>
                    <a:pt x="1064896" y="281305"/>
                  </a:cubicBezTo>
                  <a:cubicBezTo>
                    <a:pt x="1064261" y="276860"/>
                    <a:pt x="1063625" y="272415"/>
                    <a:pt x="1063625" y="267970"/>
                  </a:cubicBezTo>
                  <a:cubicBezTo>
                    <a:pt x="1056640" y="277495"/>
                    <a:pt x="1047115" y="285115"/>
                    <a:pt x="1036320" y="290830"/>
                  </a:cubicBezTo>
                  <a:cubicBezTo>
                    <a:pt x="1025525" y="297180"/>
                    <a:pt x="1014095" y="299720"/>
                    <a:pt x="1002030" y="300355"/>
                  </a:cubicBezTo>
                  <a:cubicBezTo>
                    <a:pt x="980440" y="300355"/>
                    <a:pt x="964565" y="295275"/>
                    <a:pt x="953136" y="284480"/>
                  </a:cubicBezTo>
                  <a:cubicBezTo>
                    <a:pt x="941705" y="274320"/>
                    <a:pt x="936625" y="259715"/>
                    <a:pt x="936625" y="240665"/>
                  </a:cubicBezTo>
                  <a:cubicBezTo>
                    <a:pt x="936625" y="220980"/>
                    <a:pt x="944245" y="206375"/>
                    <a:pt x="960120" y="195580"/>
                  </a:cubicBezTo>
                  <a:cubicBezTo>
                    <a:pt x="975995" y="184785"/>
                    <a:pt x="997586" y="179705"/>
                    <a:pt x="1024890" y="179705"/>
                  </a:cubicBezTo>
                  <a:lnTo>
                    <a:pt x="1063625" y="179705"/>
                  </a:lnTo>
                  <a:lnTo>
                    <a:pt x="1063625" y="155575"/>
                  </a:lnTo>
                  <a:cubicBezTo>
                    <a:pt x="1063625" y="143510"/>
                    <a:pt x="1059815" y="133985"/>
                    <a:pt x="1052196" y="127000"/>
                  </a:cubicBezTo>
                  <a:cubicBezTo>
                    <a:pt x="1044575" y="120015"/>
                    <a:pt x="1033780" y="116840"/>
                    <a:pt x="1020445" y="116840"/>
                  </a:cubicBezTo>
                  <a:cubicBezTo>
                    <a:pt x="1010920" y="116840"/>
                    <a:pt x="1002665" y="118110"/>
                    <a:pt x="995680" y="120650"/>
                  </a:cubicBezTo>
                  <a:cubicBezTo>
                    <a:pt x="988695" y="123190"/>
                    <a:pt x="982980" y="126365"/>
                    <a:pt x="978536" y="130810"/>
                  </a:cubicBezTo>
                  <a:lnTo>
                    <a:pt x="974725" y="152400"/>
                  </a:lnTo>
                  <a:lnTo>
                    <a:pt x="946150" y="152400"/>
                  </a:lnTo>
                  <a:lnTo>
                    <a:pt x="946150" y="112395"/>
                  </a:lnTo>
                  <a:cubicBezTo>
                    <a:pt x="955675" y="104775"/>
                    <a:pt x="967105" y="99060"/>
                    <a:pt x="979805" y="94615"/>
                  </a:cubicBezTo>
                  <a:cubicBezTo>
                    <a:pt x="993140" y="90170"/>
                    <a:pt x="1007745" y="87630"/>
                    <a:pt x="1022986" y="87630"/>
                  </a:cubicBezTo>
                  <a:cubicBezTo>
                    <a:pt x="1046480" y="87630"/>
                    <a:pt x="1064896" y="93345"/>
                    <a:pt x="1079500" y="105410"/>
                  </a:cubicBezTo>
                  <a:cubicBezTo>
                    <a:pt x="1094105" y="117475"/>
                    <a:pt x="1101090" y="133985"/>
                    <a:pt x="1101090" y="156210"/>
                  </a:cubicBezTo>
                  <a:lnTo>
                    <a:pt x="1101090" y="254635"/>
                  </a:lnTo>
                  <a:cubicBezTo>
                    <a:pt x="1101090" y="257175"/>
                    <a:pt x="1101090" y="259715"/>
                    <a:pt x="1101090" y="262255"/>
                  </a:cubicBezTo>
                  <a:cubicBezTo>
                    <a:pt x="1101090" y="264795"/>
                    <a:pt x="1101090" y="267335"/>
                    <a:pt x="1101725" y="269875"/>
                  </a:cubicBezTo>
                  <a:lnTo>
                    <a:pt x="1116965" y="271780"/>
                  </a:lnTo>
                  <a:lnTo>
                    <a:pt x="1116965" y="295910"/>
                  </a:lnTo>
                  <a:lnTo>
                    <a:pt x="1067436" y="295910"/>
                  </a:lnTo>
                  <a:close/>
                  <a:moveTo>
                    <a:pt x="751840" y="201930"/>
                  </a:moveTo>
                  <a:cubicBezTo>
                    <a:pt x="751840" y="222250"/>
                    <a:pt x="756286" y="238760"/>
                    <a:pt x="765175" y="251460"/>
                  </a:cubicBezTo>
                  <a:cubicBezTo>
                    <a:pt x="774065" y="264160"/>
                    <a:pt x="787400" y="270510"/>
                    <a:pt x="805180" y="270510"/>
                  </a:cubicBezTo>
                  <a:cubicBezTo>
                    <a:pt x="816611" y="270510"/>
                    <a:pt x="826136" y="267970"/>
                    <a:pt x="833120" y="262890"/>
                  </a:cubicBezTo>
                  <a:cubicBezTo>
                    <a:pt x="840740" y="257810"/>
                    <a:pt x="847090" y="250825"/>
                    <a:pt x="852170" y="241300"/>
                  </a:cubicBezTo>
                  <a:lnTo>
                    <a:pt x="852170" y="146685"/>
                  </a:lnTo>
                  <a:cubicBezTo>
                    <a:pt x="847090" y="137795"/>
                    <a:pt x="841375" y="130810"/>
                    <a:pt x="833120" y="125730"/>
                  </a:cubicBezTo>
                  <a:cubicBezTo>
                    <a:pt x="825500" y="120650"/>
                    <a:pt x="815975" y="118110"/>
                    <a:pt x="805180" y="118110"/>
                  </a:cubicBezTo>
                  <a:cubicBezTo>
                    <a:pt x="787400" y="118110"/>
                    <a:pt x="774065" y="125730"/>
                    <a:pt x="765175" y="140335"/>
                  </a:cubicBezTo>
                  <a:cubicBezTo>
                    <a:pt x="756286" y="154940"/>
                    <a:pt x="751840" y="174625"/>
                    <a:pt x="751840" y="197485"/>
                  </a:cubicBezTo>
                  <a:lnTo>
                    <a:pt x="751840" y="201930"/>
                  </a:lnTo>
                  <a:close/>
                  <a:moveTo>
                    <a:pt x="714375" y="197485"/>
                  </a:moveTo>
                  <a:cubicBezTo>
                    <a:pt x="714375" y="164465"/>
                    <a:pt x="721361" y="137795"/>
                    <a:pt x="735965" y="117475"/>
                  </a:cubicBezTo>
                  <a:cubicBezTo>
                    <a:pt x="750570" y="97155"/>
                    <a:pt x="770255" y="86995"/>
                    <a:pt x="795655" y="86995"/>
                  </a:cubicBezTo>
                  <a:cubicBezTo>
                    <a:pt x="808355" y="86995"/>
                    <a:pt x="819786" y="89535"/>
                    <a:pt x="829311" y="94615"/>
                  </a:cubicBezTo>
                  <a:cubicBezTo>
                    <a:pt x="838836" y="99695"/>
                    <a:pt x="847090" y="106680"/>
                    <a:pt x="854075" y="116840"/>
                  </a:cubicBezTo>
                  <a:lnTo>
                    <a:pt x="857250" y="90805"/>
                  </a:lnTo>
                  <a:lnTo>
                    <a:pt x="888365" y="90805"/>
                  </a:lnTo>
                  <a:lnTo>
                    <a:pt x="888365" y="293370"/>
                  </a:lnTo>
                  <a:cubicBezTo>
                    <a:pt x="888365" y="320040"/>
                    <a:pt x="880745" y="340995"/>
                    <a:pt x="866140" y="356235"/>
                  </a:cubicBezTo>
                  <a:cubicBezTo>
                    <a:pt x="851536" y="371475"/>
                    <a:pt x="830580" y="379095"/>
                    <a:pt x="803275" y="379095"/>
                  </a:cubicBezTo>
                  <a:cubicBezTo>
                    <a:pt x="793115" y="379095"/>
                    <a:pt x="782955" y="377825"/>
                    <a:pt x="770890" y="375285"/>
                  </a:cubicBezTo>
                  <a:cubicBezTo>
                    <a:pt x="759461" y="372745"/>
                    <a:pt x="749300" y="368935"/>
                    <a:pt x="740411" y="364490"/>
                  </a:cubicBezTo>
                  <a:lnTo>
                    <a:pt x="749936" y="335280"/>
                  </a:lnTo>
                  <a:cubicBezTo>
                    <a:pt x="756920" y="339090"/>
                    <a:pt x="765175" y="341630"/>
                    <a:pt x="774700" y="344170"/>
                  </a:cubicBezTo>
                  <a:cubicBezTo>
                    <a:pt x="784225" y="346710"/>
                    <a:pt x="793115" y="347980"/>
                    <a:pt x="802640" y="347980"/>
                  </a:cubicBezTo>
                  <a:cubicBezTo>
                    <a:pt x="819150" y="347980"/>
                    <a:pt x="831850" y="343535"/>
                    <a:pt x="839470" y="334010"/>
                  </a:cubicBezTo>
                  <a:cubicBezTo>
                    <a:pt x="847090" y="324485"/>
                    <a:pt x="850900" y="311150"/>
                    <a:pt x="850900" y="294005"/>
                  </a:cubicBezTo>
                  <a:lnTo>
                    <a:pt x="850900" y="274320"/>
                  </a:lnTo>
                  <a:cubicBezTo>
                    <a:pt x="843915" y="283210"/>
                    <a:pt x="836295" y="289560"/>
                    <a:pt x="826770" y="294005"/>
                  </a:cubicBezTo>
                  <a:cubicBezTo>
                    <a:pt x="817245" y="298450"/>
                    <a:pt x="806450" y="300355"/>
                    <a:pt x="794386" y="300355"/>
                  </a:cubicBezTo>
                  <a:cubicBezTo>
                    <a:pt x="768986" y="300355"/>
                    <a:pt x="749300" y="291465"/>
                    <a:pt x="735330" y="273050"/>
                  </a:cubicBezTo>
                  <a:cubicBezTo>
                    <a:pt x="720725" y="254635"/>
                    <a:pt x="713740" y="231140"/>
                    <a:pt x="713740" y="201295"/>
                  </a:cubicBezTo>
                  <a:lnTo>
                    <a:pt x="713740" y="197485"/>
                  </a:lnTo>
                  <a:close/>
                  <a:moveTo>
                    <a:pt x="461011" y="272415"/>
                  </a:moveTo>
                  <a:lnTo>
                    <a:pt x="492125" y="267335"/>
                  </a:lnTo>
                  <a:lnTo>
                    <a:pt x="492125" y="120650"/>
                  </a:lnTo>
                  <a:lnTo>
                    <a:pt x="461011" y="115570"/>
                  </a:lnTo>
                  <a:lnTo>
                    <a:pt x="461011" y="91440"/>
                  </a:lnTo>
                  <a:lnTo>
                    <a:pt x="525145" y="91440"/>
                  </a:lnTo>
                  <a:lnTo>
                    <a:pt x="527686" y="121920"/>
                  </a:lnTo>
                  <a:cubicBezTo>
                    <a:pt x="534670" y="111125"/>
                    <a:pt x="542925" y="102870"/>
                    <a:pt x="553086" y="96520"/>
                  </a:cubicBezTo>
                  <a:cubicBezTo>
                    <a:pt x="563245" y="90805"/>
                    <a:pt x="575311" y="87630"/>
                    <a:pt x="588011" y="87630"/>
                  </a:cubicBezTo>
                  <a:cubicBezTo>
                    <a:pt x="610236" y="87630"/>
                    <a:pt x="627380" y="93980"/>
                    <a:pt x="639445" y="107315"/>
                  </a:cubicBezTo>
                  <a:cubicBezTo>
                    <a:pt x="651511" y="120015"/>
                    <a:pt x="657861" y="140335"/>
                    <a:pt x="657861" y="167005"/>
                  </a:cubicBezTo>
                  <a:lnTo>
                    <a:pt x="657861" y="267335"/>
                  </a:lnTo>
                  <a:lnTo>
                    <a:pt x="688975" y="272415"/>
                  </a:lnTo>
                  <a:lnTo>
                    <a:pt x="688975" y="296545"/>
                  </a:lnTo>
                  <a:lnTo>
                    <a:pt x="589915" y="296545"/>
                  </a:lnTo>
                  <a:lnTo>
                    <a:pt x="589915" y="272415"/>
                  </a:lnTo>
                  <a:lnTo>
                    <a:pt x="621030" y="267335"/>
                  </a:lnTo>
                  <a:lnTo>
                    <a:pt x="621030" y="167640"/>
                  </a:lnTo>
                  <a:cubicBezTo>
                    <a:pt x="621030" y="149225"/>
                    <a:pt x="617220" y="136525"/>
                    <a:pt x="610236" y="128905"/>
                  </a:cubicBezTo>
                  <a:cubicBezTo>
                    <a:pt x="603250" y="121285"/>
                    <a:pt x="592455" y="117475"/>
                    <a:pt x="577850" y="117475"/>
                  </a:cubicBezTo>
                  <a:cubicBezTo>
                    <a:pt x="567055" y="117475"/>
                    <a:pt x="557530" y="120015"/>
                    <a:pt x="549275" y="125095"/>
                  </a:cubicBezTo>
                  <a:cubicBezTo>
                    <a:pt x="541020" y="130175"/>
                    <a:pt x="534670" y="137160"/>
                    <a:pt x="529590" y="146050"/>
                  </a:cubicBezTo>
                  <a:lnTo>
                    <a:pt x="529590" y="266700"/>
                  </a:lnTo>
                  <a:lnTo>
                    <a:pt x="560705" y="271780"/>
                  </a:lnTo>
                  <a:lnTo>
                    <a:pt x="560705" y="295910"/>
                  </a:lnTo>
                  <a:lnTo>
                    <a:pt x="461645" y="295910"/>
                  </a:lnTo>
                  <a:lnTo>
                    <a:pt x="461645" y="272415"/>
                  </a:lnTo>
                  <a:close/>
                  <a:moveTo>
                    <a:pt x="345440" y="116840"/>
                  </a:moveTo>
                  <a:cubicBezTo>
                    <a:pt x="332740" y="116840"/>
                    <a:pt x="322580" y="121920"/>
                    <a:pt x="313690" y="132715"/>
                  </a:cubicBezTo>
                  <a:cubicBezTo>
                    <a:pt x="304800" y="143510"/>
                    <a:pt x="299720" y="156210"/>
                    <a:pt x="297180" y="172720"/>
                  </a:cubicBezTo>
                  <a:lnTo>
                    <a:pt x="297815" y="173990"/>
                  </a:lnTo>
                  <a:lnTo>
                    <a:pt x="392430" y="173990"/>
                  </a:lnTo>
                  <a:lnTo>
                    <a:pt x="392430" y="168910"/>
                  </a:lnTo>
                  <a:cubicBezTo>
                    <a:pt x="392430" y="154305"/>
                    <a:pt x="388620" y="142240"/>
                    <a:pt x="380365" y="132080"/>
                  </a:cubicBezTo>
                  <a:cubicBezTo>
                    <a:pt x="372745" y="121920"/>
                    <a:pt x="361315" y="116840"/>
                    <a:pt x="345440" y="116840"/>
                  </a:cubicBezTo>
                  <a:close/>
                  <a:moveTo>
                    <a:pt x="351155" y="300355"/>
                  </a:moveTo>
                  <a:cubicBezTo>
                    <a:pt x="322580" y="300355"/>
                    <a:pt x="299720" y="290830"/>
                    <a:pt x="283211" y="271780"/>
                  </a:cubicBezTo>
                  <a:cubicBezTo>
                    <a:pt x="266065" y="252730"/>
                    <a:pt x="257811" y="227965"/>
                    <a:pt x="257811" y="198120"/>
                  </a:cubicBezTo>
                  <a:lnTo>
                    <a:pt x="257811" y="189865"/>
                  </a:lnTo>
                  <a:cubicBezTo>
                    <a:pt x="257811" y="160655"/>
                    <a:pt x="266700" y="136525"/>
                    <a:pt x="283845" y="116840"/>
                  </a:cubicBezTo>
                  <a:cubicBezTo>
                    <a:pt x="300990" y="97155"/>
                    <a:pt x="321945" y="87630"/>
                    <a:pt x="345440" y="87630"/>
                  </a:cubicBezTo>
                  <a:cubicBezTo>
                    <a:pt x="372745" y="87630"/>
                    <a:pt x="393700" y="95885"/>
                    <a:pt x="408305" y="112395"/>
                  </a:cubicBezTo>
                  <a:cubicBezTo>
                    <a:pt x="422275" y="128905"/>
                    <a:pt x="429895" y="151130"/>
                    <a:pt x="429895" y="179070"/>
                  </a:cubicBezTo>
                  <a:lnTo>
                    <a:pt x="429895" y="202565"/>
                  </a:lnTo>
                  <a:lnTo>
                    <a:pt x="297180" y="202565"/>
                  </a:lnTo>
                  <a:lnTo>
                    <a:pt x="296545" y="203200"/>
                  </a:lnTo>
                  <a:cubicBezTo>
                    <a:pt x="296545" y="222885"/>
                    <a:pt x="301625" y="239395"/>
                    <a:pt x="311786" y="252095"/>
                  </a:cubicBezTo>
                  <a:cubicBezTo>
                    <a:pt x="321311" y="264795"/>
                    <a:pt x="334645" y="271145"/>
                    <a:pt x="352425" y="271145"/>
                  </a:cubicBezTo>
                  <a:cubicBezTo>
                    <a:pt x="365125" y="271145"/>
                    <a:pt x="375920" y="269240"/>
                    <a:pt x="385445" y="266065"/>
                  </a:cubicBezTo>
                  <a:cubicBezTo>
                    <a:pt x="394970" y="262255"/>
                    <a:pt x="403225" y="257175"/>
                    <a:pt x="410211" y="251460"/>
                  </a:cubicBezTo>
                  <a:lnTo>
                    <a:pt x="424815" y="275590"/>
                  </a:lnTo>
                  <a:cubicBezTo>
                    <a:pt x="417195" y="282575"/>
                    <a:pt x="407670" y="288925"/>
                    <a:pt x="395605" y="293370"/>
                  </a:cubicBezTo>
                  <a:cubicBezTo>
                    <a:pt x="382905" y="297815"/>
                    <a:pt x="368300" y="300355"/>
                    <a:pt x="351155" y="300355"/>
                  </a:cubicBezTo>
                  <a:close/>
                  <a:moveTo>
                    <a:pt x="2881630" y="269240"/>
                  </a:moveTo>
                  <a:cubicBezTo>
                    <a:pt x="2894330" y="269240"/>
                    <a:pt x="2905125" y="266065"/>
                    <a:pt x="2915286" y="260350"/>
                  </a:cubicBezTo>
                  <a:cubicBezTo>
                    <a:pt x="2925446" y="254635"/>
                    <a:pt x="2933065" y="247015"/>
                    <a:pt x="2937511" y="238760"/>
                  </a:cubicBezTo>
                  <a:lnTo>
                    <a:pt x="2937511" y="205105"/>
                  </a:lnTo>
                  <a:lnTo>
                    <a:pt x="2897505" y="205105"/>
                  </a:lnTo>
                  <a:cubicBezTo>
                    <a:pt x="2882265" y="205105"/>
                    <a:pt x="2870200" y="208915"/>
                    <a:pt x="2861311" y="215900"/>
                  </a:cubicBezTo>
                  <a:cubicBezTo>
                    <a:pt x="2852421" y="222885"/>
                    <a:pt x="2847975" y="231775"/>
                    <a:pt x="2847975" y="241935"/>
                  </a:cubicBezTo>
                  <a:cubicBezTo>
                    <a:pt x="2847975" y="250825"/>
                    <a:pt x="2850515" y="257810"/>
                    <a:pt x="2856230" y="262255"/>
                  </a:cubicBezTo>
                  <a:cubicBezTo>
                    <a:pt x="2862580" y="266700"/>
                    <a:pt x="2870836" y="269240"/>
                    <a:pt x="2881630" y="269240"/>
                  </a:cubicBezTo>
                  <a:close/>
                  <a:moveTo>
                    <a:pt x="2941955" y="296545"/>
                  </a:moveTo>
                  <a:cubicBezTo>
                    <a:pt x="2940686" y="290830"/>
                    <a:pt x="2940050" y="285750"/>
                    <a:pt x="2939415" y="281305"/>
                  </a:cubicBezTo>
                  <a:cubicBezTo>
                    <a:pt x="2938780" y="276860"/>
                    <a:pt x="2938146" y="272415"/>
                    <a:pt x="2938146" y="267970"/>
                  </a:cubicBezTo>
                  <a:cubicBezTo>
                    <a:pt x="2931161" y="277495"/>
                    <a:pt x="2921636" y="285115"/>
                    <a:pt x="2910840" y="290830"/>
                  </a:cubicBezTo>
                  <a:cubicBezTo>
                    <a:pt x="2900046" y="297180"/>
                    <a:pt x="2888615" y="299720"/>
                    <a:pt x="2876550" y="300355"/>
                  </a:cubicBezTo>
                  <a:cubicBezTo>
                    <a:pt x="2854961" y="300355"/>
                    <a:pt x="2839086" y="295275"/>
                    <a:pt x="2827655" y="284480"/>
                  </a:cubicBezTo>
                  <a:cubicBezTo>
                    <a:pt x="2816225" y="274320"/>
                    <a:pt x="2811146" y="259715"/>
                    <a:pt x="2811146" y="240665"/>
                  </a:cubicBezTo>
                  <a:cubicBezTo>
                    <a:pt x="2811146" y="220980"/>
                    <a:pt x="2818765" y="206375"/>
                    <a:pt x="2834640" y="195580"/>
                  </a:cubicBezTo>
                  <a:cubicBezTo>
                    <a:pt x="2850515" y="184785"/>
                    <a:pt x="2872105" y="179705"/>
                    <a:pt x="2899411" y="179705"/>
                  </a:cubicBezTo>
                  <a:lnTo>
                    <a:pt x="2938146" y="179705"/>
                  </a:lnTo>
                  <a:lnTo>
                    <a:pt x="2938146" y="155575"/>
                  </a:lnTo>
                  <a:cubicBezTo>
                    <a:pt x="2938146" y="143510"/>
                    <a:pt x="2934336" y="133985"/>
                    <a:pt x="2926715" y="127000"/>
                  </a:cubicBezTo>
                  <a:cubicBezTo>
                    <a:pt x="2919096" y="120015"/>
                    <a:pt x="2908300" y="116840"/>
                    <a:pt x="2894965" y="116840"/>
                  </a:cubicBezTo>
                  <a:cubicBezTo>
                    <a:pt x="2885440" y="116840"/>
                    <a:pt x="2877186" y="118110"/>
                    <a:pt x="2870200" y="120650"/>
                  </a:cubicBezTo>
                  <a:cubicBezTo>
                    <a:pt x="2863215" y="123190"/>
                    <a:pt x="2857500" y="126365"/>
                    <a:pt x="2853055" y="130810"/>
                  </a:cubicBezTo>
                  <a:lnTo>
                    <a:pt x="2849246" y="152400"/>
                  </a:lnTo>
                  <a:lnTo>
                    <a:pt x="2820671" y="152400"/>
                  </a:lnTo>
                  <a:lnTo>
                    <a:pt x="2820671" y="112395"/>
                  </a:lnTo>
                  <a:cubicBezTo>
                    <a:pt x="2830196" y="104775"/>
                    <a:pt x="2841625" y="99060"/>
                    <a:pt x="2854325" y="94615"/>
                  </a:cubicBezTo>
                  <a:cubicBezTo>
                    <a:pt x="2867661" y="90170"/>
                    <a:pt x="2882265" y="87630"/>
                    <a:pt x="2897505" y="87630"/>
                  </a:cubicBezTo>
                  <a:cubicBezTo>
                    <a:pt x="2921000" y="87630"/>
                    <a:pt x="2939415" y="93345"/>
                    <a:pt x="2954021" y="105410"/>
                  </a:cubicBezTo>
                  <a:cubicBezTo>
                    <a:pt x="2968625" y="117475"/>
                    <a:pt x="2975611" y="133985"/>
                    <a:pt x="2975611" y="156210"/>
                  </a:cubicBezTo>
                  <a:lnTo>
                    <a:pt x="2975611" y="254635"/>
                  </a:lnTo>
                  <a:cubicBezTo>
                    <a:pt x="2975611" y="257175"/>
                    <a:pt x="2975611" y="259715"/>
                    <a:pt x="2975611" y="262255"/>
                  </a:cubicBezTo>
                  <a:cubicBezTo>
                    <a:pt x="2975611" y="264795"/>
                    <a:pt x="2975611" y="267335"/>
                    <a:pt x="2976246" y="269875"/>
                  </a:cubicBezTo>
                  <a:lnTo>
                    <a:pt x="2991486" y="271780"/>
                  </a:lnTo>
                  <a:lnTo>
                    <a:pt x="2991486" y="295910"/>
                  </a:lnTo>
                  <a:lnTo>
                    <a:pt x="2941955" y="295910"/>
                  </a:lnTo>
                  <a:close/>
                  <a:moveTo>
                    <a:pt x="2748915" y="38735"/>
                  </a:moveTo>
                  <a:lnTo>
                    <a:pt x="2711450" y="38735"/>
                  </a:lnTo>
                  <a:lnTo>
                    <a:pt x="2711450" y="635"/>
                  </a:lnTo>
                  <a:lnTo>
                    <a:pt x="2748915" y="635"/>
                  </a:lnTo>
                  <a:lnTo>
                    <a:pt x="2748915" y="38735"/>
                  </a:lnTo>
                  <a:close/>
                  <a:moveTo>
                    <a:pt x="2680971" y="272415"/>
                  </a:moveTo>
                  <a:lnTo>
                    <a:pt x="2712086" y="267335"/>
                  </a:lnTo>
                  <a:lnTo>
                    <a:pt x="2712086" y="120650"/>
                  </a:lnTo>
                  <a:lnTo>
                    <a:pt x="2680971" y="115570"/>
                  </a:lnTo>
                  <a:lnTo>
                    <a:pt x="2680971" y="91440"/>
                  </a:lnTo>
                  <a:lnTo>
                    <a:pt x="2748915" y="91440"/>
                  </a:lnTo>
                  <a:lnTo>
                    <a:pt x="2748915" y="267335"/>
                  </a:lnTo>
                  <a:lnTo>
                    <a:pt x="2780030" y="272415"/>
                  </a:lnTo>
                  <a:lnTo>
                    <a:pt x="2780030" y="296545"/>
                  </a:lnTo>
                  <a:lnTo>
                    <a:pt x="2680971" y="296545"/>
                  </a:lnTo>
                  <a:lnTo>
                    <a:pt x="2680971" y="272415"/>
                  </a:lnTo>
                  <a:close/>
                  <a:moveTo>
                    <a:pt x="2485390" y="201930"/>
                  </a:moveTo>
                  <a:cubicBezTo>
                    <a:pt x="2485390" y="222250"/>
                    <a:pt x="2489836" y="238760"/>
                    <a:pt x="2498090" y="251460"/>
                  </a:cubicBezTo>
                  <a:cubicBezTo>
                    <a:pt x="2506346" y="264160"/>
                    <a:pt x="2519680" y="270510"/>
                    <a:pt x="2537461" y="270510"/>
                  </a:cubicBezTo>
                  <a:cubicBezTo>
                    <a:pt x="2548255" y="270510"/>
                    <a:pt x="2557780" y="267970"/>
                    <a:pt x="2565400" y="262890"/>
                  </a:cubicBezTo>
                  <a:cubicBezTo>
                    <a:pt x="2573021" y="257810"/>
                    <a:pt x="2579371" y="250825"/>
                    <a:pt x="2584450" y="241300"/>
                  </a:cubicBezTo>
                  <a:lnTo>
                    <a:pt x="2584450" y="146050"/>
                  </a:lnTo>
                  <a:cubicBezTo>
                    <a:pt x="2579371" y="137160"/>
                    <a:pt x="2573655" y="130810"/>
                    <a:pt x="2565400" y="125730"/>
                  </a:cubicBezTo>
                  <a:cubicBezTo>
                    <a:pt x="2557780" y="120650"/>
                    <a:pt x="2548255" y="118110"/>
                    <a:pt x="2537461" y="118110"/>
                  </a:cubicBezTo>
                  <a:cubicBezTo>
                    <a:pt x="2519680" y="118110"/>
                    <a:pt x="2506346" y="125730"/>
                    <a:pt x="2498090" y="140335"/>
                  </a:cubicBezTo>
                  <a:cubicBezTo>
                    <a:pt x="2489836" y="154940"/>
                    <a:pt x="2485390" y="173990"/>
                    <a:pt x="2485390" y="198120"/>
                  </a:cubicBezTo>
                  <a:lnTo>
                    <a:pt x="2485390" y="201930"/>
                  </a:lnTo>
                  <a:close/>
                  <a:moveTo>
                    <a:pt x="2585721" y="271780"/>
                  </a:moveTo>
                  <a:cubicBezTo>
                    <a:pt x="2578736" y="281305"/>
                    <a:pt x="2570480" y="288290"/>
                    <a:pt x="2560955" y="292735"/>
                  </a:cubicBezTo>
                  <a:cubicBezTo>
                    <a:pt x="2551430" y="297815"/>
                    <a:pt x="2540000" y="299720"/>
                    <a:pt x="2527300" y="299720"/>
                  </a:cubicBezTo>
                  <a:cubicBezTo>
                    <a:pt x="2502536" y="299720"/>
                    <a:pt x="2482850" y="290830"/>
                    <a:pt x="2468880" y="272415"/>
                  </a:cubicBezTo>
                  <a:cubicBezTo>
                    <a:pt x="2454911" y="254635"/>
                    <a:pt x="2447925" y="230505"/>
                    <a:pt x="2447925" y="200660"/>
                  </a:cubicBezTo>
                  <a:lnTo>
                    <a:pt x="2447925" y="196850"/>
                  </a:lnTo>
                  <a:cubicBezTo>
                    <a:pt x="2447925" y="163830"/>
                    <a:pt x="2454911" y="137160"/>
                    <a:pt x="2468880" y="116840"/>
                  </a:cubicBezTo>
                  <a:cubicBezTo>
                    <a:pt x="2482850" y="96520"/>
                    <a:pt x="2502536" y="86360"/>
                    <a:pt x="2527936" y="86360"/>
                  </a:cubicBezTo>
                  <a:cubicBezTo>
                    <a:pt x="2540000" y="86360"/>
                    <a:pt x="2550796" y="88900"/>
                    <a:pt x="2560321" y="93345"/>
                  </a:cubicBezTo>
                  <a:cubicBezTo>
                    <a:pt x="2569846" y="97790"/>
                    <a:pt x="2577465" y="104140"/>
                    <a:pt x="2583815" y="113030"/>
                  </a:cubicBezTo>
                  <a:lnTo>
                    <a:pt x="2583815" y="29210"/>
                  </a:lnTo>
                  <a:lnTo>
                    <a:pt x="2552700" y="24130"/>
                  </a:lnTo>
                  <a:lnTo>
                    <a:pt x="2552700" y="0"/>
                  </a:lnTo>
                  <a:lnTo>
                    <a:pt x="2583815" y="0"/>
                  </a:lnTo>
                  <a:lnTo>
                    <a:pt x="2621280" y="0"/>
                  </a:lnTo>
                  <a:lnTo>
                    <a:pt x="2621280" y="266065"/>
                  </a:lnTo>
                  <a:lnTo>
                    <a:pt x="2652396" y="271145"/>
                  </a:lnTo>
                  <a:lnTo>
                    <a:pt x="2652396" y="295275"/>
                  </a:lnTo>
                  <a:lnTo>
                    <a:pt x="2588896" y="295275"/>
                  </a:lnTo>
                  <a:lnTo>
                    <a:pt x="2585721" y="271780"/>
                  </a:lnTo>
                  <a:close/>
                  <a:moveTo>
                    <a:pt x="2194561" y="272415"/>
                  </a:moveTo>
                  <a:lnTo>
                    <a:pt x="2225675" y="267335"/>
                  </a:lnTo>
                  <a:lnTo>
                    <a:pt x="2225675" y="120650"/>
                  </a:lnTo>
                  <a:lnTo>
                    <a:pt x="2194561" y="115570"/>
                  </a:lnTo>
                  <a:lnTo>
                    <a:pt x="2194561" y="91440"/>
                  </a:lnTo>
                  <a:lnTo>
                    <a:pt x="2258696" y="91440"/>
                  </a:lnTo>
                  <a:lnTo>
                    <a:pt x="2261236" y="121920"/>
                  </a:lnTo>
                  <a:cubicBezTo>
                    <a:pt x="2268221" y="111125"/>
                    <a:pt x="2276475" y="102870"/>
                    <a:pt x="2286636" y="96520"/>
                  </a:cubicBezTo>
                  <a:cubicBezTo>
                    <a:pt x="2296796" y="90805"/>
                    <a:pt x="2308861" y="87630"/>
                    <a:pt x="2321561" y="87630"/>
                  </a:cubicBezTo>
                  <a:cubicBezTo>
                    <a:pt x="2343786" y="87630"/>
                    <a:pt x="2360930" y="93980"/>
                    <a:pt x="2372996" y="107315"/>
                  </a:cubicBezTo>
                  <a:cubicBezTo>
                    <a:pt x="2385061" y="120015"/>
                    <a:pt x="2391411" y="140335"/>
                    <a:pt x="2391411" y="167005"/>
                  </a:cubicBezTo>
                  <a:lnTo>
                    <a:pt x="2391411" y="267335"/>
                  </a:lnTo>
                  <a:lnTo>
                    <a:pt x="2422525" y="272415"/>
                  </a:lnTo>
                  <a:lnTo>
                    <a:pt x="2422525" y="296545"/>
                  </a:lnTo>
                  <a:lnTo>
                    <a:pt x="2323465" y="296545"/>
                  </a:lnTo>
                  <a:lnTo>
                    <a:pt x="2323465" y="272415"/>
                  </a:lnTo>
                  <a:lnTo>
                    <a:pt x="2354580" y="267335"/>
                  </a:lnTo>
                  <a:lnTo>
                    <a:pt x="2354580" y="167640"/>
                  </a:lnTo>
                  <a:cubicBezTo>
                    <a:pt x="2354580" y="149225"/>
                    <a:pt x="2350771" y="136525"/>
                    <a:pt x="2343786" y="128905"/>
                  </a:cubicBezTo>
                  <a:cubicBezTo>
                    <a:pt x="2336800" y="121285"/>
                    <a:pt x="2326005" y="117475"/>
                    <a:pt x="2311400" y="117475"/>
                  </a:cubicBezTo>
                  <a:cubicBezTo>
                    <a:pt x="2300605" y="117475"/>
                    <a:pt x="2291080" y="120015"/>
                    <a:pt x="2282825" y="125095"/>
                  </a:cubicBezTo>
                  <a:cubicBezTo>
                    <a:pt x="2274571" y="130175"/>
                    <a:pt x="2268221" y="137160"/>
                    <a:pt x="2263140" y="146050"/>
                  </a:cubicBezTo>
                  <a:lnTo>
                    <a:pt x="2263140" y="266700"/>
                  </a:lnTo>
                  <a:lnTo>
                    <a:pt x="2294255" y="271780"/>
                  </a:lnTo>
                  <a:lnTo>
                    <a:pt x="2294255" y="295910"/>
                  </a:lnTo>
                  <a:lnTo>
                    <a:pt x="2195196" y="295910"/>
                  </a:lnTo>
                  <a:lnTo>
                    <a:pt x="2195196" y="272415"/>
                  </a:lnTo>
                  <a:close/>
                  <a:moveTo>
                    <a:pt x="2071371" y="44450"/>
                  </a:moveTo>
                  <a:lnTo>
                    <a:pt x="2071371" y="20320"/>
                  </a:lnTo>
                  <a:lnTo>
                    <a:pt x="2170430" y="20320"/>
                  </a:lnTo>
                  <a:lnTo>
                    <a:pt x="2170430" y="44450"/>
                  </a:lnTo>
                  <a:lnTo>
                    <a:pt x="2139315" y="49530"/>
                  </a:lnTo>
                  <a:lnTo>
                    <a:pt x="2139315" y="266700"/>
                  </a:lnTo>
                  <a:lnTo>
                    <a:pt x="2170430" y="271780"/>
                  </a:lnTo>
                  <a:lnTo>
                    <a:pt x="2170430" y="295910"/>
                  </a:lnTo>
                  <a:lnTo>
                    <a:pt x="2071371" y="295910"/>
                  </a:lnTo>
                  <a:lnTo>
                    <a:pt x="2071371" y="272415"/>
                  </a:lnTo>
                  <a:lnTo>
                    <a:pt x="2102486" y="267335"/>
                  </a:lnTo>
                  <a:lnTo>
                    <a:pt x="2102486" y="50165"/>
                  </a:lnTo>
                  <a:lnTo>
                    <a:pt x="2071371" y="44450"/>
                  </a:lnTo>
                  <a:close/>
                  <a:moveTo>
                    <a:pt x="1944371" y="282575"/>
                  </a:moveTo>
                  <a:cubicBezTo>
                    <a:pt x="1944371" y="294640"/>
                    <a:pt x="1941196" y="307975"/>
                    <a:pt x="1934846" y="321310"/>
                  </a:cubicBezTo>
                  <a:cubicBezTo>
                    <a:pt x="1928496" y="334645"/>
                    <a:pt x="1920240" y="346075"/>
                    <a:pt x="1910080" y="354965"/>
                  </a:cubicBezTo>
                  <a:lnTo>
                    <a:pt x="1889125" y="340995"/>
                  </a:lnTo>
                  <a:cubicBezTo>
                    <a:pt x="1894840" y="332105"/>
                    <a:pt x="1899286" y="322580"/>
                    <a:pt x="1902461" y="313055"/>
                  </a:cubicBezTo>
                  <a:cubicBezTo>
                    <a:pt x="1905636" y="303530"/>
                    <a:pt x="1906905" y="293370"/>
                    <a:pt x="1906905" y="283210"/>
                  </a:cubicBezTo>
                  <a:lnTo>
                    <a:pt x="1906905" y="254635"/>
                  </a:lnTo>
                  <a:lnTo>
                    <a:pt x="1944371" y="254635"/>
                  </a:lnTo>
                  <a:lnTo>
                    <a:pt x="1944371" y="282575"/>
                  </a:lnTo>
                  <a:close/>
                  <a:moveTo>
                    <a:pt x="67945" y="137795"/>
                  </a:moveTo>
                  <a:lnTo>
                    <a:pt x="130175" y="137795"/>
                  </a:lnTo>
                  <a:cubicBezTo>
                    <a:pt x="143511" y="137160"/>
                    <a:pt x="154305" y="133350"/>
                    <a:pt x="162561" y="125730"/>
                  </a:cubicBezTo>
                  <a:cubicBezTo>
                    <a:pt x="170815" y="118110"/>
                    <a:pt x="175261" y="107950"/>
                    <a:pt x="175261" y="93980"/>
                  </a:cubicBezTo>
                  <a:cubicBezTo>
                    <a:pt x="175261" y="78740"/>
                    <a:pt x="170815" y="67945"/>
                    <a:pt x="161290" y="60325"/>
                  </a:cubicBezTo>
                  <a:cubicBezTo>
                    <a:pt x="151765" y="52705"/>
                    <a:pt x="138430" y="49530"/>
                    <a:pt x="120650" y="49530"/>
                  </a:cubicBezTo>
                  <a:lnTo>
                    <a:pt x="67945" y="49530"/>
                  </a:lnTo>
                  <a:lnTo>
                    <a:pt x="67945" y="137795"/>
                  </a:lnTo>
                  <a:close/>
                  <a:moveTo>
                    <a:pt x="67945" y="167005"/>
                  </a:moveTo>
                  <a:lnTo>
                    <a:pt x="67945" y="267335"/>
                  </a:lnTo>
                  <a:lnTo>
                    <a:pt x="132080" y="267335"/>
                  </a:lnTo>
                  <a:cubicBezTo>
                    <a:pt x="149225" y="267335"/>
                    <a:pt x="162561" y="262890"/>
                    <a:pt x="172086" y="254635"/>
                  </a:cubicBezTo>
                  <a:cubicBezTo>
                    <a:pt x="181611" y="246380"/>
                    <a:pt x="186055" y="234315"/>
                    <a:pt x="186055" y="219075"/>
                  </a:cubicBezTo>
                  <a:cubicBezTo>
                    <a:pt x="186055" y="203200"/>
                    <a:pt x="182245" y="189865"/>
                    <a:pt x="173990" y="180975"/>
                  </a:cubicBezTo>
                  <a:cubicBezTo>
                    <a:pt x="166370" y="171450"/>
                    <a:pt x="154305" y="167005"/>
                    <a:pt x="137795" y="167005"/>
                  </a:cubicBezTo>
                  <a:lnTo>
                    <a:pt x="67945" y="167005"/>
                  </a:lnTo>
                  <a:close/>
                  <a:moveTo>
                    <a:pt x="120650" y="20320"/>
                  </a:moveTo>
                  <a:cubicBezTo>
                    <a:pt x="149225" y="20320"/>
                    <a:pt x="172086" y="26670"/>
                    <a:pt x="187961" y="38735"/>
                  </a:cubicBezTo>
                  <a:cubicBezTo>
                    <a:pt x="204470" y="51435"/>
                    <a:pt x="212090" y="69850"/>
                    <a:pt x="212090" y="94615"/>
                  </a:cubicBezTo>
                  <a:cubicBezTo>
                    <a:pt x="212090" y="106680"/>
                    <a:pt x="208280" y="118110"/>
                    <a:pt x="200661" y="127635"/>
                  </a:cubicBezTo>
                  <a:cubicBezTo>
                    <a:pt x="193040" y="137160"/>
                    <a:pt x="182880" y="144145"/>
                    <a:pt x="170180" y="149225"/>
                  </a:cubicBezTo>
                  <a:cubicBezTo>
                    <a:pt x="186690" y="153035"/>
                    <a:pt x="200025" y="160655"/>
                    <a:pt x="209550" y="173355"/>
                  </a:cubicBezTo>
                  <a:cubicBezTo>
                    <a:pt x="219075" y="186055"/>
                    <a:pt x="224155" y="200660"/>
                    <a:pt x="224155" y="217805"/>
                  </a:cubicBezTo>
                  <a:cubicBezTo>
                    <a:pt x="224155" y="243205"/>
                    <a:pt x="215900" y="262255"/>
                    <a:pt x="199390" y="275590"/>
                  </a:cubicBezTo>
                  <a:cubicBezTo>
                    <a:pt x="182880" y="288925"/>
                    <a:pt x="160655" y="295275"/>
                    <a:pt x="132715" y="295275"/>
                  </a:cubicBezTo>
                  <a:lnTo>
                    <a:pt x="0" y="295275"/>
                  </a:lnTo>
                  <a:lnTo>
                    <a:pt x="0" y="272415"/>
                  </a:lnTo>
                  <a:lnTo>
                    <a:pt x="31115" y="267335"/>
                  </a:lnTo>
                  <a:lnTo>
                    <a:pt x="31115" y="50165"/>
                  </a:lnTo>
                  <a:lnTo>
                    <a:pt x="0" y="45085"/>
                  </a:lnTo>
                  <a:lnTo>
                    <a:pt x="0" y="20955"/>
                  </a:lnTo>
                  <a:lnTo>
                    <a:pt x="31115" y="20955"/>
                  </a:lnTo>
                  <a:lnTo>
                    <a:pt x="120650" y="20955"/>
                  </a:lnTo>
                  <a:close/>
                </a:path>
              </a:pathLst>
            </a:custGeom>
            <a:solidFill>
              <a:srgbClr val="585860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xmlns="" id="{8B09B5C8-040B-CEEE-B11F-264B78A5BA51}"/>
                </a:ext>
              </a:extLst>
            </p:cNvPr>
            <p:cNvSpPr/>
            <p:nvPr/>
          </p:nvSpPr>
          <p:spPr>
            <a:xfrm>
              <a:off x="1355725" y="2265679"/>
              <a:ext cx="705485" cy="617220"/>
            </a:xfrm>
            <a:custGeom>
              <a:avLst/>
              <a:gdLst>
                <a:gd name="connsiteX0" fmla="*/ 0 w 705485"/>
                <a:gd name="connsiteY0" fmla="*/ 308610 h 617220"/>
                <a:gd name="connsiteX1" fmla="*/ 308610 w 705485"/>
                <a:gd name="connsiteY1" fmla="*/ 617220 h 617220"/>
                <a:gd name="connsiteX2" fmla="*/ 705485 w 705485"/>
                <a:gd name="connsiteY2" fmla="*/ 220980 h 617220"/>
                <a:gd name="connsiteX3" fmla="*/ 617220 w 705485"/>
                <a:gd name="connsiteY3" fmla="*/ 132715 h 617220"/>
                <a:gd name="connsiteX4" fmla="*/ 308610 w 705485"/>
                <a:gd name="connsiteY4" fmla="*/ 440690 h 617220"/>
                <a:gd name="connsiteX5" fmla="*/ 176530 w 705485"/>
                <a:gd name="connsiteY5" fmla="*/ 308610 h 617220"/>
                <a:gd name="connsiteX6" fmla="*/ 308610 w 705485"/>
                <a:gd name="connsiteY6" fmla="*/ 176530 h 617220"/>
                <a:gd name="connsiteX7" fmla="*/ 396875 w 705485"/>
                <a:gd name="connsiteY7" fmla="*/ 264795 h 617220"/>
                <a:gd name="connsiteX8" fmla="*/ 484505 w 705485"/>
                <a:gd name="connsiteY8" fmla="*/ 176530 h 617220"/>
                <a:gd name="connsiteX9" fmla="*/ 308610 w 705485"/>
                <a:gd name="connsiteY9" fmla="*/ 0 h 617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05485" h="617220">
                  <a:moveTo>
                    <a:pt x="0" y="308610"/>
                  </a:moveTo>
                  <a:lnTo>
                    <a:pt x="308610" y="617220"/>
                  </a:lnTo>
                  <a:lnTo>
                    <a:pt x="705485" y="220980"/>
                  </a:lnTo>
                  <a:lnTo>
                    <a:pt x="617220" y="132715"/>
                  </a:lnTo>
                  <a:lnTo>
                    <a:pt x="308610" y="440690"/>
                  </a:lnTo>
                  <a:lnTo>
                    <a:pt x="176530" y="308610"/>
                  </a:lnTo>
                  <a:lnTo>
                    <a:pt x="308610" y="176530"/>
                  </a:lnTo>
                  <a:lnTo>
                    <a:pt x="396875" y="264795"/>
                  </a:lnTo>
                  <a:lnTo>
                    <a:pt x="484505" y="176530"/>
                  </a:lnTo>
                  <a:lnTo>
                    <a:pt x="308610" y="0"/>
                  </a:lnTo>
                  <a:close/>
                </a:path>
              </a:pathLst>
            </a:custGeom>
            <a:solidFill>
              <a:srgbClr val="F28128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xmlns="" id="{E787F41A-22A7-8E48-8F7F-6717C22DB38A}"/>
                </a:ext>
              </a:extLst>
            </p:cNvPr>
            <p:cNvSpPr/>
            <p:nvPr/>
          </p:nvSpPr>
          <p:spPr>
            <a:xfrm>
              <a:off x="2589529" y="2266314"/>
              <a:ext cx="705485" cy="617220"/>
            </a:xfrm>
            <a:custGeom>
              <a:avLst/>
              <a:gdLst>
                <a:gd name="connsiteX0" fmla="*/ 705485 w 705485"/>
                <a:gd name="connsiteY0" fmla="*/ 308610 h 617220"/>
                <a:gd name="connsiteX1" fmla="*/ 396875 w 705485"/>
                <a:gd name="connsiteY1" fmla="*/ 617220 h 617220"/>
                <a:gd name="connsiteX2" fmla="*/ 220345 w 705485"/>
                <a:gd name="connsiteY2" fmla="*/ 440690 h 617220"/>
                <a:gd name="connsiteX3" fmla="*/ 308610 w 705485"/>
                <a:gd name="connsiteY3" fmla="*/ 352425 h 617220"/>
                <a:gd name="connsiteX4" fmla="*/ 396875 w 705485"/>
                <a:gd name="connsiteY4" fmla="*/ 440690 h 617220"/>
                <a:gd name="connsiteX5" fmla="*/ 528955 w 705485"/>
                <a:gd name="connsiteY5" fmla="*/ 308610 h 617220"/>
                <a:gd name="connsiteX6" fmla="*/ 396875 w 705485"/>
                <a:gd name="connsiteY6" fmla="*/ 176530 h 617220"/>
                <a:gd name="connsiteX7" fmla="*/ 88265 w 705485"/>
                <a:gd name="connsiteY7" fmla="*/ 485140 h 617220"/>
                <a:gd name="connsiteX8" fmla="*/ 0 w 705485"/>
                <a:gd name="connsiteY8" fmla="*/ 396875 h 617220"/>
                <a:gd name="connsiteX9" fmla="*/ 396875 w 705485"/>
                <a:gd name="connsiteY9" fmla="*/ 0 h 617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05485" h="617220">
                  <a:moveTo>
                    <a:pt x="705485" y="308610"/>
                  </a:moveTo>
                  <a:lnTo>
                    <a:pt x="396875" y="617220"/>
                  </a:lnTo>
                  <a:lnTo>
                    <a:pt x="220345" y="440690"/>
                  </a:lnTo>
                  <a:lnTo>
                    <a:pt x="308610" y="352425"/>
                  </a:lnTo>
                  <a:lnTo>
                    <a:pt x="396875" y="440690"/>
                  </a:lnTo>
                  <a:lnTo>
                    <a:pt x="528955" y="308610"/>
                  </a:lnTo>
                  <a:lnTo>
                    <a:pt x="396875" y="176530"/>
                  </a:lnTo>
                  <a:lnTo>
                    <a:pt x="88265" y="485140"/>
                  </a:lnTo>
                  <a:lnTo>
                    <a:pt x="0" y="396875"/>
                  </a:lnTo>
                  <a:lnTo>
                    <a:pt x="396875" y="0"/>
                  </a:lnTo>
                  <a:close/>
                </a:path>
              </a:pathLst>
            </a:custGeom>
            <a:solidFill>
              <a:srgbClr val="F28128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xmlns="" id="{9EA6288D-28BA-08CF-DB1B-2CA64E989A41}"/>
                </a:ext>
              </a:extLst>
            </p:cNvPr>
            <p:cNvSpPr/>
            <p:nvPr/>
          </p:nvSpPr>
          <p:spPr>
            <a:xfrm>
              <a:off x="1796414" y="1824989"/>
              <a:ext cx="485139" cy="705485"/>
            </a:xfrm>
            <a:custGeom>
              <a:avLst/>
              <a:gdLst>
                <a:gd name="connsiteX0" fmla="*/ 0 w 485139"/>
                <a:gd name="connsiteY0" fmla="*/ 308610 h 705485"/>
                <a:gd name="connsiteX1" fmla="*/ 308610 w 485139"/>
                <a:gd name="connsiteY1" fmla="*/ 0 h 705485"/>
                <a:gd name="connsiteX2" fmla="*/ 485140 w 485139"/>
                <a:gd name="connsiteY2" fmla="*/ 176530 h 705485"/>
                <a:gd name="connsiteX3" fmla="*/ 396875 w 485139"/>
                <a:gd name="connsiteY3" fmla="*/ 264795 h 705485"/>
                <a:gd name="connsiteX4" fmla="*/ 308610 w 485139"/>
                <a:gd name="connsiteY4" fmla="*/ 176530 h 705485"/>
                <a:gd name="connsiteX5" fmla="*/ 176530 w 485139"/>
                <a:gd name="connsiteY5" fmla="*/ 308610 h 705485"/>
                <a:gd name="connsiteX6" fmla="*/ 485140 w 485139"/>
                <a:gd name="connsiteY6" fmla="*/ 617220 h 705485"/>
                <a:gd name="connsiteX7" fmla="*/ 396875 w 485139"/>
                <a:gd name="connsiteY7" fmla="*/ 705485 h 705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85139" h="705485">
                  <a:moveTo>
                    <a:pt x="0" y="308610"/>
                  </a:moveTo>
                  <a:lnTo>
                    <a:pt x="308610" y="0"/>
                  </a:lnTo>
                  <a:lnTo>
                    <a:pt x="485140" y="176530"/>
                  </a:lnTo>
                  <a:lnTo>
                    <a:pt x="396875" y="264795"/>
                  </a:lnTo>
                  <a:lnTo>
                    <a:pt x="308610" y="176530"/>
                  </a:lnTo>
                  <a:lnTo>
                    <a:pt x="176530" y="308610"/>
                  </a:lnTo>
                  <a:lnTo>
                    <a:pt x="485140" y="617220"/>
                  </a:lnTo>
                  <a:lnTo>
                    <a:pt x="396875" y="705485"/>
                  </a:lnTo>
                  <a:close/>
                </a:path>
              </a:pathLst>
            </a:custGeom>
            <a:solidFill>
              <a:srgbClr val="F28128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xmlns="" id="{9595961C-AAEA-6935-00F0-0644D9FD91AB}"/>
                </a:ext>
              </a:extLst>
            </p:cNvPr>
            <p:cNvSpPr/>
            <p:nvPr/>
          </p:nvSpPr>
          <p:spPr>
            <a:xfrm>
              <a:off x="2369185" y="2618739"/>
              <a:ext cx="485139" cy="704850"/>
            </a:xfrm>
            <a:custGeom>
              <a:avLst/>
              <a:gdLst>
                <a:gd name="connsiteX0" fmla="*/ 485140 w 485139"/>
                <a:gd name="connsiteY0" fmla="*/ 396240 h 704850"/>
                <a:gd name="connsiteX1" fmla="*/ 176530 w 485139"/>
                <a:gd name="connsiteY1" fmla="*/ 704850 h 704850"/>
                <a:gd name="connsiteX2" fmla="*/ 0 w 485139"/>
                <a:gd name="connsiteY2" fmla="*/ 528320 h 704850"/>
                <a:gd name="connsiteX3" fmla="*/ 88265 w 485139"/>
                <a:gd name="connsiteY3" fmla="*/ 440690 h 704850"/>
                <a:gd name="connsiteX4" fmla="*/ 176530 w 485139"/>
                <a:gd name="connsiteY4" fmla="*/ 528320 h 704850"/>
                <a:gd name="connsiteX5" fmla="*/ 308610 w 485139"/>
                <a:gd name="connsiteY5" fmla="*/ 396240 h 704850"/>
                <a:gd name="connsiteX6" fmla="*/ 0 w 485139"/>
                <a:gd name="connsiteY6" fmla="*/ 87630 h 704850"/>
                <a:gd name="connsiteX7" fmla="*/ 88265 w 485139"/>
                <a:gd name="connsiteY7" fmla="*/ 0 h 704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85139" h="704850">
                  <a:moveTo>
                    <a:pt x="485140" y="396240"/>
                  </a:moveTo>
                  <a:lnTo>
                    <a:pt x="176530" y="704850"/>
                  </a:lnTo>
                  <a:lnTo>
                    <a:pt x="0" y="528320"/>
                  </a:lnTo>
                  <a:lnTo>
                    <a:pt x="88265" y="440690"/>
                  </a:lnTo>
                  <a:lnTo>
                    <a:pt x="176530" y="528320"/>
                  </a:lnTo>
                  <a:lnTo>
                    <a:pt x="308610" y="396240"/>
                  </a:lnTo>
                  <a:lnTo>
                    <a:pt x="0" y="87630"/>
                  </a:lnTo>
                  <a:lnTo>
                    <a:pt x="88265" y="0"/>
                  </a:lnTo>
                  <a:close/>
                </a:path>
              </a:pathLst>
            </a:custGeom>
            <a:solidFill>
              <a:srgbClr val="F28128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745786F8-56CB-7336-08A1-FCF2AF43C192}"/>
                </a:ext>
              </a:extLst>
            </p:cNvPr>
            <p:cNvSpPr/>
            <p:nvPr/>
          </p:nvSpPr>
          <p:spPr>
            <a:xfrm>
              <a:off x="2148839" y="1824989"/>
              <a:ext cx="705485" cy="705485"/>
            </a:xfrm>
            <a:custGeom>
              <a:avLst/>
              <a:gdLst>
                <a:gd name="connsiteX0" fmla="*/ 0 w 705485"/>
                <a:gd name="connsiteY0" fmla="*/ 396875 h 705485"/>
                <a:gd name="connsiteX1" fmla="*/ 88265 w 705485"/>
                <a:gd name="connsiteY1" fmla="*/ 485140 h 705485"/>
                <a:gd name="connsiteX2" fmla="*/ 176530 w 705485"/>
                <a:gd name="connsiteY2" fmla="*/ 396875 h 705485"/>
                <a:gd name="connsiteX3" fmla="*/ 485140 w 705485"/>
                <a:gd name="connsiteY3" fmla="*/ 705485 h 705485"/>
                <a:gd name="connsiteX4" fmla="*/ 572770 w 705485"/>
                <a:gd name="connsiteY4" fmla="*/ 617220 h 705485"/>
                <a:gd name="connsiteX5" fmla="*/ 264795 w 705485"/>
                <a:gd name="connsiteY5" fmla="*/ 308610 h 705485"/>
                <a:gd name="connsiteX6" fmla="*/ 396875 w 705485"/>
                <a:gd name="connsiteY6" fmla="*/ 176530 h 705485"/>
                <a:gd name="connsiteX7" fmla="*/ 528955 w 705485"/>
                <a:gd name="connsiteY7" fmla="*/ 308610 h 705485"/>
                <a:gd name="connsiteX8" fmla="*/ 440690 w 705485"/>
                <a:gd name="connsiteY8" fmla="*/ 396875 h 705485"/>
                <a:gd name="connsiteX9" fmla="*/ 528955 w 705485"/>
                <a:gd name="connsiteY9" fmla="*/ 485140 h 705485"/>
                <a:gd name="connsiteX10" fmla="*/ 705485 w 705485"/>
                <a:gd name="connsiteY10" fmla="*/ 308610 h 705485"/>
                <a:gd name="connsiteX11" fmla="*/ 396875 w 705485"/>
                <a:gd name="connsiteY11" fmla="*/ 0 h 705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05485" h="705485">
                  <a:moveTo>
                    <a:pt x="0" y="396875"/>
                  </a:moveTo>
                  <a:lnTo>
                    <a:pt x="88265" y="485140"/>
                  </a:lnTo>
                  <a:lnTo>
                    <a:pt x="176530" y="396875"/>
                  </a:lnTo>
                  <a:lnTo>
                    <a:pt x="485140" y="705485"/>
                  </a:lnTo>
                  <a:lnTo>
                    <a:pt x="572770" y="617220"/>
                  </a:lnTo>
                  <a:lnTo>
                    <a:pt x="264795" y="308610"/>
                  </a:lnTo>
                  <a:lnTo>
                    <a:pt x="396875" y="176530"/>
                  </a:lnTo>
                  <a:lnTo>
                    <a:pt x="528955" y="308610"/>
                  </a:lnTo>
                  <a:lnTo>
                    <a:pt x="440690" y="396875"/>
                  </a:lnTo>
                  <a:lnTo>
                    <a:pt x="528955" y="485140"/>
                  </a:lnTo>
                  <a:lnTo>
                    <a:pt x="705485" y="308610"/>
                  </a:lnTo>
                  <a:lnTo>
                    <a:pt x="396875" y="0"/>
                  </a:lnTo>
                  <a:close/>
                </a:path>
              </a:pathLst>
            </a:custGeom>
            <a:solidFill>
              <a:srgbClr val="F28128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xmlns="" id="{2C5D5E68-7A70-5DBE-B7E7-086A8F052B33}"/>
                </a:ext>
              </a:extLst>
            </p:cNvPr>
            <p:cNvSpPr/>
            <p:nvPr/>
          </p:nvSpPr>
          <p:spPr>
            <a:xfrm>
              <a:off x="1796414" y="2618739"/>
              <a:ext cx="705485" cy="704850"/>
            </a:xfrm>
            <a:custGeom>
              <a:avLst/>
              <a:gdLst>
                <a:gd name="connsiteX0" fmla="*/ 528955 w 705485"/>
                <a:gd name="connsiteY0" fmla="*/ 308610 h 704850"/>
                <a:gd name="connsiteX1" fmla="*/ 220345 w 705485"/>
                <a:gd name="connsiteY1" fmla="*/ 0 h 704850"/>
                <a:gd name="connsiteX2" fmla="*/ 132080 w 705485"/>
                <a:gd name="connsiteY2" fmla="*/ 87630 h 704850"/>
                <a:gd name="connsiteX3" fmla="*/ 440690 w 705485"/>
                <a:gd name="connsiteY3" fmla="*/ 396240 h 704850"/>
                <a:gd name="connsiteX4" fmla="*/ 308610 w 705485"/>
                <a:gd name="connsiteY4" fmla="*/ 528320 h 704850"/>
                <a:gd name="connsiteX5" fmla="*/ 176530 w 705485"/>
                <a:gd name="connsiteY5" fmla="*/ 396240 h 704850"/>
                <a:gd name="connsiteX6" fmla="*/ 264160 w 705485"/>
                <a:gd name="connsiteY6" fmla="*/ 308610 h 704850"/>
                <a:gd name="connsiteX7" fmla="*/ 176530 w 705485"/>
                <a:gd name="connsiteY7" fmla="*/ 220345 h 704850"/>
                <a:gd name="connsiteX8" fmla="*/ 0 w 705485"/>
                <a:gd name="connsiteY8" fmla="*/ 396240 h 704850"/>
                <a:gd name="connsiteX9" fmla="*/ 308610 w 705485"/>
                <a:gd name="connsiteY9" fmla="*/ 704850 h 704850"/>
                <a:gd name="connsiteX10" fmla="*/ 705485 w 705485"/>
                <a:gd name="connsiteY10" fmla="*/ 308610 h 704850"/>
                <a:gd name="connsiteX11" fmla="*/ 617220 w 705485"/>
                <a:gd name="connsiteY11" fmla="*/ 220345 h 704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05485" h="704850">
                  <a:moveTo>
                    <a:pt x="528955" y="308610"/>
                  </a:moveTo>
                  <a:lnTo>
                    <a:pt x="220345" y="0"/>
                  </a:lnTo>
                  <a:lnTo>
                    <a:pt x="132080" y="87630"/>
                  </a:lnTo>
                  <a:lnTo>
                    <a:pt x="440690" y="396240"/>
                  </a:lnTo>
                  <a:lnTo>
                    <a:pt x="308610" y="528320"/>
                  </a:lnTo>
                  <a:lnTo>
                    <a:pt x="176530" y="396240"/>
                  </a:lnTo>
                  <a:lnTo>
                    <a:pt x="264160" y="308610"/>
                  </a:lnTo>
                  <a:lnTo>
                    <a:pt x="176530" y="220345"/>
                  </a:lnTo>
                  <a:lnTo>
                    <a:pt x="0" y="396240"/>
                  </a:lnTo>
                  <a:lnTo>
                    <a:pt x="308610" y="704850"/>
                  </a:lnTo>
                  <a:lnTo>
                    <a:pt x="705485" y="308610"/>
                  </a:lnTo>
                  <a:lnTo>
                    <a:pt x="617220" y="220345"/>
                  </a:lnTo>
                  <a:close/>
                </a:path>
              </a:pathLst>
            </a:custGeom>
            <a:solidFill>
              <a:srgbClr val="F28128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xmlns="" id="{1D9C3ED5-2961-C299-6AD9-0DB26B78AECE}"/>
                </a:ext>
              </a:extLst>
            </p:cNvPr>
            <p:cNvSpPr/>
            <p:nvPr/>
          </p:nvSpPr>
          <p:spPr>
            <a:xfrm>
              <a:off x="2148839" y="2398395"/>
              <a:ext cx="353060" cy="352425"/>
            </a:xfrm>
            <a:custGeom>
              <a:avLst/>
              <a:gdLst>
                <a:gd name="connsiteX0" fmla="*/ 88265 w 353060"/>
                <a:gd name="connsiteY0" fmla="*/ 352425 h 352425"/>
                <a:gd name="connsiteX1" fmla="*/ 0 w 353060"/>
                <a:gd name="connsiteY1" fmla="*/ 264160 h 352425"/>
                <a:gd name="connsiteX2" fmla="*/ 264795 w 353060"/>
                <a:gd name="connsiteY2" fmla="*/ 0 h 352425"/>
                <a:gd name="connsiteX3" fmla="*/ 353060 w 353060"/>
                <a:gd name="connsiteY3" fmla="*/ 87630 h 352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3060" h="352425">
                  <a:moveTo>
                    <a:pt x="88265" y="352425"/>
                  </a:moveTo>
                  <a:lnTo>
                    <a:pt x="0" y="264160"/>
                  </a:lnTo>
                  <a:lnTo>
                    <a:pt x="264795" y="0"/>
                  </a:lnTo>
                  <a:lnTo>
                    <a:pt x="353060" y="87630"/>
                  </a:lnTo>
                  <a:close/>
                </a:path>
              </a:pathLst>
            </a:custGeom>
            <a:solidFill>
              <a:srgbClr val="F28128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xmlns="" id="{58F32D30-F4C2-FC95-2F63-E8F5E5D007ED}"/>
                </a:ext>
              </a:extLst>
            </p:cNvPr>
            <p:cNvSpPr/>
            <p:nvPr/>
          </p:nvSpPr>
          <p:spPr>
            <a:xfrm>
              <a:off x="2193289" y="1604644"/>
              <a:ext cx="264160" cy="264794"/>
            </a:xfrm>
            <a:custGeom>
              <a:avLst/>
              <a:gdLst>
                <a:gd name="connsiteX0" fmla="*/ 0 w 264160"/>
                <a:gd name="connsiteY0" fmla="*/ 132715 h 264794"/>
                <a:gd name="connsiteX1" fmla="*/ 132080 w 264160"/>
                <a:gd name="connsiteY1" fmla="*/ 264795 h 264794"/>
                <a:gd name="connsiteX2" fmla="*/ 264160 w 264160"/>
                <a:gd name="connsiteY2" fmla="*/ 132715 h 264794"/>
                <a:gd name="connsiteX3" fmla="*/ 132080 w 264160"/>
                <a:gd name="connsiteY3" fmla="*/ 0 h 264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4160" h="264794">
                  <a:moveTo>
                    <a:pt x="0" y="132715"/>
                  </a:moveTo>
                  <a:lnTo>
                    <a:pt x="132080" y="264795"/>
                  </a:lnTo>
                  <a:lnTo>
                    <a:pt x="264160" y="132715"/>
                  </a:lnTo>
                  <a:lnTo>
                    <a:pt x="132080" y="0"/>
                  </a:lnTo>
                  <a:close/>
                </a:path>
              </a:pathLst>
            </a:custGeom>
            <a:solidFill>
              <a:srgbClr val="F28128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xmlns="" id="{333B4585-7695-91B4-DACA-86F066C848D3}"/>
                </a:ext>
              </a:extLst>
            </p:cNvPr>
            <p:cNvSpPr/>
            <p:nvPr/>
          </p:nvSpPr>
          <p:spPr>
            <a:xfrm>
              <a:off x="2193289" y="3279775"/>
              <a:ext cx="264160" cy="264159"/>
            </a:xfrm>
            <a:custGeom>
              <a:avLst/>
              <a:gdLst>
                <a:gd name="connsiteX0" fmla="*/ 0 w 264160"/>
                <a:gd name="connsiteY0" fmla="*/ 132080 h 264159"/>
                <a:gd name="connsiteX1" fmla="*/ 132080 w 264160"/>
                <a:gd name="connsiteY1" fmla="*/ 264160 h 264159"/>
                <a:gd name="connsiteX2" fmla="*/ 264160 w 264160"/>
                <a:gd name="connsiteY2" fmla="*/ 132080 h 264159"/>
                <a:gd name="connsiteX3" fmla="*/ 132080 w 264160"/>
                <a:gd name="connsiteY3" fmla="*/ 0 h 264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4160" h="264159">
                  <a:moveTo>
                    <a:pt x="0" y="132080"/>
                  </a:moveTo>
                  <a:lnTo>
                    <a:pt x="132080" y="264160"/>
                  </a:lnTo>
                  <a:lnTo>
                    <a:pt x="264160" y="132080"/>
                  </a:lnTo>
                  <a:lnTo>
                    <a:pt x="132080" y="0"/>
                  </a:lnTo>
                  <a:close/>
                </a:path>
              </a:pathLst>
            </a:custGeom>
            <a:solidFill>
              <a:srgbClr val="F28128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xmlns="" id="{21724743-C775-8750-104A-97370C79ECC8}"/>
                </a:ext>
              </a:extLst>
            </p:cNvPr>
            <p:cNvSpPr/>
            <p:nvPr/>
          </p:nvSpPr>
          <p:spPr>
            <a:xfrm>
              <a:off x="3973195" y="1605280"/>
              <a:ext cx="868679" cy="956309"/>
            </a:xfrm>
            <a:custGeom>
              <a:avLst/>
              <a:gdLst>
                <a:gd name="connsiteX0" fmla="*/ 532765 w 868679"/>
                <a:gd name="connsiteY0" fmla="*/ 416560 h 956309"/>
                <a:gd name="connsiteX1" fmla="*/ 592455 w 868679"/>
                <a:gd name="connsiteY1" fmla="*/ 405765 h 956309"/>
                <a:gd name="connsiteX2" fmla="*/ 610235 w 868679"/>
                <a:gd name="connsiteY2" fmla="*/ 274320 h 956309"/>
                <a:gd name="connsiteX3" fmla="*/ 592455 w 868679"/>
                <a:gd name="connsiteY3" fmla="*/ 140335 h 956309"/>
                <a:gd name="connsiteX4" fmla="*/ 532765 w 868679"/>
                <a:gd name="connsiteY4" fmla="*/ 129540 h 956309"/>
                <a:gd name="connsiteX5" fmla="*/ 274320 w 868679"/>
                <a:gd name="connsiteY5" fmla="*/ 129540 h 956309"/>
                <a:gd name="connsiteX6" fmla="*/ 274320 w 868679"/>
                <a:gd name="connsiteY6" fmla="*/ 416560 h 956309"/>
                <a:gd name="connsiteX7" fmla="*/ 532765 w 868679"/>
                <a:gd name="connsiteY7" fmla="*/ 416560 h 956309"/>
                <a:gd name="connsiteX8" fmla="*/ 759460 w 868679"/>
                <a:gd name="connsiteY8" fmla="*/ 824230 h 956309"/>
                <a:gd name="connsiteX9" fmla="*/ 868680 w 868679"/>
                <a:gd name="connsiteY9" fmla="*/ 824230 h 956309"/>
                <a:gd name="connsiteX10" fmla="*/ 868680 w 868679"/>
                <a:gd name="connsiteY10" fmla="*/ 956310 h 956309"/>
                <a:gd name="connsiteX11" fmla="*/ 730250 w 868679"/>
                <a:gd name="connsiteY11" fmla="*/ 956310 h 956309"/>
                <a:gd name="connsiteX12" fmla="*/ 636270 w 868679"/>
                <a:gd name="connsiteY12" fmla="*/ 930275 h 956309"/>
                <a:gd name="connsiteX13" fmla="*/ 599440 w 868679"/>
                <a:gd name="connsiteY13" fmla="*/ 683895 h 956309"/>
                <a:gd name="connsiteX14" fmla="*/ 569595 w 868679"/>
                <a:gd name="connsiteY14" fmla="*/ 565150 h 956309"/>
                <a:gd name="connsiteX15" fmla="*/ 476885 w 868679"/>
                <a:gd name="connsiteY15" fmla="*/ 539115 h 956309"/>
                <a:gd name="connsiteX16" fmla="*/ 274320 w 868679"/>
                <a:gd name="connsiteY16" fmla="*/ 539115 h 956309"/>
                <a:gd name="connsiteX17" fmla="*/ 274320 w 868679"/>
                <a:gd name="connsiteY17" fmla="*/ 826770 h 956309"/>
                <a:gd name="connsiteX18" fmla="*/ 405765 w 868679"/>
                <a:gd name="connsiteY18" fmla="*/ 826770 h 956309"/>
                <a:gd name="connsiteX19" fmla="*/ 405765 w 868679"/>
                <a:gd name="connsiteY19" fmla="*/ 956310 h 956309"/>
                <a:gd name="connsiteX20" fmla="*/ 0 w 868679"/>
                <a:gd name="connsiteY20" fmla="*/ 956310 h 956309"/>
                <a:gd name="connsiteX21" fmla="*/ 0 w 868679"/>
                <a:gd name="connsiteY21" fmla="*/ 826770 h 956309"/>
                <a:gd name="connsiteX22" fmla="*/ 128270 w 868679"/>
                <a:gd name="connsiteY22" fmla="*/ 826770 h 956309"/>
                <a:gd name="connsiteX23" fmla="*/ 128270 w 868679"/>
                <a:gd name="connsiteY23" fmla="*/ 129540 h 956309"/>
                <a:gd name="connsiteX24" fmla="*/ 0 w 868679"/>
                <a:gd name="connsiteY24" fmla="*/ 129540 h 956309"/>
                <a:gd name="connsiteX25" fmla="*/ 0 w 868679"/>
                <a:gd name="connsiteY25" fmla="*/ 0 h 956309"/>
                <a:gd name="connsiteX26" fmla="*/ 580390 w 868679"/>
                <a:gd name="connsiteY26" fmla="*/ 0 h 956309"/>
                <a:gd name="connsiteX27" fmla="*/ 714375 w 868679"/>
                <a:gd name="connsiteY27" fmla="*/ 39370 h 956309"/>
                <a:gd name="connsiteX28" fmla="*/ 766445 w 868679"/>
                <a:gd name="connsiteY28" fmla="*/ 266700 h 956309"/>
                <a:gd name="connsiteX29" fmla="*/ 617220 w 868679"/>
                <a:gd name="connsiteY29" fmla="*/ 483870 h 956309"/>
                <a:gd name="connsiteX30" fmla="*/ 617220 w 868679"/>
                <a:gd name="connsiteY30" fmla="*/ 486410 h 956309"/>
                <a:gd name="connsiteX31" fmla="*/ 752475 w 868679"/>
                <a:gd name="connsiteY31" fmla="*/ 683260 h 956309"/>
                <a:gd name="connsiteX32" fmla="*/ 759460 w 868679"/>
                <a:gd name="connsiteY32" fmla="*/ 824230 h 9563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868679" h="956309">
                  <a:moveTo>
                    <a:pt x="532765" y="416560"/>
                  </a:moveTo>
                  <a:cubicBezTo>
                    <a:pt x="572135" y="416560"/>
                    <a:pt x="585470" y="412115"/>
                    <a:pt x="592455" y="405765"/>
                  </a:cubicBezTo>
                  <a:cubicBezTo>
                    <a:pt x="605155" y="393065"/>
                    <a:pt x="610235" y="372745"/>
                    <a:pt x="610235" y="274320"/>
                  </a:cubicBezTo>
                  <a:cubicBezTo>
                    <a:pt x="610235" y="175895"/>
                    <a:pt x="605155" y="153035"/>
                    <a:pt x="592455" y="140335"/>
                  </a:cubicBezTo>
                  <a:cubicBezTo>
                    <a:pt x="586105" y="133350"/>
                    <a:pt x="572135" y="129540"/>
                    <a:pt x="532765" y="129540"/>
                  </a:cubicBezTo>
                  <a:lnTo>
                    <a:pt x="274320" y="129540"/>
                  </a:lnTo>
                  <a:lnTo>
                    <a:pt x="274320" y="416560"/>
                  </a:lnTo>
                  <a:lnTo>
                    <a:pt x="532765" y="416560"/>
                  </a:lnTo>
                  <a:close/>
                  <a:moveTo>
                    <a:pt x="759460" y="824230"/>
                  </a:moveTo>
                  <a:lnTo>
                    <a:pt x="868680" y="824230"/>
                  </a:lnTo>
                  <a:lnTo>
                    <a:pt x="868680" y="956310"/>
                  </a:lnTo>
                  <a:lnTo>
                    <a:pt x="730250" y="956310"/>
                  </a:lnTo>
                  <a:cubicBezTo>
                    <a:pt x="673100" y="956310"/>
                    <a:pt x="652780" y="946785"/>
                    <a:pt x="636270" y="930275"/>
                  </a:cubicBezTo>
                  <a:cubicBezTo>
                    <a:pt x="615950" y="909955"/>
                    <a:pt x="605155" y="872490"/>
                    <a:pt x="599440" y="683895"/>
                  </a:cubicBezTo>
                  <a:cubicBezTo>
                    <a:pt x="596900" y="607060"/>
                    <a:pt x="587375" y="582295"/>
                    <a:pt x="569595" y="565150"/>
                  </a:cubicBezTo>
                  <a:cubicBezTo>
                    <a:pt x="547370" y="543560"/>
                    <a:pt x="524510" y="539115"/>
                    <a:pt x="476885" y="539115"/>
                  </a:cubicBezTo>
                  <a:lnTo>
                    <a:pt x="274320" y="539115"/>
                  </a:lnTo>
                  <a:lnTo>
                    <a:pt x="274320" y="826770"/>
                  </a:lnTo>
                  <a:lnTo>
                    <a:pt x="405765" y="826770"/>
                  </a:lnTo>
                  <a:lnTo>
                    <a:pt x="405765" y="956310"/>
                  </a:lnTo>
                  <a:lnTo>
                    <a:pt x="0" y="956310"/>
                  </a:lnTo>
                  <a:lnTo>
                    <a:pt x="0" y="826770"/>
                  </a:lnTo>
                  <a:lnTo>
                    <a:pt x="128270" y="826770"/>
                  </a:lnTo>
                  <a:lnTo>
                    <a:pt x="128270" y="129540"/>
                  </a:lnTo>
                  <a:lnTo>
                    <a:pt x="0" y="129540"/>
                  </a:lnTo>
                  <a:lnTo>
                    <a:pt x="0" y="0"/>
                  </a:lnTo>
                  <a:lnTo>
                    <a:pt x="580390" y="0"/>
                  </a:lnTo>
                  <a:cubicBezTo>
                    <a:pt x="643255" y="0"/>
                    <a:pt x="685800" y="10795"/>
                    <a:pt x="714375" y="39370"/>
                  </a:cubicBezTo>
                  <a:cubicBezTo>
                    <a:pt x="751205" y="76200"/>
                    <a:pt x="766445" y="122555"/>
                    <a:pt x="766445" y="266700"/>
                  </a:cubicBezTo>
                  <a:cubicBezTo>
                    <a:pt x="766445" y="434975"/>
                    <a:pt x="726440" y="468630"/>
                    <a:pt x="617220" y="483870"/>
                  </a:cubicBezTo>
                  <a:lnTo>
                    <a:pt x="617220" y="486410"/>
                  </a:lnTo>
                  <a:cubicBezTo>
                    <a:pt x="718185" y="506095"/>
                    <a:pt x="746760" y="544195"/>
                    <a:pt x="752475" y="683260"/>
                  </a:cubicBezTo>
                  <a:cubicBezTo>
                    <a:pt x="753745" y="725170"/>
                    <a:pt x="756920" y="781685"/>
                    <a:pt x="759460" y="824230"/>
                  </a:cubicBezTo>
                  <a:close/>
                </a:path>
              </a:pathLst>
            </a:custGeom>
            <a:solidFill>
              <a:srgbClr val="F28128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xmlns="" id="{DB6E3A01-2694-1811-32E0-9CAC65804A33}"/>
                </a:ext>
              </a:extLst>
            </p:cNvPr>
            <p:cNvSpPr/>
            <p:nvPr/>
          </p:nvSpPr>
          <p:spPr>
            <a:xfrm>
              <a:off x="4950459" y="1605280"/>
              <a:ext cx="759460" cy="956309"/>
            </a:xfrm>
            <a:custGeom>
              <a:avLst/>
              <a:gdLst>
                <a:gd name="connsiteX0" fmla="*/ 0 w 759460"/>
                <a:gd name="connsiteY0" fmla="*/ 0 h 956309"/>
                <a:gd name="connsiteX1" fmla="*/ 0 w 759460"/>
                <a:gd name="connsiteY1" fmla="*/ 129540 h 956309"/>
                <a:gd name="connsiteX2" fmla="*/ 127635 w 759460"/>
                <a:gd name="connsiteY2" fmla="*/ 129540 h 956309"/>
                <a:gd name="connsiteX3" fmla="*/ 127635 w 759460"/>
                <a:gd name="connsiteY3" fmla="*/ 826770 h 956309"/>
                <a:gd name="connsiteX4" fmla="*/ 0 w 759460"/>
                <a:gd name="connsiteY4" fmla="*/ 826770 h 956309"/>
                <a:gd name="connsiteX5" fmla="*/ 0 w 759460"/>
                <a:gd name="connsiteY5" fmla="*/ 956310 h 956309"/>
                <a:gd name="connsiteX6" fmla="*/ 759460 w 759460"/>
                <a:gd name="connsiteY6" fmla="*/ 956310 h 956309"/>
                <a:gd name="connsiteX7" fmla="*/ 759460 w 759460"/>
                <a:gd name="connsiteY7" fmla="*/ 647700 h 956309"/>
                <a:gd name="connsiteX8" fmla="*/ 615950 w 759460"/>
                <a:gd name="connsiteY8" fmla="*/ 647700 h 956309"/>
                <a:gd name="connsiteX9" fmla="*/ 615950 w 759460"/>
                <a:gd name="connsiteY9" fmla="*/ 826770 h 956309"/>
                <a:gd name="connsiteX10" fmla="*/ 274320 w 759460"/>
                <a:gd name="connsiteY10" fmla="*/ 826770 h 956309"/>
                <a:gd name="connsiteX11" fmla="*/ 274320 w 759460"/>
                <a:gd name="connsiteY11" fmla="*/ 523240 h 956309"/>
                <a:gd name="connsiteX12" fmla="*/ 531495 w 759460"/>
                <a:gd name="connsiteY12" fmla="*/ 523240 h 956309"/>
                <a:gd name="connsiteX13" fmla="*/ 531495 w 759460"/>
                <a:gd name="connsiteY13" fmla="*/ 397510 h 956309"/>
                <a:gd name="connsiteX14" fmla="*/ 274320 w 759460"/>
                <a:gd name="connsiteY14" fmla="*/ 397510 h 956309"/>
                <a:gd name="connsiteX15" fmla="*/ 274320 w 759460"/>
                <a:gd name="connsiteY15" fmla="*/ 129540 h 956309"/>
                <a:gd name="connsiteX16" fmla="*/ 605155 w 759460"/>
                <a:gd name="connsiteY16" fmla="*/ 129540 h 956309"/>
                <a:gd name="connsiteX17" fmla="*/ 605155 w 759460"/>
                <a:gd name="connsiteY17" fmla="*/ 288290 h 956309"/>
                <a:gd name="connsiteX18" fmla="*/ 748665 w 759460"/>
                <a:gd name="connsiteY18" fmla="*/ 288290 h 956309"/>
                <a:gd name="connsiteX19" fmla="*/ 748665 w 759460"/>
                <a:gd name="connsiteY19" fmla="*/ 0 h 9563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759460" h="956309">
                  <a:moveTo>
                    <a:pt x="0" y="0"/>
                  </a:moveTo>
                  <a:lnTo>
                    <a:pt x="0" y="129540"/>
                  </a:lnTo>
                  <a:lnTo>
                    <a:pt x="127635" y="129540"/>
                  </a:lnTo>
                  <a:lnTo>
                    <a:pt x="127635" y="826770"/>
                  </a:lnTo>
                  <a:lnTo>
                    <a:pt x="0" y="826770"/>
                  </a:lnTo>
                  <a:lnTo>
                    <a:pt x="0" y="956310"/>
                  </a:lnTo>
                  <a:lnTo>
                    <a:pt x="759460" y="956310"/>
                  </a:lnTo>
                  <a:lnTo>
                    <a:pt x="759460" y="647700"/>
                  </a:lnTo>
                  <a:lnTo>
                    <a:pt x="615950" y="647700"/>
                  </a:lnTo>
                  <a:lnTo>
                    <a:pt x="615950" y="826770"/>
                  </a:lnTo>
                  <a:lnTo>
                    <a:pt x="274320" y="826770"/>
                  </a:lnTo>
                  <a:lnTo>
                    <a:pt x="274320" y="523240"/>
                  </a:lnTo>
                  <a:lnTo>
                    <a:pt x="531495" y="523240"/>
                  </a:lnTo>
                  <a:lnTo>
                    <a:pt x="531495" y="397510"/>
                  </a:lnTo>
                  <a:lnTo>
                    <a:pt x="274320" y="397510"/>
                  </a:lnTo>
                  <a:lnTo>
                    <a:pt x="274320" y="129540"/>
                  </a:lnTo>
                  <a:lnTo>
                    <a:pt x="605155" y="129540"/>
                  </a:lnTo>
                  <a:lnTo>
                    <a:pt x="605155" y="288290"/>
                  </a:lnTo>
                  <a:lnTo>
                    <a:pt x="748665" y="288290"/>
                  </a:lnTo>
                  <a:lnTo>
                    <a:pt x="748665" y="0"/>
                  </a:lnTo>
                  <a:close/>
                </a:path>
              </a:pathLst>
            </a:custGeom>
            <a:solidFill>
              <a:srgbClr val="F28128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xmlns="" id="{1F458A91-0B38-C7F8-2DA8-66D8A5BCACE5}"/>
                </a:ext>
              </a:extLst>
            </p:cNvPr>
            <p:cNvSpPr/>
            <p:nvPr/>
          </p:nvSpPr>
          <p:spPr>
            <a:xfrm>
              <a:off x="5808345" y="1605280"/>
              <a:ext cx="942974" cy="960755"/>
            </a:xfrm>
            <a:custGeom>
              <a:avLst/>
              <a:gdLst>
                <a:gd name="connsiteX0" fmla="*/ 0 w 942974"/>
                <a:gd name="connsiteY0" fmla="*/ 129540 h 960755"/>
                <a:gd name="connsiteX1" fmla="*/ 0 w 942974"/>
                <a:gd name="connsiteY1" fmla="*/ 0 h 960755"/>
                <a:gd name="connsiteX2" fmla="*/ 398145 w 942974"/>
                <a:gd name="connsiteY2" fmla="*/ 0 h 960755"/>
                <a:gd name="connsiteX3" fmla="*/ 398145 w 942974"/>
                <a:gd name="connsiteY3" fmla="*/ 129540 h 960755"/>
                <a:gd name="connsiteX4" fmla="*/ 268605 w 942974"/>
                <a:gd name="connsiteY4" fmla="*/ 129540 h 960755"/>
                <a:gd name="connsiteX5" fmla="*/ 467995 w 942974"/>
                <a:gd name="connsiteY5" fmla="*/ 814705 h 960755"/>
                <a:gd name="connsiteX6" fmla="*/ 488315 w 942974"/>
                <a:gd name="connsiteY6" fmla="*/ 814705 h 960755"/>
                <a:gd name="connsiteX7" fmla="*/ 689610 w 942974"/>
                <a:gd name="connsiteY7" fmla="*/ 129540 h 960755"/>
                <a:gd name="connsiteX8" fmla="*/ 560070 w 942974"/>
                <a:gd name="connsiteY8" fmla="*/ 129540 h 960755"/>
                <a:gd name="connsiteX9" fmla="*/ 560070 w 942974"/>
                <a:gd name="connsiteY9" fmla="*/ 0 h 960755"/>
                <a:gd name="connsiteX10" fmla="*/ 942975 w 942974"/>
                <a:gd name="connsiteY10" fmla="*/ 0 h 960755"/>
                <a:gd name="connsiteX11" fmla="*/ 942975 w 942974"/>
                <a:gd name="connsiteY11" fmla="*/ 129540 h 960755"/>
                <a:gd name="connsiteX12" fmla="*/ 838200 w 942974"/>
                <a:gd name="connsiteY12" fmla="*/ 129540 h 960755"/>
                <a:gd name="connsiteX13" fmla="*/ 591820 w 942974"/>
                <a:gd name="connsiteY13" fmla="*/ 914400 h 960755"/>
                <a:gd name="connsiteX14" fmla="*/ 526415 w 942974"/>
                <a:gd name="connsiteY14" fmla="*/ 960755 h 960755"/>
                <a:gd name="connsiteX15" fmla="*/ 418465 w 942974"/>
                <a:gd name="connsiteY15" fmla="*/ 960755 h 960755"/>
                <a:gd name="connsiteX16" fmla="*/ 352425 w 942974"/>
                <a:gd name="connsiteY16" fmla="*/ 914400 h 960755"/>
                <a:gd name="connsiteX17" fmla="*/ 106680 w 942974"/>
                <a:gd name="connsiteY17" fmla="*/ 129540 h 960755"/>
                <a:gd name="connsiteX18" fmla="*/ 0 w 942974"/>
                <a:gd name="connsiteY18" fmla="*/ 129540 h 960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942974" h="960755">
                  <a:moveTo>
                    <a:pt x="0" y="129540"/>
                  </a:moveTo>
                  <a:lnTo>
                    <a:pt x="0" y="0"/>
                  </a:lnTo>
                  <a:lnTo>
                    <a:pt x="398145" y="0"/>
                  </a:lnTo>
                  <a:lnTo>
                    <a:pt x="398145" y="129540"/>
                  </a:lnTo>
                  <a:lnTo>
                    <a:pt x="268605" y="129540"/>
                  </a:lnTo>
                  <a:lnTo>
                    <a:pt x="467995" y="814705"/>
                  </a:lnTo>
                  <a:lnTo>
                    <a:pt x="488315" y="814705"/>
                  </a:lnTo>
                  <a:lnTo>
                    <a:pt x="689610" y="129540"/>
                  </a:lnTo>
                  <a:lnTo>
                    <a:pt x="560070" y="129540"/>
                  </a:lnTo>
                  <a:lnTo>
                    <a:pt x="560070" y="0"/>
                  </a:lnTo>
                  <a:lnTo>
                    <a:pt x="942975" y="0"/>
                  </a:lnTo>
                  <a:lnTo>
                    <a:pt x="942975" y="129540"/>
                  </a:lnTo>
                  <a:lnTo>
                    <a:pt x="838200" y="129540"/>
                  </a:lnTo>
                  <a:lnTo>
                    <a:pt x="591820" y="914400"/>
                  </a:lnTo>
                  <a:cubicBezTo>
                    <a:pt x="579120" y="952500"/>
                    <a:pt x="567055" y="960755"/>
                    <a:pt x="526415" y="960755"/>
                  </a:cubicBezTo>
                  <a:lnTo>
                    <a:pt x="418465" y="960755"/>
                  </a:lnTo>
                  <a:cubicBezTo>
                    <a:pt x="377190" y="960755"/>
                    <a:pt x="364490" y="952500"/>
                    <a:pt x="352425" y="914400"/>
                  </a:cubicBezTo>
                  <a:lnTo>
                    <a:pt x="106680" y="129540"/>
                  </a:lnTo>
                  <a:lnTo>
                    <a:pt x="0" y="129540"/>
                  </a:lnTo>
                  <a:close/>
                </a:path>
              </a:pathLst>
            </a:custGeom>
            <a:solidFill>
              <a:srgbClr val="F28128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xmlns="" id="{05E1905A-2FAC-4617-1A1D-CD6A2E8394C6}"/>
                </a:ext>
              </a:extLst>
            </p:cNvPr>
            <p:cNvSpPr/>
            <p:nvPr/>
          </p:nvSpPr>
          <p:spPr>
            <a:xfrm>
              <a:off x="6649084" y="1600200"/>
              <a:ext cx="949325" cy="961389"/>
            </a:xfrm>
            <a:custGeom>
              <a:avLst/>
              <a:gdLst>
                <a:gd name="connsiteX0" fmla="*/ 336550 w 949325"/>
                <a:gd name="connsiteY0" fmla="*/ 537845 h 961389"/>
                <a:gd name="connsiteX1" fmla="*/ 596265 w 949325"/>
                <a:gd name="connsiteY1" fmla="*/ 537845 h 961389"/>
                <a:gd name="connsiteX2" fmla="*/ 477520 w 949325"/>
                <a:gd name="connsiteY2" fmla="*/ 134620 h 961389"/>
                <a:gd name="connsiteX3" fmla="*/ 457200 w 949325"/>
                <a:gd name="connsiteY3" fmla="*/ 134620 h 961389"/>
                <a:gd name="connsiteX4" fmla="*/ 336550 w 949325"/>
                <a:gd name="connsiteY4" fmla="*/ 537845 h 961389"/>
                <a:gd name="connsiteX5" fmla="*/ 0 w 949325"/>
                <a:gd name="connsiteY5" fmla="*/ 961390 h 961389"/>
                <a:gd name="connsiteX6" fmla="*/ 0 w 949325"/>
                <a:gd name="connsiteY6" fmla="*/ 831215 h 961389"/>
                <a:gd name="connsiteX7" fmla="*/ 104140 w 949325"/>
                <a:gd name="connsiteY7" fmla="*/ 831215 h 961389"/>
                <a:gd name="connsiteX8" fmla="*/ 351790 w 949325"/>
                <a:gd name="connsiteY8" fmla="*/ 46355 h 961389"/>
                <a:gd name="connsiteX9" fmla="*/ 417195 w 949325"/>
                <a:gd name="connsiteY9" fmla="*/ 0 h 961389"/>
                <a:gd name="connsiteX10" fmla="*/ 532130 w 949325"/>
                <a:gd name="connsiteY10" fmla="*/ 0 h 961389"/>
                <a:gd name="connsiteX11" fmla="*/ 597535 w 949325"/>
                <a:gd name="connsiteY11" fmla="*/ 46355 h 961389"/>
                <a:gd name="connsiteX12" fmla="*/ 845185 w 949325"/>
                <a:gd name="connsiteY12" fmla="*/ 831215 h 961389"/>
                <a:gd name="connsiteX13" fmla="*/ 949325 w 949325"/>
                <a:gd name="connsiteY13" fmla="*/ 831215 h 961389"/>
                <a:gd name="connsiteX14" fmla="*/ 949325 w 949325"/>
                <a:gd name="connsiteY14" fmla="*/ 961390 h 961389"/>
                <a:gd name="connsiteX15" fmla="*/ 553085 w 949325"/>
                <a:gd name="connsiteY15" fmla="*/ 961390 h 961389"/>
                <a:gd name="connsiteX16" fmla="*/ 553085 w 949325"/>
                <a:gd name="connsiteY16" fmla="*/ 831215 h 961389"/>
                <a:gd name="connsiteX17" fmla="*/ 683895 w 949325"/>
                <a:gd name="connsiteY17" fmla="*/ 831215 h 961389"/>
                <a:gd name="connsiteX18" fmla="*/ 633730 w 949325"/>
                <a:gd name="connsiteY18" fmla="*/ 660400 h 961389"/>
                <a:gd name="connsiteX19" fmla="*/ 300990 w 949325"/>
                <a:gd name="connsiteY19" fmla="*/ 661670 h 961389"/>
                <a:gd name="connsiteX20" fmla="*/ 250190 w 949325"/>
                <a:gd name="connsiteY20" fmla="*/ 831215 h 961389"/>
                <a:gd name="connsiteX21" fmla="*/ 381635 w 949325"/>
                <a:gd name="connsiteY21" fmla="*/ 831215 h 961389"/>
                <a:gd name="connsiteX22" fmla="*/ 381635 w 949325"/>
                <a:gd name="connsiteY22" fmla="*/ 961390 h 961389"/>
                <a:gd name="connsiteX23" fmla="*/ 0 w 949325"/>
                <a:gd name="connsiteY23" fmla="*/ 961390 h 961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949325" h="961389">
                  <a:moveTo>
                    <a:pt x="336550" y="537845"/>
                  </a:moveTo>
                  <a:lnTo>
                    <a:pt x="596265" y="537845"/>
                  </a:lnTo>
                  <a:lnTo>
                    <a:pt x="477520" y="134620"/>
                  </a:lnTo>
                  <a:lnTo>
                    <a:pt x="457200" y="134620"/>
                  </a:lnTo>
                  <a:lnTo>
                    <a:pt x="336550" y="537845"/>
                  </a:lnTo>
                  <a:close/>
                  <a:moveTo>
                    <a:pt x="0" y="961390"/>
                  </a:moveTo>
                  <a:lnTo>
                    <a:pt x="0" y="831215"/>
                  </a:lnTo>
                  <a:lnTo>
                    <a:pt x="104140" y="831215"/>
                  </a:lnTo>
                  <a:lnTo>
                    <a:pt x="351790" y="46355"/>
                  </a:lnTo>
                  <a:cubicBezTo>
                    <a:pt x="364490" y="7620"/>
                    <a:pt x="376555" y="0"/>
                    <a:pt x="417195" y="0"/>
                  </a:cubicBezTo>
                  <a:lnTo>
                    <a:pt x="532130" y="0"/>
                  </a:lnTo>
                  <a:cubicBezTo>
                    <a:pt x="573405" y="0"/>
                    <a:pt x="585470" y="8255"/>
                    <a:pt x="597535" y="46355"/>
                  </a:cubicBezTo>
                  <a:lnTo>
                    <a:pt x="845185" y="831215"/>
                  </a:lnTo>
                  <a:lnTo>
                    <a:pt x="949325" y="831215"/>
                  </a:lnTo>
                  <a:lnTo>
                    <a:pt x="949325" y="961390"/>
                  </a:lnTo>
                  <a:lnTo>
                    <a:pt x="553085" y="961390"/>
                  </a:lnTo>
                  <a:lnTo>
                    <a:pt x="553085" y="831215"/>
                  </a:lnTo>
                  <a:lnTo>
                    <a:pt x="683895" y="831215"/>
                  </a:lnTo>
                  <a:lnTo>
                    <a:pt x="633730" y="660400"/>
                  </a:lnTo>
                  <a:cubicBezTo>
                    <a:pt x="550545" y="660400"/>
                    <a:pt x="389255" y="661670"/>
                    <a:pt x="300990" y="661670"/>
                  </a:cubicBezTo>
                  <a:lnTo>
                    <a:pt x="250190" y="831215"/>
                  </a:lnTo>
                  <a:lnTo>
                    <a:pt x="381635" y="831215"/>
                  </a:lnTo>
                  <a:lnTo>
                    <a:pt x="381635" y="961390"/>
                  </a:lnTo>
                  <a:lnTo>
                    <a:pt x="0" y="961390"/>
                  </a:lnTo>
                  <a:close/>
                </a:path>
              </a:pathLst>
            </a:custGeom>
            <a:solidFill>
              <a:srgbClr val="F28128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xmlns="" id="{1C3075EB-D69C-BDA5-F42C-710766C0E1A1}"/>
                </a:ext>
              </a:extLst>
            </p:cNvPr>
            <p:cNvSpPr/>
            <p:nvPr/>
          </p:nvSpPr>
          <p:spPr>
            <a:xfrm>
              <a:off x="3972559" y="2766060"/>
              <a:ext cx="758190" cy="767714"/>
            </a:xfrm>
            <a:custGeom>
              <a:avLst/>
              <a:gdLst>
                <a:gd name="connsiteX0" fmla="*/ 474980 w 758190"/>
                <a:gd name="connsiteY0" fmla="*/ 60960 h 767714"/>
                <a:gd name="connsiteX1" fmla="*/ 474980 w 758190"/>
                <a:gd name="connsiteY1" fmla="*/ 0 h 767714"/>
                <a:gd name="connsiteX2" fmla="*/ 758190 w 758190"/>
                <a:gd name="connsiteY2" fmla="*/ 0 h 767714"/>
                <a:gd name="connsiteX3" fmla="*/ 758190 w 758190"/>
                <a:gd name="connsiteY3" fmla="*/ 60960 h 767714"/>
                <a:gd name="connsiteX4" fmla="*/ 652145 w 758190"/>
                <a:gd name="connsiteY4" fmla="*/ 60960 h 767714"/>
                <a:gd name="connsiteX5" fmla="*/ 652145 w 758190"/>
                <a:gd name="connsiteY5" fmla="*/ 459740 h 767714"/>
                <a:gd name="connsiteX6" fmla="*/ 599440 w 758190"/>
                <a:gd name="connsiteY6" fmla="*/ 734060 h 767714"/>
                <a:gd name="connsiteX7" fmla="*/ 461645 w 758190"/>
                <a:gd name="connsiteY7" fmla="*/ 767715 h 767714"/>
                <a:gd name="connsiteX8" fmla="*/ 292100 w 758190"/>
                <a:gd name="connsiteY8" fmla="*/ 767715 h 767714"/>
                <a:gd name="connsiteX9" fmla="*/ 158115 w 758190"/>
                <a:gd name="connsiteY9" fmla="*/ 734060 h 767714"/>
                <a:gd name="connsiteX10" fmla="*/ 105410 w 758190"/>
                <a:gd name="connsiteY10" fmla="*/ 459740 h 767714"/>
                <a:gd name="connsiteX11" fmla="*/ 105410 w 758190"/>
                <a:gd name="connsiteY11" fmla="*/ 60960 h 767714"/>
                <a:gd name="connsiteX12" fmla="*/ 0 w 758190"/>
                <a:gd name="connsiteY12" fmla="*/ 60960 h 767714"/>
                <a:gd name="connsiteX13" fmla="*/ 0 w 758190"/>
                <a:gd name="connsiteY13" fmla="*/ 0 h 767714"/>
                <a:gd name="connsiteX14" fmla="*/ 282575 w 758190"/>
                <a:gd name="connsiteY14" fmla="*/ 0 h 767714"/>
                <a:gd name="connsiteX15" fmla="*/ 282575 w 758190"/>
                <a:gd name="connsiteY15" fmla="*/ 60960 h 767714"/>
                <a:gd name="connsiteX16" fmla="*/ 166370 w 758190"/>
                <a:gd name="connsiteY16" fmla="*/ 60960 h 767714"/>
                <a:gd name="connsiteX17" fmla="*/ 166370 w 758190"/>
                <a:gd name="connsiteY17" fmla="*/ 464185 h 767714"/>
                <a:gd name="connsiteX18" fmla="*/ 204470 w 758190"/>
                <a:gd name="connsiteY18" fmla="*/ 683895 h 767714"/>
                <a:gd name="connsiteX19" fmla="*/ 304165 w 758190"/>
                <a:gd name="connsiteY19" fmla="*/ 706755 h 767714"/>
                <a:gd name="connsiteX20" fmla="*/ 453390 w 758190"/>
                <a:gd name="connsiteY20" fmla="*/ 706755 h 767714"/>
                <a:gd name="connsiteX21" fmla="*/ 552450 w 758190"/>
                <a:gd name="connsiteY21" fmla="*/ 683895 h 767714"/>
                <a:gd name="connsiteX22" fmla="*/ 590550 w 758190"/>
                <a:gd name="connsiteY22" fmla="*/ 464185 h 767714"/>
                <a:gd name="connsiteX23" fmla="*/ 590550 w 758190"/>
                <a:gd name="connsiteY23" fmla="*/ 60960 h 767714"/>
                <a:gd name="connsiteX24" fmla="*/ 474980 w 758190"/>
                <a:gd name="connsiteY24" fmla="*/ 60960 h 767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758190" h="767714">
                  <a:moveTo>
                    <a:pt x="474980" y="60960"/>
                  </a:moveTo>
                  <a:lnTo>
                    <a:pt x="474980" y="0"/>
                  </a:lnTo>
                  <a:lnTo>
                    <a:pt x="758190" y="0"/>
                  </a:lnTo>
                  <a:lnTo>
                    <a:pt x="758190" y="60960"/>
                  </a:lnTo>
                  <a:lnTo>
                    <a:pt x="652145" y="60960"/>
                  </a:lnTo>
                  <a:lnTo>
                    <a:pt x="652145" y="459740"/>
                  </a:lnTo>
                  <a:cubicBezTo>
                    <a:pt x="652145" y="638175"/>
                    <a:pt x="636905" y="696595"/>
                    <a:pt x="599440" y="734060"/>
                  </a:cubicBezTo>
                  <a:cubicBezTo>
                    <a:pt x="574675" y="758190"/>
                    <a:pt x="537845" y="767715"/>
                    <a:pt x="461645" y="767715"/>
                  </a:cubicBezTo>
                  <a:lnTo>
                    <a:pt x="292100" y="767715"/>
                  </a:lnTo>
                  <a:cubicBezTo>
                    <a:pt x="216535" y="767715"/>
                    <a:pt x="182245" y="758190"/>
                    <a:pt x="158115" y="734060"/>
                  </a:cubicBezTo>
                  <a:cubicBezTo>
                    <a:pt x="120650" y="696595"/>
                    <a:pt x="105410" y="639445"/>
                    <a:pt x="105410" y="459740"/>
                  </a:cubicBezTo>
                  <a:lnTo>
                    <a:pt x="105410" y="60960"/>
                  </a:lnTo>
                  <a:lnTo>
                    <a:pt x="0" y="60960"/>
                  </a:lnTo>
                  <a:lnTo>
                    <a:pt x="0" y="0"/>
                  </a:lnTo>
                  <a:lnTo>
                    <a:pt x="282575" y="0"/>
                  </a:lnTo>
                  <a:lnTo>
                    <a:pt x="282575" y="60960"/>
                  </a:lnTo>
                  <a:lnTo>
                    <a:pt x="166370" y="60960"/>
                  </a:lnTo>
                  <a:lnTo>
                    <a:pt x="166370" y="464185"/>
                  </a:lnTo>
                  <a:cubicBezTo>
                    <a:pt x="166370" y="624205"/>
                    <a:pt x="181610" y="661035"/>
                    <a:pt x="204470" y="683895"/>
                  </a:cubicBezTo>
                  <a:cubicBezTo>
                    <a:pt x="219075" y="698500"/>
                    <a:pt x="238760" y="706755"/>
                    <a:pt x="304165" y="706755"/>
                  </a:cubicBezTo>
                  <a:lnTo>
                    <a:pt x="453390" y="706755"/>
                  </a:lnTo>
                  <a:cubicBezTo>
                    <a:pt x="519430" y="706755"/>
                    <a:pt x="537845" y="697865"/>
                    <a:pt x="552450" y="683895"/>
                  </a:cubicBezTo>
                  <a:cubicBezTo>
                    <a:pt x="576580" y="659765"/>
                    <a:pt x="590550" y="624205"/>
                    <a:pt x="590550" y="464185"/>
                  </a:cubicBezTo>
                  <a:lnTo>
                    <a:pt x="590550" y="60960"/>
                  </a:lnTo>
                  <a:lnTo>
                    <a:pt x="474980" y="60960"/>
                  </a:lnTo>
                  <a:close/>
                </a:path>
              </a:pathLst>
            </a:custGeom>
            <a:solidFill>
              <a:srgbClr val="585860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xmlns="" id="{3A14A1F8-C107-DD28-545F-FD12AC27A717}"/>
                </a:ext>
              </a:extLst>
            </p:cNvPr>
            <p:cNvSpPr/>
            <p:nvPr/>
          </p:nvSpPr>
          <p:spPr>
            <a:xfrm>
              <a:off x="4796790" y="2766060"/>
              <a:ext cx="740409" cy="768985"/>
            </a:xfrm>
            <a:custGeom>
              <a:avLst/>
              <a:gdLst>
                <a:gd name="connsiteX0" fmla="*/ 579120 w 740409"/>
                <a:gd name="connsiteY0" fmla="*/ 60960 h 768985"/>
                <a:gd name="connsiteX1" fmla="*/ 461645 w 740409"/>
                <a:gd name="connsiteY1" fmla="*/ 60960 h 768985"/>
                <a:gd name="connsiteX2" fmla="*/ 461645 w 740409"/>
                <a:gd name="connsiteY2" fmla="*/ 0 h 768985"/>
                <a:gd name="connsiteX3" fmla="*/ 740410 w 740409"/>
                <a:gd name="connsiteY3" fmla="*/ 0 h 768985"/>
                <a:gd name="connsiteX4" fmla="*/ 740410 w 740409"/>
                <a:gd name="connsiteY4" fmla="*/ 60960 h 768985"/>
                <a:gd name="connsiteX5" fmla="*/ 640715 w 740409"/>
                <a:gd name="connsiteY5" fmla="*/ 60960 h 768985"/>
                <a:gd name="connsiteX6" fmla="*/ 640715 w 740409"/>
                <a:gd name="connsiteY6" fmla="*/ 768985 h 768985"/>
                <a:gd name="connsiteX7" fmla="*/ 568960 w 740409"/>
                <a:gd name="connsiteY7" fmla="*/ 768985 h 768985"/>
                <a:gd name="connsiteX8" fmla="*/ 526415 w 740409"/>
                <a:gd name="connsiteY8" fmla="*/ 742950 h 768985"/>
                <a:gd name="connsiteX9" fmla="*/ 174625 w 740409"/>
                <a:gd name="connsiteY9" fmla="*/ 58420 h 768985"/>
                <a:gd name="connsiteX10" fmla="*/ 163830 w 740409"/>
                <a:gd name="connsiteY10" fmla="*/ 58420 h 768985"/>
                <a:gd name="connsiteX11" fmla="*/ 163830 w 740409"/>
                <a:gd name="connsiteY11" fmla="*/ 720090 h 768985"/>
                <a:gd name="connsiteX12" fmla="*/ 281940 w 740409"/>
                <a:gd name="connsiteY12" fmla="*/ 720090 h 768985"/>
                <a:gd name="connsiteX13" fmla="*/ 281940 w 740409"/>
                <a:gd name="connsiteY13" fmla="*/ 768350 h 768985"/>
                <a:gd name="connsiteX14" fmla="*/ 0 w 740409"/>
                <a:gd name="connsiteY14" fmla="*/ 768350 h 768985"/>
                <a:gd name="connsiteX15" fmla="*/ 0 w 740409"/>
                <a:gd name="connsiteY15" fmla="*/ 720090 h 768985"/>
                <a:gd name="connsiteX16" fmla="*/ 102870 w 740409"/>
                <a:gd name="connsiteY16" fmla="*/ 720090 h 768985"/>
                <a:gd name="connsiteX17" fmla="*/ 102870 w 740409"/>
                <a:gd name="connsiteY17" fmla="*/ 60960 h 768985"/>
                <a:gd name="connsiteX18" fmla="*/ 0 w 740409"/>
                <a:gd name="connsiteY18" fmla="*/ 60960 h 768985"/>
                <a:gd name="connsiteX19" fmla="*/ 0 w 740409"/>
                <a:gd name="connsiteY19" fmla="*/ 0 h 768985"/>
                <a:gd name="connsiteX20" fmla="*/ 183515 w 740409"/>
                <a:gd name="connsiteY20" fmla="*/ 0 h 768985"/>
                <a:gd name="connsiteX21" fmla="*/ 226060 w 740409"/>
                <a:gd name="connsiteY21" fmla="*/ 26035 h 768985"/>
                <a:gd name="connsiteX22" fmla="*/ 574675 w 740409"/>
                <a:gd name="connsiteY22" fmla="*/ 702945 h 768985"/>
                <a:gd name="connsiteX23" fmla="*/ 578485 w 740409"/>
                <a:gd name="connsiteY23" fmla="*/ 702945 h 768985"/>
                <a:gd name="connsiteX24" fmla="*/ 578485 w 740409"/>
                <a:gd name="connsiteY24" fmla="*/ 60960 h 768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740409" h="768985">
                  <a:moveTo>
                    <a:pt x="579120" y="60960"/>
                  </a:moveTo>
                  <a:lnTo>
                    <a:pt x="461645" y="60960"/>
                  </a:lnTo>
                  <a:lnTo>
                    <a:pt x="461645" y="0"/>
                  </a:lnTo>
                  <a:lnTo>
                    <a:pt x="740410" y="0"/>
                  </a:lnTo>
                  <a:lnTo>
                    <a:pt x="740410" y="60960"/>
                  </a:lnTo>
                  <a:lnTo>
                    <a:pt x="640715" y="60960"/>
                  </a:lnTo>
                  <a:lnTo>
                    <a:pt x="640715" y="768985"/>
                  </a:lnTo>
                  <a:lnTo>
                    <a:pt x="568960" y="768985"/>
                  </a:lnTo>
                  <a:cubicBezTo>
                    <a:pt x="544830" y="768985"/>
                    <a:pt x="535940" y="762635"/>
                    <a:pt x="526415" y="742950"/>
                  </a:cubicBezTo>
                  <a:lnTo>
                    <a:pt x="174625" y="58420"/>
                  </a:lnTo>
                  <a:lnTo>
                    <a:pt x="163830" y="58420"/>
                  </a:lnTo>
                  <a:lnTo>
                    <a:pt x="163830" y="720090"/>
                  </a:lnTo>
                  <a:lnTo>
                    <a:pt x="281940" y="720090"/>
                  </a:lnTo>
                  <a:lnTo>
                    <a:pt x="281940" y="768350"/>
                  </a:lnTo>
                  <a:lnTo>
                    <a:pt x="0" y="768350"/>
                  </a:lnTo>
                  <a:lnTo>
                    <a:pt x="0" y="720090"/>
                  </a:lnTo>
                  <a:lnTo>
                    <a:pt x="102870" y="720090"/>
                  </a:lnTo>
                  <a:lnTo>
                    <a:pt x="102870" y="60960"/>
                  </a:lnTo>
                  <a:lnTo>
                    <a:pt x="0" y="60960"/>
                  </a:lnTo>
                  <a:lnTo>
                    <a:pt x="0" y="0"/>
                  </a:lnTo>
                  <a:lnTo>
                    <a:pt x="183515" y="0"/>
                  </a:lnTo>
                  <a:cubicBezTo>
                    <a:pt x="207645" y="0"/>
                    <a:pt x="215900" y="5715"/>
                    <a:pt x="226060" y="26035"/>
                  </a:cubicBezTo>
                  <a:lnTo>
                    <a:pt x="574675" y="702945"/>
                  </a:lnTo>
                  <a:lnTo>
                    <a:pt x="578485" y="702945"/>
                  </a:lnTo>
                  <a:lnTo>
                    <a:pt x="578485" y="60960"/>
                  </a:lnTo>
                  <a:close/>
                </a:path>
              </a:pathLst>
            </a:custGeom>
            <a:solidFill>
              <a:srgbClr val="585860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xmlns="" id="{E139890F-7389-E0EF-D7EA-5A60B7C6D843}"/>
                </a:ext>
              </a:extLst>
            </p:cNvPr>
            <p:cNvSpPr/>
            <p:nvPr/>
          </p:nvSpPr>
          <p:spPr>
            <a:xfrm>
              <a:off x="5616575" y="2766695"/>
              <a:ext cx="286384" cy="767714"/>
            </a:xfrm>
            <a:custGeom>
              <a:avLst/>
              <a:gdLst>
                <a:gd name="connsiteX0" fmla="*/ 0 w 286384"/>
                <a:gd name="connsiteY0" fmla="*/ 0 h 767714"/>
                <a:gd name="connsiteX1" fmla="*/ 0 w 286384"/>
                <a:gd name="connsiteY1" fmla="*/ 60960 h 767714"/>
                <a:gd name="connsiteX2" fmla="*/ 113030 w 286384"/>
                <a:gd name="connsiteY2" fmla="*/ 60960 h 767714"/>
                <a:gd name="connsiteX3" fmla="*/ 113030 w 286384"/>
                <a:gd name="connsiteY3" fmla="*/ 706755 h 767714"/>
                <a:gd name="connsiteX4" fmla="*/ 0 w 286384"/>
                <a:gd name="connsiteY4" fmla="*/ 706755 h 767714"/>
                <a:gd name="connsiteX5" fmla="*/ 0 w 286384"/>
                <a:gd name="connsiteY5" fmla="*/ 767715 h 767714"/>
                <a:gd name="connsiteX6" fmla="*/ 286385 w 286384"/>
                <a:gd name="connsiteY6" fmla="*/ 767715 h 767714"/>
                <a:gd name="connsiteX7" fmla="*/ 286385 w 286384"/>
                <a:gd name="connsiteY7" fmla="*/ 706755 h 767714"/>
                <a:gd name="connsiteX8" fmla="*/ 174625 w 286384"/>
                <a:gd name="connsiteY8" fmla="*/ 706755 h 767714"/>
                <a:gd name="connsiteX9" fmla="*/ 174625 w 286384"/>
                <a:gd name="connsiteY9" fmla="*/ 60960 h 767714"/>
                <a:gd name="connsiteX10" fmla="*/ 286385 w 286384"/>
                <a:gd name="connsiteY10" fmla="*/ 60960 h 767714"/>
                <a:gd name="connsiteX11" fmla="*/ 286385 w 286384"/>
                <a:gd name="connsiteY11" fmla="*/ 0 h 767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86384" h="767714">
                  <a:moveTo>
                    <a:pt x="0" y="0"/>
                  </a:moveTo>
                  <a:lnTo>
                    <a:pt x="0" y="60960"/>
                  </a:lnTo>
                  <a:lnTo>
                    <a:pt x="113030" y="60960"/>
                  </a:lnTo>
                  <a:lnTo>
                    <a:pt x="113030" y="706755"/>
                  </a:lnTo>
                  <a:lnTo>
                    <a:pt x="0" y="706755"/>
                  </a:lnTo>
                  <a:lnTo>
                    <a:pt x="0" y="767715"/>
                  </a:lnTo>
                  <a:lnTo>
                    <a:pt x="286385" y="767715"/>
                  </a:lnTo>
                  <a:lnTo>
                    <a:pt x="286385" y="706755"/>
                  </a:lnTo>
                  <a:lnTo>
                    <a:pt x="174625" y="706755"/>
                  </a:lnTo>
                  <a:lnTo>
                    <a:pt x="174625" y="60960"/>
                  </a:lnTo>
                  <a:lnTo>
                    <a:pt x="286385" y="60960"/>
                  </a:lnTo>
                  <a:lnTo>
                    <a:pt x="286385" y="0"/>
                  </a:lnTo>
                  <a:close/>
                </a:path>
              </a:pathLst>
            </a:custGeom>
            <a:solidFill>
              <a:srgbClr val="585860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xmlns="" id="{17987C18-1640-8FB8-E173-02FF6A4FB37C}"/>
                </a:ext>
              </a:extLst>
            </p:cNvPr>
            <p:cNvSpPr/>
            <p:nvPr/>
          </p:nvSpPr>
          <p:spPr>
            <a:xfrm>
              <a:off x="5977890" y="2766060"/>
              <a:ext cx="757554" cy="772794"/>
            </a:xfrm>
            <a:custGeom>
              <a:avLst/>
              <a:gdLst>
                <a:gd name="connsiteX0" fmla="*/ 0 w 757554"/>
                <a:gd name="connsiteY0" fmla="*/ 60960 h 772794"/>
                <a:gd name="connsiteX1" fmla="*/ 0 w 757554"/>
                <a:gd name="connsiteY1" fmla="*/ 0 h 772794"/>
                <a:gd name="connsiteX2" fmla="*/ 273685 w 757554"/>
                <a:gd name="connsiteY2" fmla="*/ 0 h 772794"/>
                <a:gd name="connsiteX3" fmla="*/ 273685 w 757554"/>
                <a:gd name="connsiteY3" fmla="*/ 60960 h 772794"/>
                <a:gd name="connsiteX4" fmla="*/ 167640 w 757554"/>
                <a:gd name="connsiteY4" fmla="*/ 60960 h 772794"/>
                <a:gd name="connsiteX5" fmla="*/ 367665 w 757554"/>
                <a:gd name="connsiteY5" fmla="*/ 707390 h 772794"/>
                <a:gd name="connsiteX6" fmla="*/ 388620 w 757554"/>
                <a:gd name="connsiteY6" fmla="*/ 707390 h 772794"/>
                <a:gd name="connsiteX7" fmla="*/ 589915 w 757554"/>
                <a:gd name="connsiteY7" fmla="*/ 60960 h 772794"/>
                <a:gd name="connsiteX8" fmla="*/ 488315 w 757554"/>
                <a:gd name="connsiteY8" fmla="*/ 60960 h 772794"/>
                <a:gd name="connsiteX9" fmla="*/ 488315 w 757554"/>
                <a:gd name="connsiteY9" fmla="*/ 0 h 772794"/>
                <a:gd name="connsiteX10" fmla="*/ 757555 w 757554"/>
                <a:gd name="connsiteY10" fmla="*/ 0 h 772794"/>
                <a:gd name="connsiteX11" fmla="*/ 757555 w 757554"/>
                <a:gd name="connsiteY11" fmla="*/ 60960 h 772794"/>
                <a:gd name="connsiteX12" fmla="*/ 658495 w 757554"/>
                <a:gd name="connsiteY12" fmla="*/ 60960 h 772794"/>
                <a:gd name="connsiteX13" fmla="*/ 436880 w 757554"/>
                <a:gd name="connsiteY13" fmla="*/ 742950 h 772794"/>
                <a:gd name="connsiteX14" fmla="*/ 393065 w 757554"/>
                <a:gd name="connsiteY14" fmla="*/ 772795 h 772794"/>
                <a:gd name="connsiteX15" fmla="*/ 363220 w 757554"/>
                <a:gd name="connsiteY15" fmla="*/ 772795 h 772794"/>
                <a:gd name="connsiteX16" fmla="*/ 319405 w 757554"/>
                <a:gd name="connsiteY16" fmla="*/ 742950 h 772794"/>
                <a:gd name="connsiteX17" fmla="*/ 99060 w 757554"/>
                <a:gd name="connsiteY17" fmla="*/ 60960 h 772794"/>
                <a:gd name="connsiteX18" fmla="*/ 0 w 757554"/>
                <a:gd name="connsiteY18" fmla="*/ 60960 h 772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757554" h="772794">
                  <a:moveTo>
                    <a:pt x="0" y="60960"/>
                  </a:moveTo>
                  <a:lnTo>
                    <a:pt x="0" y="0"/>
                  </a:lnTo>
                  <a:lnTo>
                    <a:pt x="273685" y="0"/>
                  </a:lnTo>
                  <a:lnTo>
                    <a:pt x="273685" y="60960"/>
                  </a:lnTo>
                  <a:lnTo>
                    <a:pt x="167640" y="60960"/>
                  </a:lnTo>
                  <a:lnTo>
                    <a:pt x="367665" y="707390"/>
                  </a:lnTo>
                  <a:lnTo>
                    <a:pt x="388620" y="707390"/>
                  </a:lnTo>
                  <a:lnTo>
                    <a:pt x="589915" y="60960"/>
                  </a:lnTo>
                  <a:lnTo>
                    <a:pt x="488315" y="60960"/>
                  </a:lnTo>
                  <a:lnTo>
                    <a:pt x="488315" y="0"/>
                  </a:lnTo>
                  <a:lnTo>
                    <a:pt x="757555" y="0"/>
                  </a:lnTo>
                  <a:lnTo>
                    <a:pt x="757555" y="60960"/>
                  </a:lnTo>
                  <a:lnTo>
                    <a:pt x="658495" y="60960"/>
                  </a:lnTo>
                  <a:lnTo>
                    <a:pt x="436880" y="742950"/>
                  </a:lnTo>
                  <a:cubicBezTo>
                    <a:pt x="427355" y="770255"/>
                    <a:pt x="422910" y="772795"/>
                    <a:pt x="393065" y="772795"/>
                  </a:cubicBezTo>
                  <a:lnTo>
                    <a:pt x="363220" y="772795"/>
                  </a:lnTo>
                  <a:cubicBezTo>
                    <a:pt x="334645" y="772795"/>
                    <a:pt x="327025" y="766445"/>
                    <a:pt x="319405" y="742950"/>
                  </a:cubicBezTo>
                  <a:lnTo>
                    <a:pt x="99060" y="60960"/>
                  </a:lnTo>
                  <a:lnTo>
                    <a:pt x="0" y="60960"/>
                  </a:lnTo>
                  <a:close/>
                </a:path>
              </a:pathLst>
            </a:custGeom>
            <a:solidFill>
              <a:srgbClr val="585860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xmlns="" id="{06693DFF-7603-48B3-AAA2-6C0562434195}"/>
                </a:ext>
              </a:extLst>
            </p:cNvPr>
            <p:cNvSpPr/>
            <p:nvPr/>
          </p:nvSpPr>
          <p:spPr>
            <a:xfrm>
              <a:off x="6810375" y="2766695"/>
              <a:ext cx="584200" cy="767714"/>
            </a:xfrm>
            <a:custGeom>
              <a:avLst/>
              <a:gdLst>
                <a:gd name="connsiteX0" fmla="*/ 0 w 584200"/>
                <a:gd name="connsiteY0" fmla="*/ 0 h 767714"/>
                <a:gd name="connsiteX1" fmla="*/ 0 w 584200"/>
                <a:gd name="connsiteY1" fmla="*/ 60960 h 767714"/>
                <a:gd name="connsiteX2" fmla="*/ 103505 w 584200"/>
                <a:gd name="connsiteY2" fmla="*/ 60960 h 767714"/>
                <a:gd name="connsiteX3" fmla="*/ 103505 w 584200"/>
                <a:gd name="connsiteY3" fmla="*/ 706755 h 767714"/>
                <a:gd name="connsiteX4" fmla="*/ 0 w 584200"/>
                <a:gd name="connsiteY4" fmla="*/ 706755 h 767714"/>
                <a:gd name="connsiteX5" fmla="*/ 0 w 584200"/>
                <a:gd name="connsiteY5" fmla="*/ 767715 h 767714"/>
                <a:gd name="connsiteX6" fmla="*/ 584200 w 584200"/>
                <a:gd name="connsiteY6" fmla="*/ 767715 h 767714"/>
                <a:gd name="connsiteX7" fmla="*/ 584200 w 584200"/>
                <a:gd name="connsiteY7" fmla="*/ 604520 h 767714"/>
                <a:gd name="connsiteX8" fmla="*/ 523240 w 584200"/>
                <a:gd name="connsiteY8" fmla="*/ 604520 h 767714"/>
                <a:gd name="connsiteX9" fmla="*/ 523240 w 584200"/>
                <a:gd name="connsiteY9" fmla="*/ 706755 h 767714"/>
                <a:gd name="connsiteX10" fmla="*/ 165735 w 584200"/>
                <a:gd name="connsiteY10" fmla="*/ 706755 h 767714"/>
                <a:gd name="connsiteX11" fmla="*/ 165735 w 584200"/>
                <a:gd name="connsiteY11" fmla="*/ 400050 h 767714"/>
                <a:gd name="connsiteX12" fmla="*/ 433705 w 584200"/>
                <a:gd name="connsiteY12" fmla="*/ 400050 h 767714"/>
                <a:gd name="connsiteX13" fmla="*/ 433705 w 584200"/>
                <a:gd name="connsiteY13" fmla="*/ 339090 h 767714"/>
                <a:gd name="connsiteX14" fmla="*/ 165735 w 584200"/>
                <a:gd name="connsiteY14" fmla="*/ 339090 h 767714"/>
                <a:gd name="connsiteX15" fmla="*/ 165735 w 584200"/>
                <a:gd name="connsiteY15" fmla="*/ 60960 h 767714"/>
                <a:gd name="connsiteX16" fmla="*/ 523240 w 584200"/>
                <a:gd name="connsiteY16" fmla="*/ 60960 h 767714"/>
                <a:gd name="connsiteX17" fmla="*/ 523240 w 584200"/>
                <a:gd name="connsiteY17" fmla="*/ 159385 h 767714"/>
                <a:gd name="connsiteX18" fmla="*/ 584200 w 584200"/>
                <a:gd name="connsiteY18" fmla="*/ 159385 h 767714"/>
                <a:gd name="connsiteX19" fmla="*/ 584200 w 584200"/>
                <a:gd name="connsiteY19" fmla="*/ 0 h 767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584200" h="767714">
                  <a:moveTo>
                    <a:pt x="0" y="0"/>
                  </a:moveTo>
                  <a:lnTo>
                    <a:pt x="0" y="60960"/>
                  </a:lnTo>
                  <a:lnTo>
                    <a:pt x="103505" y="60960"/>
                  </a:lnTo>
                  <a:lnTo>
                    <a:pt x="103505" y="706755"/>
                  </a:lnTo>
                  <a:lnTo>
                    <a:pt x="0" y="706755"/>
                  </a:lnTo>
                  <a:lnTo>
                    <a:pt x="0" y="767715"/>
                  </a:lnTo>
                  <a:lnTo>
                    <a:pt x="584200" y="767715"/>
                  </a:lnTo>
                  <a:lnTo>
                    <a:pt x="584200" y="604520"/>
                  </a:lnTo>
                  <a:lnTo>
                    <a:pt x="523240" y="604520"/>
                  </a:lnTo>
                  <a:lnTo>
                    <a:pt x="523240" y="706755"/>
                  </a:lnTo>
                  <a:lnTo>
                    <a:pt x="165735" y="706755"/>
                  </a:lnTo>
                  <a:lnTo>
                    <a:pt x="165735" y="400050"/>
                  </a:lnTo>
                  <a:lnTo>
                    <a:pt x="433705" y="400050"/>
                  </a:lnTo>
                  <a:lnTo>
                    <a:pt x="433705" y="339090"/>
                  </a:lnTo>
                  <a:lnTo>
                    <a:pt x="165735" y="339090"/>
                  </a:lnTo>
                  <a:lnTo>
                    <a:pt x="165735" y="60960"/>
                  </a:lnTo>
                  <a:lnTo>
                    <a:pt x="523240" y="60960"/>
                  </a:lnTo>
                  <a:lnTo>
                    <a:pt x="523240" y="159385"/>
                  </a:lnTo>
                  <a:lnTo>
                    <a:pt x="584200" y="159385"/>
                  </a:lnTo>
                  <a:lnTo>
                    <a:pt x="584200" y="0"/>
                  </a:lnTo>
                  <a:close/>
                </a:path>
              </a:pathLst>
            </a:custGeom>
            <a:solidFill>
              <a:srgbClr val="585860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xmlns="" id="{FE0FEA8C-56B7-C1A1-2609-72957B4050A1}"/>
                </a:ext>
              </a:extLst>
            </p:cNvPr>
            <p:cNvSpPr/>
            <p:nvPr/>
          </p:nvSpPr>
          <p:spPr>
            <a:xfrm>
              <a:off x="7514590" y="2766695"/>
              <a:ext cx="699769" cy="767714"/>
            </a:xfrm>
            <a:custGeom>
              <a:avLst/>
              <a:gdLst>
                <a:gd name="connsiteX0" fmla="*/ 405130 w 699769"/>
                <a:gd name="connsiteY0" fmla="*/ 360680 h 767714"/>
                <a:gd name="connsiteX1" fmla="*/ 487045 w 699769"/>
                <a:gd name="connsiteY1" fmla="*/ 339090 h 767714"/>
                <a:gd name="connsiteX2" fmla="*/ 521335 w 699769"/>
                <a:gd name="connsiteY2" fmla="*/ 208280 h 767714"/>
                <a:gd name="connsiteX3" fmla="*/ 488315 w 699769"/>
                <a:gd name="connsiteY3" fmla="*/ 80645 h 767714"/>
                <a:gd name="connsiteX4" fmla="*/ 407035 w 699769"/>
                <a:gd name="connsiteY4" fmla="*/ 60960 h 767714"/>
                <a:gd name="connsiteX5" fmla="*/ 165100 w 699769"/>
                <a:gd name="connsiteY5" fmla="*/ 60960 h 767714"/>
                <a:gd name="connsiteX6" fmla="*/ 165100 w 699769"/>
                <a:gd name="connsiteY6" fmla="*/ 360680 h 767714"/>
                <a:gd name="connsiteX7" fmla="*/ 405130 w 699769"/>
                <a:gd name="connsiteY7" fmla="*/ 360680 h 767714"/>
                <a:gd name="connsiteX8" fmla="*/ 589915 w 699769"/>
                <a:gd name="connsiteY8" fmla="*/ 706755 h 767714"/>
                <a:gd name="connsiteX9" fmla="*/ 699770 w 699769"/>
                <a:gd name="connsiteY9" fmla="*/ 706755 h 767714"/>
                <a:gd name="connsiteX10" fmla="*/ 699770 w 699769"/>
                <a:gd name="connsiteY10" fmla="*/ 767715 h 767714"/>
                <a:gd name="connsiteX11" fmla="*/ 582295 w 699769"/>
                <a:gd name="connsiteY11" fmla="*/ 767715 h 767714"/>
                <a:gd name="connsiteX12" fmla="*/ 541655 w 699769"/>
                <a:gd name="connsiteY12" fmla="*/ 756920 h 767714"/>
                <a:gd name="connsiteX13" fmla="*/ 520700 w 699769"/>
                <a:gd name="connsiteY13" fmla="*/ 571500 h 767714"/>
                <a:gd name="connsiteX14" fmla="*/ 491490 w 699769"/>
                <a:gd name="connsiteY14" fmla="*/ 441960 h 767714"/>
                <a:gd name="connsiteX15" fmla="*/ 402590 w 699769"/>
                <a:gd name="connsiteY15" fmla="*/ 421640 h 767714"/>
                <a:gd name="connsiteX16" fmla="*/ 165735 w 699769"/>
                <a:gd name="connsiteY16" fmla="*/ 421640 h 767714"/>
                <a:gd name="connsiteX17" fmla="*/ 165735 w 699769"/>
                <a:gd name="connsiteY17" fmla="*/ 706755 h 767714"/>
                <a:gd name="connsiteX18" fmla="*/ 283210 w 699769"/>
                <a:gd name="connsiteY18" fmla="*/ 706755 h 767714"/>
                <a:gd name="connsiteX19" fmla="*/ 283210 w 699769"/>
                <a:gd name="connsiteY19" fmla="*/ 767715 h 767714"/>
                <a:gd name="connsiteX20" fmla="*/ 0 w 699769"/>
                <a:gd name="connsiteY20" fmla="*/ 767715 h 767714"/>
                <a:gd name="connsiteX21" fmla="*/ 0 w 699769"/>
                <a:gd name="connsiteY21" fmla="*/ 706755 h 767714"/>
                <a:gd name="connsiteX22" fmla="*/ 104775 w 699769"/>
                <a:gd name="connsiteY22" fmla="*/ 706755 h 767714"/>
                <a:gd name="connsiteX23" fmla="*/ 104775 w 699769"/>
                <a:gd name="connsiteY23" fmla="*/ 60960 h 767714"/>
                <a:gd name="connsiteX24" fmla="*/ 0 w 699769"/>
                <a:gd name="connsiteY24" fmla="*/ 60960 h 767714"/>
                <a:gd name="connsiteX25" fmla="*/ 0 w 699769"/>
                <a:gd name="connsiteY25" fmla="*/ 0 h 767714"/>
                <a:gd name="connsiteX26" fmla="*/ 423545 w 699769"/>
                <a:gd name="connsiteY26" fmla="*/ 0 h 767714"/>
                <a:gd name="connsiteX27" fmla="*/ 536575 w 699769"/>
                <a:gd name="connsiteY27" fmla="*/ 33020 h 767714"/>
                <a:gd name="connsiteX28" fmla="*/ 583565 w 699769"/>
                <a:gd name="connsiteY28" fmla="*/ 207645 h 767714"/>
                <a:gd name="connsiteX29" fmla="*/ 478155 w 699769"/>
                <a:gd name="connsiteY29" fmla="*/ 393065 h 767714"/>
                <a:gd name="connsiteX30" fmla="*/ 494665 w 699769"/>
                <a:gd name="connsiteY30" fmla="*/ 395605 h 767714"/>
                <a:gd name="connsiteX31" fmla="*/ 581660 w 699769"/>
                <a:gd name="connsiteY31" fmla="*/ 570865 h 767714"/>
                <a:gd name="connsiteX32" fmla="*/ 589915 w 699769"/>
                <a:gd name="connsiteY32" fmla="*/ 706755 h 767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99769" h="767714">
                  <a:moveTo>
                    <a:pt x="405130" y="360680"/>
                  </a:moveTo>
                  <a:cubicBezTo>
                    <a:pt x="450215" y="360680"/>
                    <a:pt x="471805" y="354330"/>
                    <a:pt x="487045" y="339090"/>
                  </a:cubicBezTo>
                  <a:cubicBezTo>
                    <a:pt x="502285" y="323215"/>
                    <a:pt x="521335" y="301625"/>
                    <a:pt x="521335" y="208280"/>
                  </a:cubicBezTo>
                  <a:cubicBezTo>
                    <a:pt x="521335" y="114300"/>
                    <a:pt x="504825" y="97155"/>
                    <a:pt x="488315" y="80645"/>
                  </a:cubicBezTo>
                  <a:cubicBezTo>
                    <a:pt x="473075" y="65405"/>
                    <a:pt x="448945" y="60960"/>
                    <a:pt x="407035" y="60960"/>
                  </a:cubicBezTo>
                  <a:lnTo>
                    <a:pt x="165100" y="60960"/>
                  </a:lnTo>
                  <a:lnTo>
                    <a:pt x="165100" y="360680"/>
                  </a:lnTo>
                  <a:lnTo>
                    <a:pt x="405130" y="360680"/>
                  </a:lnTo>
                  <a:close/>
                  <a:moveTo>
                    <a:pt x="589915" y="706755"/>
                  </a:moveTo>
                  <a:lnTo>
                    <a:pt x="699770" y="706755"/>
                  </a:lnTo>
                  <a:lnTo>
                    <a:pt x="699770" y="767715"/>
                  </a:lnTo>
                  <a:lnTo>
                    <a:pt x="582295" y="767715"/>
                  </a:lnTo>
                  <a:cubicBezTo>
                    <a:pt x="560705" y="767715"/>
                    <a:pt x="549275" y="764540"/>
                    <a:pt x="541655" y="756920"/>
                  </a:cubicBezTo>
                  <a:cubicBezTo>
                    <a:pt x="529590" y="744855"/>
                    <a:pt x="525145" y="728345"/>
                    <a:pt x="520700" y="571500"/>
                  </a:cubicBezTo>
                  <a:cubicBezTo>
                    <a:pt x="517525" y="483235"/>
                    <a:pt x="507365" y="458470"/>
                    <a:pt x="491490" y="441960"/>
                  </a:cubicBezTo>
                  <a:cubicBezTo>
                    <a:pt x="473710" y="422910"/>
                    <a:pt x="449580" y="421640"/>
                    <a:pt x="402590" y="421640"/>
                  </a:cubicBezTo>
                  <a:lnTo>
                    <a:pt x="165735" y="421640"/>
                  </a:lnTo>
                  <a:lnTo>
                    <a:pt x="165735" y="706755"/>
                  </a:lnTo>
                  <a:lnTo>
                    <a:pt x="283210" y="706755"/>
                  </a:lnTo>
                  <a:lnTo>
                    <a:pt x="283210" y="767715"/>
                  </a:lnTo>
                  <a:lnTo>
                    <a:pt x="0" y="767715"/>
                  </a:lnTo>
                  <a:lnTo>
                    <a:pt x="0" y="706755"/>
                  </a:lnTo>
                  <a:lnTo>
                    <a:pt x="104775" y="706755"/>
                  </a:lnTo>
                  <a:lnTo>
                    <a:pt x="104775" y="60960"/>
                  </a:lnTo>
                  <a:lnTo>
                    <a:pt x="0" y="60960"/>
                  </a:lnTo>
                  <a:lnTo>
                    <a:pt x="0" y="0"/>
                  </a:lnTo>
                  <a:lnTo>
                    <a:pt x="423545" y="0"/>
                  </a:lnTo>
                  <a:cubicBezTo>
                    <a:pt x="480060" y="0"/>
                    <a:pt x="512445" y="7620"/>
                    <a:pt x="536575" y="33020"/>
                  </a:cubicBezTo>
                  <a:cubicBezTo>
                    <a:pt x="566420" y="62865"/>
                    <a:pt x="583565" y="97790"/>
                    <a:pt x="583565" y="207645"/>
                  </a:cubicBezTo>
                  <a:cubicBezTo>
                    <a:pt x="583565" y="339725"/>
                    <a:pt x="546100" y="375920"/>
                    <a:pt x="478155" y="393065"/>
                  </a:cubicBezTo>
                  <a:lnTo>
                    <a:pt x="494665" y="395605"/>
                  </a:lnTo>
                  <a:cubicBezTo>
                    <a:pt x="565785" y="409575"/>
                    <a:pt x="575945" y="439420"/>
                    <a:pt x="581660" y="570865"/>
                  </a:cubicBezTo>
                  <a:cubicBezTo>
                    <a:pt x="585470" y="671195"/>
                    <a:pt x="586740" y="680085"/>
                    <a:pt x="589915" y="706755"/>
                  </a:cubicBezTo>
                  <a:close/>
                </a:path>
              </a:pathLst>
            </a:custGeom>
            <a:solidFill>
              <a:srgbClr val="585860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xmlns="" id="{53B2745D-5036-42C3-D97E-AE5738F60A86}"/>
                </a:ext>
              </a:extLst>
            </p:cNvPr>
            <p:cNvSpPr/>
            <p:nvPr/>
          </p:nvSpPr>
          <p:spPr>
            <a:xfrm>
              <a:off x="8322309" y="2764789"/>
              <a:ext cx="547370" cy="769619"/>
            </a:xfrm>
            <a:custGeom>
              <a:avLst/>
              <a:gdLst>
                <a:gd name="connsiteX0" fmla="*/ 501015 w 547370"/>
                <a:gd name="connsiteY0" fmla="*/ 736600 h 769619"/>
                <a:gd name="connsiteX1" fmla="*/ 393700 w 547370"/>
                <a:gd name="connsiteY1" fmla="*/ 769620 h 769619"/>
                <a:gd name="connsiteX2" fmla="*/ 146685 w 547370"/>
                <a:gd name="connsiteY2" fmla="*/ 769620 h 769619"/>
                <a:gd name="connsiteX3" fmla="*/ 39370 w 547370"/>
                <a:gd name="connsiteY3" fmla="*/ 739140 h 769619"/>
                <a:gd name="connsiteX4" fmla="*/ 0 w 547370"/>
                <a:gd name="connsiteY4" fmla="*/ 545465 h 769619"/>
                <a:gd name="connsiteX5" fmla="*/ 60325 w 547370"/>
                <a:gd name="connsiteY5" fmla="*/ 545465 h 769619"/>
                <a:gd name="connsiteX6" fmla="*/ 85725 w 547370"/>
                <a:gd name="connsiteY6" fmla="*/ 687070 h 769619"/>
                <a:gd name="connsiteX7" fmla="*/ 158115 w 547370"/>
                <a:gd name="connsiteY7" fmla="*/ 708025 h 769619"/>
                <a:gd name="connsiteX8" fmla="*/ 387985 w 547370"/>
                <a:gd name="connsiteY8" fmla="*/ 708025 h 769619"/>
                <a:gd name="connsiteX9" fmla="*/ 462915 w 547370"/>
                <a:gd name="connsiteY9" fmla="*/ 685800 h 769619"/>
                <a:gd name="connsiteX10" fmla="*/ 481965 w 547370"/>
                <a:gd name="connsiteY10" fmla="*/ 565785 h 769619"/>
                <a:gd name="connsiteX11" fmla="*/ 465455 w 547370"/>
                <a:gd name="connsiteY11" fmla="*/ 457835 h 769619"/>
                <a:gd name="connsiteX12" fmla="*/ 382270 w 547370"/>
                <a:gd name="connsiteY12" fmla="*/ 433070 h 769619"/>
                <a:gd name="connsiteX13" fmla="*/ 161290 w 547370"/>
                <a:gd name="connsiteY13" fmla="*/ 407670 h 769619"/>
                <a:gd name="connsiteX14" fmla="*/ 46355 w 547370"/>
                <a:gd name="connsiteY14" fmla="*/ 359410 h 769619"/>
                <a:gd name="connsiteX15" fmla="*/ 11430 w 547370"/>
                <a:gd name="connsiteY15" fmla="*/ 201930 h 769619"/>
                <a:gd name="connsiteX16" fmla="*/ 55245 w 547370"/>
                <a:gd name="connsiteY16" fmla="*/ 33020 h 769619"/>
                <a:gd name="connsiteX17" fmla="*/ 161925 w 547370"/>
                <a:gd name="connsiteY17" fmla="*/ 0 h 769619"/>
                <a:gd name="connsiteX18" fmla="*/ 384810 w 547370"/>
                <a:gd name="connsiteY18" fmla="*/ 0 h 769619"/>
                <a:gd name="connsiteX19" fmla="*/ 492125 w 547370"/>
                <a:gd name="connsiteY19" fmla="*/ 30480 h 769619"/>
                <a:gd name="connsiteX20" fmla="*/ 531495 w 547370"/>
                <a:gd name="connsiteY20" fmla="*/ 217170 h 769619"/>
                <a:gd name="connsiteX21" fmla="*/ 470535 w 547370"/>
                <a:gd name="connsiteY21" fmla="*/ 217170 h 769619"/>
                <a:gd name="connsiteX22" fmla="*/ 445135 w 547370"/>
                <a:gd name="connsiteY22" fmla="*/ 81915 h 769619"/>
                <a:gd name="connsiteX23" fmla="*/ 372745 w 547370"/>
                <a:gd name="connsiteY23" fmla="*/ 60960 h 769619"/>
                <a:gd name="connsiteX24" fmla="*/ 176530 w 547370"/>
                <a:gd name="connsiteY24" fmla="*/ 60960 h 769619"/>
                <a:gd name="connsiteX25" fmla="*/ 101600 w 547370"/>
                <a:gd name="connsiteY25" fmla="*/ 82550 h 769619"/>
                <a:gd name="connsiteX26" fmla="*/ 74930 w 547370"/>
                <a:gd name="connsiteY26" fmla="*/ 200660 h 769619"/>
                <a:gd name="connsiteX27" fmla="*/ 99060 w 547370"/>
                <a:gd name="connsiteY27" fmla="*/ 318135 h 769619"/>
                <a:gd name="connsiteX28" fmla="*/ 182880 w 547370"/>
                <a:gd name="connsiteY28" fmla="*/ 342265 h 769619"/>
                <a:gd name="connsiteX29" fmla="*/ 396875 w 547370"/>
                <a:gd name="connsiteY29" fmla="*/ 364490 h 769619"/>
                <a:gd name="connsiteX30" fmla="*/ 511175 w 547370"/>
                <a:gd name="connsiteY30" fmla="*/ 401955 h 769619"/>
                <a:gd name="connsiteX31" fmla="*/ 547370 w 547370"/>
                <a:gd name="connsiteY31" fmla="*/ 565785 h 769619"/>
                <a:gd name="connsiteX32" fmla="*/ 501015 w 547370"/>
                <a:gd name="connsiteY32" fmla="*/ 736600 h 769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547370" h="769619">
                  <a:moveTo>
                    <a:pt x="501015" y="736600"/>
                  </a:moveTo>
                  <a:cubicBezTo>
                    <a:pt x="481330" y="757555"/>
                    <a:pt x="450850" y="769620"/>
                    <a:pt x="393700" y="769620"/>
                  </a:cubicBezTo>
                  <a:lnTo>
                    <a:pt x="146685" y="769620"/>
                  </a:lnTo>
                  <a:cubicBezTo>
                    <a:pt x="92075" y="769620"/>
                    <a:pt x="62230" y="760730"/>
                    <a:pt x="39370" y="739140"/>
                  </a:cubicBezTo>
                  <a:cubicBezTo>
                    <a:pt x="12065" y="710565"/>
                    <a:pt x="0" y="685165"/>
                    <a:pt x="0" y="545465"/>
                  </a:cubicBezTo>
                  <a:lnTo>
                    <a:pt x="60325" y="545465"/>
                  </a:lnTo>
                  <a:cubicBezTo>
                    <a:pt x="61595" y="664210"/>
                    <a:pt x="69215" y="670560"/>
                    <a:pt x="85725" y="687070"/>
                  </a:cubicBezTo>
                  <a:cubicBezTo>
                    <a:pt x="100965" y="702945"/>
                    <a:pt x="120650" y="708025"/>
                    <a:pt x="158115" y="708025"/>
                  </a:cubicBezTo>
                  <a:lnTo>
                    <a:pt x="387985" y="708025"/>
                  </a:lnTo>
                  <a:cubicBezTo>
                    <a:pt x="427990" y="708025"/>
                    <a:pt x="447675" y="701675"/>
                    <a:pt x="462915" y="685800"/>
                  </a:cubicBezTo>
                  <a:cubicBezTo>
                    <a:pt x="481330" y="668020"/>
                    <a:pt x="481965" y="647065"/>
                    <a:pt x="481965" y="565785"/>
                  </a:cubicBezTo>
                  <a:cubicBezTo>
                    <a:pt x="481965" y="482600"/>
                    <a:pt x="485140" y="477520"/>
                    <a:pt x="465455" y="457835"/>
                  </a:cubicBezTo>
                  <a:cubicBezTo>
                    <a:pt x="450850" y="443865"/>
                    <a:pt x="434340" y="441325"/>
                    <a:pt x="382270" y="433070"/>
                  </a:cubicBezTo>
                  <a:lnTo>
                    <a:pt x="161290" y="407670"/>
                  </a:lnTo>
                  <a:cubicBezTo>
                    <a:pt x="94615" y="400685"/>
                    <a:pt x="66040" y="379095"/>
                    <a:pt x="46355" y="359410"/>
                  </a:cubicBezTo>
                  <a:cubicBezTo>
                    <a:pt x="22225" y="335280"/>
                    <a:pt x="11430" y="299720"/>
                    <a:pt x="11430" y="201930"/>
                  </a:cubicBezTo>
                  <a:cubicBezTo>
                    <a:pt x="11430" y="111760"/>
                    <a:pt x="23495" y="64770"/>
                    <a:pt x="55245" y="33020"/>
                  </a:cubicBezTo>
                  <a:cubicBezTo>
                    <a:pt x="76200" y="12065"/>
                    <a:pt x="106045" y="0"/>
                    <a:pt x="161925" y="0"/>
                  </a:cubicBezTo>
                  <a:lnTo>
                    <a:pt x="384810" y="0"/>
                  </a:lnTo>
                  <a:cubicBezTo>
                    <a:pt x="439420" y="0"/>
                    <a:pt x="469265" y="8890"/>
                    <a:pt x="492125" y="30480"/>
                  </a:cubicBezTo>
                  <a:cubicBezTo>
                    <a:pt x="521970" y="60960"/>
                    <a:pt x="530860" y="92075"/>
                    <a:pt x="531495" y="217170"/>
                  </a:cubicBezTo>
                  <a:lnTo>
                    <a:pt x="470535" y="217170"/>
                  </a:lnTo>
                  <a:cubicBezTo>
                    <a:pt x="469265" y="113030"/>
                    <a:pt x="462915" y="99060"/>
                    <a:pt x="445135" y="81915"/>
                  </a:cubicBezTo>
                  <a:cubicBezTo>
                    <a:pt x="429895" y="66675"/>
                    <a:pt x="410210" y="60960"/>
                    <a:pt x="372745" y="60960"/>
                  </a:cubicBezTo>
                  <a:lnTo>
                    <a:pt x="176530" y="60960"/>
                  </a:lnTo>
                  <a:cubicBezTo>
                    <a:pt x="136525" y="60960"/>
                    <a:pt x="116840" y="67310"/>
                    <a:pt x="101600" y="82550"/>
                  </a:cubicBezTo>
                  <a:cubicBezTo>
                    <a:pt x="81280" y="102235"/>
                    <a:pt x="74930" y="128270"/>
                    <a:pt x="74930" y="200660"/>
                  </a:cubicBezTo>
                  <a:cubicBezTo>
                    <a:pt x="74930" y="280670"/>
                    <a:pt x="81280" y="300355"/>
                    <a:pt x="99060" y="318135"/>
                  </a:cubicBezTo>
                  <a:cubicBezTo>
                    <a:pt x="113030" y="332105"/>
                    <a:pt x="132080" y="335280"/>
                    <a:pt x="182880" y="342265"/>
                  </a:cubicBezTo>
                  <a:lnTo>
                    <a:pt x="396875" y="364490"/>
                  </a:lnTo>
                  <a:cubicBezTo>
                    <a:pt x="459105" y="370840"/>
                    <a:pt x="490855" y="382270"/>
                    <a:pt x="511175" y="401955"/>
                  </a:cubicBezTo>
                  <a:cubicBezTo>
                    <a:pt x="535940" y="427355"/>
                    <a:pt x="547370" y="465455"/>
                    <a:pt x="547370" y="565785"/>
                  </a:cubicBezTo>
                  <a:cubicBezTo>
                    <a:pt x="546100" y="665480"/>
                    <a:pt x="532130" y="706120"/>
                    <a:pt x="501015" y="736600"/>
                  </a:cubicBezTo>
                </a:path>
              </a:pathLst>
            </a:custGeom>
            <a:solidFill>
              <a:srgbClr val="585860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xmlns="" id="{D069522D-3464-9483-2313-A7473C271FE3}"/>
                </a:ext>
              </a:extLst>
            </p:cNvPr>
            <p:cNvSpPr/>
            <p:nvPr/>
          </p:nvSpPr>
          <p:spPr>
            <a:xfrm>
              <a:off x="10113009" y="2766695"/>
              <a:ext cx="723265" cy="767714"/>
            </a:xfrm>
            <a:custGeom>
              <a:avLst/>
              <a:gdLst>
                <a:gd name="connsiteX0" fmla="*/ 457835 w 723265"/>
                <a:gd name="connsiteY0" fmla="*/ 0 h 767714"/>
                <a:gd name="connsiteX1" fmla="*/ 457835 w 723265"/>
                <a:gd name="connsiteY1" fmla="*/ 60960 h 767714"/>
                <a:gd name="connsiteX2" fmla="*/ 567690 w 723265"/>
                <a:gd name="connsiteY2" fmla="*/ 60960 h 767714"/>
                <a:gd name="connsiteX3" fmla="*/ 367030 w 723265"/>
                <a:gd name="connsiteY3" fmla="*/ 391160 h 767714"/>
                <a:gd name="connsiteX4" fmla="*/ 361315 w 723265"/>
                <a:gd name="connsiteY4" fmla="*/ 391160 h 767714"/>
                <a:gd name="connsiteX5" fmla="*/ 162560 w 723265"/>
                <a:gd name="connsiteY5" fmla="*/ 60960 h 767714"/>
                <a:gd name="connsiteX6" fmla="*/ 273685 w 723265"/>
                <a:gd name="connsiteY6" fmla="*/ 60960 h 767714"/>
                <a:gd name="connsiteX7" fmla="*/ 273685 w 723265"/>
                <a:gd name="connsiteY7" fmla="*/ 0 h 767714"/>
                <a:gd name="connsiteX8" fmla="*/ 0 w 723265"/>
                <a:gd name="connsiteY8" fmla="*/ 0 h 767714"/>
                <a:gd name="connsiteX9" fmla="*/ 0 w 723265"/>
                <a:gd name="connsiteY9" fmla="*/ 60960 h 767714"/>
                <a:gd name="connsiteX10" fmla="*/ 88900 w 723265"/>
                <a:gd name="connsiteY10" fmla="*/ 60960 h 767714"/>
                <a:gd name="connsiteX11" fmla="*/ 331470 w 723265"/>
                <a:gd name="connsiteY11" fmla="*/ 443865 h 767714"/>
                <a:gd name="connsiteX12" fmla="*/ 331470 w 723265"/>
                <a:gd name="connsiteY12" fmla="*/ 706755 h 767714"/>
                <a:gd name="connsiteX13" fmla="*/ 217805 w 723265"/>
                <a:gd name="connsiteY13" fmla="*/ 706755 h 767714"/>
                <a:gd name="connsiteX14" fmla="*/ 217805 w 723265"/>
                <a:gd name="connsiteY14" fmla="*/ 767715 h 767714"/>
                <a:gd name="connsiteX15" fmla="*/ 504825 w 723265"/>
                <a:gd name="connsiteY15" fmla="*/ 767715 h 767714"/>
                <a:gd name="connsiteX16" fmla="*/ 504825 w 723265"/>
                <a:gd name="connsiteY16" fmla="*/ 706755 h 767714"/>
                <a:gd name="connsiteX17" fmla="*/ 392430 w 723265"/>
                <a:gd name="connsiteY17" fmla="*/ 706755 h 767714"/>
                <a:gd name="connsiteX18" fmla="*/ 392430 w 723265"/>
                <a:gd name="connsiteY18" fmla="*/ 442595 h 767714"/>
                <a:gd name="connsiteX19" fmla="*/ 631825 w 723265"/>
                <a:gd name="connsiteY19" fmla="*/ 60960 h 767714"/>
                <a:gd name="connsiteX20" fmla="*/ 723265 w 723265"/>
                <a:gd name="connsiteY20" fmla="*/ 60960 h 767714"/>
                <a:gd name="connsiteX21" fmla="*/ 723265 w 723265"/>
                <a:gd name="connsiteY21" fmla="*/ 0 h 767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723265" h="767714">
                  <a:moveTo>
                    <a:pt x="457835" y="0"/>
                  </a:moveTo>
                  <a:lnTo>
                    <a:pt x="457835" y="60960"/>
                  </a:lnTo>
                  <a:lnTo>
                    <a:pt x="567690" y="60960"/>
                  </a:lnTo>
                  <a:lnTo>
                    <a:pt x="367030" y="391160"/>
                  </a:lnTo>
                  <a:lnTo>
                    <a:pt x="361315" y="391160"/>
                  </a:lnTo>
                  <a:lnTo>
                    <a:pt x="162560" y="60960"/>
                  </a:lnTo>
                  <a:lnTo>
                    <a:pt x="273685" y="60960"/>
                  </a:lnTo>
                  <a:lnTo>
                    <a:pt x="273685" y="0"/>
                  </a:lnTo>
                  <a:lnTo>
                    <a:pt x="0" y="0"/>
                  </a:lnTo>
                  <a:lnTo>
                    <a:pt x="0" y="60960"/>
                  </a:lnTo>
                  <a:lnTo>
                    <a:pt x="88900" y="60960"/>
                  </a:lnTo>
                  <a:lnTo>
                    <a:pt x="331470" y="443865"/>
                  </a:lnTo>
                  <a:lnTo>
                    <a:pt x="331470" y="706755"/>
                  </a:lnTo>
                  <a:lnTo>
                    <a:pt x="217805" y="706755"/>
                  </a:lnTo>
                  <a:lnTo>
                    <a:pt x="217805" y="767715"/>
                  </a:lnTo>
                  <a:lnTo>
                    <a:pt x="504825" y="767715"/>
                  </a:lnTo>
                  <a:lnTo>
                    <a:pt x="504825" y="706755"/>
                  </a:lnTo>
                  <a:lnTo>
                    <a:pt x="392430" y="706755"/>
                  </a:lnTo>
                  <a:lnTo>
                    <a:pt x="392430" y="442595"/>
                  </a:lnTo>
                  <a:lnTo>
                    <a:pt x="631825" y="60960"/>
                  </a:lnTo>
                  <a:lnTo>
                    <a:pt x="723265" y="60960"/>
                  </a:lnTo>
                  <a:lnTo>
                    <a:pt x="723265" y="0"/>
                  </a:lnTo>
                  <a:close/>
                </a:path>
              </a:pathLst>
            </a:custGeom>
            <a:solidFill>
              <a:srgbClr val="585860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xmlns="" id="{F9A52BC6-651F-9CCB-C6AA-90C57554E31E}"/>
                </a:ext>
              </a:extLst>
            </p:cNvPr>
            <p:cNvSpPr/>
            <p:nvPr/>
          </p:nvSpPr>
          <p:spPr>
            <a:xfrm>
              <a:off x="9387840" y="2766695"/>
              <a:ext cx="631825" cy="767714"/>
            </a:xfrm>
            <a:custGeom>
              <a:avLst/>
              <a:gdLst>
                <a:gd name="connsiteX0" fmla="*/ 0 w 631825"/>
                <a:gd name="connsiteY0" fmla="*/ 0 h 767714"/>
                <a:gd name="connsiteX1" fmla="*/ 0 w 631825"/>
                <a:gd name="connsiteY1" fmla="*/ 202565 h 767714"/>
                <a:gd name="connsiteX2" fmla="*/ 60960 w 631825"/>
                <a:gd name="connsiteY2" fmla="*/ 202565 h 767714"/>
                <a:gd name="connsiteX3" fmla="*/ 60960 w 631825"/>
                <a:gd name="connsiteY3" fmla="*/ 47625 h 767714"/>
                <a:gd name="connsiteX4" fmla="*/ 285750 w 631825"/>
                <a:gd name="connsiteY4" fmla="*/ 47625 h 767714"/>
                <a:gd name="connsiteX5" fmla="*/ 285750 w 631825"/>
                <a:gd name="connsiteY5" fmla="*/ 706755 h 767714"/>
                <a:gd name="connsiteX6" fmla="*/ 172085 w 631825"/>
                <a:gd name="connsiteY6" fmla="*/ 706755 h 767714"/>
                <a:gd name="connsiteX7" fmla="*/ 172085 w 631825"/>
                <a:gd name="connsiteY7" fmla="*/ 767715 h 767714"/>
                <a:gd name="connsiteX8" fmla="*/ 459105 w 631825"/>
                <a:gd name="connsiteY8" fmla="*/ 767715 h 767714"/>
                <a:gd name="connsiteX9" fmla="*/ 459105 w 631825"/>
                <a:gd name="connsiteY9" fmla="*/ 706755 h 767714"/>
                <a:gd name="connsiteX10" fmla="*/ 346710 w 631825"/>
                <a:gd name="connsiteY10" fmla="*/ 706755 h 767714"/>
                <a:gd name="connsiteX11" fmla="*/ 346710 w 631825"/>
                <a:gd name="connsiteY11" fmla="*/ 47625 h 767714"/>
                <a:gd name="connsiteX12" fmla="*/ 570865 w 631825"/>
                <a:gd name="connsiteY12" fmla="*/ 47625 h 767714"/>
                <a:gd name="connsiteX13" fmla="*/ 570865 w 631825"/>
                <a:gd name="connsiteY13" fmla="*/ 202565 h 767714"/>
                <a:gd name="connsiteX14" fmla="*/ 631825 w 631825"/>
                <a:gd name="connsiteY14" fmla="*/ 202565 h 767714"/>
                <a:gd name="connsiteX15" fmla="*/ 631825 w 631825"/>
                <a:gd name="connsiteY15" fmla="*/ 0 h 767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31825" h="767714">
                  <a:moveTo>
                    <a:pt x="0" y="0"/>
                  </a:moveTo>
                  <a:lnTo>
                    <a:pt x="0" y="202565"/>
                  </a:lnTo>
                  <a:lnTo>
                    <a:pt x="60960" y="202565"/>
                  </a:lnTo>
                  <a:lnTo>
                    <a:pt x="60960" y="47625"/>
                  </a:lnTo>
                  <a:lnTo>
                    <a:pt x="285750" y="47625"/>
                  </a:lnTo>
                  <a:lnTo>
                    <a:pt x="285750" y="706755"/>
                  </a:lnTo>
                  <a:lnTo>
                    <a:pt x="172085" y="706755"/>
                  </a:lnTo>
                  <a:lnTo>
                    <a:pt x="172085" y="767715"/>
                  </a:lnTo>
                  <a:lnTo>
                    <a:pt x="459105" y="767715"/>
                  </a:lnTo>
                  <a:lnTo>
                    <a:pt x="459105" y="706755"/>
                  </a:lnTo>
                  <a:lnTo>
                    <a:pt x="346710" y="706755"/>
                  </a:lnTo>
                  <a:lnTo>
                    <a:pt x="346710" y="47625"/>
                  </a:lnTo>
                  <a:lnTo>
                    <a:pt x="570865" y="47625"/>
                  </a:lnTo>
                  <a:lnTo>
                    <a:pt x="570865" y="202565"/>
                  </a:lnTo>
                  <a:lnTo>
                    <a:pt x="631825" y="202565"/>
                  </a:lnTo>
                  <a:lnTo>
                    <a:pt x="631825" y="0"/>
                  </a:lnTo>
                  <a:close/>
                </a:path>
              </a:pathLst>
            </a:custGeom>
            <a:solidFill>
              <a:srgbClr val="585860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xmlns="" id="{E1867C21-9754-B758-34A3-2CA23D1F00CA}"/>
                </a:ext>
              </a:extLst>
            </p:cNvPr>
            <p:cNvSpPr/>
            <p:nvPr/>
          </p:nvSpPr>
          <p:spPr>
            <a:xfrm>
              <a:off x="8993505" y="2766695"/>
              <a:ext cx="286384" cy="767714"/>
            </a:xfrm>
            <a:custGeom>
              <a:avLst/>
              <a:gdLst>
                <a:gd name="connsiteX0" fmla="*/ 0 w 286384"/>
                <a:gd name="connsiteY0" fmla="*/ 0 h 767714"/>
                <a:gd name="connsiteX1" fmla="*/ 0 w 286384"/>
                <a:gd name="connsiteY1" fmla="*/ 60960 h 767714"/>
                <a:gd name="connsiteX2" fmla="*/ 112395 w 286384"/>
                <a:gd name="connsiteY2" fmla="*/ 60960 h 767714"/>
                <a:gd name="connsiteX3" fmla="*/ 112395 w 286384"/>
                <a:gd name="connsiteY3" fmla="*/ 706755 h 767714"/>
                <a:gd name="connsiteX4" fmla="*/ 0 w 286384"/>
                <a:gd name="connsiteY4" fmla="*/ 706755 h 767714"/>
                <a:gd name="connsiteX5" fmla="*/ 0 w 286384"/>
                <a:gd name="connsiteY5" fmla="*/ 767715 h 767714"/>
                <a:gd name="connsiteX6" fmla="*/ 286385 w 286384"/>
                <a:gd name="connsiteY6" fmla="*/ 767715 h 767714"/>
                <a:gd name="connsiteX7" fmla="*/ 286385 w 286384"/>
                <a:gd name="connsiteY7" fmla="*/ 706755 h 767714"/>
                <a:gd name="connsiteX8" fmla="*/ 173989 w 286384"/>
                <a:gd name="connsiteY8" fmla="*/ 706755 h 767714"/>
                <a:gd name="connsiteX9" fmla="*/ 173989 w 286384"/>
                <a:gd name="connsiteY9" fmla="*/ 60960 h 767714"/>
                <a:gd name="connsiteX10" fmla="*/ 286385 w 286384"/>
                <a:gd name="connsiteY10" fmla="*/ 60960 h 767714"/>
                <a:gd name="connsiteX11" fmla="*/ 286385 w 286384"/>
                <a:gd name="connsiteY11" fmla="*/ 0 h 767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86384" h="767714">
                  <a:moveTo>
                    <a:pt x="0" y="0"/>
                  </a:moveTo>
                  <a:lnTo>
                    <a:pt x="0" y="60960"/>
                  </a:lnTo>
                  <a:lnTo>
                    <a:pt x="112395" y="60960"/>
                  </a:lnTo>
                  <a:lnTo>
                    <a:pt x="112395" y="706755"/>
                  </a:lnTo>
                  <a:lnTo>
                    <a:pt x="0" y="706755"/>
                  </a:lnTo>
                  <a:lnTo>
                    <a:pt x="0" y="767715"/>
                  </a:lnTo>
                  <a:lnTo>
                    <a:pt x="286385" y="767715"/>
                  </a:lnTo>
                  <a:lnTo>
                    <a:pt x="286385" y="706755"/>
                  </a:lnTo>
                  <a:lnTo>
                    <a:pt x="173989" y="706755"/>
                  </a:lnTo>
                  <a:lnTo>
                    <a:pt x="173989" y="60960"/>
                  </a:lnTo>
                  <a:lnTo>
                    <a:pt x="286385" y="60960"/>
                  </a:lnTo>
                  <a:lnTo>
                    <a:pt x="286385" y="0"/>
                  </a:lnTo>
                  <a:close/>
                </a:path>
              </a:pathLst>
            </a:custGeom>
            <a:solidFill>
              <a:srgbClr val="585860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</p:grpSp>
      <p:grpSp>
        <p:nvGrpSpPr>
          <p:cNvPr id="100" name="Graphic 98">
            <a:extLst>
              <a:ext uri="{FF2B5EF4-FFF2-40B4-BE49-F238E27FC236}">
                <a16:creationId xmlns:a16="http://schemas.microsoft.com/office/drawing/2014/main" xmlns="" id="{03433ADE-7D5A-B8A6-7C5F-0CA9A2F45FC2}"/>
              </a:ext>
            </a:extLst>
          </p:cNvPr>
          <p:cNvGrpSpPr/>
          <p:nvPr userDrawn="1"/>
        </p:nvGrpSpPr>
        <p:grpSpPr>
          <a:xfrm>
            <a:off x="454940" y="394938"/>
            <a:ext cx="1772792" cy="724189"/>
            <a:chOff x="1390650" y="1506854"/>
            <a:chExt cx="9410700" cy="3844289"/>
          </a:xfrm>
        </p:grpSpPr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xmlns="" id="{6C330767-1C27-75C7-02B9-9B9E06963939}"/>
                </a:ext>
              </a:extLst>
            </p:cNvPr>
            <p:cNvSpPr/>
            <p:nvPr/>
          </p:nvSpPr>
          <p:spPr>
            <a:xfrm>
              <a:off x="1390650" y="1544002"/>
              <a:ext cx="1138237" cy="3769995"/>
            </a:xfrm>
            <a:custGeom>
              <a:avLst/>
              <a:gdLst>
                <a:gd name="connsiteX0" fmla="*/ 6667 w 1138237"/>
                <a:gd name="connsiteY0" fmla="*/ 3769995 h 3769995"/>
                <a:gd name="connsiteX1" fmla="*/ 6667 w 1138237"/>
                <a:gd name="connsiteY1" fmla="*/ 3549015 h 3769995"/>
                <a:gd name="connsiteX2" fmla="*/ 401003 w 1138237"/>
                <a:gd name="connsiteY2" fmla="*/ 3500438 h 3769995"/>
                <a:gd name="connsiteX3" fmla="*/ 401003 w 1138237"/>
                <a:gd name="connsiteY3" fmla="*/ 369570 h 3769995"/>
                <a:gd name="connsiteX4" fmla="*/ 0 w 1138237"/>
                <a:gd name="connsiteY4" fmla="*/ 376238 h 3769995"/>
                <a:gd name="connsiteX5" fmla="*/ 0 w 1138237"/>
                <a:gd name="connsiteY5" fmla="*/ 160972 h 3769995"/>
                <a:gd name="connsiteX6" fmla="*/ 745808 w 1138237"/>
                <a:gd name="connsiteY6" fmla="*/ 0 h 3769995"/>
                <a:gd name="connsiteX7" fmla="*/ 745808 w 1138237"/>
                <a:gd name="connsiteY7" fmla="*/ 3500438 h 3769995"/>
                <a:gd name="connsiteX8" fmla="*/ 1138238 w 1138237"/>
                <a:gd name="connsiteY8" fmla="*/ 3549015 h 3769995"/>
                <a:gd name="connsiteX9" fmla="*/ 1138238 w 1138237"/>
                <a:gd name="connsiteY9" fmla="*/ 3769995 h 3769995"/>
                <a:gd name="connsiteX10" fmla="*/ 6667 w 1138237"/>
                <a:gd name="connsiteY10" fmla="*/ 3769995 h 3769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8237" h="3769995">
                  <a:moveTo>
                    <a:pt x="6667" y="3769995"/>
                  </a:moveTo>
                  <a:lnTo>
                    <a:pt x="6667" y="3549015"/>
                  </a:lnTo>
                  <a:lnTo>
                    <a:pt x="401003" y="3500438"/>
                  </a:lnTo>
                  <a:lnTo>
                    <a:pt x="401003" y="369570"/>
                  </a:lnTo>
                  <a:lnTo>
                    <a:pt x="0" y="376238"/>
                  </a:lnTo>
                  <a:lnTo>
                    <a:pt x="0" y="160972"/>
                  </a:lnTo>
                  <a:lnTo>
                    <a:pt x="745808" y="0"/>
                  </a:lnTo>
                  <a:lnTo>
                    <a:pt x="745808" y="3500438"/>
                  </a:lnTo>
                  <a:lnTo>
                    <a:pt x="1138238" y="3549015"/>
                  </a:lnTo>
                  <a:lnTo>
                    <a:pt x="1138238" y="3769995"/>
                  </a:lnTo>
                  <a:lnTo>
                    <a:pt x="6667" y="3769995"/>
                  </a:lnTo>
                  <a:close/>
                </a:path>
              </a:pathLst>
            </a:custGeom>
            <a:solidFill>
              <a:srgbClr val="E27F2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xmlns="" id="{2953B05E-201B-5448-C344-3F48AA1AE4BF}"/>
                </a:ext>
              </a:extLst>
            </p:cNvPr>
            <p:cNvSpPr/>
            <p:nvPr/>
          </p:nvSpPr>
          <p:spPr>
            <a:xfrm>
              <a:off x="2705100" y="1506854"/>
              <a:ext cx="1572577" cy="3844289"/>
            </a:xfrm>
            <a:custGeom>
              <a:avLst/>
              <a:gdLst>
                <a:gd name="connsiteX0" fmla="*/ 1232535 w 1572577"/>
                <a:gd name="connsiteY0" fmla="*/ 3250883 h 3844289"/>
                <a:gd name="connsiteX1" fmla="*/ 1159193 w 1572577"/>
                <a:gd name="connsiteY1" fmla="*/ 3406140 h 3844289"/>
                <a:gd name="connsiteX2" fmla="*/ 811530 w 1572577"/>
                <a:gd name="connsiteY2" fmla="*/ 3574733 h 3844289"/>
                <a:gd name="connsiteX3" fmla="*/ 464820 w 1572577"/>
                <a:gd name="connsiteY3" fmla="*/ 3406140 h 3844289"/>
                <a:gd name="connsiteX4" fmla="*/ 343853 w 1572577"/>
                <a:gd name="connsiteY4" fmla="*/ 2906078 h 3844289"/>
                <a:gd name="connsiteX5" fmla="*/ 343853 w 1572577"/>
                <a:gd name="connsiteY5" fmla="*/ 937260 h 3844289"/>
                <a:gd name="connsiteX6" fmla="*/ 462915 w 1572577"/>
                <a:gd name="connsiteY6" fmla="*/ 439103 h 3844289"/>
                <a:gd name="connsiteX7" fmla="*/ 807720 w 1572577"/>
                <a:gd name="connsiteY7" fmla="*/ 271463 h 3844289"/>
                <a:gd name="connsiteX8" fmla="*/ 1157288 w 1572577"/>
                <a:gd name="connsiteY8" fmla="*/ 439103 h 3844289"/>
                <a:gd name="connsiteX9" fmla="*/ 1232535 w 1572577"/>
                <a:gd name="connsiteY9" fmla="*/ 593408 h 3844289"/>
                <a:gd name="connsiteX10" fmla="*/ 1571625 w 1572577"/>
                <a:gd name="connsiteY10" fmla="*/ 593408 h 3844289"/>
                <a:gd name="connsiteX11" fmla="*/ 1403985 w 1572577"/>
                <a:gd name="connsiteY11" fmla="*/ 261938 h 3844289"/>
                <a:gd name="connsiteX12" fmla="*/ 808672 w 1572577"/>
                <a:gd name="connsiteY12" fmla="*/ 0 h 3844289"/>
                <a:gd name="connsiteX13" fmla="*/ 217170 w 1572577"/>
                <a:gd name="connsiteY13" fmla="*/ 261938 h 3844289"/>
                <a:gd name="connsiteX14" fmla="*/ 0 w 1572577"/>
                <a:gd name="connsiteY14" fmla="*/ 1010603 h 3844289"/>
                <a:gd name="connsiteX15" fmla="*/ 0 w 1572577"/>
                <a:gd name="connsiteY15" fmla="*/ 2835593 h 3844289"/>
                <a:gd name="connsiteX16" fmla="*/ 219075 w 1572577"/>
                <a:gd name="connsiteY16" fmla="*/ 3583305 h 3844289"/>
                <a:gd name="connsiteX17" fmla="*/ 812482 w 1572577"/>
                <a:gd name="connsiteY17" fmla="*/ 3844290 h 3844289"/>
                <a:gd name="connsiteX18" fmla="*/ 1405890 w 1572577"/>
                <a:gd name="connsiteY18" fmla="*/ 3584258 h 3844289"/>
                <a:gd name="connsiteX19" fmla="*/ 1572578 w 1572577"/>
                <a:gd name="connsiteY19" fmla="*/ 3250883 h 3844289"/>
                <a:gd name="connsiteX20" fmla="*/ 1232535 w 1572577"/>
                <a:gd name="connsiteY20" fmla="*/ 3250883 h 3844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72577" h="3844289">
                  <a:moveTo>
                    <a:pt x="1232535" y="3250883"/>
                  </a:moveTo>
                  <a:cubicBezTo>
                    <a:pt x="1213485" y="3310890"/>
                    <a:pt x="1189673" y="3362325"/>
                    <a:pt x="1159193" y="3406140"/>
                  </a:cubicBezTo>
                  <a:cubicBezTo>
                    <a:pt x="1080135" y="3518535"/>
                    <a:pt x="964882" y="3574733"/>
                    <a:pt x="811530" y="3574733"/>
                  </a:cubicBezTo>
                  <a:cubicBezTo>
                    <a:pt x="661035" y="3574733"/>
                    <a:pt x="545782" y="3518535"/>
                    <a:pt x="464820" y="3406140"/>
                  </a:cubicBezTo>
                  <a:cubicBezTo>
                    <a:pt x="383857" y="3293745"/>
                    <a:pt x="343853" y="3127058"/>
                    <a:pt x="343853" y="2906078"/>
                  </a:cubicBezTo>
                  <a:lnTo>
                    <a:pt x="343853" y="937260"/>
                  </a:lnTo>
                  <a:cubicBezTo>
                    <a:pt x="343853" y="716280"/>
                    <a:pt x="383857" y="550545"/>
                    <a:pt x="462915" y="439103"/>
                  </a:cubicBezTo>
                  <a:cubicBezTo>
                    <a:pt x="541972" y="327660"/>
                    <a:pt x="657225" y="271463"/>
                    <a:pt x="807720" y="271463"/>
                  </a:cubicBezTo>
                  <a:cubicBezTo>
                    <a:pt x="961072" y="271463"/>
                    <a:pt x="1077278" y="327660"/>
                    <a:pt x="1157288" y="439103"/>
                  </a:cubicBezTo>
                  <a:cubicBezTo>
                    <a:pt x="1188720" y="481965"/>
                    <a:pt x="1213485" y="533400"/>
                    <a:pt x="1232535" y="593408"/>
                  </a:cubicBezTo>
                  <a:lnTo>
                    <a:pt x="1571625" y="593408"/>
                  </a:lnTo>
                  <a:cubicBezTo>
                    <a:pt x="1535430" y="462915"/>
                    <a:pt x="1479232" y="352425"/>
                    <a:pt x="1403985" y="261938"/>
                  </a:cubicBezTo>
                  <a:cubicBezTo>
                    <a:pt x="1258253" y="87630"/>
                    <a:pt x="1059180" y="0"/>
                    <a:pt x="808672" y="0"/>
                  </a:cubicBezTo>
                  <a:cubicBezTo>
                    <a:pt x="559118" y="0"/>
                    <a:pt x="360997" y="87630"/>
                    <a:pt x="217170" y="261938"/>
                  </a:cubicBezTo>
                  <a:cubicBezTo>
                    <a:pt x="72390" y="436245"/>
                    <a:pt x="0" y="685800"/>
                    <a:pt x="0" y="1010603"/>
                  </a:cubicBezTo>
                  <a:lnTo>
                    <a:pt x="0" y="2835593"/>
                  </a:lnTo>
                  <a:cubicBezTo>
                    <a:pt x="0" y="3160395"/>
                    <a:pt x="73342" y="3408998"/>
                    <a:pt x="219075" y="3583305"/>
                  </a:cubicBezTo>
                  <a:cubicBezTo>
                    <a:pt x="364807" y="3757613"/>
                    <a:pt x="562928" y="3844290"/>
                    <a:pt x="812482" y="3844290"/>
                  </a:cubicBezTo>
                  <a:cubicBezTo>
                    <a:pt x="1063943" y="3844290"/>
                    <a:pt x="1261110" y="3757613"/>
                    <a:pt x="1405890" y="3584258"/>
                  </a:cubicBezTo>
                  <a:cubicBezTo>
                    <a:pt x="1481138" y="3493770"/>
                    <a:pt x="1536382" y="3383280"/>
                    <a:pt x="1572578" y="3250883"/>
                  </a:cubicBezTo>
                  <a:lnTo>
                    <a:pt x="1232535" y="3250883"/>
                  </a:lnTo>
                  <a:close/>
                </a:path>
              </a:pathLst>
            </a:custGeom>
            <a:solidFill>
              <a:srgbClr val="E27F2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grpSp>
          <p:nvGrpSpPr>
            <p:cNvPr id="103" name="Graphic 98">
              <a:extLst>
                <a:ext uri="{FF2B5EF4-FFF2-40B4-BE49-F238E27FC236}">
                  <a16:creationId xmlns:a16="http://schemas.microsoft.com/office/drawing/2014/main" xmlns="" id="{7BD2F114-E714-9A7F-25D3-C74B7DE8193B}"/>
                </a:ext>
              </a:extLst>
            </p:cNvPr>
            <p:cNvGrpSpPr/>
            <p:nvPr/>
          </p:nvGrpSpPr>
          <p:grpSpPr>
            <a:xfrm>
              <a:off x="3995737" y="2308859"/>
              <a:ext cx="317182" cy="2230755"/>
              <a:chOff x="3995737" y="2308859"/>
              <a:chExt cx="317182" cy="2230755"/>
            </a:xfrm>
            <a:solidFill>
              <a:srgbClr val="585860"/>
            </a:solidFill>
          </p:grpSpPr>
          <p:sp>
            <p:nvSpPr>
              <p:cNvPr id="260" name="Freeform: Shape 259">
                <a:extLst>
                  <a:ext uri="{FF2B5EF4-FFF2-40B4-BE49-F238E27FC236}">
                    <a16:creationId xmlns:a16="http://schemas.microsoft.com/office/drawing/2014/main" xmlns="" id="{E66B275A-7B17-891F-ED0A-55408B62C32D}"/>
                  </a:ext>
                </a:extLst>
              </p:cNvPr>
              <p:cNvSpPr/>
              <p:nvPr/>
            </p:nvSpPr>
            <p:spPr>
              <a:xfrm>
                <a:off x="4008119" y="2308859"/>
                <a:ext cx="291465" cy="338137"/>
              </a:xfrm>
              <a:custGeom>
                <a:avLst/>
                <a:gdLst>
                  <a:gd name="connsiteX0" fmla="*/ 144780 w 291465"/>
                  <a:gd name="connsiteY0" fmla="*/ 152400 h 338137"/>
                  <a:gd name="connsiteX1" fmla="*/ 215265 w 291465"/>
                  <a:gd name="connsiteY1" fmla="*/ 0 h 338137"/>
                  <a:gd name="connsiteX2" fmla="*/ 291465 w 291465"/>
                  <a:gd name="connsiteY2" fmla="*/ 0 h 338137"/>
                  <a:gd name="connsiteX3" fmla="*/ 180975 w 291465"/>
                  <a:gd name="connsiteY3" fmla="*/ 215265 h 338137"/>
                  <a:gd name="connsiteX4" fmla="*/ 180975 w 291465"/>
                  <a:gd name="connsiteY4" fmla="*/ 338138 h 338137"/>
                  <a:gd name="connsiteX5" fmla="*/ 110490 w 291465"/>
                  <a:gd name="connsiteY5" fmla="*/ 338138 h 338137"/>
                  <a:gd name="connsiteX6" fmla="*/ 110490 w 291465"/>
                  <a:gd name="connsiteY6" fmla="*/ 215265 h 338137"/>
                  <a:gd name="connsiteX7" fmla="*/ 0 w 291465"/>
                  <a:gd name="connsiteY7" fmla="*/ 0 h 338137"/>
                  <a:gd name="connsiteX8" fmla="*/ 76200 w 291465"/>
                  <a:gd name="connsiteY8" fmla="*/ 0 h 338137"/>
                  <a:gd name="connsiteX9" fmla="*/ 144780 w 291465"/>
                  <a:gd name="connsiteY9" fmla="*/ 152400 h 3381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91465" h="338137">
                    <a:moveTo>
                      <a:pt x="144780" y="152400"/>
                    </a:moveTo>
                    <a:lnTo>
                      <a:pt x="215265" y="0"/>
                    </a:lnTo>
                    <a:lnTo>
                      <a:pt x="291465" y="0"/>
                    </a:lnTo>
                    <a:lnTo>
                      <a:pt x="180975" y="215265"/>
                    </a:lnTo>
                    <a:lnTo>
                      <a:pt x="180975" y="338138"/>
                    </a:lnTo>
                    <a:lnTo>
                      <a:pt x="110490" y="338138"/>
                    </a:lnTo>
                    <a:lnTo>
                      <a:pt x="110490" y="215265"/>
                    </a:lnTo>
                    <a:lnTo>
                      <a:pt x="0" y="0"/>
                    </a:lnTo>
                    <a:lnTo>
                      <a:pt x="76200" y="0"/>
                    </a:lnTo>
                    <a:lnTo>
                      <a:pt x="144780" y="152400"/>
                    </a:lnTo>
                    <a:close/>
                  </a:path>
                </a:pathLst>
              </a:custGeom>
              <a:solidFill>
                <a:srgbClr val="58586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61" name="Freeform: Shape 260">
                <a:extLst>
                  <a:ext uri="{FF2B5EF4-FFF2-40B4-BE49-F238E27FC236}">
                    <a16:creationId xmlns:a16="http://schemas.microsoft.com/office/drawing/2014/main" xmlns="" id="{2662F47A-437A-3939-7CEA-033E114DD491}"/>
                  </a:ext>
                </a:extLst>
              </p:cNvPr>
              <p:cNvSpPr/>
              <p:nvPr/>
            </p:nvSpPr>
            <p:spPr>
              <a:xfrm>
                <a:off x="4050030" y="2781299"/>
                <a:ext cx="226694" cy="338137"/>
              </a:xfrm>
              <a:custGeom>
                <a:avLst/>
                <a:gdLst>
                  <a:gd name="connsiteX0" fmla="*/ 202882 w 226694"/>
                  <a:gd name="connsiteY0" fmla="*/ 191453 h 338137"/>
                  <a:gd name="connsiteX1" fmla="*/ 69532 w 226694"/>
                  <a:gd name="connsiteY1" fmla="*/ 191453 h 338137"/>
                  <a:gd name="connsiteX2" fmla="*/ 69532 w 226694"/>
                  <a:gd name="connsiteY2" fmla="*/ 281940 h 338137"/>
                  <a:gd name="connsiteX3" fmla="*/ 226695 w 226694"/>
                  <a:gd name="connsiteY3" fmla="*/ 281940 h 338137"/>
                  <a:gd name="connsiteX4" fmla="*/ 226695 w 226694"/>
                  <a:gd name="connsiteY4" fmla="*/ 338138 h 338137"/>
                  <a:gd name="connsiteX5" fmla="*/ 0 w 226694"/>
                  <a:gd name="connsiteY5" fmla="*/ 338138 h 338137"/>
                  <a:gd name="connsiteX6" fmla="*/ 0 w 226694"/>
                  <a:gd name="connsiteY6" fmla="*/ 0 h 338137"/>
                  <a:gd name="connsiteX7" fmla="*/ 225742 w 226694"/>
                  <a:gd name="connsiteY7" fmla="*/ 0 h 338137"/>
                  <a:gd name="connsiteX8" fmla="*/ 225742 w 226694"/>
                  <a:gd name="connsiteY8" fmla="*/ 56197 h 338137"/>
                  <a:gd name="connsiteX9" fmla="*/ 69532 w 226694"/>
                  <a:gd name="connsiteY9" fmla="*/ 56197 h 338137"/>
                  <a:gd name="connsiteX10" fmla="*/ 69532 w 226694"/>
                  <a:gd name="connsiteY10" fmla="*/ 137160 h 338137"/>
                  <a:gd name="connsiteX11" fmla="*/ 202882 w 226694"/>
                  <a:gd name="connsiteY11" fmla="*/ 137160 h 338137"/>
                  <a:gd name="connsiteX12" fmla="*/ 202882 w 226694"/>
                  <a:gd name="connsiteY12" fmla="*/ 191453 h 3381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26694" h="338137">
                    <a:moveTo>
                      <a:pt x="202882" y="191453"/>
                    </a:moveTo>
                    <a:lnTo>
                      <a:pt x="69532" y="191453"/>
                    </a:lnTo>
                    <a:lnTo>
                      <a:pt x="69532" y="281940"/>
                    </a:lnTo>
                    <a:lnTo>
                      <a:pt x="226695" y="281940"/>
                    </a:lnTo>
                    <a:lnTo>
                      <a:pt x="226695" y="338138"/>
                    </a:lnTo>
                    <a:lnTo>
                      <a:pt x="0" y="338138"/>
                    </a:lnTo>
                    <a:lnTo>
                      <a:pt x="0" y="0"/>
                    </a:lnTo>
                    <a:lnTo>
                      <a:pt x="225742" y="0"/>
                    </a:lnTo>
                    <a:lnTo>
                      <a:pt x="225742" y="56197"/>
                    </a:lnTo>
                    <a:lnTo>
                      <a:pt x="69532" y="56197"/>
                    </a:lnTo>
                    <a:lnTo>
                      <a:pt x="69532" y="137160"/>
                    </a:lnTo>
                    <a:lnTo>
                      <a:pt x="202882" y="137160"/>
                    </a:lnTo>
                    <a:lnTo>
                      <a:pt x="202882" y="191453"/>
                    </a:lnTo>
                    <a:close/>
                  </a:path>
                </a:pathLst>
              </a:custGeom>
              <a:solidFill>
                <a:srgbClr val="58586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62" name="Freeform: Shape 261">
                <a:extLst>
                  <a:ext uri="{FF2B5EF4-FFF2-40B4-BE49-F238E27FC236}">
                    <a16:creationId xmlns:a16="http://schemas.microsoft.com/office/drawing/2014/main" xmlns="" id="{0B76591D-6D6A-1774-FEF6-478117C95244}"/>
                  </a:ext>
                </a:extLst>
              </p:cNvPr>
              <p:cNvSpPr/>
              <p:nvPr/>
            </p:nvSpPr>
            <p:spPr>
              <a:xfrm>
                <a:off x="3995737" y="3252787"/>
                <a:ext cx="317182" cy="338137"/>
              </a:xfrm>
              <a:custGeom>
                <a:avLst/>
                <a:gdLst>
                  <a:gd name="connsiteX0" fmla="*/ 219075 w 317182"/>
                  <a:gd name="connsiteY0" fmla="*/ 268605 h 338137"/>
                  <a:gd name="connsiteX1" fmla="*/ 97155 w 317182"/>
                  <a:gd name="connsiteY1" fmla="*/ 268605 h 338137"/>
                  <a:gd name="connsiteX2" fmla="*/ 74295 w 317182"/>
                  <a:gd name="connsiteY2" fmla="*/ 338138 h 338137"/>
                  <a:gd name="connsiteX3" fmla="*/ 0 w 317182"/>
                  <a:gd name="connsiteY3" fmla="*/ 338138 h 338137"/>
                  <a:gd name="connsiteX4" fmla="*/ 125730 w 317182"/>
                  <a:gd name="connsiteY4" fmla="*/ 0 h 338137"/>
                  <a:gd name="connsiteX5" fmla="*/ 190500 w 317182"/>
                  <a:gd name="connsiteY5" fmla="*/ 0 h 338137"/>
                  <a:gd name="connsiteX6" fmla="*/ 317182 w 317182"/>
                  <a:gd name="connsiteY6" fmla="*/ 338138 h 338137"/>
                  <a:gd name="connsiteX7" fmla="*/ 242888 w 317182"/>
                  <a:gd name="connsiteY7" fmla="*/ 338138 h 338137"/>
                  <a:gd name="connsiteX8" fmla="*/ 219075 w 317182"/>
                  <a:gd name="connsiteY8" fmla="*/ 268605 h 338137"/>
                  <a:gd name="connsiteX9" fmla="*/ 115253 w 317182"/>
                  <a:gd name="connsiteY9" fmla="*/ 212407 h 338137"/>
                  <a:gd name="connsiteX10" fmla="*/ 200025 w 317182"/>
                  <a:gd name="connsiteY10" fmla="*/ 212407 h 338137"/>
                  <a:gd name="connsiteX11" fmla="*/ 157163 w 317182"/>
                  <a:gd name="connsiteY11" fmla="*/ 85725 h 338137"/>
                  <a:gd name="connsiteX12" fmla="*/ 115253 w 317182"/>
                  <a:gd name="connsiteY12" fmla="*/ 212407 h 3381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17182" h="338137">
                    <a:moveTo>
                      <a:pt x="219075" y="268605"/>
                    </a:moveTo>
                    <a:lnTo>
                      <a:pt x="97155" y="268605"/>
                    </a:lnTo>
                    <a:lnTo>
                      <a:pt x="74295" y="338138"/>
                    </a:lnTo>
                    <a:lnTo>
                      <a:pt x="0" y="338138"/>
                    </a:lnTo>
                    <a:lnTo>
                      <a:pt x="125730" y="0"/>
                    </a:lnTo>
                    <a:lnTo>
                      <a:pt x="190500" y="0"/>
                    </a:lnTo>
                    <a:lnTo>
                      <a:pt x="317182" y="338138"/>
                    </a:lnTo>
                    <a:lnTo>
                      <a:pt x="242888" y="338138"/>
                    </a:lnTo>
                    <a:lnTo>
                      <a:pt x="219075" y="268605"/>
                    </a:lnTo>
                    <a:close/>
                    <a:moveTo>
                      <a:pt x="115253" y="212407"/>
                    </a:moveTo>
                    <a:lnTo>
                      <a:pt x="200025" y="212407"/>
                    </a:lnTo>
                    <a:lnTo>
                      <a:pt x="157163" y="85725"/>
                    </a:lnTo>
                    <a:lnTo>
                      <a:pt x="115253" y="212407"/>
                    </a:lnTo>
                    <a:close/>
                  </a:path>
                </a:pathLst>
              </a:custGeom>
              <a:solidFill>
                <a:srgbClr val="58586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63" name="Freeform: Shape 262">
                <a:extLst>
                  <a:ext uri="{FF2B5EF4-FFF2-40B4-BE49-F238E27FC236}">
                    <a16:creationId xmlns:a16="http://schemas.microsoft.com/office/drawing/2014/main" xmlns="" id="{84640F7B-8ABB-D8B9-7618-7D0051C0DD0F}"/>
                  </a:ext>
                </a:extLst>
              </p:cNvPr>
              <p:cNvSpPr/>
              <p:nvPr/>
            </p:nvSpPr>
            <p:spPr>
              <a:xfrm>
                <a:off x="4031932" y="3725227"/>
                <a:ext cx="262890" cy="338137"/>
              </a:xfrm>
              <a:custGeom>
                <a:avLst/>
                <a:gdLst>
                  <a:gd name="connsiteX0" fmla="*/ 124778 w 262890"/>
                  <a:gd name="connsiteY0" fmla="*/ 214313 h 338137"/>
                  <a:gd name="connsiteX1" fmla="*/ 69533 w 262890"/>
                  <a:gd name="connsiteY1" fmla="*/ 214313 h 338137"/>
                  <a:gd name="connsiteX2" fmla="*/ 69533 w 262890"/>
                  <a:gd name="connsiteY2" fmla="*/ 338138 h 338137"/>
                  <a:gd name="connsiteX3" fmla="*/ 0 w 262890"/>
                  <a:gd name="connsiteY3" fmla="*/ 338138 h 338137"/>
                  <a:gd name="connsiteX4" fmla="*/ 0 w 262890"/>
                  <a:gd name="connsiteY4" fmla="*/ 0 h 338137"/>
                  <a:gd name="connsiteX5" fmla="*/ 125730 w 262890"/>
                  <a:gd name="connsiteY5" fmla="*/ 0 h 338137"/>
                  <a:gd name="connsiteX6" fmla="*/ 218123 w 262890"/>
                  <a:gd name="connsiteY6" fmla="*/ 26670 h 338137"/>
                  <a:gd name="connsiteX7" fmla="*/ 250508 w 262890"/>
                  <a:gd name="connsiteY7" fmla="*/ 101917 h 338137"/>
                  <a:gd name="connsiteX8" fmla="*/ 235268 w 262890"/>
                  <a:gd name="connsiteY8" fmla="*/ 160020 h 338137"/>
                  <a:gd name="connsiteX9" fmla="*/ 189548 w 262890"/>
                  <a:gd name="connsiteY9" fmla="*/ 197167 h 338137"/>
                  <a:gd name="connsiteX10" fmla="*/ 262890 w 262890"/>
                  <a:gd name="connsiteY10" fmla="*/ 335280 h 338137"/>
                  <a:gd name="connsiteX11" fmla="*/ 262890 w 262890"/>
                  <a:gd name="connsiteY11" fmla="*/ 338138 h 338137"/>
                  <a:gd name="connsiteX12" fmla="*/ 188595 w 262890"/>
                  <a:gd name="connsiteY12" fmla="*/ 338138 h 338137"/>
                  <a:gd name="connsiteX13" fmla="*/ 124778 w 262890"/>
                  <a:gd name="connsiteY13" fmla="*/ 214313 h 338137"/>
                  <a:gd name="connsiteX14" fmla="*/ 69533 w 262890"/>
                  <a:gd name="connsiteY14" fmla="*/ 158115 h 338137"/>
                  <a:gd name="connsiteX15" fmla="*/ 125730 w 262890"/>
                  <a:gd name="connsiteY15" fmla="*/ 158115 h 338137"/>
                  <a:gd name="connsiteX16" fmla="*/ 166688 w 262890"/>
                  <a:gd name="connsiteY16" fmla="*/ 144780 h 338137"/>
                  <a:gd name="connsiteX17" fmla="*/ 180975 w 262890"/>
                  <a:gd name="connsiteY17" fmla="*/ 107632 h 338137"/>
                  <a:gd name="connsiteX18" fmla="*/ 167640 w 262890"/>
                  <a:gd name="connsiteY18" fmla="*/ 70485 h 338137"/>
                  <a:gd name="connsiteX19" fmla="*/ 125730 w 262890"/>
                  <a:gd name="connsiteY19" fmla="*/ 57150 h 338137"/>
                  <a:gd name="connsiteX20" fmla="*/ 69533 w 262890"/>
                  <a:gd name="connsiteY20" fmla="*/ 57150 h 338137"/>
                  <a:gd name="connsiteX21" fmla="*/ 69533 w 262890"/>
                  <a:gd name="connsiteY21" fmla="*/ 158115 h 3381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62890" h="338137">
                    <a:moveTo>
                      <a:pt x="124778" y="214313"/>
                    </a:moveTo>
                    <a:lnTo>
                      <a:pt x="69533" y="214313"/>
                    </a:lnTo>
                    <a:lnTo>
                      <a:pt x="69533" y="338138"/>
                    </a:lnTo>
                    <a:lnTo>
                      <a:pt x="0" y="338138"/>
                    </a:lnTo>
                    <a:lnTo>
                      <a:pt x="0" y="0"/>
                    </a:lnTo>
                    <a:lnTo>
                      <a:pt x="125730" y="0"/>
                    </a:lnTo>
                    <a:cubicBezTo>
                      <a:pt x="165735" y="0"/>
                      <a:pt x="196215" y="8572"/>
                      <a:pt x="218123" y="26670"/>
                    </a:cubicBezTo>
                    <a:cubicBezTo>
                      <a:pt x="240030" y="44767"/>
                      <a:pt x="250508" y="69532"/>
                      <a:pt x="250508" y="101917"/>
                    </a:cubicBezTo>
                    <a:cubicBezTo>
                      <a:pt x="250508" y="124778"/>
                      <a:pt x="245745" y="143828"/>
                      <a:pt x="235268" y="160020"/>
                    </a:cubicBezTo>
                    <a:cubicBezTo>
                      <a:pt x="225743" y="175260"/>
                      <a:pt x="210503" y="187642"/>
                      <a:pt x="189548" y="197167"/>
                    </a:cubicBezTo>
                    <a:lnTo>
                      <a:pt x="262890" y="335280"/>
                    </a:lnTo>
                    <a:lnTo>
                      <a:pt x="262890" y="338138"/>
                    </a:lnTo>
                    <a:lnTo>
                      <a:pt x="188595" y="338138"/>
                    </a:lnTo>
                    <a:lnTo>
                      <a:pt x="124778" y="214313"/>
                    </a:lnTo>
                    <a:close/>
                    <a:moveTo>
                      <a:pt x="69533" y="158115"/>
                    </a:moveTo>
                    <a:lnTo>
                      <a:pt x="125730" y="158115"/>
                    </a:lnTo>
                    <a:cubicBezTo>
                      <a:pt x="142875" y="158115"/>
                      <a:pt x="157163" y="153353"/>
                      <a:pt x="166688" y="144780"/>
                    </a:cubicBezTo>
                    <a:cubicBezTo>
                      <a:pt x="176213" y="136207"/>
                      <a:pt x="180975" y="123825"/>
                      <a:pt x="180975" y="107632"/>
                    </a:cubicBezTo>
                    <a:cubicBezTo>
                      <a:pt x="180975" y="91440"/>
                      <a:pt x="176213" y="79057"/>
                      <a:pt x="167640" y="70485"/>
                    </a:cubicBezTo>
                    <a:cubicBezTo>
                      <a:pt x="158115" y="60960"/>
                      <a:pt x="144780" y="57150"/>
                      <a:pt x="125730" y="57150"/>
                    </a:cubicBezTo>
                    <a:lnTo>
                      <a:pt x="69533" y="57150"/>
                    </a:lnTo>
                    <a:lnTo>
                      <a:pt x="69533" y="158115"/>
                    </a:lnTo>
                    <a:close/>
                  </a:path>
                </a:pathLst>
              </a:custGeom>
              <a:solidFill>
                <a:srgbClr val="58586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64" name="Freeform: Shape 263">
                <a:extLst>
                  <a:ext uri="{FF2B5EF4-FFF2-40B4-BE49-F238E27FC236}">
                    <a16:creationId xmlns:a16="http://schemas.microsoft.com/office/drawing/2014/main" xmlns="" id="{6913C22C-DB4B-42E1-BD82-B20DA339D0C0}"/>
                  </a:ext>
                </a:extLst>
              </p:cNvPr>
              <p:cNvSpPr/>
              <p:nvPr/>
            </p:nvSpPr>
            <p:spPr>
              <a:xfrm>
                <a:off x="4022407" y="4192904"/>
                <a:ext cx="260032" cy="346709"/>
              </a:xfrm>
              <a:custGeom>
                <a:avLst/>
                <a:gdLst>
                  <a:gd name="connsiteX0" fmla="*/ 190500 w 260032"/>
                  <a:gd name="connsiteY0" fmla="*/ 253365 h 346709"/>
                  <a:gd name="connsiteX1" fmla="*/ 176213 w 260032"/>
                  <a:gd name="connsiteY1" fmla="*/ 222885 h 346709"/>
                  <a:gd name="connsiteX2" fmla="*/ 125730 w 260032"/>
                  <a:gd name="connsiteY2" fmla="*/ 200977 h 346709"/>
                  <a:gd name="connsiteX3" fmla="*/ 68580 w 260032"/>
                  <a:gd name="connsiteY3" fmla="*/ 178117 h 346709"/>
                  <a:gd name="connsiteX4" fmla="*/ 11430 w 260032"/>
                  <a:gd name="connsiteY4" fmla="*/ 94297 h 346709"/>
                  <a:gd name="connsiteX5" fmla="*/ 26670 w 260032"/>
                  <a:gd name="connsiteY5" fmla="*/ 45720 h 346709"/>
                  <a:gd name="connsiteX6" fmla="*/ 71438 w 260032"/>
                  <a:gd name="connsiteY6" fmla="*/ 12382 h 346709"/>
                  <a:gd name="connsiteX7" fmla="*/ 136208 w 260032"/>
                  <a:gd name="connsiteY7" fmla="*/ 0 h 346709"/>
                  <a:gd name="connsiteX8" fmla="*/ 200978 w 260032"/>
                  <a:gd name="connsiteY8" fmla="*/ 13335 h 346709"/>
                  <a:gd name="connsiteX9" fmla="*/ 244793 w 260032"/>
                  <a:gd name="connsiteY9" fmla="*/ 50482 h 346709"/>
                  <a:gd name="connsiteX10" fmla="*/ 260033 w 260032"/>
                  <a:gd name="connsiteY10" fmla="*/ 104775 h 346709"/>
                  <a:gd name="connsiteX11" fmla="*/ 190500 w 260032"/>
                  <a:gd name="connsiteY11" fmla="*/ 104775 h 346709"/>
                  <a:gd name="connsiteX12" fmla="*/ 176213 w 260032"/>
                  <a:gd name="connsiteY12" fmla="*/ 68580 h 346709"/>
                  <a:gd name="connsiteX13" fmla="*/ 135255 w 260032"/>
                  <a:gd name="connsiteY13" fmla="*/ 55245 h 346709"/>
                  <a:gd name="connsiteX14" fmla="*/ 95250 w 260032"/>
                  <a:gd name="connsiteY14" fmla="*/ 65722 h 346709"/>
                  <a:gd name="connsiteX15" fmla="*/ 80963 w 260032"/>
                  <a:gd name="connsiteY15" fmla="*/ 94297 h 346709"/>
                  <a:gd name="connsiteX16" fmla="*/ 97155 w 260032"/>
                  <a:gd name="connsiteY16" fmla="*/ 121920 h 346709"/>
                  <a:gd name="connsiteX17" fmla="*/ 145733 w 260032"/>
                  <a:gd name="connsiteY17" fmla="*/ 142875 h 346709"/>
                  <a:gd name="connsiteX18" fmla="*/ 232410 w 260032"/>
                  <a:gd name="connsiteY18" fmla="*/ 187642 h 346709"/>
                  <a:gd name="connsiteX19" fmla="*/ 260033 w 260032"/>
                  <a:gd name="connsiteY19" fmla="*/ 253365 h 346709"/>
                  <a:gd name="connsiteX20" fmla="*/ 226695 w 260032"/>
                  <a:gd name="connsiteY20" fmla="*/ 321945 h 346709"/>
                  <a:gd name="connsiteX21" fmla="*/ 137160 w 260032"/>
                  <a:gd name="connsiteY21" fmla="*/ 346710 h 346709"/>
                  <a:gd name="connsiteX22" fmla="*/ 65723 w 260032"/>
                  <a:gd name="connsiteY22" fmla="*/ 332422 h 346709"/>
                  <a:gd name="connsiteX23" fmla="*/ 17145 w 260032"/>
                  <a:gd name="connsiteY23" fmla="*/ 293370 h 346709"/>
                  <a:gd name="connsiteX24" fmla="*/ 0 w 260032"/>
                  <a:gd name="connsiteY24" fmla="*/ 236220 h 346709"/>
                  <a:gd name="connsiteX25" fmla="*/ 69533 w 260032"/>
                  <a:gd name="connsiteY25" fmla="*/ 236220 h 346709"/>
                  <a:gd name="connsiteX26" fmla="*/ 136208 w 260032"/>
                  <a:gd name="connsiteY26" fmla="*/ 292417 h 346709"/>
                  <a:gd name="connsiteX27" fmla="*/ 175260 w 260032"/>
                  <a:gd name="connsiteY27" fmla="*/ 281940 h 346709"/>
                  <a:gd name="connsiteX28" fmla="*/ 190500 w 260032"/>
                  <a:gd name="connsiteY28" fmla="*/ 253365 h 3467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260032" h="346709">
                    <a:moveTo>
                      <a:pt x="190500" y="253365"/>
                    </a:moveTo>
                    <a:cubicBezTo>
                      <a:pt x="190500" y="240030"/>
                      <a:pt x="185738" y="230505"/>
                      <a:pt x="176213" y="222885"/>
                    </a:cubicBezTo>
                    <a:cubicBezTo>
                      <a:pt x="166688" y="216217"/>
                      <a:pt x="150495" y="208597"/>
                      <a:pt x="125730" y="200977"/>
                    </a:cubicBezTo>
                    <a:cubicBezTo>
                      <a:pt x="101918" y="193357"/>
                      <a:pt x="82868" y="185738"/>
                      <a:pt x="68580" y="178117"/>
                    </a:cubicBezTo>
                    <a:cubicBezTo>
                      <a:pt x="30480" y="157163"/>
                      <a:pt x="11430" y="129540"/>
                      <a:pt x="11430" y="94297"/>
                    </a:cubicBezTo>
                    <a:cubicBezTo>
                      <a:pt x="11430" y="76200"/>
                      <a:pt x="16193" y="60007"/>
                      <a:pt x="26670" y="45720"/>
                    </a:cubicBezTo>
                    <a:cubicBezTo>
                      <a:pt x="37148" y="31432"/>
                      <a:pt x="51435" y="20002"/>
                      <a:pt x="71438" y="12382"/>
                    </a:cubicBezTo>
                    <a:cubicBezTo>
                      <a:pt x="90488" y="4763"/>
                      <a:pt x="112395" y="0"/>
                      <a:pt x="136208" y="0"/>
                    </a:cubicBezTo>
                    <a:cubicBezTo>
                      <a:pt x="160020" y="0"/>
                      <a:pt x="181928" y="4763"/>
                      <a:pt x="200978" y="13335"/>
                    </a:cubicBezTo>
                    <a:cubicBezTo>
                      <a:pt x="220028" y="21907"/>
                      <a:pt x="234315" y="34290"/>
                      <a:pt x="244793" y="50482"/>
                    </a:cubicBezTo>
                    <a:cubicBezTo>
                      <a:pt x="255270" y="66675"/>
                      <a:pt x="260033" y="84772"/>
                      <a:pt x="260033" y="104775"/>
                    </a:cubicBezTo>
                    <a:lnTo>
                      <a:pt x="190500" y="104775"/>
                    </a:lnTo>
                    <a:cubicBezTo>
                      <a:pt x="190500" y="89535"/>
                      <a:pt x="185738" y="77152"/>
                      <a:pt x="176213" y="68580"/>
                    </a:cubicBezTo>
                    <a:cubicBezTo>
                      <a:pt x="166688" y="60007"/>
                      <a:pt x="152400" y="55245"/>
                      <a:pt x="135255" y="55245"/>
                    </a:cubicBezTo>
                    <a:cubicBezTo>
                      <a:pt x="118110" y="55245"/>
                      <a:pt x="104775" y="59055"/>
                      <a:pt x="95250" y="65722"/>
                    </a:cubicBezTo>
                    <a:cubicBezTo>
                      <a:pt x="85725" y="73342"/>
                      <a:pt x="80963" y="82867"/>
                      <a:pt x="80963" y="94297"/>
                    </a:cubicBezTo>
                    <a:cubicBezTo>
                      <a:pt x="80963" y="105727"/>
                      <a:pt x="86678" y="114300"/>
                      <a:pt x="97155" y="121920"/>
                    </a:cubicBezTo>
                    <a:cubicBezTo>
                      <a:pt x="108585" y="129540"/>
                      <a:pt x="124778" y="136207"/>
                      <a:pt x="145733" y="142875"/>
                    </a:cubicBezTo>
                    <a:cubicBezTo>
                      <a:pt x="185738" y="155257"/>
                      <a:pt x="214313" y="169545"/>
                      <a:pt x="232410" y="187642"/>
                    </a:cubicBezTo>
                    <a:cubicBezTo>
                      <a:pt x="250508" y="205740"/>
                      <a:pt x="260033" y="227647"/>
                      <a:pt x="260033" y="253365"/>
                    </a:cubicBezTo>
                    <a:cubicBezTo>
                      <a:pt x="260033" y="282892"/>
                      <a:pt x="248603" y="305752"/>
                      <a:pt x="226695" y="321945"/>
                    </a:cubicBezTo>
                    <a:cubicBezTo>
                      <a:pt x="204788" y="338138"/>
                      <a:pt x="174308" y="346710"/>
                      <a:pt x="137160" y="346710"/>
                    </a:cubicBezTo>
                    <a:cubicBezTo>
                      <a:pt x="111443" y="346710"/>
                      <a:pt x="87630" y="341947"/>
                      <a:pt x="65723" y="332422"/>
                    </a:cubicBezTo>
                    <a:cubicBezTo>
                      <a:pt x="44768" y="322897"/>
                      <a:pt x="27623" y="309563"/>
                      <a:pt x="17145" y="293370"/>
                    </a:cubicBezTo>
                    <a:cubicBezTo>
                      <a:pt x="5715" y="277177"/>
                      <a:pt x="0" y="257175"/>
                      <a:pt x="0" y="236220"/>
                    </a:cubicBezTo>
                    <a:lnTo>
                      <a:pt x="69533" y="236220"/>
                    </a:lnTo>
                    <a:cubicBezTo>
                      <a:pt x="69533" y="273367"/>
                      <a:pt x="91440" y="292417"/>
                      <a:pt x="136208" y="292417"/>
                    </a:cubicBezTo>
                    <a:cubicBezTo>
                      <a:pt x="152400" y="292417"/>
                      <a:pt x="165735" y="288607"/>
                      <a:pt x="175260" y="281940"/>
                    </a:cubicBezTo>
                    <a:cubicBezTo>
                      <a:pt x="185738" y="275272"/>
                      <a:pt x="190500" y="265747"/>
                      <a:pt x="190500" y="253365"/>
                    </a:cubicBezTo>
                    <a:close/>
                  </a:path>
                </a:pathLst>
              </a:custGeom>
              <a:solidFill>
                <a:srgbClr val="58586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  <p:grpSp>
          <p:nvGrpSpPr>
            <p:cNvPr id="104" name="Graphic 98">
              <a:extLst>
                <a:ext uri="{FF2B5EF4-FFF2-40B4-BE49-F238E27FC236}">
                  <a16:creationId xmlns:a16="http://schemas.microsoft.com/office/drawing/2014/main" xmlns="" id="{613BA990-9BFA-3E85-B2E3-0D3EFD778A16}"/>
                </a:ext>
              </a:extLst>
            </p:cNvPr>
            <p:cNvGrpSpPr/>
            <p:nvPr/>
          </p:nvGrpSpPr>
          <p:grpSpPr>
            <a:xfrm>
              <a:off x="4700587" y="1650578"/>
              <a:ext cx="5859779" cy="1288835"/>
              <a:chOff x="4700587" y="1650578"/>
              <a:chExt cx="5859779" cy="1288835"/>
            </a:xfrm>
            <a:solidFill>
              <a:srgbClr val="585860"/>
            </a:solidFill>
          </p:grpSpPr>
          <p:sp>
            <p:nvSpPr>
              <p:cNvPr id="237" name="Freeform: Shape 236">
                <a:extLst>
                  <a:ext uri="{FF2B5EF4-FFF2-40B4-BE49-F238E27FC236}">
                    <a16:creationId xmlns:a16="http://schemas.microsoft.com/office/drawing/2014/main" xmlns="" id="{18D3F81C-6AFB-18B8-46EA-CEF2E8157CFC}"/>
                  </a:ext>
                </a:extLst>
              </p:cNvPr>
              <p:cNvSpPr/>
              <p:nvPr/>
            </p:nvSpPr>
            <p:spPr>
              <a:xfrm>
                <a:off x="4700587" y="1650682"/>
                <a:ext cx="479107" cy="543877"/>
              </a:xfrm>
              <a:custGeom>
                <a:avLst/>
                <a:gdLst>
                  <a:gd name="connsiteX0" fmla="*/ 239078 w 479107"/>
                  <a:gd name="connsiteY0" fmla="*/ 543877 h 543877"/>
                  <a:gd name="connsiteX1" fmla="*/ 141922 w 479107"/>
                  <a:gd name="connsiteY1" fmla="*/ 523875 h 543877"/>
                  <a:gd name="connsiteX2" fmla="*/ 65722 w 479107"/>
                  <a:gd name="connsiteY2" fmla="*/ 467677 h 543877"/>
                  <a:gd name="connsiteX3" fmla="*/ 17145 w 479107"/>
                  <a:gd name="connsiteY3" fmla="*/ 382905 h 543877"/>
                  <a:gd name="connsiteX4" fmla="*/ 0 w 479107"/>
                  <a:gd name="connsiteY4" fmla="*/ 276225 h 543877"/>
                  <a:gd name="connsiteX5" fmla="*/ 0 w 479107"/>
                  <a:gd name="connsiteY5" fmla="*/ 268605 h 543877"/>
                  <a:gd name="connsiteX6" fmla="*/ 17145 w 479107"/>
                  <a:gd name="connsiteY6" fmla="*/ 161925 h 543877"/>
                  <a:gd name="connsiteX7" fmla="*/ 65722 w 479107"/>
                  <a:gd name="connsiteY7" fmla="*/ 76200 h 543877"/>
                  <a:gd name="connsiteX8" fmla="*/ 140970 w 479107"/>
                  <a:gd name="connsiteY8" fmla="*/ 20002 h 543877"/>
                  <a:gd name="connsiteX9" fmla="*/ 238125 w 479107"/>
                  <a:gd name="connsiteY9" fmla="*/ 0 h 543877"/>
                  <a:gd name="connsiteX10" fmla="*/ 336232 w 479107"/>
                  <a:gd name="connsiteY10" fmla="*/ 20002 h 543877"/>
                  <a:gd name="connsiteX11" fmla="*/ 412432 w 479107"/>
                  <a:gd name="connsiteY11" fmla="*/ 76200 h 543877"/>
                  <a:gd name="connsiteX12" fmla="*/ 461963 w 479107"/>
                  <a:gd name="connsiteY12" fmla="*/ 161925 h 543877"/>
                  <a:gd name="connsiteX13" fmla="*/ 479107 w 479107"/>
                  <a:gd name="connsiteY13" fmla="*/ 268605 h 543877"/>
                  <a:gd name="connsiteX14" fmla="*/ 479107 w 479107"/>
                  <a:gd name="connsiteY14" fmla="*/ 276225 h 543877"/>
                  <a:gd name="connsiteX15" fmla="*/ 461963 w 479107"/>
                  <a:gd name="connsiteY15" fmla="*/ 382905 h 543877"/>
                  <a:gd name="connsiteX16" fmla="*/ 412432 w 479107"/>
                  <a:gd name="connsiteY16" fmla="*/ 467677 h 543877"/>
                  <a:gd name="connsiteX17" fmla="*/ 336232 w 479107"/>
                  <a:gd name="connsiteY17" fmla="*/ 523875 h 543877"/>
                  <a:gd name="connsiteX18" fmla="*/ 239078 w 479107"/>
                  <a:gd name="connsiteY18" fmla="*/ 543877 h 543877"/>
                  <a:gd name="connsiteX19" fmla="*/ 239078 w 479107"/>
                  <a:gd name="connsiteY19" fmla="*/ 461010 h 543877"/>
                  <a:gd name="connsiteX20" fmla="*/ 314325 w 479107"/>
                  <a:gd name="connsiteY20" fmla="*/ 438150 h 543877"/>
                  <a:gd name="connsiteX21" fmla="*/ 359093 w 479107"/>
                  <a:gd name="connsiteY21" fmla="*/ 373380 h 543877"/>
                  <a:gd name="connsiteX22" fmla="*/ 374332 w 479107"/>
                  <a:gd name="connsiteY22" fmla="*/ 276225 h 543877"/>
                  <a:gd name="connsiteX23" fmla="*/ 374332 w 479107"/>
                  <a:gd name="connsiteY23" fmla="*/ 267652 h 543877"/>
                  <a:gd name="connsiteX24" fmla="*/ 359093 w 479107"/>
                  <a:gd name="connsiteY24" fmla="*/ 171450 h 543877"/>
                  <a:gd name="connsiteX25" fmla="*/ 313372 w 479107"/>
                  <a:gd name="connsiteY25" fmla="*/ 106680 h 543877"/>
                  <a:gd name="connsiteX26" fmla="*/ 239078 w 479107"/>
                  <a:gd name="connsiteY26" fmla="*/ 83820 h 543877"/>
                  <a:gd name="connsiteX27" fmla="*/ 164782 w 479107"/>
                  <a:gd name="connsiteY27" fmla="*/ 106680 h 543877"/>
                  <a:gd name="connsiteX28" fmla="*/ 120968 w 479107"/>
                  <a:gd name="connsiteY28" fmla="*/ 171450 h 543877"/>
                  <a:gd name="connsiteX29" fmla="*/ 106680 w 479107"/>
                  <a:gd name="connsiteY29" fmla="*/ 268605 h 543877"/>
                  <a:gd name="connsiteX30" fmla="*/ 106680 w 479107"/>
                  <a:gd name="connsiteY30" fmla="*/ 277177 h 543877"/>
                  <a:gd name="connsiteX31" fmla="*/ 120968 w 479107"/>
                  <a:gd name="connsiteY31" fmla="*/ 374333 h 543877"/>
                  <a:gd name="connsiteX32" fmla="*/ 165735 w 479107"/>
                  <a:gd name="connsiteY32" fmla="*/ 439102 h 543877"/>
                  <a:gd name="connsiteX33" fmla="*/ 239078 w 479107"/>
                  <a:gd name="connsiteY33" fmla="*/ 461010 h 5438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479107" h="543877">
                    <a:moveTo>
                      <a:pt x="239078" y="543877"/>
                    </a:moveTo>
                    <a:cubicBezTo>
                      <a:pt x="203835" y="543877"/>
                      <a:pt x="170497" y="537210"/>
                      <a:pt x="141922" y="523875"/>
                    </a:cubicBezTo>
                    <a:cubicBezTo>
                      <a:pt x="112395" y="510540"/>
                      <a:pt x="87630" y="491490"/>
                      <a:pt x="65722" y="467677"/>
                    </a:cubicBezTo>
                    <a:cubicBezTo>
                      <a:pt x="44768" y="443865"/>
                      <a:pt x="28575" y="415290"/>
                      <a:pt x="17145" y="382905"/>
                    </a:cubicBezTo>
                    <a:cubicBezTo>
                      <a:pt x="5715" y="350520"/>
                      <a:pt x="0" y="314325"/>
                      <a:pt x="0" y="276225"/>
                    </a:cubicBezTo>
                    <a:lnTo>
                      <a:pt x="0" y="268605"/>
                    </a:lnTo>
                    <a:cubicBezTo>
                      <a:pt x="0" y="229552"/>
                      <a:pt x="5715" y="194310"/>
                      <a:pt x="17145" y="161925"/>
                    </a:cubicBezTo>
                    <a:cubicBezTo>
                      <a:pt x="28575" y="129540"/>
                      <a:pt x="44768" y="100965"/>
                      <a:pt x="65722" y="76200"/>
                    </a:cubicBezTo>
                    <a:cubicBezTo>
                      <a:pt x="86678" y="52388"/>
                      <a:pt x="112395" y="33338"/>
                      <a:pt x="140970" y="20002"/>
                    </a:cubicBezTo>
                    <a:cubicBezTo>
                      <a:pt x="170497" y="6667"/>
                      <a:pt x="202882" y="0"/>
                      <a:pt x="238125" y="0"/>
                    </a:cubicBezTo>
                    <a:cubicBezTo>
                      <a:pt x="274320" y="0"/>
                      <a:pt x="306705" y="6667"/>
                      <a:pt x="336232" y="20002"/>
                    </a:cubicBezTo>
                    <a:cubicBezTo>
                      <a:pt x="365760" y="33338"/>
                      <a:pt x="391478" y="52388"/>
                      <a:pt x="412432" y="76200"/>
                    </a:cubicBezTo>
                    <a:cubicBezTo>
                      <a:pt x="433388" y="100013"/>
                      <a:pt x="450532" y="128588"/>
                      <a:pt x="461963" y="161925"/>
                    </a:cubicBezTo>
                    <a:cubicBezTo>
                      <a:pt x="473393" y="194310"/>
                      <a:pt x="479107" y="230505"/>
                      <a:pt x="479107" y="268605"/>
                    </a:cubicBezTo>
                    <a:lnTo>
                      <a:pt x="479107" y="276225"/>
                    </a:lnTo>
                    <a:cubicBezTo>
                      <a:pt x="479107" y="315277"/>
                      <a:pt x="473393" y="350520"/>
                      <a:pt x="461963" y="382905"/>
                    </a:cubicBezTo>
                    <a:cubicBezTo>
                      <a:pt x="450532" y="415290"/>
                      <a:pt x="434340" y="443865"/>
                      <a:pt x="412432" y="467677"/>
                    </a:cubicBezTo>
                    <a:cubicBezTo>
                      <a:pt x="391478" y="491490"/>
                      <a:pt x="365760" y="510540"/>
                      <a:pt x="336232" y="523875"/>
                    </a:cubicBezTo>
                    <a:cubicBezTo>
                      <a:pt x="307657" y="537210"/>
                      <a:pt x="275272" y="543877"/>
                      <a:pt x="239078" y="543877"/>
                    </a:cubicBezTo>
                    <a:close/>
                    <a:moveTo>
                      <a:pt x="239078" y="461010"/>
                    </a:moveTo>
                    <a:cubicBezTo>
                      <a:pt x="269557" y="461010"/>
                      <a:pt x="294322" y="453390"/>
                      <a:pt x="314325" y="438150"/>
                    </a:cubicBezTo>
                    <a:cubicBezTo>
                      <a:pt x="334328" y="422910"/>
                      <a:pt x="349568" y="401002"/>
                      <a:pt x="359093" y="373380"/>
                    </a:cubicBezTo>
                    <a:cubicBezTo>
                      <a:pt x="369570" y="345758"/>
                      <a:pt x="374332" y="313372"/>
                      <a:pt x="374332" y="276225"/>
                    </a:cubicBezTo>
                    <a:lnTo>
                      <a:pt x="374332" y="267652"/>
                    </a:lnTo>
                    <a:cubicBezTo>
                      <a:pt x="374332" y="231458"/>
                      <a:pt x="369570" y="199072"/>
                      <a:pt x="359093" y="171450"/>
                    </a:cubicBezTo>
                    <a:cubicBezTo>
                      <a:pt x="348615" y="143827"/>
                      <a:pt x="333375" y="121920"/>
                      <a:pt x="313372" y="106680"/>
                    </a:cubicBezTo>
                    <a:cubicBezTo>
                      <a:pt x="293370" y="91440"/>
                      <a:pt x="268605" y="83820"/>
                      <a:pt x="239078" y="83820"/>
                    </a:cubicBezTo>
                    <a:cubicBezTo>
                      <a:pt x="209550" y="83820"/>
                      <a:pt x="184785" y="91440"/>
                      <a:pt x="164782" y="106680"/>
                    </a:cubicBezTo>
                    <a:cubicBezTo>
                      <a:pt x="144780" y="121920"/>
                      <a:pt x="130493" y="143827"/>
                      <a:pt x="120968" y="171450"/>
                    </a:cubicBezTo>
                    <a:cubicBezTo>
                      <a:pt x="111443" y="199072"/>
                      <a:pt x="106680" y="231458"/>
                      <a:pt x="106680" y="268605"/>
                    </a:cubicBezTo>
                    <a:lnTo>
                      <a:pt x="106680" y="277177"/>
                    </a:lnTo>
                    <a:cubicBezTo>
                      <a:pt x="106680" y="314325"/>
                      <a:pt x="111443" y="346710"/>
                      <a:pt x="120968" y="374333"/>
                    </a:cubicBezTo>
                    <a:cubicBezTo>
                      <a:pt x="130493" y="401955"/>
                      <a:pt x="145732" y="423863"/>
                      <a:pt x="165735" y="439102"/>
                    </a:cubicBezTo>
                    <a:cubicBezTo>
                      <a:pt x="184785" y="453390"/>
                      <a:pt x="209550" y="461010"/>
                      <a:pt x="239078" y="461010"/>
                    </a:cubicBezTo>
                    <a:close/>
                  </a:path>
                </a:pathLst>
              </a:custGeom>
              <a:solidFill>
                <a:srgbClr val="58586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38" name="Freeform: Shape 237">
                <a:extLst>
                  <a:ext uri="{FF2B5EF4-FFF2-40B4-BE49-F238E27FC236}">
                    <a16:creationId xmlns:a16="http://schemas.microsoft.com/office/drawing/2014/main" xmlns="" id="{8578F0AD-4912-75AE-9EF4-20879E3EE212}"/>
                  </a:ext>
                </a:extLst>
              </p:cNvPr>
              <p:cNvSpPr/>
              <p:nvPr/>
            </p:nvSpPr>
            <p:spPr>
              <a:xfrm>
                <a:off x="5223509" y="1658302"/>
                <a:ext cx="421957" cy="529589"/>
              </a:xfrm>
              <a:custGeom>
                <a:avLst/>
                <a:gdLst>
                  <a:gd name="connsiteX0" fmla="*/ 0 w 421957"/>
                  <a:gd name="connsiteY0" fmla="*/ 528638 h 529589"/>
                  <a:gd name="connsiteX1" fmla="*/ 0 w 421957"/>
                  <a:gd name="connsiteY1" fmla="*/ 464820 h 529589"/>
                  <a:gd name="connsiteX2" fmla="*/ 56197 w 421957"/>
                  <a:gd name="connsiteY2" fmla="*/ 454342 h 529589"/>
                  <a:gd name="connsiteX3" fmla="*/ 56197 w 421957"/>
                  <a:gd name="connsiteY3" fmla="*/ 74295 h 529589"/>
                  <a:gd name="connsiteX4" fmla="*/ 0 w 421957"/>
                  <a:gd name="connsiteY4" fmla="*/ 63817 h 529589"/>
                  <a:gd name="connsiteX5" fmla="*/ 0 w 421957"/>
                  <a:gd name="connsiteY5" fmla="*/ 0 h 529589"/>
                  <a:gd name="connsiteX6" fmla="*/ 421958 w 421957"/>
                  <a:gd name="connsiteY6" fmla="*/ 0 h 529589"/>
                  <a:gd name="connsiteX7" fmla="*/ 421958 w 421957"/>
                  <a:gd name="connsiteY7" fmla="*/ 144780 h 529589"/>
                  <a:gd name="connsiteX8" fmla="*/ 340042 w 421957"/>
                  <a:gd name="connsiteY8" fmla="*/ 144780 h 529589"/>
                  <a:gd name="connsiteX9" fmla="*/ 335280 w 421957"/>
                  <a:gd name="connsiteY9" fmla="*/ 81915 h 529589"/>
                  <a:gd name="connsiteX10" fmla="*/ 162878 w 421957"/>
                  <a:gd name="connsiteY10" fmla="*/ 81915 h 529589"/>
                  <a:gd name="connsiteX11" fmla="*/ 162878 w 421957"/>
                  <a:gd name="connsiteY11" fmla="*/ 227647 h 529589"/>
                  <a:gd name="connsiteX12" fmla="*/ 348615 w 421957"/>
                  <a:gd name="connsiteY12" fmla="*/ 227647 h 529589"/>
                  <a:gd name="connsiteX13" fmla="*/ 348615 w 421957"/>
                  <a:gd name="connsiteY13" fmla="*/ 309563 h 529589"/>
                  <a:gd name="connsiteX14" fmla="*/ 162878 w 421957"/>
                  <a:gd name="connsiteY14" fmla="*/ 309563 h 529589"/>
                  <a:gd name="connsiteX15" fmla="*/ 162878 w 421957"/>
                  <a:gd name="connsiteY15" fmla="*/ 455295 h 529589"/>
                  <a:gd name="connsiteX16" fmla="*/ 220028 w 421957"/>
                  <a:gd name="connsiteY16" fmla="*/ 465772 h 529589"/>
                  <a:gd name="connsiteX17" fmla="*/ 220028 w 421957"/>
                  <a:gd name="connsiteY17" fmla="*/ 529590 h 529589"/>
                  <a:gd name="connsiteX18" fmla="*/ 0 w 421957"/>
                  <a:gd name="connsiteY18" fmla="*/ 529590 h 5295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421957" h="529589">
                    <a:moveTo>
                      <a:pt x="0" y="528638"/>
                    </a:moveTo>
                    <a:lnTo>
                      <a:pt x="0" y="464820"/>
                    </a:lnTo>
                    <a:lnTo>
                      <a:pt x="56197" y="454342"/>
                    </a:lnTo>
                    <a:lnTo>
                      <a:pt x="56197" y="74295"/>
                    </a:lnTo>
                    <a:lnTo>
                      <a:pt x="0" y="63817"/>
                    </a:lnTo>
                    <a:lnTo>
                      <a:pt x="0" y="0"/>
                    </a:lnTo>
                    <a:lnTo>
                      <a:pt x="421958" y="0"/>
                    </a:lnTo>
                    <a:lnTo>
                      <a:pt x="421958" y="144780"/>
                    </a:lnTo>
                    <a:lnTo>
                      <a:pt x="340042" y="144780"/>
                    </a:lnTo>
                    <a:lnTo>
                      <a:pt x="335280" y="81915"/>
                    </a:lnTo>
                    <a:lnTo>
                      <a:pt x="162878" y="81915"/>
                    </a:lnTo>
                    <a:lnTo>
                      <a:pt x="162878" y="227647"/>
                    </a:lnTo>
                    <a:lnTo>
                      <a:pt x="348615" y="227647"/>
                    </a:lnTo>
                    <a:lnTo>
                      <a:pt x="348615" y="309563"/>
                    </a:lnTo>
                    <a:lnTo>
                      <a:pt x="162878" y="309563"/>
                    </a:lnTo>
                    <a:lnTo>
                      <a:pt x="162878" y="455295"/>
                    </a:lnTo>
                    <a:lnTo>
                      <a:pt x="220028" y="465772"/>
                    </a:lnTo>
                    <a:lnTo>
                      <a:pt x="220028" y="529590"/>
                    </a:lnTo>
                    <a:lnTo>
                      <a:pt x="0" y="529590"/>
                    </a:lnTo>
                    <a:close/>
                  </a:path>
                </a:pathLst>
              </a:custGeom>
              <a:solidFill>
                <a:srgbClr val="58586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39" name="Freeform: Shape 238">
                <a:extLst>
                  <a:ext uri="{FF2B5EF4-FFF2-40B4-BE49-F238E27FC236}">
                    <a16:creationId xmlns:a16="http://schemas.microsoft.com/office/drawing/2014/main" xmlns="" id="{D8F74CB1-8A07-FCF2-E29D-800D37A7B52E}"/>
                  </a:ext>
                </a:extLst>
              </p:cNvPr>
              <p:cNvSpPr/>
              <p:nvPr/>
            </p:nvSpPr>
            <p:spPr>
              <a:xfrm>
                <a:off x="5860732" y="1658302"/>
                <a:ext cx="535305" cy="536257"/>
              </a:xfrm>
              <a:custGeom>
                <a:avLst/>
                <a:gdLst>
                  <a:gd name="connsiteX0" fmla="*/ 267653 w 535305"/>
                  <a:gd name="connsiteY0" fmla="*/ 536257 h 536257"/>
                  <a:gd name="connsiteX1" fmla="*/ 157163 w 535305"/>
                  <a:gd name="connsiteY1" fmla="*/ 514350 h 536257"/>
                  <a:gd name="connsiteX2" fmla="*/ 82868 w 535305"/>
                  <a:gd name="connsiteY2" fmla="*/ 451485 h 536257"/>
                  <a:gd name="connsiteX3" fmla="*/ 56198 w 535305"/>
                  <a:gd name="connsiteY3" fmla="*/ 350520 h 536257"/>
                  <a:gd name="connsiteX4" fmla="*/ 56198 w 535305"/>
                  <a:gd name="connsiteY4" fmla="*/ 74295 h 536257"/>
                  <a:gd name="connsiteX5" fmla="*/ 0 w 535305"/>
                  <a:gd name="connsiteY5" fmla="*/ 63817 h 536257"/>
                  <a:gd name="connsiteX6" fmla="*/ 0 w 535305"/>
                  <a:gd name="connsiteY6" fmla="*/ 0 h 536257"/>
                  <a:gd name="connsiteX7" fmla="*/ 219075 w 535305"/>
                  <a:gd name="connsiteY7" fmla="*/ 0 h 536257"/>
                  <a:gd name="connsiteX8" fmla="*/ 219075 w 535305"/>
                  <a:gd name="connsiteY8" fmla="*/ 63817 h 536257"/>
                  <a:gd name="connsiteX9" fmla="*/ 161925 w 535305"/>
                  <a:gd name="connsiteY9" fmla="*/ 74295 h 536257"/>
                  <a:gd name="connsiteX10" fmla="*/ 161925 w 535305"/>
                  <a:gd name="connsiteY10" fmla="*/ 350520 h 536257"/>
                  <a:gd name="connsiteX11" fmla="*/ 174307 w 535305"/>
                  <a:gd name="connsiteY11" fmla="*/ 408622 h 536257"/>
                  <a:gd name="connsiteX12" fmla="*/ 210503 w 535305"/>
                  <a:gd name="connsiteY12" fmla="*/ 442913 h 536257"/>
                  <a:gd name="connsiteX13" fmla="*/ 266700 w 535305"/>
                  <a:gd name="connsiteY13" fmla="*/ 454342 h 536257"/>
                  <a:gd name="connsiteX14" fmla="*/ 323850 w 535305"/>
                  <a:gd name="connsiteY14" fmla="*/ 442913 h 536257"/>
                  <a:gd name="connsiteX15" fmla="*/ 360045 w 535305"/>
                  <a:gd name="connsiteY15" fmla="*/ 408622 h 536257"/>
                  <a:gd name="connsiteX16" fmla="*/ 372428 w 535305"/>
                  <a:gd name="connsiteY16" fmla="*/ 350520 h 536257"/>
                  <a:gd name="connsiteX17" fmla="*/ 372428 w 535305"/>
                  <a:gd name="connsiteY17" fmla="*/ 74295 h 536257"/>
                  <a:gd name="connsiteX18" fmla="*/ 316230 w 535305"/>
                  <a:gd name="connsiteY18" fmla="*/ 63817 h 536257"/>
                  <a:gd name="connsiteX19" fmla="*/ 316230 w 535305"/>
                  <a:gd name="connsiteY19" fmla="*/ 0 h 536257"/>
                  <a:gd name="connsiteX20" fmla="*/ 535305 w 535305"/>
                  <a:gd name="connsiteY20" fmla="*/ 0 h 536257"/>
                  <a:gd name="connsiteX21" fmla="*/ 535305 w 535305"/>
                  <a:gd name="connsiteY21" fmla="*/ 63817 h 536257"/>
                  <a:gd name="connsiteX22" fmla="*/ 478155 w 535305"/>
                  <a:gd name="connsiteY22" fmla="*/ 74295 h 536257"/>
                  <a:gd name="connsiteX23" fmla="*/ 478155 w 535305"/>
                  <a:gd name="connsiteY23" fmla="*/ 350520 h 536257"/>
                  <a:gd name="connsiteX24" fmla="*/ 451485 w 535305"/>
                  <a:gd name="connsiteY24" fmla="*/ 451485 h 536257"/>
                  <a:gd name="connsiteX25" fmla="*/ 377190 w 535305"/>
                  <a:gd name="connsiteY25" fmla="*/ 514350 h 536257"/>
                  <a:gd name="connsiteX26" fmla="*/ 267653 w 535305"/>
                  <a:gd name="connsiteY26" fmla="*/ 536257 h 5362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535305" h="536257">
                    <a:moveTo>
                      <a:pt x="267653" y="536257"/>
                    </a:moveTo>
                    <a:cubicBezTo>
                      <a:pt x="225743" y="536257"/>
                      <a:pt x="188595" y="528638"/>
                      <a:pt x="157163" y="514350"/>
                    </a:cubicBezTo>
                    <a:cubicBezTo>
                      <a:pt x="125730" y="500063"/>
                      <a:pt x="100013" y="479107"/>
                      <a:pt x="82868" y="451485"/>
                    </a:cubicBezTo>
                    <a:cubicBezTo>
                      <a:pt x="64770" y="423863"/>
                      <a:pt x="56198" y="390525"/>
                      <a:pt x="56198" y="350520"/>
                    </a:cubicBezTo>
                    <a:lnTo>
                      <a:pt x="56198" y="74295"/>
                    </a:lnTo>
                    <a:lnTo>
                      <a:pt x="0" y="63817"/>
                    </a:lnTo>
                    <a:lnTo>
                      <a:pt x="0" y="0"/>
                    </a:lnTo>
                    <a:lnTo>
                      <a:pt x="219075" y="0"/>
                    </a:lnTo>
                    <a:lnTo>
                      <a:pt x="219075" y="63817"/>
                    </a:lnTo>
                    <a:lnTo>
                      <a:pt x="161925" y="74295"/>
                    </a:lnTo>
                    <a:lnTo>
                      <a:pt x="161925" y="350520"/>
                    </a:lnTo>
                    <a:cubicBezTo>
                      <a:pt x="161925" y="373380"/>
                      <a:pt x="165735" y="393382"/>
                      <a:pt x="174307" y="408622"/>
                    </a:cubicBezTo>
                    <a:cubicBezTo>
                      <a:pt x="182880" y="423863"/>
                      <a:pt x="195263" y="435292"/>
                      <a:pt x="210503" y="442913"/>
                    </a:cubicBezTo>
                    <a:cubicBezTo>
                      <a:pt x="226695" y="450532"/>
                      <a:pt x="244793" y="454342"/>
                      <a:pt x="266700" y="454342"/>
                    </a:cubicBezTo>
                    <a:cubicBezTo>
                      <a:pt x="288607" y="454342"/>
                      <a:pt x="307657" y="450532"/>
                      <a:pt x="323850" y="442913"/>
                    </a:cubicBezTo>
                    <a:cubicBezTo>
                      <a:pt x="340043" y="435292"/>
                      <a:pt x="351473" y="423863"/>
                      <a:pt x="360045" y="408622"/>
                    </a:cubicBezTo>
                    <a:cubicBezTo>
                      <a:pt x="368618" y="393382"/>
                      <a:pt x="372428" y="373380"/>
                      <a:pt x="372428" y="350520"/>
                    </a:cubicBezTo>
                    <a:lnTo>
                      <a:pt x="372428" y="74295"/>
                    </a:lnTo>
                    <a:lnTo>
                      <a:pt x="316230" y="63817"/>
                    </a:lnTo>
                    <a:lnTo>
                      <a:pt x="316230" y="0"/>
                    </a:lnTo>
                    <a:lnTo>
                      <a:pt x="535305" y="0"/>
                    </a:lnTo>
                    <a:lnTo>
                      <a:pt x="535305" y="63817"/>
                    </a:lnTo>
                    <a:lnTo>
                      <a:pt x="478155" y="74295"/>
                    </a:lnTo>
                    <a:lnTo>
                      <a:pt x="478155" y="350520"/>
                    </a:lnTo>
                    <a:cubicBezTo>
                      <a:pt x="478155" y="390525"/>
                      <a:pt x="469582" y="423863"/>
                      <a:pt x="451485" y="451485"/>
                    </a:cubicBezTo>
                    <a:cubicBezTo>
                      <a:pt x="433388" y="479107"/>
                      <a:pt x="408623" y="500063"/>
                      <a:pt x="377190" y="514350"/>
                    </a:cubicBezTo>
                    <a:cubicBezTo>
                      <a:pt x="346710" y="528638"/>
                      <a:pt x="309563" y="536257"/>
                      <a:pt x="267653" y="536257"/>
                    </a:cubicBezTo>
                    <a:close/>
                  </a:path>
                </a:pathLst>
              </a:custGeom>
              <a:solidFill>
                <a:srgbClr val="58586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40" name="Freeform: Shape 239">
                <a:extLst>
                  <a:ext uri="{FF2B5EF4-FFF2-40B4-BE49-F238E27FC236}">
                    <a16:creationId xmlns:a16="http://schemas.microsoft.com/office/drawing/2014/main" xmlns="" id="{F36EE271-73CD-325D-6D2F-3A2656656945}"/>
                  </a:ext>
                </a:extLst>
              </p:cNvPr>
              <p:cNvSpPr/>
              <p:nvPr/>
            </p:nvSpPr>
            <p:spPr>
              <a:xfrm>
                <a:off x="6432232" y="1658302"/>
                <a:ext cx="548640" cy="529589"/>
              </a:xfrm>
              <a:custGeom>
                <a:avLst/>
                <a:gdLst>
                  <a:gd name="connsiteX0" fmla="*/ 0 w 548640"/>
                  <a:gd name="connsiteY0" fmla="*/ 528638 h 529589"/>
                  <a:gd name="connsiteX1" fmla="*/ 0 w 548640"/>
                  <a:gd name="connsiteY1" fmla="*/ 464820 h 529589"/>
                  <a:gd name="connsiteX2" fmla="*/ 56198 w 548640"/>
                  <a:gd name="connsiteY2" fmla="*/ 454342 h 529589"/>
                  <a:gd name="connsiteX3" fmla="*/ 56198 w 548640"/>
                  <a:gd name="connsiteY3" fmla="*/ 74295 h 529589"/>
                  <a:gd name="connsiteX4" fmla="*/ 0 w 548640"/>
                  <a:gd name="connsiteY4" fmla="*/ 63817 h 529589"/>
                  <a:gd name="connsiteX5" fmla="*/ 0 w 548640"/>
                  <a:gd name="connsiteY5" fmla="*/ 0 h 529589"/>
                  <a:gd name="connsiteX6" fmla="*/ 56198 w 548640"/>
                  <a:gd name="connsiteY6" fmla="*/ 0 h 529589"/>
                  <a:gd name="connsiteX7" fmla="*/ 163830 w 548640"/>
                  <a:gd name="connsiteY7" fmla="*/ 0 h 529589"/>
                  <a:gd name="connsiteX8" fmla="*/ 394335 w 548640"/>
                  <a:gd name="connsiteY8" fmla="*/ 367665 h 529589"/>
                  <a:gd name="connsiteX9" fmla="*/ 396240 w 548640"/>
                  <a:gd name="connsiteY9" fmla="*/ 367665 h 529589"/>
                  <a:gd name="connsiteX10" fmla="*/ 396240 w 548640"/>
                  <a:gd name="connsiteY10" fmla="*/ 75247 h 529589"/>
                  <a:gd name="connsiteX11" fmla="*/ 328613 w 548640"/>
                  <a:gd name="connsiteY11" fmla="*/ 64770 h 529589"/>
                  <a:gd name="connsiteX12" fmla="*/ 328613 w 548640"/>
                  <a:gd name="connsiteY12" fmla="*/ 952 h 529589"/>
                  <a:gd name="connsiteX13" fmla="*/ 491490 w 548640"/>
                  <a:gd name="connsiteY13" fmla="*/ 952 h 529589"/>
                  <a:gd name="connsiteX14" fmla="*/ 548640 w 548640"/>
                  <a:gd name="connsiteY14" fmla="*/ 952 h 529589"/>
                  <a:gd name="connsiteX15" fmla="*/ 548640 w 548640"/>
                  <a:gd name="connsiteY15" fmla="*/ 64770 h 529589"/>
                  <a:gd name="connsiteX16" fmla="*/ 491490 w 548640"/>
                  <a:gd name="connsiteY16" fmla="*/ 75247 h 529589"/>
                  <a:gd name="connsiteX17" fmla="*/ 491490 w 548640"/>
                  <a:gd name="connsiteY17" fmla="*/ 529590 h 529589"/>
                  <a:gd name="connsiteX18" fmla="*/ 388620 w 548640"/>
                  <a:gd name="connsiteY18" fmla="*/ 529590 h 529589"/>
                  <a:gd name="connsiteX19" fmla="*/ 152400 w 548640"/>
                  <a:gd name="connsiteY19" fmla="*/ 165735 h 529589"/>
                  <a:gd name="connsiteX20" fmla="*/ 150495 w 548640"/>
                  <a:gd name="connsiteY20" fmla="*/ 165735 h 529589"/>
                  <a:gd name="connsiteX21" fmla="*/ 150495 w 548640"/>
                  <a:gd name="connsiteY21" fmla="*/ 454342 h 529589"/>
                  <a:gd name="connsiteX22" fmla="*/ 218123 w 548640"/>
                  <a:gd name="connsiteY22" fmla="*/ 464820 h 529589"/>
                  <a:gd name="connsiteX23" fmla="*/ 218123 w 548640"/>
                  <a:gd name="connsiteY23" fmla="*/ 528638 h 529589"/>
                  <a:gd name="connsiteX24" fmla="*/ 0 w 548640"/>
                  <a:gd name="connsiteY24" fmla="*/ 528638 h 5295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548640" h="529589">
                    <a:moveTo>
                      <a:pt x="0" y="528638"/>
                    </a:moveTo>
                    <a:lnTo>
                      <a:pt x="0" y="464820"/>
                    </a:lnTo>
                    <a:lnTo>
                      <a:pt x="56198" y="454342"/>
                    </a:lnTo>
                    <a:lnTo>
                      <a:pt x="56198" y="74295"/>
                    </a:lnTo>
                    <a:lnTo>
                      <a:pt x="0" y="63817"/>
                    </a:lnTo>
                    <a:lnTo>
                      <a:pt x="0" y="0"/>
                    </a:lnTo>
                    <a:lnTo>
                      <a:pt x="56198" y="0"/>
                    </a:lnTo>
                    <a:lnTo>
                      <a:pt x="163830" y="0"/>
                    </a:lnTo>
                    <a:lnTo>
                      <a:pt x="394335" y="367665"/>
                    </a:lnTo>
                    <a:lnTo>
                      <a:pt x="396240" y="367665"/>
                    </a:lnTo>
                    <a:lnTo>
                      <a:pt x="396240" y="75247"/>
                    </a:lnTo>
                    <a:lnTo>
                      <a:pt x="328613" y="64770"/>
                    </a:lnTo>
                    <a:lnTo>
                      <a:pt x="328613" y="952"/>
                    </a:lnTo>
                    <a:lnTo>
                      <a:pt x="491490" y="952"/>
                    </a:lnTo>
                    <a:lnTo>
                      <a:pt x="548640" y="952"/>
                    </a:lnTo>
                    <a:lnTo>
                      <a:pt x="548640" y="64770"/>
                    </a:lnTo>
                    <a:lnTo>
                      <a:pt x="491490" y="75247"/>
                    </a:lnTo>
                    <a:lnTo>
                      <a:pt x="491490" y="529590"/>
                    </a:lnTo>
                    <a:lnTo>
                      <a:pt x="388620" y="529590"/>
                    </a:lnTo>
                    <a:lnTo>
                      <a:pt x="152400" y="165735"/>
                    </a:lnTo>
                    <a:lnTo>
                      <a:pt x="150495" y="165735"/>
                    </a:lnTo>
                    <a:lnTo>
                      <a:pt x="150495" y="454342"/>
                    </a:lnTo>
                    <a:lnTo>
                      <a:pt x="218123" y="464820"/>
                    </a:lnTo>
                    <a:lnTo>
                      <a:pt x="218123" y="528638"/>
                    </a:lnTo>
                    <a:lnTo>
                      <a:pt x="0" y="528638"/>
                    </a:lnTo>
                    <a:close/>
                  </a:path>
                </a:pathLst>
              </a:custGeom>
              <a:solidFill>
                <a:srgbClr val="58586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41" name="Freeform: Shape 240">
                <a:extLst>
                  <a:ext uri="{FF2B5EF4-FFF2-40B4-BE49-F238E27FC236}">
                    <a16:creationId xmlns:a16="http://schemas.microsoft.com/office/drawing/2014/main" xmlns="" id="{8DE98035-240F-D4CD-03AD-AE7299EC3D80}"/>
                  </a:ext>
                </a:extLst>
              </p:cNvPr>
              <p:cNvSpPr/>
              <p:nvPr/>
            </p:nvSpPr>
            <p:spPr>
              <a:xfrm>
                <a:off x="7015162" y="1658302"/>
                <a:ext cx="219075" cy="528637"/>
              </a:xfrm>
              <a:custGeom>
                <a:avLst/>
                <a:gdLst>
                  <a:gd name="connsiteX0" fmla="*/ 0 w 219075"/>
                  <a:gd name="connsiteY0" fmla="*/ 528638 h 528637"/>
                  <a:gd name="connsiteX1" fmla="*/ 0 w 219075"/>
                  <a:gd name="connsiteY1" fmla="*/ 464820 h 528637"/>
                  <a:gd name="connsiteX2" fmla="*/ 56198 w 219075"/>
                  <a:gd name="connsiteY2" fmla="*/ 454342 h 528637"/>
                  <a:gd name="connsiteX3" fmla="*/ 56198 w 219075"/>
                  <a:gd name="connsiteY3" fmla="*/ 74295 h 528637"/>
                  <a:gd name="connsiteX4" fmla="*/ 0 w 219075"/>
                  <a:gd name="connsiteY4" fmla="*/ 63817 h 528637"/>
                  <a:gd name="connsiteX5" fmla="*/ 0 w 219075"/>
                  <a:gd name="connsiteY5" fmla="*/ 0 h 528637"/>
                  <a:gd name="connsiteX6" fmla="*/ 219075 w 219075"/>
                  <a:gd name="connsiteY6" fmla="*/ 0 h 528637"/>
                  <a:gd name="connsiteX7" fmla="*/ 219075 w 219075"/>
                  <a:gd name="connsiteY7" fmla="*/ 63817 h 528637"/>
                  <a:gd name="connsiteX8" fmla="*/ 162877 w 219075"/>
                  <a:gd name="connsiteY8" fmla="*/ 74295 h 528637"/>
                  <a:gd name="connsiteX9" fmla="*/ 162877 w 219075"/>
                  <a:gd name="connsiteY9" fmla="*/ 454342 h 528637"/>
                  <a:gd name="connsiteX10" fmla="*/ 219075 w 219075"/>
                  <a:gd name="connsiteY10" fmla="*/ 464820 h 528637"/>
                  <a:gd name="connsiteX11" fmla="*/ 219075 w 219075"/>
                  <a:gd name="connsiteY11" fmla="*/ 528638 h 528637"/>
                  <a:gd name="connsiteX12" fmla="*/ 0 w 219075"/>
                  <a:gd name="connsiteY12" fmla="*/ 528638 h 5286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19075" h="528637">
                    <a:moveTo>
                      <a:pt x="0" y="528638"/>
                    </a:moveTo>
                    <a:lnTo>
                      <a:pt x="0" y="464820"/>
                    </a:lnTo>
                    <a:lnTo>
                      <a:pt x="56198" y="454342"/>
                    </a:lnTo>
                    <a:lnTo>
                      <a:pt x="56198" y="74295"/>
                    </a:lnTo>
                    <a:lnTo>
                      <a:pt x="0" y="63817"/>
                    </a:lnTo>
                    <a:lnTo>
                      <a:pt x="0" y="0"/>
                    </a:lnTo>
                    <a:lnTo>
                      <a:pt x="219075" y="0"/>
                    </a:lnTo>
                    <a:lnTo>
                      <a:pt x="219075" y="63817"/>
                    </a:lnTo>
                    <a:lnTo>
                      <a:pt x="162877" y="74295"/>
                    </a:lnTo>
                    <a:lnTo>
                      <a:pt x="162877" y="454342"/>
                    </a:lnTo>
                    <a:lnTo>
                      <a:pt x="219075" y="464820"/>
                    </a:lnTo>
                    <a:lnTo>
                      <a:pt x="219075" y="528638"/>
                    </a:lnTo>
                    <a:lnTo>
                      <a:pt x="0" y="528638"/>
                    </a:lnTo>
                    <a:close/>
                  </a:path>
                </a:pathLst>
              </a:custGeom>
              <a:solidFill>
                <a:srgbClr val="58586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42" name="Freeform: Shape 241">
                <a:extLst>
                  <a:ext uri="{FF2B5EF4-FFF2-40B4-BE49-F238E27FC236}">
                    <a16:creationId xmlns:a16="http://schemas.microsoft.com/office/drawing/2014/main" xmlns="" id="{6D4E2F10-C7A1-8A20-4317-36D9C04704ED}"/>
                  </a:ext>
                </a:extLst>
              </p:cNvPr>
              <p:cNvSpPr/>
              <p:nvPr/>
            </p:nvSpPr>
            <p:spPr>
              <a:xfrm>
                <a:off x="7266622" y="1657349"/>
                <a:ext cx="534352" cy="529590"/>
              </a:xfrm>
              <a:custGeom>
                <a:avLst/>
                <a:gdLst>
                  <a:gd name="connsiteX0" fmla="*/ 218122 w 534352"/>
                  <a:gd name="connsiteY0" fmla="*/ 529590 h 529590"/>
                  <a:gd name="connsiteX1" fmla="*/ 47625 w 534352"/>
                  <a:gd name="connsiteY1" fmla="*/ 69533 h 529590"/>
                  <a:gd name="connsiteX2" fmla="*/ 0 w 534352"/>
                  <a:gd name="connsiteY2" fmla="*/ 63817 h 529590"/>
                  <a:gd name="connsiteX3" fmla="*/ 0 w 534352"/>
                  <a:gd name="connsiteY3" fmla="*/ 0 h 529590"/>
                  <a:gd name="connsiteX4" fmla="*/ 210502 w 534352"/>
                  <a:gd name="connsiteY4" fmla="*/ 0 h 529590"/>
                  <a:gd name="connsiteX5" fmla="*/ 210502 w 534352"/>
                  <a:gd name="connsiteY5" fmla="*/ 63817 h 529590"/>
                  <a:gd name="connsiteX6" fmla="*/ 162877 w 534352"/>
                  <a:gd name="connsiteY6" fmla="*/ 71438 h 529590"/>
                  <a:gd name="connsiteX7" fmla="*/ 266700 w 534352"/>
                  <a:gd name="connsiteY7" fmla="*/ 383858 h 529590"/>
                  <a:gd name="connsiteX8" fmla="*/ 274320 w 534352"/>
                  <a:gd name="connsiteY8" fmla="*/ 413385 h 529590"/>
                  <a:gd name="connsiteX9" fmla="*/ 276225 w 534352"/>
                  <a:gd name="connsiteY9" fmla="*/ 413385 h 529590"/>
                  <a:gd name="connsiteX10" fmla="*/ 283845 w 534352"/>
                  <a:gd name="connsiteY10" fmla="*/ 384810 h 529590"/>
                  <a:gd name="connsiteX11" fmla="*/ 387667 w 534352"/>
                  <a:gd name="connsiteY11" fmla="*/ 71438 h 529590"/>
                  <a:gd name="connsiteX12" fmla="*/ 332422 w 534352"/>
                  <a:gd name="connsiteY12" fmla="*/ 63817 h 529590"/>
                  <a:gd name="connsiteX13" fmla="*/ 332422 w 534352"/>
                  <a:gd name="connsiteY13" fmla="*/ 0 h 529590"/>
                  <a:gd name="connsiteX14" fmla="*/ 534352 w 534352"/>
                  <a:gd name="connsiteY14" fmla="*/ 0 h 529590"/>
                  <a:gd name="connsiteX15" fmla="*/ 534352 w 534352"/>
                  <a:gd name="connsiteY15" fmla="*/ 63817 h 529590"/>
                  <a:gd name="connsiteX16" fmla="*/ 486727 w 534352"/>
                  <a:gd name="connsiteY16" fmla="*/ 69533 h 529590"/>
                  <a:gd name="connsiteX17" fmla="*/ 326707 w 534352"/>
                  <a:gd name="connsiteY17" fmla="*/ 529590 h 529590"/>
                  <a:gd name="connsiteX18" fmla="*/ 218122 w 534352"/>
                  <a:gd name="connsiteY18" fmla="*/ 529590 h 5295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534352" h="529590">
                    <a:moveTo>
                      <a:pt x="218122" y="529590"/>
                    </a:moveTo>
                    <a:lnTo>
                      <a:pt x="47625" y="69533"/>
                    </a:lnTo>
                    <a:lnTo>
                      <a:pt x="0" y="63817"/>
                    </a:lnTo>
                    <a:lnTo>
                      <a:pt x="0" y="0"/>
                    </a:lnTo>
                    <a:lnTo>
                      <a:pt x="210502" y="0"/>
                    </a:lnTo>
                    <a:lnTo>
                      <a:pt x="210502" y="63817"/>
                    </a:lnTo>
                    <a:lnTo>
                      <a:pt x="162877" y="71438"/>
                    </a:lnTo>
                    <a:lnTo>
                      <a:pt x="266700" y="383858"/>
                    </a:lnTo>
                    <a:lnTo>
                      <a:pt x="274320" y="413385"/>
                    </a:lnTo>
                    <a:lnTo>
                      <a:pt x="276225" y="413385"/>
                    </a:lnTo>
                    <a:lnTo>
                      <a:pt x="283845" y="384810"/>
                    </a:lnTo>
                    <a:lnTo>
                      <a:pt x="387667" y="71438"/>
                    </a:lnTo>
                    <a:lnTo>
                      <a:pt x="332422" y="63817"/>
                    </a:lnTo>
                    <a:lnTo>
                      <a:pt x="332422" y="0"/>
                    </a:lnTo>
                    <a:lnTo>
                      <a:pt x="534352" y="0"/>
                    </a:lnTo>
                    <a:lnTo>
                      <a:pt x="534352" y="63817"/>
                    </a:lnTo>
                    <a:lnTo>
                      <a:pt x="486727" y="69533"/>
                    </a:lnTo>
                    <a:lnTo>
                      <a:pt x="326707" y="529590"/>
                    </a:lnTo>
                    <a:lnTo>
                      <a:pt x="218122" y="529590"/>
                    </a:lnTo>
                    <a:close/>
                  </a:path>
                </a:pathLst>
              </a:custGeom>
              <a:solidFill>
                <a:srgbClr val="58586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43" name="Freeform: Shape 242">
                <a:extLst>
                  <a:ext uri="{FF2B5EF4-FFF2-40B4-BE49-F238E27FC236}">
                    <a16:creationId xmlns:a16="http://schemas.microsoft.com/office/drawing/2014/main" xmlns="" id="{C69C16B3-3D67-E8C2-81A5-DBBFEBA9FB0C}"/>
                  </a:ext>
                </a:extLst>
              </p:cNvPr>
              <p:cNvSpPr/>
              <p:nvPr/>
            </p:nvSpPr>
            <p:spPr>
              <a:xfrm>
                <a:off x="7833360" y="1658302"/>
                <a:ext cx="420052" cy="530542"/>
              </a:xfrm>
              <a:custGeom>
                <a:avLst/>
                <a:gdLst>
                  <a:gd name="connsiteX0" fmla="*/ 0 w 420052"/>
                  <a:gd name="connsiteY0" fmla="*/ 528638 h 530542"/>
                  <a:gd name="connsiteX1" fmla="*/ 0 w 420052"/>
                  <a:gd name="connsiteY1" fmla="*/ 464820 h 530542"/>
                  <a:gd name="connsiteX2" fmla="*/ 56197 w 420052"/>
                  <a:gd name="connsiteY2" fmla="*/ 454342 h 530542"/>
                  <a:gd name="connsiteX3" fmla="*/ 56197 w 420052"/>
                  <a:gd name="connsiteY3" fmla="*/ 74295 h 530542"/>
                  <a:gd name="connsiteX4" fmla="*/ 0 w 420052"/>
                  <a:gd name="connsiteY4" fmla="*/ 63817 h 530542"/>
                  <a:gd name="connsiteX5" fmla="*/ 0 w 420052"/>
                  <a:gd name="connsiteY5" fmla="*/ 0 h 530542"/>
                  <a:gd name="connsiteX6" fmla="*/ 411480 w 420052"/>
                  <a:gd name="connsiteY6" fmla="*/ 0 h 530542"/>
                  <a:gd name="connsiteX7" fmla="*/ 411480 w 420052"/>
                  <a:gd name="connsiteY7" fmla="*/ 142875 h 530542"/>
                  <a:gd name="connsiteX8" fmla="*/ 329565 w 420052"/>
                  <a:gd name="connsiteY8" fmla="*/ 142875 h 530542"/>
                  <a:gd name="connsiteX9" fmla="*/ 324802 w 420052"/>
                  <a:gd name="connsiteY9" fmla="*/ 81915 h 530542"/>
                  <a:gd name="connsiteX10" fmla="*/ 162877 w 420052"/>
                  <a:gd name="connsiteY10" fmla="*/ 81915 h 530542"/>
                  <a:gd name="connsiteX11" fmla="*/ 162877 w 420052"/>
                  <a:gd name="connsiteY11" fmla="*/ 215265 h 530542"/>
                  <a:gd name="connsiteX12" fmla="*/ 341947 w 420052"/>
                  <a:gd name="connsiteY12" fmla="*/ 215265 h 530542"/>
                  <a:gd name="connsiteX13" fmla="*/ 341947 w 420052"/>
                  <a:gd name="connsiteY13" fmla="*/ 297180 h 530542"/>
                  <a:gd name="connsiteX14" fmla="*/ 162877 w 420052"/>
                  <a:gd name="connsiteY14" fmla="*/ 297180 h 530542"/>
                  <a:gd name="connsiteX15" fmla="*/ 162877 w 420052"/>
                  <a:gd name="connsiteY15" fmla="*/ 448627 h 530542"/>
                  <a:gd name="connsiteX16" fmla="*/ 334327 w 420052"/>
                  <a:gd name="connsiteY16" fmla="*/ 448627 h 530542"/>
                  <a:gd name="connsiteX17" fmla="*/ 339090 w 420052"/>
                  <a:gd name="connsiteY17" fmla="*/ 385763 h 530542"/>
                  <a:gd name="connsiteX18" fmla="*/ 420052 w 420052"/>
                  <a:gd name="connsiteY18" fmla="*/ 385763 h 530542"/>
                  <a:gd name="connsiteX19" fmla="*/ 420052 w 420052"/>
                  <a:gd name="connsiteY19" fmla="*/ 530543 h 530542"/>
                  <a:gd name="connsiteX20" fmla="*/ 0 w 420052"/>
                  <a:gd name="connsiteY20" fmla="*/ 530543 h 5305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420052" h="530542">
                    <a:moveTo>
                      <a:pt x="0" y="528638"/>
                    </a:moveTo>
                    <a:lnTo>
                      <a:pt x="0" y="464820"/>
                    </a:lnTo>
                    <a:lnTo>
                      <a:pt x="56197" y="454342"/>
                    </a:lnTo>
                    <a:lnTo>
                      <a:pt x="56197" y="74295"/>
                    </a:lnTo>
                    <a:lnTo>
                      <a:pt x="0" y="63817"/>
                    </a:lnTo>
                    <a:lnTo>
                      <a:pt x="0" y="0"/>
                    </a:lnTo>
                    <a:lnTo>
                      <a:pt x="411480" y="0"/>
                    </a:lnTo>
                    <a:lnTo>
                      <a:pt x="411480" y="142875"/>
                    </a:lnTo>
                    <a:lnTo>
                      <a:pt x="329565" y="142875"/>
                    </a:lnTo>
                    <a:lnTo>
                      <a:pt x="324802" y="81915"/>
                    </a:lnTo>
                    <a:lnTo>
                      <a:pt x="162877" y="81915"/>
                    </a:lnTo>
                    <a:lnTo>
                      <a:pt x="162877" y="215265"/>
                    </a:lnTo>
                    <a:lnTo>
                      <a:pt x="341947" y="215265"/>
                    </a:lnTo>
                    <a:lnTo>
                      <a:pt x="341947" y="297180"/>
                    </a:lnTo>
                    <a:lnTo>
                      <a:pt x="162877" y="297180"/>
                    </a:lnTo>
                    <a:lnTo>
                      <a:pt x="162877" y="448627"/>
                    </a:lnTo>
                    <a:lnTo>
                      <a:pt x="334327" y="448627"/>
                    </a:lnTo>
                    <a:lnTo>
                      <a:pt x="339090" y="385763"/>
                    </a:lnTo>
                    <a:lnTo>
                      <a:pt x="420052" y="385763"/>
                    </a:lnTo>
                    <a:lnTo>
                      <a:pt x="420052" y="530543"/>
                    </a:lnTo>
                    <a:lnTo>
                      <a:pt x="0" y="530543"/>
                    </a:lnTo>
                    <a:close/>
                  </a:path>
                </a:pathLst>
              </a:custGeom>
              <a:solidFill>
                <a:srgbClr val="58586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44" name="Freeform: Shape 243">
                <a:extLst>
                  <a:ext uri="{FF2B5EF4-FFF2-40B4-BE49-F238E27FC236}">
                    <a16:creationId xmlns:a16="http://schemas.microsoft.com/office/drawing/2014/main" xmlns="" id="{89C40C5D-A36B-430C-9498-E709A2821264}"/>
                  </a:ext>
                </a:extLst>
              </p:cNvPr>
              <p:cNvSpPr/>
              <p:nvPr/>
            </p:nvSpPr>
            <p:spPr>
              <a:xfrm>
                <a:off x="8309610" y="1658302"/>
                <a:ext cx="468629" cy="529589"/>
              </a:xfrm>
              <a:custGeom>
                <a:avLst/>
                <a:gdLst>
                  <a:gd name="connsiteX0" fmla="*/ 0 w 468629"/>
                  <a:gd name="connsiteY0" fmla="*/ 528638 h 529589"/>
                  <a:gd name="connsiteX1" fmla="*/ 0 w 468629"/>
                  <a:gd name="connsiteY1" fmla="*/ 464820 h 529589"/>
                  <a:gd name="connsiteX2" fmla="*/ 56197 w 468629"/>
                  <a:gd name="connsiteY2" fmla="*/ 454342 h 529589"/>
                  <a:gd name="connsiteX3" fmla="*/ 56197 w 468629"/>
                  <a:gd name="connsiteY3" fmla="*/ 74295 h 529589"/>
                  <a:gd name="connsiteX4" fmla="*/ 0 w 468629"/>
                  <a:gd name="connsiteY4" fmla="*/ 63817 h 529589"/>
                  <a:gd name="connsiteX5" fmla="*/ 0 w 468629"/>
                  <a:gd name="connsiteY5" fmla="*/ 0 h 529589"/>
                  <a:gd name="connsiteX6" fmla="*/ 251460 w 468629"/>
                  <a:gd name="connsiteY6" fmla="*/ 0 h 529589"/>
                  <a:gd name="connsiteX7" fmla="*/ 356235 w 468629"/>
                  <a:gd name="connsiteY7" fmla="*/ 19050 h 529589"/>
                  <a:gd name="connsiteX8" fmla="*/ 422910 w 468629"/>
                  <a:gd name="connsiteY8" fmla="*/ 73342 h 529589"/>
                  <a:gd name="connsiteX9" fmla="*/ 446722 w 468629"/>
                  <a:gd name="connsiteY9" fmla="*/ 158115 h 529589"/>
                  <a:gd name="connsiteX10" fmla="*/ 423863 w 468629"/>
                  <a:gd name="connsiteY10" fmla="*/ 240982 h 529589"/>
                  <a:gd name="connsiteX11" fmla="*/ 359092 w 468629"/>
                  <a:gd name="connsiteY11" fmla="*/ 299085 h 529589"/>
                  <a:gd name="connsiteX12" fmla="*/ 263842 w 468629"/>
                  <a:gd name="connsiteY12" fmla="*/ 320992 h 529589"/>
                  <a:gd name="connsiteX13" fmla="*/ 163830 w 468629"/>
                  <a:gd name="connsiteY13" fmla="*/ 320992 h 529589"/>
                  <a:gd name="connsiteX14" fmla="*/ 163830 w 468629"/>
                  <a:gd name="connsiteY14" fmla="*/ 455295 h 529589"/>
                  <a:gd name="connsiteX15" fmla="*/ 220980 w 468629"/>
                  <a:gd name="connsiteY15" fmla="*/ 465772 h 529589"/>
                  <a:gd name="connsiteX16" fmla="*/ 220980 w 468629"/>
                  <a:gd name="connsiteY16" fmla="*/ 529590 h 529589"/>
                  <a:gd name="connsiteX17" fmla="*/ 0 w 468629"/>
                  <a:gd name="connsiteY17" fmla="*/ 529590 h 529589"/>
                  <a:gd name="connsiteX18" fmla="*/ 162877 w 468629"/>
                  <a:gd name="connsiteY18" fmla="*/ 237172 h 529589"/>
                  <a:gd name="connsiteX19" fmla="*/ 249555 w 468629"/>
                  <a:gd name="connsiteY19" fmla="*/ 237172 h 529589"/>
                  <a:gd name="connsiteX20" fmla="*/ 318135 w 468629"/>
                  <a:gd name="connsiteY20" fmla="*/ 218122 h 529589"/>
                  <a:gd name="connsiteX21" fmla="*/ 340995 w 468629"/>
                  <a:gd name="connsiteY21" fmla="*/ 161925 h 529589"/>
                  <a:gd name="connsiteX22" fmla="*/ 318135 w 468629"/>
                  <a:gd name="connsiteY22" fmla="*/ 102870 h 529589"/>
                  <a:gd name="connsiteX23" fmla="*/ 251460 w 468629"/>
                  <a:gd name="connsiteY23" fmla="*/ 80963 h 529589"/>
                  <a:gd name="connsiteX24" fmla="*/ 162877 w 468629"/>
                  <a:gd name="connsiteY24" fmla="*/ 80963 h 529589"/>
                  <a:gd name="connsiteX25" fmla="*/ 162877 w 468629"/>
                  <a:gd name="connsiteY25" fmla="*/ 237172 h 529589"/>
                  <a:gd name="connsiteX26" fmla="*/ 340995 w 468629"/>
                  <a:gd name="connsiteY26" fmla="*/ 528638 h 529589"/>
                  <a:gd name="connsiteX27" fmla="*/ 251460 w 468629"/>
                  <a:gd name="connsiteY27" fmla="*/ 300038 h 529589"/>
                  <a:gd name="connsiteX28" fmla="*/ 346710 w 468629"/>
                  <a:gd name="connsiteY28" fmla="*/ 276225 h 529589"/>
                  <a:gd name="connsiteX29" fmla="*/ 423863 w 468629"/>
                  <a:gd name="connsiteY29" fmla="*/ 454342 h 529589"/>
                  <a:gd name="connsiteX30" fmla="*/ 468630 w 468629"/>
                  <a:gd name="connsiteY30" fmla="*/ 464820 h 529589"/>
                  <a:gd name="connsiteX31" fmla="*/ 468630 w 468629"/>
                  <a:gd name="connsiteY31" fmla="*/ 528638 h 529589"/>
                  <a:gd name="connsiteX32" fmla="*/ 340995 w 468629"/>
                  <a:gd name="connsiteY32" fmla="*/ 528638 h 5295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468629" h="529589">
                    <a:moveTo>
                      <a:pt x="0" y="528638"/>
                    </a:moveTo>
                    <a:lnTo>
                      <a:pt x="0" y="464820"/>
                    </a:lnTo>
                    <a:lnTo>
                      <a:pt x="56197" y="454342"/>
                    </a:lnTo>
                    <a:lnTo>
                      <a:pt x="56197" y="74295"/>
                    </a:lnTo>
                    <a:lnTo>
                      <a:pt x="0" y="63817"/>
                    </a:lnTo>
                    <a:lnTo>
                      <a:pt x="0" y="0"/>
                    </a:lnTo>
                    <a:lnTo>
                      <a:pt x="251460" y="0"/>
                    </a:lnTo>
                    <a:cubicBezTo>
                      <a:pt x="292417" y="0"/>
                      <a:pt x="326707" y="6667"/>
                      <a:pt x="356235" y="19050"/>
                    </a:cubicBezTo>
                    <a:cubicBezTo>
                      <a:pt x="385763" y="31432"/>
                      <a:pt x="407670" y="49530"/>
                      <a:pt x="422910" y="73342"/>
                    </a:cubicBezTo>
                    <a:cubicBezTo>
                      <a:pt x="438150" y="97155"/>
                      <a:pt x="446722" y="124777"/>
                      <a:pt x="446722" y="158115"/>
                    </a:cubicBezTo>
                    <a:cubicBezTo>
                      <a:pt x="446722" y="189547"/>
                      <a:pt x="439102" y="217170"/>
                      <a:pt x="423863" y="240982"/>
                    </a:cubicBezTo>
                    <a:cubicBezTo>
                      <a:pt x="408622" y="265747"/>
                      <a:pt x="386715" y="284797"/>
                      <a:pt x="359092" y="299085"/>
                    </a:cubicBezTo>
                    <a:cubicBezTo>
                      <a:pt x="331470" y="313372"/>
                      <a:pt x="299085" y="320040"/>
                      <a:pt x="263842" y="320992"/>
                    </a:cubicBezTo>
                    <a:lnTo>
                      <a:pt x="163830" y="320992"/>
                    </a:lnTo>
                    <a:lnTo>
                      <a:pt x="163830" y="455295"/>
                    </a:lnTo>
                    <a:lnTo>
                      <a:pt x="220980" y="465772"/>
                    </a:lnTo>
                    <a:lnTo>
                      <a:pt x="220980" y="529590"/>
                    </a:lnTo>
                    <a:lnTo>
                      <a:pt x="0" y="529590"/>
                    </a:lnTo>
                    <a:close/>
                    <a:moveTo>
                      <a:pt x="162877" y="237172"/>
                    </a:moveTo>
                    <a:lnTo>
                      <a:pt x="249555" y="237172"/>
                    </a:lnTo>
                    <a:cubicBezTo>
                      <a:pt x="280035" y="237172"/>
                      <a:pt x="302895" y="230505"/>
                      <a:pt x="318135" y="218122"/>
                    </a:cubicBezTo>
                    <a:cubicBezTo>
                      <a:pt x="333375" y="205740"/>
                      <a:pt x="340995" y="186690"/>
                      <a:pt x="340995" y="161925"/>
                    </a:cubicBezTo>
                    <a:cubicBezTo>
                      <a:pt x="340995" y="137160"/>
                      <a:pt x="333375" y="118110"/>
                      <a:pt x="318135" y="102870"/>
                    </a:cubicBezTo>
                    <a:cubicBezTo>
                      <a:pt x="302895" y="88582"/>
                      <a:pt x="280988" y="80963"/>
                      <a:pt x="251460" y="80963"/>
                    </a:cubicBezTo>
                    <a:lnTo>
                      <a:pt x="162877" y="80963"/>
                    </a:lnTo>
                    <a:lnTo>
                      <a:pt x="162877" y="237172"/>
                    </a:lnTo>
                    <a:close/>
                    <a:moveTo>
                      <a:pt x="340995" y="528638"/>
                    </a:moveTo>
                    <a:lnTo>
                      <a:pt x="251460" y="300038"/>
                    </a:lnTo>
                    <a:lnTo>
                      <a:pt x="346710" y="276225"/>
                    </a:lnTo>
                    <a:lnTo>
                      <a:pt x="423863" y="454342"/>
                    </a:lnTo>
                    <a:lnTo>
                      <a:pt x="468630" y="464820"/>
                    </a:lnTo>
                    <a:lnTo>
                      <a:pt x="468630" y="528638"/>
                    </a:lnTo>
                    <a:lnTo>
                      <a:pt x="340995" y="528638"/>
                    </a:lnTo>
                    <a:close/>
                  </a:path>
                </a:pathLst>
              </a:custGeom>
              <a:solidFill>
                <a:srgbClr val="58586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45" name="Freeform: Shape 244">
                <a:extLst>
                  <a:ext uri="{FF2B5EF4-FFF2-40B4-BE49-F238E27FC236}">
                    <a16:creationId xmlns:a16="http://schemas.microsoft.com/office/drawing/2014/main" xmlns="" id="{CDD906F0-AFE9-FD2E-2EAC-A5461B468F96}"/>
                  </a:ext>
                </a:extLst>
              </p:cNvPr>
              <p:cNvSpPr/>
              <p:nvPr/>
            </p:nvSpPr>
            <p:spPr>
              <a:xfrm>
                <a:off x="8836342" y="1650578"/>
                <a:ext cx="396239" cy="543980"/>
              </a:xfrm>
              <a:custGeom>
                <a:avLst/>
                <a:gdLst>
                  <a:gd name="connsiteX0" fmla="*/ 200977 w 396239"/>
                  <a:gd name="connsiteY0" fmla="*/ 543981 h 543980"/>
                  <a:gd name="connsiteX1" fmla="*/ 94297 w 396239"/>
                  <a:gd name="connsiteY1" fmla="*/ 530646 h 543980"/>
                  <a:gd name="connsiteX2" fmla="*/ 0 w 396239"/>
                  <a:gd name="connsiteY2" fmla="*/ 484926 h 543980"/>
                  <a:gd name="connsiteX3" fmla="*/ 0 w 396239"/>
                  <a:gd name="connsiteY3" fmla="*/ 357291 h 543980"/>
                  <a:gd name="connsiteX4" fmla="*/ 81915 w 396239"/>
                  <a:gd name="connsiteY4" fmla="*/ 357291 h 543980"/>
                  <a:gd name="connsiteX5" fmla="*/ 93345 w 396239"/>
                  <a:gd name="connsiteY5" fmla="*/ 432538 h 543980"/>
                  <a:gd name="connsiteX6" fmla="*/ 138113 w 396239"/>
                  <a:gd name="connsiteY6" fmla="*/ 455398 h 543980"/>
                  <a:gd name="connsiteX7" fmla="*/ 200977 w 396239"/>
                  <a:gd name="connsiteY7" fmla="*/ 463971 h 543980"/>
                  <a:gd name="connsiteX8" fmla="*/ 249555 w 396239"/>
                  <a:gd name="connsiteY8" fmla="*/ 456351 h 543980"/>
                  <a:gd name="connsiteX9" fmla="*/ 280035 w 396239"/>
                  <a:gd name="connsiteY9" fmla="*/ 433491 h 543980"/>
                  <a:gd name="connsiteX10" fmla="*/ 290513 w 396239"/>
                  <a:gd name="connsiteY10" fmla="*/ 399201 h 543980"/>
                  <a:gd name="connsiteX11" fmla="*/ 280988 w 396239"/>
                  <a:gd name="connsiteY11" fmla="*/ 365863 h 543980"/>
                  <a:gd name="connsiteX12" fmla="*/ 250507 w 396239"/>
                  <a:gd name="connsiteY12" fmla="*/ 339193 h 543980"/>
                  <a:gd name="connsiteX13" fmla="*/ 192405 w 396239"/>
                  <a:gd name="connsiteY13" fmla="*/ 315381 h 543980"/>
                  <a:gd name="connsiteX14" fmla="*/ 88582 w 396239"/>
                  <a:gd name="connsiteY14" fmla="*/ 274423 h 543980"/>
                  <a:gd name="connsiteX15" fmla="*/ 26670 w 396239"/>
                  <a:gd name="connsiteY15" fmla="*/ 222036 h 543980"/>
                  <a:gd name="connsiteX16" fmla="*/ 5715 w 396239"/>
                  <a:gd name="connsiteY16" fmla="*/ 147741 h 543980"/>
                  <a:gd name="connsiteX17" fmla="*/ 29527 w 396239"/>
                  <a:gd name="connsiteY17" fmla="*/ 71541 h 543980"/>
                  <a:gd name="connsiteX18" fmla="*/ 95250 w 396239"/>
                  <a:gd name="connsiteY18" fmla="*/ 20106 h 543980"/>
                  <a:gd name="connsiteX19" fmla="*/ 192405 w 396239"/>
                  <a:gd name="connsiteY19" fmla="*/ 103 h 543980"/>
                  <a:gd name="connsiteX20" fmla="*/ 300990 w 396239"/>
                  <a:gd name="connsiteY20" fmla="*/ 14391 h 543980"/>
                  <a:gd name="connsiteX21" fmla="*/ 381952 w 396239"/>
                  <a:gd name="connsiteY21" fmla="*/ 57253 h 543980"/>
                  <a:gd name="connsiteX22" fmla="*/ 381952 w 396239"/>
                  <a:gd name="connsiteY22" fmla="*/ 176316 h 543980"/>
                  <a:gd name="connsiteX23" fmla="*/ 301943 w 396239"/>
                  <a:gd name="connsiteY23" fmla="*/ 176316 h 543980"/>
                  <a:gd name="connsiteX24" fmla="*/ 287655 w 396239"/>
                  <a:gd name="connsiteY24" fmla="*/ 103926 h 543980"/>
                  <a:gd name="connsiteX25" fmla="*/ 250507 w 396239"/>
                  <a:gd name="connsiteY25" fmla="*/ 88686 h 543980"/>
                  <a:gd name="connsiteX26" fmla="*/ 197168 w 396239"/>
                  <a:gd name="connsiteY26" fmla="*/ 82018 h 543980"/>
                  <a:gd name="connsiteX27" fmla="*/ 152400 w 396239"/>
                  <a:gd name="connsiteY27" fmla="*/ 89638 h 543980"/>
                  <a:gd name="connsiteX28" fmla="*/ 121920 w 396239"/>
                  <a:gd name="connsiteY28" fmla="*/ 111546 h 543980"/>
                  <a:gd name="connsiteX29" fmla="*/ 110490 w 396239"/>
                  <a:gd name="connsiteY29" fmla="*/ 146788 h 543980"/>
                  <a:gd name="connsiteX30" fmla="*/ 120015 w 396239"/>
                  <a:gd name="connsiteY30" fmla="*/ 178221 h 543980"/>
                  <a:gd name="connsiteX31" fmla="*/ 153352 w 396239"/>
                  <a:gd name="connsiteY31" fmla="*/ 202986 h 543980"/>
                  <a:gd name="connsiteX32" fmla="*/ 217170 w 396239"/>
                  <a:gd name="connsiteY32" fmla="*/ 228703 h 543980"/>
                  <a:gd name="connsiteX33" fmla="*/ 350520 w 396239"/>
                  <a:gd name="connsiteY33" fmla="*/ 293473 h 543980"/>
                  <a:gd name="connsiteX34" fmla="*/ 396240 w 396239"/>
                  <a:gd name="connsiteY34" fmla="*/ 398248 h 543980"/>
                  <a:gd name="connsiteX35" fmla="*/ 371475 w 396239"/>
                  <a:gd name="connsiteY35" fmla="*/ 476353 h 543980"/>
                  <a:gd name="connsiteX36" fmla="*/ 302895 w 396239"/>
                  <a:gd name="connsiteY36" fmla="*/ 526836 h 543980"/>
                  <a:gd name="connsiteX37" fmla="*/ 200977 w 396239"/>
                  <a:gd name="connsiteY37" fmla="*/ 543981 h 5439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396239" h="543980">
                    <a:moveTo>
                      <a:pt x="200977" y="543981"/>
                    </a:moveTo>
                    <a:cubicBezTo>
                      <a:pt x="161925" y="543981"/>
                      <a:pt x="126682" y="539218"/>
                      <a:pt x="94297" y="530646"/>
                    </a:cubicBezTo>
                    <a:cubicBezTo>
                      <a:pt x="61913" y="522073"/>
                      <a:pt x="30480" y="506833"/>
                      <a:pt x="0" y="484926"/>
                    </a:cubicBezTo>
                    <a:lnTo>
                      <a:pt x="0" y="357291"/>
                    </a:lnTo>
                    <a:lnTo>
                      <a:pt x="81915" y="357291"/>
                    </a:lnTo>
                    <a:lnTo>
                      <a:pt x="93345" y="432538"/>
                    </a:lnTo>
                    <a:cubicBezTo>
                      <a:pt x="103822" y="442063"/>
                      <a:pt x="119063" y="449683"/>
                      <a:pt x="138113" y="455398"/>
                    </a:cubicBezTo>
                    <a:cubicBezTo>
                      <a:pt x="157163" y="461113"/>
                      <a:pt x="178118" y="463971"/>
                      <a:pt x="200977" y="463971"/>
                    </a:cubicBezTo>
                    <a:cubicBezTo>
                      <a:pt x="220027" y="463971"/>
                      <a:pt x="236220" y="461113"/>
                      <a:pt x="249555" y="456351"/>
                    </a:cubicBezTo>
                    <a:cubicBezTo>
                      <a:pt x="262890" y="450636"/>
                      <a:pt x="272415" y="443016"/>
                      <a:pt x="280035" y="433491"/>
                    </a:cubicBezTo>
                    <a:cubicBezTo>
                      <a:pt x="286702" y="423966"/>
                      <a:pt x="290513" y="412536"/>
                      <a:pt x="290513" y="399201"/>
                    </a:cubicBezTo>
                    <a:cubicBezTo>
                      <a:pt x="290513" y="386818"/>
                      <a:pt x="287655" y="375388"/>
                      <a:pt x="280988" y="365863"/>
                    </a:cubicBezTo>
                    <a:cubicBezTo>
                      <a:pt x="275272" y="356338"/>
                      <a:pt x="264795" y="346813"/>
                      <a:pt x="250507" y="339193"/>
                    </a:cubicBezTo>
                    <a:cubicBezTo>
                      <a:pt x="236220" y="330621"/>
                      <a:pt x="217170" y="323001"/>
                      <a:pt x="192405" y="315381"/>
                    </a:cubicBezTo>
                    <a:cubicBezTo>
                      <a:pt x="150495" y="302998"/>
                      <a:pt x="115252" y="289663"/>
                      <a:pt x="88582" y="274423"/>
                    </a:cubicBezTo>
                    <a:cubicBezTo>
                      <a:pt x="60960" y="260136"/>
                      <a:pt x="40005" y="242038"/>
                      <a:pt x="26670" y="222036"/>
                    </a:cubicBezTo>
                    <a:cubicBezTo>
                      <a:pt x="13335" y="201081"/>
                      <a:pt x="5715" y="177268"/>
                      <a:pt x="5715" y="147741"/>
                    </a:cubicBezTo>
                    <a:cubicBezTo>
                      <a:pt x="5715" y="119166"/>
                      <a:pt x="13335" y="93448"/>
                      <a:pt x="29527" y="71541"/>
                    </a:cubicBezTo>
                    <a:cubicBezTo>
                      <a:pt x="45720" y="49633"/>
                      <a:pt x="67627" y="32488"/>
                      <a:pt x="95250" y="20106"/>
                    </a:cubicBezTo>
                    <a:cubicBezTo>
                      <a:pt x="123825" y="7723"/>
                      <a:pt x="156210" y="1056"/>
                      <a:pt x="192405" y="103"/>
                    </a:cubicBezTo>
                    <a:cubicBezTo>
                      <a:pt x="233363" y="-849"/>
                      <a:pt x="269557" y="4866"/>
                      <a:pt x="300990" y="14391"/>
                    </a:cubicBezTo>
                    <a:cubicBezTo>
                      <a:pt x="332422" y="24868"/>
                      <a:pt x="359093" y="39156"/>
                      <a:pt x="381952" y="57253"/>
                    </a:cubicBezTo>
                    <a:lnTo>
                      <a:pt x="381952" y="176316"/>
                    </a:lnTo>
                    <a:lnTo>
                      <a:pt x="301943" y="176316"/>
                    </a:lnTo>
                    <a:lnTo>
                      <a:pt x="287655" y="103926"/>
                    </a:lnTo>
                    <a:cubicBezTo>
                      <a:pt x="278130" y="98211"/>
                      <a:pt x="265747" y="93448"/>
                      <a:pt x="250507" y="88686"/>
                    </a:cubicBezTo>
                    <a:cubicBezTo>
                      <a:pt x="235268" y="83923"/>
                      <a:pt x="217170" y="82018"/>
                      <a:pt x="197168" y="82018"/>
                    </a:cubicBezTo>
                    <a:cubicBezTo>
                      <a:pt x="180022" y="82018"/>
                      <a:pt x="164782" y="84876"/>
                      <a:pt x="152400" y="89638"/>
                    </a:cubicBezTo>
                    <a:cubicBezTo>
                      <a:pt x="139065" y="94401"/>
                      <a:pt x="129540" y="102021"/>
                      <a:pt x="121920" y="111546"/>
                    </a:cubicBezTo>
                    <a:cubicBezTo>
                      <a:pt x="114300" y="121071"/>
                      <a:pt x="110490" y="133453"/>
                      <a:pt x="110490" y="146788"/>
                    </a:cubicBezTo>
                    <a:cubicBezTo>
                      <a:pt x="110490" y="158218"/>
                      <a:pt x="113347" y="168696"/>
                      <a:pt x="120015" y="178221"/>
                    </a:cubicBezTo>
                    <a:cubicBezTo>
                      <a:pt x="126682" y="186793"/>
                      <a:pt x="137160" y="195366"/>
                      <a:pt x="153352" y="202986"/>
                    </a:cubicBezTo>
                    <a:cubicBezTo>
                      <a:pt x="168593" y="210606"/>
                      <a:pt x="190500" y="219178"/>
                      <a:pt x="217170" y="228703"/>
                    </a:cubicBezTo>
                    <a:cubicBezTo>
                      <a:pt x="275272" y="244896"/>
                      <a:pt x="320040" y="266803"/>
                      <a:pt x="350520" y="293473"/>
                    </a:cubicBezTo>
                    <a:cubicBezTo>
                      <a:pt x="381000" y="320143"/>
                      <a:pt x="396240" y="355386"/>
                      <a:pt x="396240" y="398248"/>
                    </a:cubicBezTo>
                    <a:cubicBezTo>
                      <a:pt x="396240" y="428728"/>
                      <a:pt x="387668" y="454446"/>
                      <a:pt x="371475" y="476353"/>
                    </a:cubicBezTo>
                    <a:cubicBezTo>
                      <a:pt x="355282" y="498261"/>
                      <a:pt x="332422" y="515406"/>
                      <a:pt x="302895" y="526836"/>
                    </a:cubicBezTo>
                    <a:cubicBezTo>
                      <a:pt x="275272" y="537313"/>
                      <a:pt x="240982" y="543981"/>
                      <a:pt x="200977" y="543981"/>
                    </a:cubicBezTo>
                    <a:close/>
                  </a:path>
                </a:pathLst>
              </a:custGeom>
              <a:solidFill>
                <a:srgbClr val="58586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46" name="Freeform: Shape 245">
                <a:extLst>
                  <a:ext uri="{FF2B5EF4-FFF2-40B4-BE49-F238E27FC236}">
                    <a16:creationId xmlns:a16="http://schemas.microsoft.com/office/drawing/2014/main" xmlns="" id="{48DCD4A4-1B39-FA98-F9B7-08502EB68FB9}"/>
                  </a:ext>
                </a:extLst>
              </p:cNvPr>
              <p:cNvSpPr/>
              <p:nvPr/>
            </p:nvSpPr>
            <p:spPr>
              <a:xfrm>
                <a:off x="9275444" y="1658302"/>
                <a:ext cx="219075" cy="528637"/>
              </a:xfrm>
              <a:custGeom>
                <a:avLst/>
                <a:gdLst>
                  <a:gd name="connsiteX0" fmla="*/ 0 w 219075"/>
                  <a:gd name="connsiteY0" fmla="*/ 528638 h 528637"/>
                  <a:gd name="connsiteX1" fmla="*/ 0 w 219075"/>
                  <a:gd name="connsiteY1" fmla="*/ 464820 h 528637"/>
                  <a:gd name="connsiteX2" fmla="*/ 56198 w 219075"/>
                  <a:gd name="connsiteY2" fmla="*/ 454342 h 528637"/>
                  <a:gd name="connsiteX3" fmla="*/ 56198 w 219075"/>
                  <a:gd name="connsiteY3" fmla="*/ 74295 h 528637"/>
                  <a:gd name="connsiteX4" fmla="*/ 0 w 219075"/>
                  <a:gd name="connsiteY4" fmla="*/ 63817 h 528637"/>
                  <a:gd name="connsiteX5" fmla="*/ 0 w 219075"/>
                  <a:gd name="connsiteY5" fmla="*/ 0 h 528637"/>
                  <a:gd name="connsiteX6" fmla="*/ 219075 w 219075"/>
                  <a:gd name="connsiteY6" fmla="*/ 0 h 528637"/>
                  <a:gd name="connsiteX7" fmla="*/ 219075 w 219075"/>
                  <a:gd name="connsiteY7" fmla="*/ 63817 h 528637"/>
                  <a:gd name="connsiteX8" fmla="*/ 162878 w 219075"/>
                  <a:gd name="connsiteY8" fmla="*/ 74295 h 528637"/>
                  <a:gd name="connsiteX9" fmla="*/ 162878 w 219075"/>
                  <a:gd name="connsiteY9" fmla="*/ 454342 h 528637"/>
                  <a:gd name="connsiteX10" fmla="*/ 219075 w 219075"/>
                  <a:gd name="connsiteY10" fmla="*/ 464820 h 528637"/>
                  <a:gd name="connsiteX11" fmla="*/ 219075 w 219075"/>
                  <a:gd name="connsiteY11" fmla="*/ 528638 h 528637"/>
                  <a:gd name="connsiteX12" fmla="*/ 0 w 219075"/>
                  <a:gd name="connsiteY12" fmla="*/ 528638 h 5286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19075" h="528637">
                    <a:moveTo>
                      <a:pt x="0" y="528638"/>
                    </a:moveTo>
                    <a:lnTo>
                      <a:pt x="0" y="464820"/>
                    </a:lnTo>
                    <a:lnTo>
                      <a:pt x="56198" y="454342"/>
                    </a:lnTo>
                    <a:lnTo>
                      <a:pt x="56198" y="74295"/>
                    </a:lnTo>
                    <a:lnTo>
                      <a:pt x="0" y="63817"/>
                    </a:lnTo>
                    <a:lnTo>
                      <a:pt x="0" y="0"/>
                    </a:lnTo>
                    <a:lnTo>
                      <a:pt x="219075" y="0"/>
                    </a:lnTo>
                    <a:lnTo>
                      <a:pt x="219075" y="63817"/>
                    </a:lnTo>
                    <a:lnTo>
                      <a:pt x="162878" y="74295"/>
                    </a:lnTo>
                    <a:lnTo>
                      <a:pt x="162878" y="454342"/>
                    </a:lnTo>
                    <a:lnTo>
                      <a:pt x="219075" y="464820"/>
                    </a:lnTo>
                    <a:lnTo>
                      <a:pt x="219075" y="528638"/>
                    </a:lnTo>
                    <a:lnTo>
                      <a:pt x="0" y="528638"/>
                    </a:lnTo>
                    <a:close/>
                  </a:path>
                </a:pathLst>
              </a:custGeom>
              <a:solidFill>
                <a:srgbClr val="58586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47" name="Freeform: Shape 246">
                <a:extLst>
                  <a:ext uri="{FF2B5EF4-FFF2-40B4-BE49-F238E27FC236}">
                    <a16:creationId xmlns:a16="http://schemas.microsoft.com/office/drawing/2014/main" xmlns="" id="{03979E8F-2BC9-6043-0289-0422F65CB761}"/>
                  </a:ext>
                </a:extLst>
              </p:cNvPr>
              <p:cNvSpPr/>
              <p:nvPr/>
            </p:nvSpPr>
            <p:spPr>
              <a:xfrm>
                <a:off x="9532619" y="1656396"/>
                <a:ext cx="472440" cy="530542"/>
              </a:xfrm>
              <a:custGeom>
                <a:avLst/>
                <a:gdLst>
                  <a:gd name="connsiteX0" fmla="*/ 124778 w 472440"/>
                  <a:gd name="connsiteY0" fmla="*/ 530543 h 530542"/>
                  <a:gd name="connsiteX1" fmla="*/ 124778 w 472440"/>
                  <a:gd name="connsiteY1" fmla="*/ 466725 h 530542"/>
                  <a:gd name="connsiteX2" fmla="*/ 181928 w 472440"/>
                  <a:gd name="connsiteY2" fmla="*/ 456248 h 530542"/>
                  <a:gd name="connsiteX3" fmla="*/ 181928 w 472440"/>
                  <a:gd name="connsiteY3" fmla="*/ 81915 h 530542"/>
                  <a:gd name="connsiteX4" fmla="*/ 85725 w 472440"/>
                  <a:gd name="connsiteY4" fmla="*/ 81915 h 530542"/>
                  <a:gd name="connsiteX5" fmla="*/ 80010 w 472440"/>
                  <a:gd name="connsiteY5" fmla="*/ 144780 h 530542"/>
                  <a:gd name="connsiteX6" fmla="*/ 0 w 472440"/>
                  <a:gd name="connsiteY6" fmla="*/ 144780 h 530542"/>
                  <a:gd name="connsiteX7" fmla="*/ 0 w 472440"/>
                  <a:gd name="connsiteY7" fmla="*/ 0 h 530542"/>
                  <a:gd name="connsiteX8" fmla="*/ 472440 w 472440"/>
                  <a:gd name="connsiteY8" fmla="*/ 0 h 530542"/>
                  <a:gd name="connsiteX9" fmla="*/ 472440 w 472440"/>
                  <a:gd name="connsiteY9" fmla="*/ 144780 h 530542"/>
                  <a:gd name="connsiteX10" fmla="*/ 391478 w 472440"/>
                  <a:gd name="connsiteY10" fmla="*/ 144780 h 530542"/>
                  <a:gd name="connsiteX11" fmla="*/ 385763 w 472440"/>
                  <a:gd name="connsiteY11" fmla="*/ 81915 h 530542"/>
                  <a:gd name="connsiteX12" fmla="*/ 287655 w 472440"/>
                  <a:gd name="connsiteY12" fmla="*/ 81915 h 530542"/>
                  <a:gd name="connsiteX13" fmla="*/ 287655 w 472440"/>
                  <a:gd name="connsiteY13" fmla="*/ 455295 h 530542"/>
                  <a:gd name="connsiteX14" fmla="*/ 344805 w 472440"/>
                  <a:gd name="connsiteY14" fmla="*/ 465773 h 530542"/>
                  <a:gd name="connsiteX15" fmla="*/ 344805 w 472440"/>
                  <a:gd name="connsiteY15" fmla="*/ 529590 h 530542"/>
                  <a:gd name="connsiteX16" fmla="*/ 124778 w 472440"/>
                  <a:gd name="connsiteY16" fmla="*/ 529590 h 5305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472440" h="530542">
                    <a:moveTo>
                      <a:pt x="124778" y="530543"/>
                    </a:moveTo>
                    <a:lnTo>
                      <a:pt x="124778" y="466725"/>
                    </a:lnTo>
                    <a:lnTo>
                      <a:pt x="181928" y="456248"/>
                    </a:lnTo>
                    <a:lnTo>
                      <a:pt x="181928" y="81915"/>
                    </a:lnTo>
                    <a:lnTo>
                      <a:pt x="85725" y="81915"/>
                    </a:lnTo>
                    <a:lnTo>
                      <a:pt x="80010" y="144780"/>
                    </a:lnTo>
                    <a:lnTo>
                      <a:pt x="0" y="144780"/>
                    </a:lnTo>
                    <a:lnTo>
                      <a:pt x="0" y="0"/>
                    </a:lnTo>
                    <a:lnTo>
                      <a:pt x="472440" y="0"/>
                    </a:lnTo>
                    <a:lnTo>
                      <a:pt x="472440" y="144780"/>
                    </a:lnTo>
                    <a:lnTo>
                      <a:pt x="391478" y="144780"/>
                    </a:lnTo>
                    <a:lnTo>
                      <a:pt x="385763" y="81915"/>
                    </a:lnTo>
                    <a:lnTo>
                      <a:pt x="287655" y="81915"/>
                    </a:lnTo>
                    <a:lnTo>
                      <a:pt x="287655" y="455295"/>
                    </a:lnTo>
                    <a:lnTo>
                      <a:pt x="344805" y="465773"/>
                    </a:lnTo>
                    <a:lnTo>
                      <a:pt x="344805" y="529590"/>
                    </a:lnTo>
                    <a:lnTo>
                      <a:pt x="124778" y="529590"/>
                    </a:lnTo>
                    <a:close/>
                  </a:path>
                </a:pathLst>
              </a:custGeom>
              <a:solidFill>
                <a:srgbClr val="58586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48" name="Freeform: Shape 247">
                <a:extLst>
                  <a:ext uri="{FF2B5EF4-FFF2-40B4-BE49-F238E27FC236}">
                    <a16:creationId xmlns:a16="http://schemas.microsoft.com/office/drawing/2014/main" xmlns="" id="{14C7910C-F46D-39FB-C4CF-099DC2FDE21F}"/>
                  </a:ext>
                </a:extLst>
              </p:cNvPr>
              <p:cNvSpPr/>
              <p:nvPr/>
            </p:nvSpPr>
            <p:spPr>
              <a:xfrm>
                <a:off x="10039350" y="1656396"/>
                <a:ext cx="521017" cy="530542"/>
              </a:xfrm>
              <a:custGeom>
                <a:avLst/>
                <a:gdLst>
                  <a:gd name="connsiteX0" fmla="*/ 150495 w 521017"/>
                  <a:gd name="connsiteY0" fmla="*/ 530543 h 530542"/>
                  <a:gd name="connsiteX1" fmla="*/ 150495 w 521017"/>
                  <a:gd name="connsiteY1" fmla="*/ 466725 h 530542"/>
                  <a:gd name="connsiteX2" fmla="*/ 207645 w 521017"/>
                  <a:gd name="connsiteY2" fmla="*/ 456248 h 530542"/>
                  <a:gd name="connsiteX3" fmla="*/ 207645 w 521017"/>
                  <a:gd name="connsiteY3" fmla="*/ 348615 h 530542"/>
                  <a:gd name="connsiteX4" fmla="*/ 50482 w 521017"/>
                  <a:gd name="connsiteY4" fmla="*/ 71438 h 530542"/>
                  <a:gd name="connsiteX5" fmla="*/ 0 w 521017"/>
                  <a:gd name="connsiteY5" fmla="*/ 63818 h 530542"/>
                  <a:gd name="connsiteX6" fmla="*/ 0 w 521017"/>
                  <a:gd name="connsiteY6" fmla="*/ 0 h 530542"/>
                  <a:gd name="connsiteX7" fmla="*/ 211455 w 521017"/>
                  <a:gd name="connsiteY7" fmla="*/ 0 h 530542"/>
                  <a:gd name="connsiteX8" fmla="*/ 211455 w 521017"/>
                  <a:gd name="connsiteY8" fmla="*/ 63818 h 530542"/>
                  <a:gd name="connsiteX9" fmla="*/ 168592 w 521017"/>
                  <a:gd name="connsiteY9" fmla="*/ 70485 h 530542"/>
                  <a:gd name="connsiteX10" fmla="*/ 256223 w 521017"/>
                  <a:gd name="connsiteY10" fmla="*/ 240030 h 530542"/>
                  <a:gd name="connsiteX11" fmla="*/ 263842 w 521017"/>
                  <a:gd name="connsiteY11" fmla="*/ 257175 h 530542"/>
                  <a:gd name="connsiteX12" fmla="*/ 265748 w 521017"/>
                  <a:gd name="connsiteY12" fmla="*/ 257175 h 530542"/>
                  <a:gd name="connsiteX13" fmla="*/ 273367 w 521017"/>
                  <a:gd name="connsiteY13" fmla="*/ 240983 h 530542"/>
                  <a:gd name="connsiteX14" fmla="*/ 371475 w 521017"/>
                  <a:gd name="connsiteY14" fmla="*/ 71438 h 530542"/>
                  <a:gd name="connsiteX15" fmla="*/ 313373 w 521017"/>
                  <a:gd name="connsiteY15" fmla="*/ 64770 h 530542"/>
                  <a:gd name="connsiteX16" fmla="*/ 313373 w 521017"/>
                  <a:gd name="connsiteY16" fmla="*/ 953 h 530542"/>
                  <a:gd name="connsiteX17" fmla="*/ 521017 w 521017"/>
                  <a:gd name="connsiteY17" fmla="*/ 953 h 530542"/>
                  <a:gd name="connsiteX18" fmla="*/ 521017 w 521017"/>
                  <a:gd name="connsiteY18" fmla="*/ 64770 h 530542"/>
                  <a:gd name="connsiteX19" fmla="*/ 468630 w 521017"/>
                  <a:gd name="connsiteY19" fmla="*/ 72390 h 530542"/>
                  <a:gd name="connsiteX20" fmla="*/ 313373 w 521017"/>
                  <a:gd name="connsiteY20" fmla="*/ 340995 h 530542"/>
                  <a:gd name="connsiteX21" fmla="*/ 313373 w 521017"/>
                  <a:gd name="connsiteY21" fmla="*/ 456248 h 530542"/>
                  <a:gd name="connsiteX22" fmla="*/ 370523 w 521017"/>
                  <a:gd name="connsiteY22" fmla="*/ 466725 h 530542"/>
                  <a:gd name="connsiteX23" fmla="*/ 370523 w 521017"/>
                  <a:gd name="connsiteY23" fmla="*/ 530543 h 530542"/>
                  <a:gd name="connsiteX24" fmla="*/ 150495 w 521017"/>
                  <a:gd name="connsiteY24" fmla="*/ 530543 h 5305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521017" h="530542">
                    <a:moveTo>
                      <a:pt x="150495" y="530543"/>
                    </a:moveTo>
                    <a:lnTo>
                      <a:pt x="150495" y="466725"/>
                    </a:lnTo>
                    <a:lnTo>
                      <a:pt x="207645" y="456248"/>
                    </a:lnTo>
                    <a:lnTo>
                      <a:pt x="207645" y="348615"/>
                    </a:lnTo>
                    <a:lnTo>
                      <a:pt x="50482" y="71438"/>
                    </a:lnTo>
                    <a:lnTo>
                      <a:pt x="0" y="63818"/>
                    </a:lnTo>
                    <a:lnTo>
                      <a:pt x="0" y="0"/>
                    </a:lnTo>
                    <a:lnTo>
                      <a:pt x="211455" y="0"/>
                    </a:lnTo>
                    <a:lnTo>
                      <a:pt x="211455" y="63818"/>
                    </a:lnTo>
                    <a:lnTo>
                      <a:pt x="168592" y="70485"/>
                    </a:lnTo>
                    <a:lnTo>
                      <a:pt x="256223" y="240030"/>
                    </a:lnTo>
                    <a:lnTo>
                      <a:pt x="263842" y="257175"/>
                    </a:lnTo>
                    <a:lnTo>
                      <a:pt x="265748" y="257175"/>
                    </a:lnTo>
                    <a:lnTo>
                      <a:pt x="273367" y="240983"/>
                    </a:lnTo>
                    <a:lnTo>
                      <a:pt x="371475" y="71438"/>
                    </a:lnTo>
                    <a:lnTo>
                      <a:pt x="313373" y="64770"/>
                    </a:lnTo>
                    <a:lnTo>
                      <a:pt x="313373" y="953"/>
                    </a:lnTo>
                    <a:lnTo>
                      <a:pt x="521017" y="953"/>
                    </a:lnTo>
                    <a:lnTo>
                      <a:pt x="521017" y="64770"/>
                    </a:lnTo>
                    <a:lnTo>
                      <a:pt x="468630" y="72390"/>
                    </a:lnTo>
                    <a:lnTo>
                      <a:pt x="313373" y="340995"/>
                    </a:lnTo>
                    <a:lnTo>
                      <a:pt x="313373" y="456248"/>
                    </a:lnTo>
                    <a:lnTo>
                      <a:pt x="370523" y="466725"/>
                    </a:lnTo>
                    <a:lnTo>
                      <a:pt x="370523" y="530543"/>
                    </a:lnTo>
                    <a:lnTo>
                      <a:pt x="150495" y="530543"/>
                    </a:lnTo>
                    <a:close/>
                  </a:path>
                </a:pathLst>
              </a:custGeom>
              <a:solidFill>
                <a:srgbClr val="58586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49" name="Freeform: Shape 248">
                <a:extLst>
                  <a:ext uri="{FF2B5EF4-FFF2-40B4-BE49-F238E27FC236}">
                    <a16:creationId xmlns:a16="http://schemas.microsoft.com/office/drawing/2014/main" xmlns="" id="{950EA07C-2520-A2B4-E689-A5EC1D84F6F0}"/>
                  </a:ext>
                </a:extLst>
              </p:cNvPr>
              <p:cNvSpPr/>
              <p:nvPr/>
            </p:nvSpPr>
            <p:spPr>
              <a:xfrm>
                <a:off x="4752975" y="2403157"/>
                <a:ext cx="468630" cy="529589"/>
              </a:xfrm>
              <a:custGeom>
                <a:avLst/>
                <a:gdLst>
                  <a:gd name="connsiteX0" fmla="*/ 0 w 468630"/>
                  <a:gd name="connsiteY0" fmla="*/ 528637 h 529589"/>
                  <a:gd name="connsiteX1" fmla="*/ 0 w 468630"/>
                  <a:gd name="connsiteY1" fmla="*/ 464820 h 529589"/>
                  <a:gd name="connsiteX2" fmla="*/ 56197 w 468630"/>
                  <a:gd name="connsiteY2" fmla="*/ 454342 h 529589"/>
                  <a:gd name="connsiteX3" fmla="*/ 56197 w 468630"/>
                  <a:gd name="connsiteY3" fmla="*/ 74295 h 529589"/>
                  <a:gd name="connsiteX4" fmla="*/ 0 w 468630"/>
                  <a:gd name="connsiteY4" fmla="*/ 63817 h 529589"/>
                  <a:gd name="connsiteX5" fmla="*/ 0 w 468630"/>
                  <a:gd name="connsiteY5" fmla="*/ 0 h 529589"/>
                  <a:gd name="connsiteX6" fmla="*/ 251460 w 468630"/>
                  <a:gd name="connsiteY6" fmla="*/ 0 h 529589"/>
                  <a:gd name="connsiteX7" fmla="*/ 356235 w 468630"/>
                  <a:gd name="connsiteY7" fmla="*/ 19050 h 529589"/>
                  <a:gd name="connsiteX8" fmla="*/ 422910 w 468630"/>
                  <a:gd name="connsiteY8" fmla="*/ 73342 h 529589"/>
                  <a:gd name="connsiteX9" fmla="*/ 446722 w 468630"/>
                  <a:gd name="connsiteY9" fmla="*/ 158115 h 529589"/>
                  <a:gd name="connsiteX10" fmla="*/ 423863 w 468630"/>
                  <a:gd name="connsiteY10" fmla="*/ 240983 h 529589"/>
                  <a:gd name="connsiteX11" fmla="*/ 359093 w 468630"/>
                  <a:gd name="connsiteY11" fmla="*/ 299085 h 529589"/>
                  <a:gd name="connsiteX12" fmla="*/ 263843 w 468630"/>
                  <a:gd name="connsiteY12" fmla="*/ 320992 h 529589"/>
                  <a:gd name="connsiteX13" fmla="*/ 163830 w 468630"/>
                  <a:gd name="connsiteY13" fmla="*/ 320992 h 529589"/>
                  <a:gd name="connsiteX14" fmla="*/ 163830 w 468630"/>
                  <a:gd name="connsiteY14" fmla="*/ 455295 h 529589"/>
                  <a:gd name="connsiteX15" fmla="*/ 220980 w 468630"/>
                  <a:gd name="connsiteY15" fmla="*/ 465773 h 529589"/>
                  <a:gd name="connsiteX16" fmla="*/ 220980 w 468630"/>
                  <a:gd name="connsiteY16" fmla="*/ 529590 h 529589"/>
                  <a:gd name="connsiteX17" fmla="*/ 0 w 468630"/>
                  <a:gd name="connsiteY17" fmla="*/ 529590 h 529589"/>
                  <a:gd name="connsiteX18" fmla="*/ 162878 w 468630"/>
                  <a:gd name="connsiteY18" fmla="*/ 237172 h 529589"/>
                  <a:gd name="connsiteX19" fmla="*/ 249555 w 468630"/>
                  <a:gd name="connsiteY19" fmla="*/ 237172 h 529589"/>
                  <a:gd name="connsiteX20" fmla="*/ 318135 w 468630"/>
                  <a:gd name="connsiteY20" fmla="*/ 218122 h 529589"/>
                  <a:gd name="connsiteX21" fmla="*/ 340995 w 468630"/>
                  <a:gd name="connsiteY21" fmla="*/ 161925 h 529589"/>
                  <a:gd name="connsiteX22" fmla="*/ 318135 w 468630"/>
                  <a:gd name="connsiteY22" fmla="*/ 102870 h 529589"/>
                  <a:gd name="connsiteX23" fmla="*/ 251460 w 468630"/>
                  <a:gd name="connsiteY23" fmla="*/ 80963 h 529589"/>
                  <a:gd name="connsiteX24" fmla="*/ 162878 w 468630"/>
                  <a:gd name="connsiteY24" fmla="*/ 80963 h 529589"/>
                  <a:gd name="connsiteX25" fmla="*/ 162878 w 468630"/>
                  <a:gd name="connsiteY25" fmla="*/ 237172 h 529589"/>
                  <a:gd name="connsiteX26" fmla="*/ 340995 w 468630"/>
                  <a:gd name="connsiteY26" fmla="*/ 528637 h 529589"/>
                  <a:gd name="connsiteX27" fmla="*/ 251460 w 468630"/>
                  <a:gd name="connsiteY27" fmla="*/ 300037 h 529589"/>
                  <a:gd name="connsiteX28" fmla="*/ 346710 w 468630"/>
                  <a:gd name="connsiteY28" fmla="*/ 276225 h 529589"/>
                  <a:gd name="connsiteX29" fmla="*/ 423863 w 468630"/>
                  <a:gd name="connsiteY29" fmla="*/ 454342 h 529589"/>
                  <a:gd name="connsiteX30" fmla="*/ 468630 w 468630"/>
                  <a:gd name="connsiteY30" fmla="*/ 464820 h 529589"/>
                  <a:gd name="connsiteX31" fmla="*/ 468630 w 468630"/>
                  <a:gd name="connsiteY31" fmla="*/ 528637 h 529589"/>
                  <a:gd name="connsiteX32" fmla="*/ 340995 w 468630"/>
                  <a:gd name="connsiteY32" fmla="*/ 528637 h 5295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468630" h="529589">
                    <a:moveTo>
                      <a:pt x="0" y="528637"/>
                    </a:moveTo>
                    <a:lnTo>
                      <a:pt x="0" y="464820"/>
                    </a:lnTo>
                    <a:lnTo>
                      <a:pt x="56197" y="454342"/>
                    </a:lnTo>
                    <a:lnTo>
                      <a:pt x="56197" y="74295"/>
                    </a:lnTo>
                    <a:lnTo>
                      <a:pt x="0" y="63817"/>
                    </a:lnTo>
                    <a:lnTo>
                      <a:pt x="0" y="0"/>
                    </a:lnTo>
                    <a:lnTo>
                      <a:pt x="251460" y="0"/>
                    </a:lnTo>
                    <a:cubicBezTo>
                      <a:pt x="292418" y="0"/>
                      <a:pt x="326707" y="6667"/>
                      <a:pt x="356235" y="19050"/>
                    </a:cubicBezTo>
                    <a:cubicBezTo>
                      <a:pt x="385763" y="31433"/>
                      <a:pt x="407670" y="49530"/>
                      <a:pt x="422910" y="73342"/>
                    </a:cubicBezTo>
                    <a:cubicBezTo>
                      <a:pt x="438150" y="97155"/>
                      <a:pt x="446722" y="124777"/>
                      <a:pt x="446722" y="158115"/>
                    </a:cubicBezTo>
                    <a:cubicBezTo>
                      <a:pt x="446722" y="189547"/>
                      <a:pt x="439103" y="217170"/>
                      <a:pt x="423863" y="240983"/>
                    </a:cubicBezTo>
                    <a:cubicBezTo>
                      <a:pt x="408622" y="265748"/>
                      <a:pt x="386715" y="284798"/>
                      <a:pt x="359093" y="299085"/>
                    </a:cubicBezTo>
                    <a:cubicBezTo>
                      <a:pt x="331470" y="313373"/>
                      <a:pt x="299085" y="320040"/>
                      <a:pt x="263843" y="320992"/>
                    </a:cubicBezTo>
                    <a:lnTo>
                      <a:pt x="163830" y="320992"/>
                    </a:lnTo>
                    <a:lnTo>
                      <a:pt x="163830" y="455295"/>
                    </a:lnTo>
                    <a:lnTo>
                      <a:pt x="220980" y="465773"/>
                    </a:lnTo>
                    <a:lnTo>
                      <a:pt x="220980" y="529590"/>
                    </a:lnTo>
                    <a:lnTo>
                      <a:pt x="0" y="529590"/>
                    </a:lnTo>
                    <a:close/>
                    <a:moveTo>
                      <a:pt x="162878" y="237172"/>
                    </a:moveTo>
                    <a:lnTo>
                      <a:pt x="249555" y="237172"/>
                    </a:lnTo>
                    <a:cubicBezTo>
                      <a:pt x="280035" y="237172"/>
                      <a:pt x="302895" y="230505"/>
                      <a:pt x="318135" y="218122"/>
                    </a:cubicBezTo>
                    <a:cubicBezTo>
                      <a:pt x="333375" y="204788"/>
                      <a:pt x="340995" y="186690"/>
                      <a:pt x="340995" y="161925"/>
                    </a:cubicBezTo>
                    <a:cubicBezTo>
                      <a:pt x="340995" y="137160"/>
                      <a:pt x="333375" y="118110"/>
                      <a:pt x="318135" y="102870"/>
                    </a:cubicBezTo>
                    <a:cubicBezTo>
                      <a:pt x="302895" y="88583"/>
                      <a:pt x="280988" y="80963"/>
                      <a:pt x="251460" y="80963"/>
                    </a:cubicBezTo>
                    <a:lnTo>
                      <a:pt x="162878" y="80963"/>
                    </a:lnTo>
                    <a:lnTo>
                      <a:pt x="162878" y="237172"/>
                    </a:lnTo>
                    <a:close/>
                    <a:moveTo>
                      <a:pt x="340995" y="528637"/>
                    </a:moveTo>
                    <a:lnTo>
                      <a:pt x="251460" y="300037"/>
                    </a:lnTo>
                    <a:lnTo>
                      <a:pt x="346710" y="276225"/>
                    </a:lnTo>
                    <a:lnTo>
                      <a:pt x="423863" y="454342"/>
                    </a:lnTo>
                    <a:lnTo>
                      <a:pt x="468630" y="464820"/>
                    </a:lnTo>
                    <a:lnTo>
                      <a:pt x="468630" y="528637"/>
                    </a:lnTo>
                    <a:lnTo>
                      <a:pt x="340995" y="528637"/>
                    </a:lnTo>
                    <a:close/>
                  </a:path>
                </a:pathLst>
              </a:custGeom>
              <a:solidFill>
                <a:srgbClr val="58586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50" name="Freeform: Shape 249">
                <a:extLst>
                  <a:ext uri="{FF2B5EF4-FFF2-40B4-BE49-F238E27FC236}">
                    <a16:creationId xmlns:a16="http://schemas.microsoft.com/office/drawing/2014/main" xmlns="" id="{A9FA6D93-1B44-253F-FCA3-D654DC910F82}"/>
                  </a:ext>
                </a:extLst>
              </p:cNvPr>
              <p:cNvSpPr/>
              <p:nvPr/>
            </p:nvSpPr>
            <p:spPr>
              <a:xfrm>
                <a:off x="5321617" y="2403157"/>
                <a:ext cx="420052" cy="530542"/>
              </a:xfrm>
              <a:custGeom>
                <a:avLst/>
                <a:gdLst>
                  <a:gd name="connsiteX0" fmla="*/ 0 w 420052"/>
                  <a:gd name="connsiteY0" fmla="*/ 528637 h 530542"/>
                  <a:gd name="connsiteX1" fmla="*/ 0 w 420052"/>
                  <a:gd name="connsiteY1" fmla="*/ 464820 h 530542"/>
                  <a:gd name="connsiteX2" fmla="*/ 56197 w 420052"/>
                  <a:gd name="connsiteY2" fmla="*/ 454342 h 530542"/>
                  <a:gd name="connsiteX3" fmla="*/ 56197 w 420052"/>
                  <a:gd name="connsiteY3" fmla="*/ 74295 h 530542"/>
                  <a:gd name="connsiteX4" fmla="*/ 0 w 420052"/>
                  <a:gd name="connsiteY4" fmla="*/ 63817 h 530542"/>
                  <a:gd name="connsiteX5" fmla="*/ 0 w 420052"/>
                  <a:gd name="connsiteY5" fmla="*/ 0 h 530542"/>
                  <a:gd name="connsiteX6" fmla="*/ 411480 w 420052"/>
                  <a:gd name="connsiteY6" fmla="*/ 0 h 530542"/>
                  <a:gd name="connsiteX7" fmla="*/ 411480 w 420052"/>
                  <a:gd name="connsiteY7" fmla="*/ 142875 h 530542"/>
                  <a:gd name="connsiteX8" fmla="*/ 329565 w 420052"/>
                  <a:gd name="connsiteY8" fmla="*/ 142875 h 530542"/>
                  <a:gd name="connsiteX9" fmla="*/ 324802 w 420052"/>
                  <a:gd name="connsiteY9" fmla="*/ 81915 h 530542"/>
                  <a:gd name="connsiteX10" fmla="*/ 162877 w 420052"/>
                  <a:gd name="connsiteY10" fmla="*/ 81915 h 530542"/>
                  <a:gd name="connsiteX11" fmla="*/ 162877 w 420052"/>
                  <a:gd name="connsiteY11" fmla="*/ 215265 h 530542"/>
                  <a:gd name="connsiteX12" fmla="*/ 341947 w 420052"/>
                  <a:gd name="connsiteY12" fmla="*/ 215265 h 530542"/>
                  <a:gd name="connsiteX13" fmla="*/ 341947 w 420052"/>
                  <a:gd name="connsiteY13" fmla="*/ 297180 h 530542"/>
                  <a:gd name="connsiteX14" fmla="*/ 162877 w 420052"/>
                  <a:gd name="connsiteY14" fmla="*/ 297180 h 530542"/>
                  <a:gd name="connsiteX15" fmla="*/ 162877 w 420052"/>
                  <a:gd name="connsiteY15" fmla="*/ 448627 h 530542"/>
                  <a:gd name="connsiteX16" fmla="*/ 334327 w 420052"/>
                  <a:gd name="connsiteY16" fmla="*/ 448627 h 530542"/>
                  <a:gd name="connsiteX17" fmla="*/ 339090 w 420052"/>
                  <a:gd name="connsiteY17" fmla="*/ 385762 h 530542"/>
                  <a:gd name="connsiteX18" fmla="*/ 420052 w 420052"/>
                  <a:gd name="connsiteY18" fmla="*/ 385762 h 530542"/>
                  <a:gd name="connsiteX19" fmla="*/ 420052 w 420052"/>
                  <a:gd name="connsiteY19" fmla="*/ 530543 h 530542"/>
                  <a:gd name="connsiteX20" fmla="*/ 0 w 420052"/>
                  <a:gd name="connsiteY20" fmla="*/ 530543 h 5305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420052" h="530542">
                    <a:moveTo>
                      <a:pt x="0" y="528637"/>
                    </a:moveTo>
                    <a:lnTo>
                      <a:pt x="0" y="464820"/>
                    </a:lnTo>
                    <a:lnTo>
                      <a:pt x="56197" y="454342"/>
                    </a:lnTo>
                    <a:lnTo>
                      <a:pt x="56197" y="74295"/>
                    </a:lnTo>
                    <a:lnTo>
                      <a:pt x="0" y="63817"/>
                    </a:lnTo>
                    <a:lnTo>
                      <a:pt x="0" y="0"/>
                    </a:lnTo>
                    <a:lnTo>
                      <a:pt x="411480" y="0"/>
                    </a:lnTo>
                    <a:lnTo>
                      <a:pt x="411480" y="142875"/>
                    </a:lnTo>
                    <a:lnTo>
                      <a:pt x="329565" y="142875"/>
                    </a:lnTo>
                    <a:lnTo>
                      <a:pt x="324802" y="81915"/>
                    </a:lnTo>
                    <a:lnTo>
                      <a:pt x="162877" y="81915"/>
                    </a:lnTo>
                    <a:lnTo>
                      <a:pt x="162877" y="215265"/>
                    </a:lnTo>
                    <a:lnTo>
                      <a:pt x="341947" y="215265"/>
                    </a:lnTo>
                    <a:lnTo>
                      <a:pt x="341947" y="297180"/>
                    </a:lnTo>
                    <a:lnTo>
                      <a:pt x="162877" y="297180"/>
                    </a:lnTo>
                    <a:lnTo>
                      <a:pt x="162877" y="448627"/>
                    </a:lnTo>
                    <a:lnTo>
                      <a:pt x="334327" y="448627"/>
                    </a:lnTo>
                    <a:lnTo>
                      <a:pt x="339090" y="385762"/>
                    </a:lnTo>
                    <a:lnTo>
                      <a:pt x="420052" y="385762"/>
                    </a:lnTo>
                    <a:lnTo>
                      <a:pt x="420052" y="530543"/>
                    </a:lnTo>
                    <a:lnTo>
                      <a:pt x="0" y="530543"/>
                    </a:lnTo>
                    <a:close/>
                  </a:path>
                </a:pathLst>
              </a:custGeom>
              <a:solidFill>
                <a:srgbClr val="58586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51" name="Freeform: Shape 250">
                <a:extLst>
                  <a:ext uri="{FF2B5EF4-FFF2-40B4-BE49-F238E27FC236}">
                    <a16:creationId xmlns:a16="http://schemas.microsoft.com/office/drawing/2014/main" xmlns="" id="{AB25CF97-E16F-DDEA-827F-BF9DA19F2629}"/>
                  </a:ext>
                </a:extLst>
              </p:cNvPr>
              <p:cNvSpPr/>
              <p:nvPr/>
            </p:nvSpPr>
            <p:spPr>
              <a:xfrm>
                <a:off x="5852160" y="2393632"/>
                <a:ext cx="433387" cy="545782"/>
              </a:xfrm>
              <a:custGeom>
                <a:avLst/>
                <a:gdLst>
                  <a:gd name="connsiteX0" fmla="*/ 254317 w 433387"/>
                  <a:gd name="connsiteY0" fmla="*/ 545783 h 545782"/>
                  <a:gd name="connsiteX1" fmla="*/ 120015 w 433387"/>
                  <a:gd name="connsiteY1" fmla="*/ 513398 h 545782"/>
                  <a:gd name="connsiteX2" fmla="*/ 31432 w 433387"/>
                  <a:gd name="connsiteY2" fmla="*/ 421958 h 545782"/>
                  <a:gd name="connsiteX3" fmla="*/ 0 w 433387"/>
                  <a:gd name="connsiteY3" fmla="*/ 281940 h 545782"/>
                  <a:gd name="connsiteX4" fmla="*/ 0 w 433387"/>
                  <a:gd name="connsiteY4" fmla="*/ 263842 h 545782"/>
                  <a:gd name="connsiteX5" fmla="*/ 30480 w 433387"/>
                  <a:gd name="connsiteY5" fmla="*/ 127635 h 545782"/>
                  <a:gd name="connsiteX6" fmla="*/ 116205 w 433387"/>
                  <a:gd name="connsiteY6" fmla="*/ 34290 h 545782"/>
                  <a:gd name="connsiteX7" fmla="*/ 248602 w 433387"/>
                  <a:gd name="connsiteY7" fmla="*/ 0 h 545782"/>
                  <a:gd name="connsiteX8" fmla="*/ 349567 w 433387"/>
                  <a:gd name="connsiteY8" fmla="*/ 15240 h 545782"/>
                  <a:gd name="connsiteX9" fmla="*/ 433388 w 433387"/>
                  <a:gd name="connsiteY9" fmla="*/ 61913 h 545782"/>
                  <a:gd name="connsiteX10" fmla="*/ 433388 w 433387"/>
                  <a:gd name="connsiteY10" fmla="*/ 189547 h 545782"/>
                  <a:gd name="connsiteX11" fmla="*/ 354330 w 433387"/>
                  <a:gd name="connsiteY11" fmla="*/ 189547 h 545782"/>
                  <a:gd name="connsiteX12" fmla="*/ 343852 w 433387"/>
                  <a:gd name="connsiteY12" fmla="*/ 109538 h 545782"/>
                  <a:gd name="connsiteX13" fmla="*/ 317182 w 433387"/>
                  <a:gd name="connsiteY13" fmla="*/ 94297 h 545782"/>
                  <a:gd name="connsiteX14" fmla="*/ 286702 w 433387"/>
                  <a:gd name="connsiteY14" fmla="*/ 84772 h 545782"/>
                  <a:gd name="connsiteX15" fmla="*/ 250507 w 433387"/>
                  <a:gd name="connsiteY15" fmla="*/ 81915 h 545782"/>
                  <a:gd name="connsiteX16" fmla="*/ 173355 w 433387"/>
                  <a:gd name="connsiteY16" fmla="*/ 103822 h 545782"/>
                  <a:gd name="connsiteX17" fmla="*/ 123825 w 433387"/>
                  <a:gd name="connsiteY17" fmla="*/ 166688 h 545782"/>
                  <a:gd name="connsiteX18" fmla="*/ 106680 w 433387"/>
                  <a:gd name="connsiteY18" fmla="*/ 262890 h 545782"/>
                  <a:gd name="connsiteX19" fmla="*/ 106680 w 433387"/>
                  <a:gd name="connsiteY19" fmla="*/ 280987 h 545782"/>
                  <a:gd name="connsiteX20" fmla="*/ 124777 w 433387"/>
                  <a:gd name="connsiteY20" fmla="*/ 377190 h 545782"/>
                  <a:gd name="connsiteX21" fmla="*/ 176213 w 433387"/>
                  <a:gd name="connsiteY21" fmla="*/ 440055 h 545782"/>
                  <a:gd name="connsiteX22" fmla="*/ 255270 w 433387"/>
                  <a:gd name="connsiteY22" fmla="*/ 462915 h 545782"/>
                  <a:gd name="connsiteX23" fmla="*/ 300990 w 433387"/>
                  <a:gd name="connsiteY23" fmla="*/ 457200 h 545782"/>
                  <a:gd name="connsiteX24" fmla="*/ 342900 w 433387"/>
                  <a:gd name="connsiteY24" fmla="*/ 443865 h 545782"/>
                  <a:gd name="connsiteX25" fmla="*/ 353377 w 433387"/>
                  <a:gd name="connsiteY25" fmla="*/ 369570 h 545782"/>
                  <a:gd name="connsiteX26" fmla="*/ 432435 w 433387"/>
                  <a:gd name="connsiteY26" fmla="*/ 369570 h 545782"/>
                  <a:gd name="connsiteX27" fmla="*/ 432435 w 433387"/>
                  <a:gd name="connsiteY27" fmla="*/ 497205 h 545782"/>
                  <a:gd name="connsiteX28" fmla="*/ 355282 w 433387"/>
                  <a:gd name="connsiteY28" fmla="*/ 531495 h 545782"/>
                  <a:gd name="connsiteX29" fmla="*/ 254317 w 433387"/>
                  <a:gd name="connsiteY29" fmla="*/ 545783 h 5457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433387" h="545782">
                    <a:moveTo>
                      <a:pt x="254317" y="545783"/>
                    </a:moveTo>
                    <a:cubicBezTo>
                      <a:pt x="202882" y="545783"/>
                      <a:pt x="158115" y="535305"/>
                      <a:pt x="120015" y="513398"/>
                    </a:cubicBezTo>
                    <a:cubicBezTo>
                      <a:pt x="81915" y="491490"/>
                      <a:pt x="52388" y="461962"/>
                      <a:pt x="31432" y="421958"/>
                    </a:cubicBezTo>
                    <a:cubicBezTo>
                      <a:pt x="10477" y="382905"/>
                      <a:pt x="0" y="336233"/>
                      <a:pt x="0" y="281940"/>
                    </a:cubicBezTo>
                    <a:lnTo>
                      <a:pt x="0" y="263842"/>
                    </a:lnTo>
                    <a:cubicBezTo>
                      <a:pt x="0" y="212408"/>
                      <a:pt x="9525" y="166688"/>
                      <a:pt x="30480" y="127635"/>
                    </a:cubicBezTo>
                    <a:cubicBezTo>
                      <a:pt x="50482" y="87630"/>
                      <a:pt x="79057" y="57150"/>
                      <a:pt x="116205" y="34290"/>
                    </a:cubicBezTo>
                    <a:cubicBezTo>
                      <a:pt x="153352" y="11430"/>
                      <a:pt x="197167" y="0"/>
                      <a:pt x="248602" y="0"/>
                    </a:cubicBezTo>
                    <a:cubicBezTo>
                      <a:pt x="284797" y="0"/>
                      <a:pt x="318135" y="4763"/>
                      <a:pt x="349567" y="15240"/>
                    </a:cubicBezTo>
                    <a:cubicBezTo>
                      <a:pt x="381000" y="25717"/>
                      <a:pt x="408622" y="40958"/>
                      <a:pt x="433388" y="61913"/>
                    </a:cubicBezTo>
                    <a:lnTo>
                      <a:pt x="433388" y="189547"/>
                    </a:lnTo>
                    <a:lnTo>
                      <a:pt x="354330" y="189547"/>
                    </a:lnTo>
                    <a:lnTo>
                      <a:pt x="343852" y="109538"/>
                    </a:lnTo>
                    <a:cubicBezTo>
                      <a:pt x="336232" y="103822"/>
                      <a:pt x="326707" y="99060"/>
                      <a:pt x="317182" y="94297"/>
                    </a:cubicBezTo>
                    <a:cubicBezTo>
                      <a:pt x="307657" y="90488"/>
                      <a:pt x="297180" y="86677"/>
                      <a:pt x="286702" y="84772"/>
                    </a:cubicBezTo>
                    <a:cubicBezTo>
                      <a:pt x="275272" y="82867"/>
                      <a:pt x="263842" y="81915"/>
                      <a:pt x="250507" y="81915"/>
                    </a:cubicBezTo>
                    <a:cubicBezTo>
                      <a:pt x="220027" y="81915"/>
                      <a:pt x="194310" y="89535"/>
                      <a:pt x="173355" y="103822"/>
                    </a:cubicBezTo>
                    <a:cubicBezTo>
                      <a:pt x="151447" y="119063"/>
                      <a:pt x="135255" y="139065"/>
                      <a:pt x="123825" y="166688"/>
                    </a:cubicBezTo>
                    <a:cubicBezTo>
                      <a:pt x="112395" y="193358"/>
                      <a:pt x="106680" y="225742"/>
                      <a:pt x="106680" y="262890"/>
                    </a:cubicBezTo>
                    <a:lnTo>
                      <a:pt x="106680" y="280987"/>
                    </a:lnTo>
                    <a:cubicBezTo>
                      <a:pt x="106680" y="318135"/>
                      <a:pt x="112395" y="350520"/>
                      <a:pt x="124777" y="377190"/>
                    </a:cubicBezTo>
                    <a:cubicBezTo>
                      <a:pt x="137160" y="404812"/>
                      <a:pt x="154305" y="425767"/>
                      <a:pt x="176213" y="440055"/>
                    </a:cubicBezTo>
                    <a:cubicBezTo>
                      <a:pt x="198120" y="455295"/>
                      <a:pt x="224790" y="462915"/>
                      <a:pt x="255270" y="462915"/>
                    </a:cubicBezTo>
                    <a:cubicBezTo>
                      <a:pt x="270510" y="462915"/>
                      <a:pt x="285750" y="461010"/>
                      <a:pt x="300990" y="457200"/>
                    </a:cubicBezTo>
                    <a:cubicBezTo>
                      <a:pt x="316230" y="453390"/>
                      <a:pt x="330517" y="449580"/>
                      <a:pt x="342900" y="443865"/>
                    </a:cubicBezTo>
                    <a:lnTo>
                      <a:pt x="353377" y="369570"/>
                    </a:lnTo>
                    <a:lnTo>
                      <a:pt x="432435" y="369570"/>
                    </a:lnTo>
                    <a:lnTo>
                      <a:pt x="432435" y="497205"/>
                    </a:lnTo>
                    <a:cubicBezTo>
                      <a:pt x="411480" y="510540"/>
                      <a:pt x="385763" y="521970"/>
                      <a:pt x="355282" y="531495"/>
                    </a:cubicBezTo>
                    <a:cubicBezTo>
                      <a:pt x="325755" y="541020"/>
                      <a:pt x="291465" y="545783"/>
                      <a:pt x="254317" y="545783"/>
                    </a:cubicBezTo>
                    <a:close/>
                  </a:path>
                </a:pathLst>
              </a:custGeom>
              <a:solidFill>
                <a:srgbClr val="58586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52" name="Freeform: Shape 251">
                <a:extLst>
                  <a:ext uri="{FF2B5EF4-FFF2-40B4-BE49-F238E27FC236}">
                    <a16:creationId xmlns:a16="http://schemas.microsoft.com/office/drawing/2014/main" xmlns="" id="{2182B6E8-729C-6D16-C5C9-1A9FA87AA996}"/>
                  </a:ext>
                </a:extLst>
              </p:cNvPr>
              <p:cNvSpPr/>
              <p:nvPr/>
            </p:nvSpPr>
            <p:spPr>
              <a:xfrm>
                <a:off x="6395085" y="2395537"/>
                <a:ext cx="479107" cy="543877"/>
              </a:xfrm>
              <a:custGeom>
                <a:avLst/>
                <a:gdLst>
                  <a:gd name="connsiteX0" fmla="*/ 239077 w 479107"/>
                  <a:gd name="connsiteY0" fmla="*/ 543878 h 543877"/>
                  <a:gd name="connsiteX1" fmla="*/ 141922 w 479107"/>
                  <a:gd name="connsiteY1" fmla="*/ 523875 h 543877"/>
                  <a:gd name="connsiteX2" fmla="*/ 65722 w 479107"/>
                  <a:gd name="connsiteY2" fmla="*/ 467678 h 543877"/>
                  <a:gd name="connsiteX3" fmla="*/ 17145 w 479107"/>
                  <a:gd name="connsiteY3" fmla="*/ 382905 h 543877"/>
                  <a:gd name="connsiteX4" fmla="*/ 0 w 479107"/>
                  <a:gd name="connsiteY4" fmla="*/ 276225 h 543877"/>
                  <a:gd name="connsiteX5" fmla="*/ 0 w 479107"/>
                  <a:gd name="connsiteY5" fmla="*/ 268605 h 543877"/>
                  <a:gd name="connsiteX6" fmla="*/ 17145 w 479107"/>
                  <a:gd name="connsiteY6" fmla="*/ 161925 h 543877"/>
                  <a:gd name="connsiteX7" fmla="*/ 65722 w 479107"/>
                  <a:gd name="connsiteY7" fmla="*/ 76200 h 543877"/>
                  <a:gd name="connsiteX8" fmla="*/ 140970 w 479107"/>
                  <a:gd name="connsiteY8" fmla="*/ 20003 h 543877"/>
                  <a:gd name="connsiteX9" fmla="*/ 238125 w 479107"/>
                  <a:gd name="connsiteY9" fmla="*/ 0 h 543877"/>
                  <a:gd name="connsiteX10" fmla="*/ 336232 w 479107"/>
                  <a:gd name="connsiteY10" fmla="*/ 20003 h 543877"/>
                  <a:gd name="connsiteX11" fmla="*/ 412432 w 479107"/>
                  <a:gd name="connsiteY11" fmla="*/ 76200 h 543877"/>
                  <a:gd name="connsiteX12" fmla="*/ 461963 w 479107"/>
                  <a:gd name="connsiteY12" fmla="*/ 161925 h 543877"/>
                  <a:gd name="connsiteX13" fmla="*/ 479107 w 479107"/>
                  <a:gd name="connsiteY13" fmla="*/ 268605 h 543877"/>
                  <a:gd name="connsiteX14" fmla="*/ 479107 w 479107"/>
                  <a:gd name="connsiteY14" fmla="*/ 276225 h 543877"/>
                  <a:gd name="connsiteX15" fmla="*/ 461963 w 479107"/>
                  <a:gd name="connsiteY15" fmla="*/ 382905 h 543877"/>
                  <a:gd name="connsiteX16" fmla="*/ 412432 w 479107"/>
                  <a:gd name="connsiteY16" fmla="*/ 467678 h 543877"/>
                  <a:gd name="connsiteX17" fmla="*/ 336232 w 479107"/>
                  <a:gd name="connsiteY17" fmla="*/ 523875 h 543877"/>
                  <a:gd name="connsiteX18" fmla="*/ 239077 w 479107"/>
                  <a:gd name="connsiteY18" fmla="*/ 543878 h 543877"/>
                  <a:gd name="connsiteX19" fmla="*/ 239077 w 479107"/>
                  <a:gd name="connsiteY19" fmla="*/ 461010 h 543877"/>
                  <a:gd name="connsiteX20" fmla="*/ 314325 w 479107"/>
                  <a:gd name="connsiteY20" fmla="*/ 438150 h 543877"/>
                  <a:gd name="connsiteX21" fmla="*/ 359092 w 479107"/>
                  <a:gd name="connsiteY21" fmla="*/ 373380 h 543877"/>
                  <a:gd name="connsiteX22" fmla="*/ 374332 w 479107"/>
                  <a:gd name="connsiteY22" fmla="*/ 276225 h 543877"/>
                  <a:gd name="connsiteX23" fmla="*/ 374332 w 479107"/>
                  <a:gd name="connsiteY23" fmla="*/ 266700 h 543877"/>
                  <a:gd name="connsiteX24" fmla="*/ 359092 w 479107"/>
                  <a:gd name="connsiteY24" fmla="*/ 170497 h 543877"/>
                  <a:gd name="connsiteX25" fmla="*/ 313372 w 479107"/>
                  <a:gd name="connsiteY25" fmla="*/ 105728 h 543877"/>
                  <a:gd name="connsiteX26" fmla="*/ 239077 w 479107"/>
                  <a:gd name="connsiteY26" fmla="*/ 82867 h 543877"/>
                  <a:gd name="connsiteX27" fmla="*/ 164782 w 479107"/>
                  <a:gd name="connsiteY27" fmla="*/ 105728 h 543877"/>
                  <a:gd name="connsiteX28" fmla="*/ 120967 w 479107"/>
                  <a:gd name="connsiteY28" fmla="*/ 170497 h 543877"/>
                  <a:gd name="connsiteX29" fmla="*/ 106680 w 479107"/>
                  <a:gd name="connsiteY29" fmla="*/ 267653 h 543877"/>
                  <a:gd name="connsiteX30" fmla="*/ 106680 w 479107"/>
                  <a:gd name="connsiteY30" fmla="*/ 276225 h 543877"/>
                  <a:gd name="connsiteX31" fmla="*/ 120967 w 479107"/>
                  <a:gd name="connsiteY31" fmla="*/ 373380 h 543877"/>
                  <a:gd name="connsiteX32" fmla="*/ 165735 w 479107"/>
                  <a:gd name="connsiteY32" fmla="*/ 438150 h 543877"/>
                  <a:gd name="connsiteX33" fmla="*/ 239077 w 479107"/>
                  <a:gd name="connsiteY33" fmla="*/ 461010 h 5438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479107" h="543877">
                    <a:moveTo>
                      <a:pt x="239077" y="543878"/>
                    </a:moveTo>
                    <a:cubicBezTo>
                      <a:pt x="203835" y="543878"/>
                      <a:pt x="170497" y="537210"/>
                      <a:pt x="141922" y="523875"/>
                    </a:cubicBezTo>
                    <a:cubicBezTo>
                      <a:pt x="112395" y="510540"/>
                      <a:pt x="87630" y="491490"/>
                      <a:pt x="65722" y="467678"/>
                    </a:cubicBezTo>
                    <a:cubicBezTo>
                      <a:pt x="44767" y="443865"/>
                      <a:pt x="28575" y="415290"/>
                      <a:pt x="17145" y="382905"/>
                    </a:cubicBezTo>
                    <a:cubicBezTo>
                      <a:pt x="5715" y="350520"/>
                      <a:pt x="0" y="314325"/>
                      <a:pt x="0" y="276225"/>
                    </a:cubicBezTo>
                    <a:lnTo>
                      <a:pt x="0" y="268605"/>
                    </a:lnTo>
                    <a:cubicBezTo>
                      <a:pt x="0" y="229553"/>
                      <a:pt x="5715" y="194310"/>
                      <a:pt x="17145" y="161925"/>
                    </a:cubicBezTo>
                    <a:cubicBezTo>
                      <a:pt x="28575" y="129540"/>
                      <a:pt x="44767" y="100965"/>
                      <a:pt x="65722" y="76200"/>
                    </a:cubicBezTo>
                    <a:cubicBezTo>
                      <a:pt x="86677" y="52388"/>
                      <a:pt x="112395" y="33338"/>
                      <a:pt x="140970" y="20003"/>
                    </a:cubicBezTo>
                    <a:cubicBezTo>
                      <a:pt x="170497" y="6667"/>
                      <a:pt x="202882" y="0"/>
                      <a:pt x="238125" y="0"/>
                    </a:cubicBezTo>
                    <a:cubicBezTo>
                      <a:pt x="274320" y="0"/>
                      <a:pt x="306705" y="6667"/>
                      <a:pt x="336232" y="20003"/>
                    </a:cubicBezTo>
                    <a:cubicBezTo>
                      <a:pt x="365760" y="33338"/>
                      <a:pt x="391477" y="52388"/>
                      <a:pt x="412432" y="76200"/>
                    </a:cubicBezTo>
                    <a:cubicBezTo>
                      <a:pt x="433388" y="100013"/>
                      <a:pt x="450532" y="128588"/>
                      <a:pt x="461963" y="161925"/>
                    </a:cubicBezTo>
                    <a:cubicBezTo>
                      <a:pt x="473392" y="194310"/>
                      <a:pt x="479107" y="230505"/>
                      <a:pt x="479107" y="268605"/>
                    </a:cubicBezTo>
                    <a:lnTo>
                      <a:pt x="479107" y="276225"/>
                    </a:lnTo>
                    <a:cubicBezTo>
                      <a:pt x="479107" y="315278"/>
                      <a:pt x="473392" y="350520"/>
                      <a:pt x="461963" y="382905"/>
                    </a:cubicBezTo>
                    <a:cubicBezTo>
                      <a:pt x="450532" y="415290"/>
                      <a:pt x="434340" y="443865"/>
                      <a:pt x="412432" y="467678"/>
                    </a:cubicBezTo>
                    <a:cubicBezTo>
                      <a:pt x="391477" y="491490"/>
                      <a:pt x="365760" y="510540"/>
                      <a:pt x="336232" y="523875"/>
                    </a:cubicBezTo>
                    <a:cubicBezTo>
                      <a:pt x="307657" y="537210"/>
                      <a:pt x="275272" y="543878"/>
                      <a:pt x="239077" y="543878"/>
                    </a:cubicBezTo>
                    <a:close/>
                    <a:moveTo>
                      <a:pt x="239077" y="461010"/>
                    </a:moveTo>
                    <a:cubicBezTo>
                      <a:pt x="269557" y="461010"/>
                      <a:pt x="294322" y="453390"/>
                      <a:pt x="314325" y="438150"/>
                    </a:cubicBezTo>
                    <a:cubicBezTo>
                      <a:pt x="334327" y="422910"/>
                      <a:pt x="349567" y="401003"/>
                      <a:pt x="359092" y="373380"/>
                    </a:cubicBezTo>
                    <a:cubicBezTo>
                      <a:pt x="369570" y="345757"/>
                      <a:pt x="374332" y="313372"/>
                      <a:pt x="374332" y="276225"/>
                    </a:cubicBezTo>
                    <a:lnTo>
                      <a:pt x="374332" y="266700"/>
                    </a:lnTo>
                    <a:cubicBezTo>
                      <a:pt x="374332" y="230505"/>
                      <a:pt x="369570" y="198120"/>
                      <a:pt x="359092" y="170497"/>
                    </a:cubicBezTo>
                    <a:cubicBezTo>
                      <a:pt x="348615" y="142875"/>
                      <a:pt x="333375" y="120967"/>
                      <a:pt x="313372" y="105728"/>
                    </a:cubicBezTo>
                    <a:cubicBezTo>
                      <a:pt x="293370" y="90488"/>
                      <a:pt x="268605" y="82867"/>
                      <a:pt x="239077" y="82867"/>
                    </a:cubicBezTo>
                    <a:cubicBezTo>
                      <a:pt x="209550" y="82867"/>
                      <a:pt x="184785" y="90488"/>
                      <a:pt x="164782" y="105728"/>
                    </a:cubicBezTo>
                    <a:cubicBezTo>
                      <a:pt x="144780" y="120967"/>
                      <a:pt x="130492" y="142875"/>
                      <a:pt x="120967" y="170497"/>
                    </a:cubicBezTo>
                    <a:cubicBezTo>
                      <a:pt x="111442" y="198120"/>
                      <a:pt x="106680" y="230505"/>
                      <a:pt x="106680" y="267653"/>
                    </a:cubicBezTo>
                    <a:lnTo>
                      <a:pt x="106680" y="276225"/>
                    </a:lnTo>
                    <a:cubicBezTo>
                      <a:pt x="106680" y="313372"/>
                      <a:pt x="111442" y="345757"/>
                      <a:pt x="120967" y="373380"/>
                    </a:cubicBezTo>
                    <a:cubicBezTo>
                      <a:pt x="130492" y="401003"/>
                      <a:pt x="145732" y="422910"/>
                      <a:pt x="165735" y="438150"/>
                    </a:cubicBezTo>
                    <a:cubicBezTo>
                      <a:pt x="184785" y="453390"/>
                      <a:pt x="209550" y="461010"/>
                      <a:pt x="239077" y="461010"/>
                    </a:cubicBezTo>
                    <a:close/>
                  </a:path>
                </a:pathLst>
              </a:custGeom>
              <a:solidFill>
                <a:srgbClr val="58586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53" name="Freeform: Shape 252">
                <a:extLst>
                  <a:ext uri="{FF2B5EF4-FFF2-40B4-BE49-F238E27FC236}">
                    <a16:creationId xmlns:a16="http://schemas.microsoft.com/office/drawing/2014/main" xmlns="" id="{9A105A5D-9964-7630-4EF2-79B6D8D7E0FC}"/>
                  </a:ext>
                </a:extLst>
              </p:cNvPr>
              <p:cNvSpPr/>
              <p:nvPr/>
            </p:nvSpPr>
            <p:spPr>
              <a:xfrm>
                <a:off x="6978967" y="2393632"/>
                <a:ext cx="449580" cy="545782"/>
              </a:xfrm>
              <a:custGeom>
                <a:avLst/>
                <a:gdLst>
                  <a:gd name="connsiteX0" fmla="*/ 249555 w 449580"/>
                  <a:gd name="connsiteY0" fmla="*/ 545783 h 545782"/>
                  <a:gd name="connsiteX1" fmla="*/ 115252 w 449580"/>
                  <a:gd name="connsiteY1" fmla="*/ 513398 h 545782"/>
                  <a:gd name="connsiteX2" fmla="*/ 29527 w 449580"/>
                  <a:gd name="connsiteY2" fmla="*/ 422910 h 545782"/>
                  <a:gd name="connsiteX3" fmla="*/ 0 w 449580"/>
                  <a:gd name="connsiteY3" fmla="*/ 287655 h 545782"/>
                  <a:gd name="connsiteX4" fmla="*/ 0 w 449580"/>
                  <a:gd name="connsiteY4" fmla="*/ 268605 h 545782"/>
                  <a:gd name="connsiteX5" fmla="*/ 29527 w 449580"/>
                  <a:gd name="connsiteY5" fmla="*/ 128588 h 545782"/>
                  <a:gd name="connsiteX6" fmla="*/ 113347 w 449580"/>
                  <a:gd name="connsiteY6" fmla="*/ 34290 h 545782"/>
                  <a:gd name="connsiteX7" fmla="*/ 240982 w 449580"/>
                  <a:gd name="connsiteY7" fmla="*/ 0 h 545782"/>
                  <a:gd name="connsiteX8" fmla="*/ 348615 w 449580"/>
                  <a:gd name="connsiteY8" fmla="*/ 15240 h 545782"/>
                  <a:gd name="connsiteX9" fmla="*/ 436245 w 449580"/>
                  <a:gd name="connsiteY9" fmla="*/ 61913 h 545782"/>
                  <a:gd name="connsiteX10" fmla="*/ 436245 w 449580"/>
                  <a:gd name="connsiteY10" fmla="*/ 179070 h 545782"/>
                  <a:gd name="connsiteX11" fmla="*/ 357188 w 449580"/>
                  <a:gd name="connsiteY11" fmla="*/ 179070 h 545782"/>
                  <a:gd name="connsiteX12" fmla="*/ 341947 w 449580"/>
                  <a:gd name="connsiteY12" fmla="*/ 108585 h 545782"/>
                  <a:gd name="connsiteX13" fmla="*/ 303847 w 449580"/>
                  <a:gd name="connsiteY13" fmla="*/ 88583 h 545782"/>
                  <a:gd name="connsiteX14" fmla="*/ 248602 w 449580"/>
                  <a:gd name="connsiteY14" fmla="*/ 80963 h 545782"/>
                  <a:gd name="connsiteX15" fmla="*/ 172402 w 449580"/>
                  <a:gd name="connsiteY15" fmla="*/ 103822 h 545782"/>
                  <a:gd name="connsiteX16" fmla="*/ 122872 w 449580"/>
                  <a:gd name="connsiteY16" fmla="*/ 168592 h 545782"/>
                  <a:gd name="connsiteX17" fmla="*/ 105727 w 449580"/>
                  <a:gd name="connsiteY17" fmla="*/ 265748 h 545782"/>
                  <a:gd name="connsiteX18" fmla="*/ 105727 w 449580"/>
                  <a:gd name="connsiteY18" fmla="*/ 284798 h 545782"/>
                  <a:gd name="connsiteX19" fmla="*/ 122872 w 449580"/>
                  <a:gd name="connsiteY19" fmla="*/ 378142 h 545782"/>
                  <a:gd name="connsiteX20" fmla="*/ 172402 w 449580"/>
                  <a:gd name="connsiteY20" fmla="*/ 440055 h 545782"/>
                  <a:gd name="connsiteX21" fmla="*/ 252413 w 449580"/>
                  <a:gd name="connsiteY21" fmla="*/ 461962 h 545782"/>
                  <a:gd name="connsiteX22" fmla="*/ 303847 w 449580"/>
                  <a:gd name="connsiteY22" fmla="*/ 456248 h 545782"/>
                  <a:gd name="connsiteX23" fmla="*/ 342900 w 449580"/>
                  <a:gd name="connsiteY23" fmla="*/ 442912 h 545782"/>
                  <a:gd name="connsiteX24" fmla="*/ 342900 w 449580"/>
                  <a:gd name="connsiteY24" fmla="*/ 353377 h 545782"/>
                  <a:gd name="connsiteX25" fmla="*/ 267652 w 449580"/>
                  <a:gd name="connsiteY25" fmla="*/ 347662 h 545782"/>
                  <a:gd name="connsiteX26" fmla="*/ 267652 w 449580"/>
                  <a:gd name="connsiteY26" fmla="*/ 273367 h 545782"/>
                  <a:gd name="connsiteX27" fmla="*/ 449580 w 449580"/>
                  <a:gd name="connsiteY27" fmla="*/ 273367 h 545782"/>
                  <a:gd name="connsiteX28" fmla="*/ 449580 w 449580"/>
                  <a:gd name="connsiteY28" fmla="*/ 487680 h 545782"/>
                  <a:gd name="connsiteX29" fmla="*/ 364807 w 449580"/>
                  <a:gd name="connsiteY29" fmla="*/ 527685 h 545782"/>
                  <a:gd name="connsiteX30" fmla="*/ 249555 w 449580"/>
                  <a:gd name="connsiteY30" fmla="*/ 545783 h 5457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449580" h="545782">
                    <a:moveTo>
                      <a:pt x="249555" y="545783"/>
                    </a:moveTo>
                    <a:cubicBezTo>
                      <a:pt x="197168" y="545783"/>
                      <a:pt x="152400" y="535305"/>
                      <a:pt x="115252" y="513398"/>
                    </a:cubicBezTo>
                    <a:cubicBezTo>
                      <a:pt x="78105" y="491490"/>
                      <a:pt x="49530" y="461010"/>
                      <a:pt x="29527" y="422910"/>
                    </a:cubicBezTo>
                    <a:cubicBezTo>
                      <a:pt x="9525" y="383858"/>
                      <a:pt x="0" y="339090"/>
                      <a:pt x="0" y="287655"/>
                    </a:cubicBezTo>
                    <a:lnTo>
                      <a:pt x="0" y="268605"/>
                    </a:lnTo>
                    <a:cubicBezTo>
                      <a:pt x="0" y="215265"/>
                      <a:pt x="9525" y="169545"/>
                      <a:pt x="29527" y="128588"/>
                    </a:cubicBezTo>
                    <a:cubicBezTo>
                      <a:pt x="49530" y="88583"/>
                      <a:pt x="77152" y="57150"/>
                      <a:pt x="113347" y="34290"/>
                    </a:cubicBezTo>
                    <a:cubicBezTo>
                      <a:pt x="149543" y="11430"/>
                      <a:pt x="192405" y="0"/>
                      <a:pt x="240982" y="0"/>
                    </a:cubicBezTo>
                    <a:cubicBezTo>
                      <a:pt x="279082" y="0"/>
                      <a:pt x="315277" y="5715"/>
                      <a:pt x="348615" y="15240"/>
                    </a:cubicBezTo>
                    <a:cubicBezTo>
                      <a:pt x="381952" y="25717"/>
                      <a:pt x="411480" y="40958"/>
                      <a:pt x="436245" y="61913"/>
                    </a:cubicBezTo>
                    <a:lnTo>
                      <a:pt x="436245" y="179070"/>
                    </a:lnTo>
                    <a:lnTo>
                      <a:pt x="357188" y="179070"/>
                    </a:lnTo>
                    <a:lnTo>
                      <a:pt x="341947" y="108585"/>
                    </a:lnTo>
                    <a:cubicBezTo>
                      <a:pt x="332422" y="100013"/>
                      <a:pt x="320040" y="93345"/>
                      <a:pt x="303847" y="88583"/>
                    </a:cubicBezTo>
                    <a:cubicBezTo>
                      <a:pt x="287655" y="83820"/>
                      <a:pt x="269557" y="80963"/>
                      <a:pt x="248602" y="80963"/>
                    </a:cubicBezTo>
                    <a:cubicBezTo>
                      <a:pt x="219075" y="80963"/>
                      <a:pt x="193357" y="88583"/>
                      <a:pt x="172402" y="103822"/>
                    </a:cubicBezTo>
                    <a:cubicBezTo>
                      <a:pt x="150495" y="119063"/>
                      <a:pt x="134302" y="140970"/>
                      <a:pt x="122872" y="168592"/>
                    </a:cubicBezTo>
                    <a:cubicBezTo>
                      <a:pt x="111443" y="196215"/>
                      <a:pt x="105727" y="228600"/>
                      <a:pt x="105727" y="265748"/>
                    </a:cubicBezTo>
                    <a:lnTo>
                      <a:pt x="105727" y="284798"/>
                    </a:lnTo>
                    <a:cubicBezTo>
                      <a:pt x="105727" y="320992"/>
                      <a:pt x="111443" y="351473"/>
                      <a:pt x="122872" y="378142"/>
                    </a:cubicBezTo>
                    <a:cubicBezTo>
                      <a:pt x="134302" y="404812"/>
                      <a:pt x="150495" y="424815"/>
                      <a:pt x="172402" y="440055"/>
                    </a:cubicBezTo>
                    <a:cubicBezTo>
                      <a:pt x="194310" y="455295"/>
                      <a:pt x="220980" y="461962"/>
                      <a:pt x="252413" y="461962"/>
                    </a:cubicBezTo>
                    <a:cubicBezTo>
                      <a:pt x="271463" y="461962"/>
                      <a:pt x="288607" y="460058"/>
                      <a:pt x="303847" y="456248"/>
                    </a:cubicBezTo>
                    <a:cubicBezTo>
                      <a:pt x="319088" y="452437"/>
                      <a:pt x="332422" y="448627"/>
                      <a:pt x="342900" y="442912"/>
                    </a:cubicBezTo>
                    <a:lnTo>
                      <a:pt x="342900" y="353377"/>
                    </a:lnTo>
                    <a:lnTo>
                      <a:pt x="267652" y="347662"/>
                    </a:lnTo>
                    <a:lnTo>
                      <a:pt x="267652" y="273367"/>
                    </a:lnTo>
                    <a:lnTo>
                      <a:pt x="449580" y="273367"/>
                    </a:lnTo>
                    <a:lnTo>
                      <a:pt x="449580" y="487680"/>
                    </a:lnTo>
                    <a:cubicBezTo>
                      <a:pt x="425768" y="504825"/>
                      <a:pt x="398145" y="518160"/>
                      <a:pt x="364807" y="527685"/>
                    </a:cubicBezTo>
                    <a:cubicBezTo>
                      <a:pt x="331470" y="540068"/>
                      <a:pt x="292418" y="545783"/>
                      <a:pt x="249555" y="545783"/>
                    </a:cubicBezTo>
                    <a:close/>
                  </a:path>
                </a:pathLst>
              </a:custGeom>
              <a:solidFill>
                <a:srgbClr val="58586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54" name="Freeform: Shape 253">
                <a:extLst>
                  <a:ext uri="{FF2B5EF4-FFF2-40B4-BE49-F238E27FC236}">
                    <a16:creationId xmlns:a16="http://schemas.microsoft.com/office/drawing/2014/main" xmlns="" id="{9D0C1C0B-DE83-6D06-0AD6-6DACA6F4A427}"/>
                  </a:ext>
                </a:extLst>
              </p:cNvPr>
              <p:cNvSpPr/>
              <p:nvPr/>
            </p:nvSpPr>
            <p:spPr>
              <a:xfrm>
                <a:off x="7538085" y="2403157"/>
                <a:ext cx="548639" cy="529589"/>
              </a:xfrm>
              <a:custGeom>
                <a:avLst/>
                <a:gdLst>
                  <a:gd name="connsiteX0" fmla="*/ 0 w 548639"/>
                  <a:gd name="connsiteY0" fmla="*/ 528637 h 529589"/>
                  <a:gd name="connsiteX1" fmla="*/ 0 w 548639"/>
                  <a:gd name="connsiteY1" fmla="*/ 464820 h 529589"/>
                  <a:gd name="connsiteX2" fmla="*/ 56197 w 548639"/>
                  <a:gd name="connsiteY2" fmla="*/ 454342 h 529589"/>
                  <a:gd name="connsiteX3" fmla="*/ 56197 w 548639"/>
                  <a:gd name="connsiteY3" fmla="*/ 74295 h 529589"/>
                  <a:gd name="connsiteX4" fmla="*/ 0 w 548639"/>
                  <a:gd name="connsiteY4" fmla="*/ 63817 h 529589"/>
                  <a:gd name="connsiteX5" fmla="*/ 0 w 548639"/>
                  <a:gd name="connsiteY5" fmla="*/ 0 h 529589"/>
                  <a:gd name="connsiteX6" fmla="*/ 56197 w 548639"/>
                  <a:gd name="connsiteY6" fmla="*/ 0 h 529589"/>
                  <a:gd name="connsiteX7" fmla="*/ 163830 w 548639"/>
                  <a:gd name="connsiteY7" fmla="*/ 0 h 529589"/>
                  <a:gd name="connsiteX8" fmla="*/ 394335 w 548639"/>
                  <a:gd name="connsiteY8" fmla="*/ 367665 h 529589"/>
                  <a:gd name="connsiteX9" fmla="*/ 396240 w 548639"/>
                  <a:gd name="connsiteY9" fmla="*/ 367665 h 529589"/>
                  <a:gd name="connsiteX10" fmla="*/ 396240 w 548639"/>
                  <a:gd name="connsiteY10" fmla="*/ 75247 h 529589"/>
                  <a:gd name="connsiteX11" fmla="*/ 328613 w 548639"/>
                  <a:gd name="connsiteY11" fmla="*/ 64770 h 529589"/>
                  <a:gd name="connsiteX12" fmla="*/ 328613 w 548639"/>
                  <a:gd name="connsiteY12" fmla="*/ 952 h 529589"/>
                  <a:gd name="connsiteX13" fmla="*/ 491490 w 548639"/>
                  <a:gd name="connsiteY13" fmla="*/ 952 h 529589"/>
                  <a:gd name="connsiteX14" fmla="*/ 548640 w 548639"/>
                  <a:gd name="connsiteY14" fmla="*/ 952 h 529589"/>
                  <a:gd name="connsiteX15" fmla="*/ 548640 w 548639"/>
                  <a:gd name="connsiteY15" fmla="*/ 64770 h 529589"/>
                  <a:gd name="connsiteX16" fmla="*/ 491490 w 548639"/>
                  <a:gd name="connsiteY16" fmla="*/ 75247 h 529589"/>
                  <a:gd name="connsiteX17" fmla="*/ 491490 w 548639"/>
                  <a:gd name="connsiteY17" fmla="*/ 529590 h 529589"/>
                  <a:gd name="connsiteX18" fmla="*/ 388620 w 548639"/>
                  <a:gd name="connsiteY18" fmla="*/ 529590 h 529589"/>
                  <a:gd name="connsiteX19" fmla="*/ 152400 w 548639"/>
                  <a:gd name="connsiteY19" fmla="*/ 165735 h 529589"/>
                  <a:gd name="connsiteX20" fmla="*/ 150495 w 548639"/>
                  <a:gd name="connsiteY20" fmla="*/ 165735 h 529589"/>
                  <a:gd name="connsiteX21" fmla="*/ 150495 w 548639"/>
                  <a:gd name="connsiteY21" fmla="*/ 454342 h 529589"/>
                  <a:gd name="connsiteX22" fmla="*/ 218122 w 548639"/>
                  <a:gd name="connsiteY22" fmla="*/ 464820 h 529589"/>
                  <a:gd name="connsiteX23" fmla="*/ 218122 w 548639"/>
                  <a:gd name="connsiteY23" fmla="*/ 528637 h 529589"/>
                  <a:gd name="connsiteX24" fmla="*/ 0 w 548639"/>
                  <a:gd name="connsiteY24" fmla="*/ 528637 h 5295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548639" h="529589">
                    <a:moveTo>
                      <a:pt x="0" y="528637"/>
                    </a:moveTo>
                    <a:lnTo>
                      <a:pt x="0" y="464820"/>
                    </a:lnTo>
                    <a:lnTo>
                      <a:pt x="56197" y="454342"/>
                    </a:lnTo>
                    <a:lnTo>
                      <a:pt x="56197" y="74295"/>
                    </a:lnTo>
                    <a:lnTo>
                      <a:pt x="0" y="63817"/>
                    </a:lnTo>
                    <a:lnTo>
                      <a:pt x="0" y="0"/>
                    </a:lnTo>
                    <a:lnTo>
                      <a:pt x="56197" y="0"/>
                    </a:lnTo>
                    <a:lnTo>
                      <a:pt x="163830" y="0"/>
                    </a:lnTo>
                    <a:lnTo>
                      <a:pt x="394335" y="367665"/>
                    </a:lnTo>
                    <a:lnTo>
                      <a:pt x="396240" y="367665"/>
                    </a:lnTo>
                    <a:lnTo>
                      <a:pt x="396240" y="75247"/>
                    </a:lnTo>
                    <a:lnTo>
                      <a:pt x="328613" y="64770"/>
                    </a:lnTo>
                    <a:lnTo>
                      <a:pt x="328613" y="952"/>
                    </a:lnTo>
                    <a:lnTo>
                      <a:pt x="491490" y="952"/>
                    </a:lnTo>
                    <a:lnTo>
                      <a:pt x="548640" y="952"/>
                    </a:lnTo>
                    <a:lnTo>
                      <a:pt x="548640" y="64770"/>
                    </a:lnTo>
                    <a:lnTo>
                      <a:pt x="491490" y="75247"/>
                    </a:lnTo>
                    <a:lnTo>
                      <a:pt x="491490" y="529590"/>
                    </a:lnTo>
                    <a:lnTo>
                      <a:pt x="388620" y="529590"/>
                    </a:lnTo>
                    <a:lnTo>
                      <a:pt x="152400" y="165735"/>
                    </a:lnTo>
                    <a:lnTo>
                      <a:pt x="150495" y="165735"/>
                    </a:lnTo>
                    <a:lnTo>
                      <a:pt x="150495" y="454342"/>
                    </a:lnTo>
                    <a:lnTo>
                      <a:pt x="218122" y="464820"/>
                    </a:lnTo>
                    <a:lnTo>
                      <a:pt x="218122" y="528637"/>
                    </a:lnTo>
                    <a:lnTo>
                      <a:pt x="0" y="528637"/>
                    </a:lnTo>
                    <a:close/>
                  </a:path>
                </a:pathLst>
              </a:custGeom>
              <a:solidFill>
                <a:srgbClr val="58586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55" name="Freeform: Shape 254">
                <a:extLst>
                  <a:ext uri="{FF2B5EF4-FFF2-40B4-BE49-F238E27FC236}">
                    <a16:creationId xmlns:a16="http://schemas.microsoft.com/office/drawing/2014/main" xmlns="" id="{B63E04BF-A5D0-17D8-9B07-83425ABFDEC0}"/>
                  </a:ext>
                </a:extLst>
              </p:cNvPr>
              <p:cNvSpPr/>
              <p:nvPr/>
            </p:nvSpPr>
            <p:spPr>
              <a:xfrm>
                <a:off x="8178164" y="2403157"/>
                <a:ext cx="219075" cy="528637"/>
              </a:xfrm>
              <a:custGeom>
                <a:avLst/>
                <a:gdLst>
                  <a:gd name="connsiteX0" fmla="*/ 0 w 219075"/>
                  <a:gd name="connsiteY0" fmla="*/ 528637 h 528637"/>
                  <a:gd name="connsiteX1" fmla="*/ 0 w 219075"/>
                  <a:gd name="connsiteY1" fmla="*/ 464820 h 528637"/>
                  <a:gd name="connsiteX2" fmla="*/ 56198 w 219075"/>
                  <a:gd name="connsiteY2" fmla="*/ 454342 h 528637"/>
                  <a:gd name="connsiteX3" fmla="*/ 56198 w 219075"/>
                  <a:gd name="connsiteY3" fmla="*/ 74295 h 528637"/>
                  <a:gd name="connsiteX4" fmla="*/ 0 w 219075"/>
                  <a:gd name="connsiteY4" fmla="*/ 63817 h 528637"/>
                  <a:gd name="connsiteX5" fmla="*/ 0 w 219075"/>
                  <a:gd name="connsiteY5" fmla="*/ 0 h 528637"/>
                  <a:gd name="connsiteX6" fmla="*/ 219075 w 219075"/>
                  <a:gd name="connsiteY6" fmla="*/ 0 h 528637"/>
                  <a:gd name="connsiteX7" fmla="*/ 219075 w 219075"/>
                  <a:gd name="connsiteY7" fmla="*/ 63817 h 528637"/>
                  <a:gd name="connsiteX8" fmla="*/ 162878 w 219075"/>
                  <a:gd name="connsiteY8" fmla="*/ 74295 h 528637"/>
                  <a:gd name="connsiteX9" fmla="*/ 162878 w 219075"/>
                  <a:gd name="connsiteY9" fmla="*/ 454342 h 528637"/>
                  <a:gd name="connsiteX10" fmla="*/ 219075 w 219075"/>
                  <a:gd name="connsiteY10" fmla="*/ 464820 h 528637"/>
                  <a:gd name="connsiteX11" fmla="*/ 219075 w 219075"/>
                  <a:gd name="connsiteY11" fmla="*/ 528637 h 528637"/>
                  <a:gd name="connsiteX12" fmla="*/ 0 w 219075"/>
                  <a:gd name="connsiteY12" fmla="*/ 528637 h 5286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19075" h="528637">
                    <a:moveTo>
                      <a:pt x="0" y="528637"/>
                    </a:moveTo>
                    <a:lnTo>
                      <a:pt x="0" y="464820"/>
                    </a:lnTo>
                    <a:lnTo>
                      <a:pt x="56198" y="454342"/>
                    </a:lnTo>
                    <a:lnTo>
                      <a:pt x="56198" y="74295"/>
                    </a:lnTo>
                    <a:lnTo>
                      <a:pt x="0" y="63817"/>
                    </a:lnTo>
                    <a:lnTo>
                      <a:pt x="0" y="0"/>
                    </a:lnTo>
                    <a:lnTo>
                      <a:pt x="219075" y="0"/>
                    </a:lnTo>
                    <a:lnTo>
                      <a:pt x="219075" y="63817"/>
                    </a:lnTo>
                    <a:lnTo>
                      <a:pt x="162878" y="74295"/>
                    </a:lnTo>
                    <a:lnTo>
                      <a:pt x="162878" y="454342"/>
                    </a:lnTo>
                    <a:lnTo>
                      <a:pt x="219075" y="464820"/>
                    </a:lnTo>
                    <a:lnTo>
                      <a:pt x="219075" y="528637"/>
                    </a:lnTo>
                    <a:lnTo>
                      <a:pt x="0" y="528637"/>
                    </a:lnTo>
                    <a:close/>
                  </a:path>
                </a:pathLst>
              </a:custGeom>
              <a:solidFill>
                <a:srgbClr val="58586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56" name="Freeform: Shape 255">
                <a:extLst>
                  <a:ext uri="{FF2B5EF4-FFF2-40B4-BE49-F238E27FC236}">
                    <a16:creationId xmlns:a16="http://schemas.microsoft.com/office/drawing/2014/main" xmlns="" id="{76B7107F-D13C-78B2-EADC-4CA964AC9C1F}"/>
                  </a:ext>
                </a:extLst>
              </p:cNvPr>
              <p:cNvSpPr/>
              <p:nvPr/>
            </p:nvSpPr>
            <p:spPr>
              <a:xfrm>
                <a:off x="8491537" y="2402204"/>
                <a:ext cx="471487" cy="529589"/>
              </a:xfrm>
              <a:custGeom>
                <a:avLst/>
                <a:gdLst>
                  <a:gd name="connsiteX0" fmla="*/ 124777 w 471487"/>
                  <a:gd name="connsiteY0" fmla="*/ 529590 h 529589"/>
                  <a:gd name="connsiteX1" fmla="*/ 124777 w 471487"/>
                  <a:gd name="connsiteY1" fmla="*/ 465773 h 529589"/>
                  <a:gd name="connsiteX2" fmla="*/ 181927 w 471487"/>
                  <a:gd name="connsiteY2" fmla="*/ 455295 h 529589"/>
                  <a:gd name="connsiteX3" fmla="*/ 181927 w 471487"/>
                  <a:gd name="connsiteY3" fmla="*/ 81915 h 529589"/>
                  <a:gd name="connsiteX4" fmla="*/ 85725 w 471487"/>
                  <a:gd name="connsiteY4" fmla="*/ 81915 h 529589"/>
                  <a:gd name="connsiteX5" fmla="*/ 80010 w 471487"/>
                  <a:gd name="connsiteY5" fmla="*/ 144780 h 529589"/>
                  <a:gd name="connsiteX6" fmla="*/ 0 w 471487"/>
                  <a:gd name="connsiteY6" fmla="*/ 144780 h 529589"/>
                  <a:gd name="connsiteX7" fmla="*/ 0 w 471487"/>
                  <a:gd name="connsiteY7" fmla="*/ 0 h 529589"/>
                  <a:gd name="connsiteX8" fmla="*/ 471488 w 471487"/>
                  <a:gd name="connsiteY8" fmla="*/ 0 h 529589"/>
                  <a:gd name="connsiteX9" fmla="*/ 471488 w 471487"/>
                  <a:gd name="connsiteY9" fmla="*/ 144780 h 529589"/>
                  <a:gd name="connsiteX10" fmla="*/ 390525 w 471487"/>
                  <a:gd name="connsiteY10" fmla="*/ 144780 h 529589"/>
                  <a:gd name="connsiteX11" fmla="*/ 384810 w 471487"/>
                  <a:gd name="connsiteY11" fmla="*/ 81915 h 529589"/>
                  <a:gd name="connsiteX12" fmla="*/ 287655 w 471487"/>
                  <a:gd name="connsiteY12" fmla="*/ 81915 h 529589"/>
                  <a:gd name="connsiteX13" fmla="*/ 287655 w 471487"/>
                  <a:gd name="connsiteY13" fmla="*/ 455295 h 529589"/>
                  <a:gd name="connsiteX14" fmla="*/ 344805 w 471487"/>
                  <a:gd name="connsiteY14" fmla="*/ 465773 h 529589"/>
                  <a:gd name="connsiteX15" fmla="*/ 344805 w 471487"/>
                  <a:gd name="connsiteY15" fmla="*/ 529590 h 529589"/>
                  <a:gd name="connsiteX16" fmla="*/ 124777 w 471487"/>
                  <a:gd name="connsiteY16" fmla="*/ 529590 h 5295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471487" h="529589">
                    <a:moveTo>
                      <a:pt x="124777" y="529590"/>
                    </a:moveTo>
                    <a:lnTo>
                      <a:pt x="124777" y="465773"/>
                    </a:lnTo>
                    <a:lnTo>
                      <a:pt x="181927" y="455295"/>
                    </a:lnTo>
                    <a:lnTo>
                      <a:pt x="181927" y="81915"/>
                    </a:lnTo>
                    <a:lnTo>
                      <a:pt x="85725" y="81915"/>
                    </a:lnTo>
                    <a:lnTo>
                      <a:pt x="80010" y="144780"/>
                    </a:lnTo>
                    <a:lnTo>
                      <a:pt x="0" y="144780"/>
                    </a:lnTo>
                    <a:lnTo>
                      <a:pt x="0" y="0"/>
                    </a:lnTo>
                    <a:lnTo>
                      <a:pt x="471488" y="0"/>
                    </a:lnTo>
                    <a:lnTo>
                      <a:pt x="471488" y="144780"/>
                    </a:lnTo>
                    <a:lnTo>
                      <a:pt x="390525" y="144780"/>
                    </a:lnTo>
                    <a:lnTo>
                      <a:pt x="384810" y="81915"/>
                    </a:lnTo>
                    <a:lnTo>
                      <a:pt x="287655" y="81915"/>
                    </a:lnTo>
                    <a:lnTo>
                      <a:pt x="287655" y="455295"/>
                    </a:lnTo>
                    <a:lnTo>
                      <a:pt x="344805" y="465773"/>
                    </a:lnTo>
                    <a:lnTo>
                      <a:pt x="344805" y="529590"/>
                    </a:lnTo>
                    <a:lnTo>
                      <a:pt x="124777" y="529590"/>
                    </a:lnTo>
                    <a:close/>
                  </a:path>
                </a:pathLst>
              </a:custGeom>
              <a:solidFill>
                <a:srgbClr val="58586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57" name="Freeform: Shape 256">
                <a:extLst>
                  <a:ext uri="{FF2B5EF4-FFF2-40B4-BE49-F238E27FC236}">
                    <a16:creationId xmlns:a16="http://schemas.microsoft.com/office/drawing/2014/main" xmlns="" id="{500F33DA-9656-690F-B0F0-D71499295269}"/>
                  </a:ext>
                </a:extLst>
              </p:cNvPr>
              <p:cNvSpPr/>
              <p:nvPr/>
            </p:nvSpPr>
            <p:spPr>
              <a:xfrm>
                <a:off x="9056369" y="2403157"/>
                <a:ext cx="219075" cy="528637"/>
              </a:xfrm>
              <a:custGeom>
                <a:avLst/>
                <a:gdLst>
                  <a:gd name="connsiteX0" fmla="*/ 0 w 219075"/>
                  <a:gd name="connsiteY0" fmla="*/ 528637 h 528637"/>
                  <a:gd name="connsiteX1" fmla="*/ 0 w 219075"/>
                  <a:gd name="connsiteY1" fmla="*/ 464820 h 528637"/>
                  <a:gd name="connsiteX2" fmla="*/ 56198 w 219075"/>
                  <a:gd name="connsiteY2" fmla="*/ 454342 h 528637"/>
                  <a:gd name="connsiteX3" fmla="*/ 56198 w 219075"/>
                  <a:gd name="connsiteY3" fmla="*/ 74295 h 528637"/>
                  <a:gd name="connsiteX4" fmla="*/ 0 w 219075"/>
                  <a:gd name="connsiteY4" fmla="*/ 63817 h 528637"/>
                  <a:gd name="connsiteX5" fmla="*/ 0 w 219075"/>
                  <a:gd name="connsiteY5" fmla="*/ 0 h 528637"/>
                  <a:gd name="connsiteX6" fmla="*/ 219075 w 219075"/>
                  <a:gd name="connsiteY6" fmla="*/ 0 h 528637"/>
                  <a:gd name="connsiteX7" fmla="*/ 219075 w 219075"/>
                  <a:gd name="connsiteY7" fmla="*/ 63817 h 528637"/>
                  <a:gd name="connsiteX8" fmla="*/ 162878 w 219075"/>
                  <a:gd name="connsiteY8" fmla="*/ 74295 h 528637"/>
                  <a:gd name="connsiteX9" fmla="*/ 162878 w 219075"/>
                  <a:gd name="connsiteY9" fmla="*/ 454342 h 528637"/>
                  <a:gd name="connsiteX10" fmla="*/ 219075 w 219075"/>
                  <a:gd name="connsiteY10" fmla="*/ 464820 h 528637"/>
                  <a:gd name="connsiteX11" fmla="*/ 219075 w 219075"/>
                  <a:gd name="connsiteY11" fmla="*/ 528637 h 528637"/>
                  <a:gd name="connsiteX12" fmla="*/ 0 w 219075"/>
                  <a:gd name="connsiteY12" fmla="*/ 528637 h 5286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19075" h="528637">
                    <a:moveTo>
                      <a:pt x="0" y="528637"/>
                    </a:moveTo>
                    <a:lnTo>
                      <a:pt x="0" y="464820"/>
                    </a:lnTo>
                    <a:lnTo>
                      <a:pt x="56198" y="454342"/>
                    </a:lnTo>
                    <a:lnTo>
                      <a:pt x="56198" y="74295"/>
                    </a:lnTo>
                    <a:lnTo>
                      <a:pt x="0" y="63817"/>
                    </a:lnTo>
                    <a:lnTo>
                      <a:pt x="0" y="0"/>
                    </a:lnTo>
                    <a:lnTo>
                      <a:pt x="219075" y="0"/>
                    </a:lnTo>
                    <a:lnTo>
                      <a:pt x="219075" y="63817"/>
                    </a:lnTo>
                    <a:lnTo>
                      <a:pt x="162878" y="74295"/>
                    </a:lnTo>
                    <a:lnTo>
                      <a:pt x="162878" y="454342"/>
                    </a:lnTo>
                    <a:lnTo>
                      <a:pt x="219075" y="464820"/>
                    </a:lnTo>
                    <a:lnTo>
                      <a:pt x="219075" y="528637"/>
                    </a:lnTo>
                    <a:lnTo>
                      <a:pt x="0" y="528637"/>
                    </a:lnTo>
                    <a:close/>
                  </a:path>
                </a:pathLst>
              </a:custGeom>
              <a:solidFill>
                <a:srgbClr val="58586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58" name="Freeform: Shape 257">
                <a:extLst>
                  <a:ext uri="{FF2B5EF4-FFF2-40B4-BE49-F238E27FC236}">
                    <a16:creationId xmlns:a16="http://schemas.microsoft.com/office/drawing/2014/main" xmlns="" id="{37481B68-24D2-DD00-BF48-8E78214FC86A}"/>
                  </a:ext>
                </a:extLst>
              </p:cNvPr>
              <p:cNvSpPr/>
              <p:nvPr/>
            </p:nvSpPr>
            <p:spPr>
              <a:xfrm>
                <a:off x="9376410" y="2395537"/>
                <a:ext cx="479107" cy="543877"/>
              </a:xfrm>
              <a:custGeom>
                <a:avLst/>
                <a:gdLst>
                  <a:gd name="connsiteX0" fmla="*/ 239077 w 479107"/>
                  <a:gd name="connsiteY0" fmla="*/ 543878 h 543877"/>
                  <a:gd name="connsiteX1" fmla="*/ 141922 w 479107"/>
                  <a:gd name="connsiteY1" fmla="*/ 523875 h 543877"/>
                  <a:gd name="connsiteX2" fmla="*/ 65722 w 479107"/>
                  <a:gd name="connsiteY2" fmla="*/ 467678 h 543877"/>
                  <a:gd name="connsiteX3" fmla="*/ 17145 w 479107"/>
                  <a:gd name="connsiteY3" fmla="*/ 382905 h 543877"/>
                  <a:gd name="connsiteX4" fmla="*/ 0 w 479107"/>
                  <a:gd name="connsiteY4" fmla="*/ 276225 h 543877"/>
                  <a:gd name="connsiteX5" fmla="*/ 0 w 479107"/>
                  <a:gd name="connsiteY5" fmla="*/ 268605 h 543877"/>
                  <a:gd name="connsiteX6" fmla="*/ 17145 w 479107"/>
                  <a:gd name="connsiteY6" fmla="*/ 161925 h 543877"/>
                  <a:gd name="connsiteX7" fmla="*/ 65722 w 479107"/>
                  <a:gd name="connsiteY7" fmla="*/ 76200 h 543877"/>
                  <a:gd name="connsiteX8" fmla="*/ 140970 w 479107"/>
                  <a:gd name="connsiteY8" fmla="*/ 20003 h 543877"/>
                  <a:gd name="connsiteX9" fmla="*/ 238125 w 479107"/>
                  <a:gd name="connsiteY9" fmla="*/ 0 h 543877"/>
                  <a:gd name="connsiteX10" fmla="*/ 336232 w 479107"/>
                  <a:gd name="connsiteY10" fmla="*/ 20003 h 543877"/>
                  <a:gd name="connsiteX11" fmla="*/ 412432 w 479107"/>
                  <a:gd name="connsiteY11" fmla="*/ 76200 h 543877"/>
                  <a:gd name="connsiteX12" fmla="*/ 461963 w 479107"/>
                  <a:gd name="connsiteY12" fmla="*/ 161925 h 543877"/>
                  <a:gd name="connsiteX13" fmla="*/ 479107 w 479107"/>
                  <a:gd name="connsiteY13" fmla="*/ 268605 h 543877"/>
                  <a:gd name="connsiteX14" fmla="*/ 479107 w 479107"/>
                  <a:gd name="connsiteY14" fmla="*/ 276225 h 543877"/>
                  <a:gd name="connsiteX15" fmla="*/ 461963 w 479107"/>
                  <a:gd name="connsiteY15" fmla="*/ 382905 h 543877"/>
                  <a:gd name="connsiteX16" fmla="*/ 412432 w 479107"/>
                  <a:gd name="connsiteY16" fmla="*/ 467678 h 543877"/>
                  <a:gd name="connsiteX17" fmla="*/ 336232 w 479107"/>
                  <a:gd name="connsiteY17" fmla="*/ 523875 h 543877"/>
                  <a:gd name="connsiteX18" fmla="*/ 239077 w 479107"/>
                  <a:gd name="connsiteY18" fmla="*/ 543878 h 543877"/>
                  <a:gd name="connsiteX19" fmla="*/ 239077 w 479107"/>
                  <a:gd name="connsiteY19" fmla="*/ 461010 h 543877"/>
                  <a:gd name="connsiteX20" fmla="*/ 314325 w 479107"/>
                  <a:gd name="connsiteY20" fmla="*/ 438150 h 543877"/>
                  <a:gd name="connsiteX21" fmla="*/ 359092 w 479107"/>
                  <a:gd name="connsiteY21" fmla="*/ 373380 h 543877"/>
                  <a:gd name="connsiteX22" fmla="*/ 374332 w 479107"/>
                  <a:gd name="connsiteY22" fmla="*/ 276225 h 543877"/>
                  <a:gd name="connsiteX23" fmla="*/ 374332 w 479107"/>
                  <a:gd name="connsiteY23" fmla="*/ 266700 h 543877"/>
                  <a:gd name="connsiteX24" fmla="*/ 359092 w 479107"/>
                  <a:gd name="connsiteY24" fmla="*/ 170497 h 543877"/>
                  <a:gd name="connsiteX25" fmla="*/ 313372 w 479107"/>
                  <a:gd name="connsiteY25" fmla="*/ 105728 h 543877"/>
                  <a:gd name="connsiteX26" fmla="*/ 239077 w 479107"/>
                  <a:gd name="connsiteY26" fmla="*/ 82867 h 543877"/>
                  <a:gd name="connsiteX27" fmla="*/ 164782 w 479107"/>
                  <a:gd name="connsiteY27" fmla="*/ 105728 h 543877"/>
                  <a:gd name="connsiteX28" fmla="*/ 120967 w 479107"/>
                  <a:gd name="connsiteY28" fmla="*/ 170497 h 543877"/>
                  <a:gd name="connsiteX29" fmla="*/ 106680 w 479107"/>
                  <a:gd name="connsiteY29" fmla="*/ 267653 h 543877"/>
                  <a:gd name="connsiteX30" fmla="*/ 106680 w 479107"/>
                  <a:gd name="connsiteY30" fmla="*/ 276225 h 543877"/>
                  <a:gd name="connsiteX31" fmla="*/ 120967 w 479107"/>
                  <a:gd name="connsiteY31" fmla="*/ 373380 h 543877"/>
                  <a:gd name="connsiteX32" fmla="*/ 165735 w 479107"/>
                  <a:gd name="connsiteY32" fmla="*/ 438150 h 543877"/>
                  <a:gd name="connsiteX33" fmla="*/ 239077 w 479107"/>
                  <a:gd name="connsiteY33" fmla="*/ 461010 h 5438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479107" h="543877">
                    <a:moveTo>
                      <a:pt x="239077" y="543878"/>
                    </a:moveTo>
                    <a:cubicBezTo>
                      <a:pt x="203835" y="543878"/>
                      <a:pt x="170497" y="537210"/>
                      <a:pt x="141922" y="523875"/>
                    </a:cubicBezTo>
                    <a:cubicBezTo>
                      <a:pt x="112395" y="510540"/>
                      <a:pt x="87630" y="491490"/>
                      <a:pt x="65722" y="467678"/>
                    </a:cubicBezTo>
                    <a:cubicBezTo>
                      <a:pt x="44767" y="443865"/>
                      <a:pt x="28575" y="415290"/>
                      <a:pt x="17145" y="382905"/>
                    </a:cubicBezTo>
                    <a:cubicBezTo>
                      <a:pt x="5715" y="350520"/>
                      <a:pt x="0" y="314325"/>
                      <a:pt x="0" y="276225"/>
                    </a:cubicBezTo>
                    <a:lnTo>
                      <a:pt x="0" y="268605"/>
                    </a:lnTo>
                    <a:cubicBezTo>
                      <a:pt x="0" y="229553"/>
                      <a:pt x="5715" y="194310"/>
                      <a:pt x="17145" y="161925"/>
                    </a:cubicBezTo>
                    <a:cubicBezTo>
                      <a:pt x="28575" y="129540"/>
                      <a:pt x="44767" y="100965"/>
                      <a:pt x="65722" y="76200"/>
                    </a:cubicBezTo>
                    <a:cubicBezTo>
                      <a:pt x="86677" y="52388"/>
                      <a:pt x="112395" y="33338"/>
                      <a:pt x="140970" y="20003"/>
                    </a:cubicBezTo>
                    <a:cubicBezTo>
                      <a:pt x="170497" y="6667"/>
                      <a:pt x="202882" y="0"/>
                      <a:pt x="238125" y="0"/>
                    </a:cubicBezTo>
                    <a:cubicBezTo>
                      <a:pt x="274320" y="0"/>
                      <a:pt x="306705" y="6667"/>
                      <a:pt x="336232" y="20003"/>
                    </a:cubicBezTo>
                    <a:cubicBezTo>
                      <a:pt x="365760" y="33338"/>
                      <a:pt x="391477" y="52388"/>
                      <a:pt x="412432" y="76200"/>
                    </a:cubicBezTo>
                    <a:cubicBezTo>
                      <a:pt x="433388" y="100013"/>
                      <a:pt x="450532" y="128588"/>
                      <a:pt x="461963" y="161925"/>
                    </a:cubicBezTo>
                    <a:cubicBezTo>
                      <a:pt x="473392" y="194310"/>
                      <a:pt x="479107" y="230505"/>
                      <a:pt x="479107" y="268605"/>
                    </a:cubicBezTo>
                    <a:lnTo>
                      <a:pt x="479107" y="276225"/>
                    </a:lnTo>
                    <a:cubicBezTo>
                      <a:pt x="479107" y="315278"/>
                      <a:pt x="473392" y="350520"/>
                      <a:pt x="461963" y="382905"/>
                    </a:cubicBezTo>
                    <a:cubicBezTo>
                      <a:pt x="450532" y="415290"/>
                      <a:pt x="434340" y="443865"/>
                      <a:pt x="412432" y="467678"/>
                    </a:cubicBezTo>
                    <a:cubicBezTo>
                      <a:pt x="391477" y="491490"/>
                      <a:pt x="365760" y="510540"/>
                      <a:pt x="336232" y="523875"/>
                    </a:cubicBezTo>
                    <a:cubicBezTo>
                      <a:pt x="307657" y="537210"/>
                      <a:pt x="275272" y="543878"/>
                      <a:pt x="239077" y="543878"/>
                    </a:cubicBezTo>
                    <a:close/>
                    <a:moveTo>
                      <a:pt x="239077" y="461010"/>
                    </a:moveTo>
                    <a:cubicBezTo>
                      <a:pt x="269557" y="461010"/>
                      <a:pt x="294322" y="453390"/>
                      <a:pt x="314325" y="438150"/>
                    </a:cubicBezTo>
                    <a:cubicBezTo>
                      <a:pt x="334327" y="422910"/>
                      <a:pt x="349567" y="401003"/>
                      <a:pt x="359092" y="373380"/>
                    </a:cubicBezTo>
                    <a:cubicBezTo>
                      <a:pt x="369570" y="345757"/>
                      <a:pt x="374332" y="313372"/>
                      <a:pt x="374332" y="276225"/>
                    </a:cubicBezTo>
                    <a:lnTo>
                      <a:pt x="374332" y="266700"/>
                    </a:lnTo>
                    <a:cubicBezTo>
                      <a:pt x="374332" y="230505"/>
                      <a:pt x="369570" y="198120"/>
                      <a:pt x="359092" y="170497"/>
                    </a:cubicBezTo>
                    <a:cubicBezTo>
                      <a:pt x="348615" y="142875"/>
                      <a:pt x="333375" y="120967"/>
                      <a:pt x="313372" y="105728"/>
                    </a:cubicBezTo>
                    <a:cubicBezTo>
                      <a:pt x="293370" y="90488"/>
                      <a:pt x="268605" y="82867"/>
                      <a:pt x="239077" y="82867"/>
                    </a:cubicBezTo>
                    <a:cubicBezTo>
                      <a:pt x="209550" y="82867"/>
                      <a:pt x="184785" y="90488"/>
                      <a:pt x="164782" y="105728"/>
                    </a:cubicBezTo>
                    <a:cubicBezTo>
                      <a:pt x="144780" y="120967"/>
                      <a:pt x="130492" y="142875"/>
                      <a:pt x="120967" y="170497"/>
                    </a:cubicBezTo>
                    <a:cubicBezTo>
                      <a:pt x="111442" y="198120"/>
                      <a:pt x="106680" y="230505"/>
                      <a:pt x="106680" y="267653"/>
                    </a:cubicBezTo>
                    <a:lnTo>
                      <a:pt x="106680" y="276225"/>
                    </a:lnTo>
                    <a:cubicBezTo>
                      <a:pt x="106680" y="313372"/>
                      <a:pt x="111442" y="345757"/>
                      <a:pt x="120967" y="373380"/>
                    </a:cubicBezTo>
                    <a:cubicBezTo>
                      <a:pt x="130492" y="401003"/>
                      <a:pt x="145732" y="422910"/>
                      <a:pt x="165735" y="438150"/>
                    </a:cubicBezTo>
                    <a:cubicBezTo>
                      <a:pt x="184785" y="453390"/>
                      <a:pt x="209550" y="461010"/>
                      <a:pt x="239077" y="461010"/>
                    </a:cubicBezTo>
                    <a:close/>
                  </a:path>
                </a:pathLst>
              </a:custGeom>
              <a:solidFill>
                <a:srgbClr val="58586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59" name="Freeform: Shape 258">
                <a:extLst>
                  <a:ext uri="{FF2B5EF4-FFF2-40B4-BE49-F238E27FC236}">
                    <a16:creationId xmlns:a16="http://schemas.microsoft.com/office/drawing/2014/main" xmlns="" id="{DBBFD00A-D61C-B984-AB8F-D7583D32462C}"/>
                  </a:ext>
                </a:extLst>
              </p:cNvPr>
              <p:cNvSpPr/>
              <p:nvPr/>
            </p:nvSpPr>
            <p:spPr>
              <a:xfrm>
                <a:off x="9955530" y="2403157"/>
                <a:ext cx="548640" cy="529589"/>
              </a:xfrm>
              <a:custGeom>
                <a:avLst/>
                <a:gdLst>
                  <a:gd name="connsiteX0" fmla="*/ 0 w 548640"/>
                  <a:gd name="connsiteY0" fmla="*/ 528637 h 529589"/>
                  <a:gd name="connsiteX1" fmla="*/ 0 w 548640"/>
                  <a:gd name="connsiteY1" fmla="*/ 464820 h 529589"/>
                  <a:gd name="connsiteX2" fmla="*/ 56197 w 548640"/>
                  <a:gd name="connsiteY2" fmla="*/ 454342 h 529589"/>
                  <a:gd name="connsiteX3" fmla="*/ 56197 w 548640"/>
                  <a:gd name="connsiteY3" fmla="*/ 74295 h 529589"/>
                  <a:gd name="connsiteX4" fmla="*/ 0 w 548640"/>
                  <a:gd name="connsiteY4" fmla="*/ 63817 h 529589"/>
                  <a:gd name="connsiteX5" fmla="*/ 0 w 548640"/>
                  <a:gd name="connsiteY5" fmla="*/ 0 h 529589"/>
                  <a:gd name="connsiteX6" fmla="*/ 56197 w 548640"/>
                  <a:gd name="connsiteY6" fmla="*/ 0 h 529589"/>
                  <a:gd name="connsiteX7" fmla="*/ 163830 w 548640"/>
                  <a:gd name="connsiteY7" fmla="*/ 0 h 529589"/>
                  <a:gd name="connsiteX8" fmla="*/ 394335 w 548640"/>
                  <a:gd name="connsiteY8" fmla="*/ 367665 h 529589"/>
                  <a:gd name="connsiteX9" fmla="*/ 396240 w 548640"/>
                  <a:gd name="connsiteY9" fmla="*/ 367665 h 529589"/>
                  <a:gd name="connsiteX10" fmla="*/ 396240 w 548640"/>
                  <a:gd name="connsiteY10" fmla="*/ 75247 h 529589"/>
                  <a:gd name="connsiteX11" fmla="*/ 328612 w 548640"/>
                  <a:gd name="connsiteY11" fmla="*/ 64770 h 529589"/>
                  <a:gd name="connsiteX12" fmla="*/ 328612 w 548640"/>
                  <a:gd name="connsiteY12" fmla="*/ 952 h 529589"/>
                  <a:gd name="connsiteX13" fmla="*/ 491490 w 548640"/>
                  <a:gd name="connsiteY13" fmla="*/ 952 h 529589"/>
                  <a:gd name="connsiteX14" fmla="*/ 548640 w 548640"/>
                  <a:gd name="connsiteY14" fmla="*/ 952 h 529589"/>
                  <a:gd name="connsiteX15" fmla="*/ 548640 w 548640"/>
                  <a:gd name="connsiteY15" fmla="*/ 64770 h 529589"/>
                  <a:gd name="connsiteX16" fmla="*/ 491490 w 548640"/>
                  <a:gd name="connsiteY16" fmla="*/ 75247 h 529589"/>
                  <a:gd name="connsiteX17" fmla="*/ 491490 w 548640"/>
                  <a:gd name="connsiteY17" fmla="*/ 529590 h 529589"/>
                  <a:gd name="connsiteX18" fmla="*/ 388620 w 548640"/>
                  <a:gd name="connsiteY18" fmla="*/ 529590 h 529589"/>
                  <a:gd name="connsiteX19" fmla="*/ 152400 w 548640"/>
                  <a:gd name="connsiteY19" fmla="*/ 165735 h 529589"/>
                  <a:gd name="connsiteX20" fmla="*/ 150495 w 548640"/>
                  <a:gd name="connsiteY20" fmla="*/ 165735 h 529589"/>
                  <a:gd name="connsiteX21" fmla="*/ 150495 w 548640"/>
                  <a:gd name="connsiteY21" fmla="*/ 454342 h 529589"/>
                  <a:gd name="connsiteX22" fmla="*/ 218122 w 548640"/>
                  <a:gd name="connsiteY22" fmla="*/ 464820 h 529589"/>
                  <a:gd name="connsiteX23" fmla="*/ 218122 w 548640"/>
                  <a:gd name="connsiteY23" fmla="*/ 528637 h 529589"/>
                  <a:gd name="connsiteX24" fmla="*/ 0 w 548640"/>
                  <a:gd name="connsiteY24" fmla="*/ 528637 h 5295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548640" h="529589">
                    <a:moveTo>
                      <a:pt x="0" y="528637"/>
                    </a:moveTo>
                    <a:lnTo>
                      <a:pt x="0" y="464820"/>
                    </a:lnTo>
                    <a:lnTo>
                      <a:pt x="56197" y="454342"/>
                    </a:lnTo>
                    <a:lnTo>
                      <a:pt x="56197" y="74295"/>
                    </a:lnTo>
                    <a:lnTo>
                      <a:pt x="0" y="63817"/>
                    </a:lnTo>
                    <a:lnTo>
                      <a:pt x="0" y="0"/>
                    </a:lnTo>
                    <a:lnTo>
                      <a:pt x="56197" y="0"/>
                    </a:lnTo>
                    <a:lnTo>
                      <a:pt x="163830" y="0"/>
                    </a:lnTo>
                    <a:lnTo>
                      <a:pt x="394335" y="367665"/>
                    </a:lnTo>
                    <a:lnTo>
                      <a:pt x="396240" y="367665"/>
                    </a:lnTo>
                    <a:lnTo>
                      <a:pt x="396240" y="75247"/>
                    </a:lnTo>
                    <a:lnTo>
                      <a:pt x="328612" y="64770"/>
                    </a:lnTo>
                    <a:lnTo>
                      <a:pt x="328612" y="952"/>
                    </a:lnTo>
                    <a:lnTo>
                      <a:pt x="491490" y="952"/>
                    </a:lnTo>
                    <a:lnTo>
                      <a:pt x="548640" y="952"/>
                    </a:lnTo>
                    <a:lnTo>
                      <a:pt x="548640" y="64770"/>
                    </a:lnTo>
                    <a:lnTo>
                      <a:pt x="491490" y="75247"/>
                    </a:lnTo>
                    <a:lnTo>
                      <a:pt x="491490" y="529590"/>
                    </a:lnTo>
                    <a:lnTo>
                      <a:pt x="388620" y="529590"/>
                    </a:lnTo>
                    <a:lnTo>
                      <a:pt x="152400" y="165735"/>
                    </a:lnTo>
                    <a:lnTo>
                      <a:pt x="150495" y="165735"/>
                    </a:lnTo>
                    <a:lnTo>
                      <a:pt x="150495" y="454342"/>
                    </a:lnTo>
                    <a:lnTo>
                      <a:pt x="218122" y="464820"/>
                    </a:lnTo>
                    <a:lnTo>
                      <a:pt x="218122" y="528637"/>
                    </a:lnTo>
                    <a:lnTo>
                      <a:pt x="0" y="528637"/>
                    </a:lnTo>
                    <a:close/>
                  </a:path>
                </a:pathLst>
              </a:custGeom>
              <a:solidFill>
                <a:srgbClr val="58586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  <p:grpSp>
          <p:nvGrpSpPr>
            <p:cNvPr id="105" name="Graphic 98">
              <a:extLst>
                <a:ext uri="{FF2B5EF4-FFF2-40B4-BE49-F238E27FC236}">
                  <a16:creationId xmlns:a16="http://schemas.microsoft.com/office/drawing/2014/main" xmlns="" id="{BA9C0697-3E13-A90F-B485-BDF77374EF79}"/>
                </a:ext>
              </a:extLst>
            </p:cNvPr>
            <p:cNvGrpSpPr/>
            <p:nvPr/>
          </p:nvGrpSpPr>
          <p:grpSpPr>
            <a:xfrm>
              <a:off x="4800600" y="3777614"/>
              <a:ext cx="2023110" cy="1431607"/>
              <a:chOff x="4800600" y="3777614"/>
              <a:chExt cx="2023110" cy="1431607"/>
            </a:xfrm>
            <a:solidFill>
              <a:srgbClr val="E27F26"/>
            </a:solidFill>
          </p:grpSpPr>
          <p:sp>
            <p:nvSpPr>
              <p:cNvPr id="235" name="Freeform: Shape 234">
                <a:extLst>
                  <a:ext uri="{FF2B5EF4-FFF2-40B4-BE49-F238E27FC236}">
                    <a16:creationId xmlns:a16="http://schemas.microsoft.com/office/drawing/2014/main" xmlns="" id="{00839AFF-3B50-7D0A-52EA-21D76CF35136}"/>
                  </a:ext>
                </a:extLst>
              </p:cNvPr>
              <p:cNvSpPr/>
              <p:nvPr/>
            </p:nvSpPr>
            <p:spPr>
              <a:xfrm>
                <a:off x="4800600" y="3777614"/>
                <a:ext cx="982980" cy="1412557"/>
              </a:xfrm>
              <a:custGeom>
                <a:avLst/>
                <a:gdLst>
                  <a:gd name="connsiteX0" fmla="*/ 982980 w 982980"/>
                  <a:gd name="connsiteY0" fmla="*/ 1412558 h 1412557"/>
                  <a:gd name="connsiteX1" fmla="*/ 28575 w 982980"/>
                  <a:gd name="connsiteY1" fmla="*/ 1412558 h 1412557"/>
                  <a:gd name="connsiteX2" fmla="*/ 28575 w 982980"/>
                  <a:gd name="connsiteY2" fmla="*/ 1223010 h 1412557"/>
                  <a:gd name="connsiteX3" fmla="*/ 479107 w 982980"/>
                  <a:gd name="connsiteY3" fmla="*/ 742950 h 1412557"/>
                  <a:gd name="connsiteX4" fmla="*/ 616268 w 982980"/>
                  <a:gd name="connsiteY4" fmla="*/ 565785 h 1412557"/>
                  <a:gd name="connsiteX5" fmla="*/ 661035 w 982980"/>
                  <a:gd name="connsiteY5" fmla="*/ 421957 h 1412557"/>
                  <a:gd name="connsiteX6" fmla="*/ 614363 w 982980"/>
                  <a:gd name="connsiteY6" fmla="*/ 276225 h 1412557"/>
                  <a:gd name="connsiteX7" fmla="*/ 480060 w 982980"/>
                  <a:gd name="connsiteY7" fmla="*/ 222885 h 1412557"/>
                  <a:gd name="connsiteX8" fmla="*/ 332422 w 982980"/>
                  <a:gd name="connsiteY8" fmla="*/ 287655 h 1412557"/>
                  <a:gd name="connsiteX9" fmla="*/ 278130 w 982980"/>
                  <a:gd name="connsiteY9" fmla="*/ 457200 h 1412557"/>
                  <a:gd name="connsiteX10" fmla="*/ 0 w 982980"/>
                  <a:gd name="connsiteY10" fmla="*/ 457200 h 1412557"/>
                  <a:gd name="connsiteX11" fmla="*/ 60960 w 982980"/>
                  <a:gd name="connsiteY11" fmla="*/ 224790 h 1412557"/>
                  <a:gd name="connsiteX12" fmla="*/ 232410 w 982980"/>
                  <a:gd name="connsiteY12" fmla="*/ 60007 h 1412557"/>
                  <a:gd name="connsiteX13" fmla="*/ 483870 w 982980"/>
                  <a:gd name="connsiteY13" fmla="*/ 0 h 1412557"/>
                  <a:gd name="connsiteX14" fmla="*/ 818198 w 982980"/>
                  <a:gd name="connsiteY14" fmla="*/ 102870 h 1412557"/>
                  <a:gd name="connsiteX15" fmla="*/ 937260 w 982980"/>
                  <a:gd name="connsiteY15" fmla="*/ 394335 h 1412557"/>
                  <a:gd name="connsiteX16" fmla="*/ 883920 w 982980"/>
                  <a:gd name="connsiteY16" fmla="*/ 604838 h 1412557"/>
                  <a:gd name="connsiteX17" fmla="*/ 700088 w 982980"/>
                  <a:gd name="connsiteY17" fmla="*/ 854392 h 1412557"/>
                  <a:gd name="connsiteX18" fmla="*/ 382905 w 982980"/>
                  <a:gd name="connsiteY18" fmla="*/ 1188720 h 1412557"/>
                  <a:gd name="connsiteX19" fmla="*/ 982027 w 982980"/>
                  <a:gd name="connsiteY19" fmla="*/ 1188720 h 1412557"/>
                  <a:gd name="connsiteX20" fmla="*/ 982027 w 982980"/>
                  <a:gd name="connsiteY20" fmla="*/ 1412558 h 14125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982980" h="1412557">
                    <a:moveTo>
                      <a:pt x="982980" y="1412558"/>
                    </a:moveTo>
                    <a:lnTo>
                      <a:pt x="28575" y="1412558"/>
                    </a:lnTo>
                    <a:lnTo>
                      <a:pt x="28575" y="1223010"/>
                    </a:lnTo>
                    <a:lnTo>
                      <a:pt x="479107" y="742950"/>
                    </a:lnTo>
                    <a:cubicBezTo>
                      <a:pt x="541020" y="675322"/>
                      <a:pt x="586740" y="616267"/>
                      <a:pt x="616268" y="565785"/>
                    </a:cubicBezTo>
                    <a:cubicBezTo>
                      <a:pt x="645795" y="515303"/>
                      <a:pt x="661035" y="467678"/>
                      <a:pt x="661035" y="421957"/>
                    </a:cubicBezTo>
                    <a:cubicBezTo>
                      <a:pt x="661035" y="360045"/>
                      <a:pt x="645795" y="311467"/>
                      <a:pt x="614363" y="276225"/>
                    </a:cubicBezTo>
                    <a:cubicBezTo>
                      <a:pt x="582930" y="240982"/>
                      <a:pt x="538163" y="222885"/>
                      <a:pt x="480060" y="222885"/>
                    </a:cubicBezTo>
                    <a:cubicBezTo>
                      <a:pt x="417195" y="222885"/>
                      <a:pt x="368618" y="244792"/>
                      <a:pt x="332422" y="287655"/>
                    </a:cubicBezTo>
                    <a:cubicBezTo>
                      <a:pt x="296228" y="330517"/>
                      <a:pt x="278130" y="387667"/>
                      <a:pt x="278130" y="457200"/>
                    </a:cubicBezTo>
                    <a:lnTo>
                      <a:pt x="0" y="457200"/>
                    </a:lnTo>
                    <a:cubicBezTo>
                      <a:pt x="0" y="372428"/>
                      <a:pt x="20003" y="295275"/>
                      <a:pt x="60960" y="224790"/>
                    </a:cubicBezTo>
                    <a:cubicBezTo>
                      <a:pt x="101918" y="154305"/>
                      <a:pt x="159068" y="100013"/>
                      <a:pt x="232410" y="60007"/>
                    </a:cubicBezTo>
                    <a:cubicBezTo>
                      <a:pt x="306705" y="20003"/>
                      <a:pt x="390525" y="0"/>
                      <a:pt x="483870" y="0"/>
                    </a:cubicBezTo>
                    <a:cubicBezTo>
                      <a:pt x="627698" y="0"/>
                      <a:pt x="739140" y="34290"/>
                      <a:pt x="818198" y="102870"/>
                    </a:cubicBezTo>
                    <a:cubicBezTo>
                      <a:pt x="897255" y="171450"/>
                      <a:pt x="937260" y="268605"/>
                      <a:pt x="937260" y="394335"/>
                    </a:cubicBezTo>
                    <a:cubicBezTo>
                      <a:pt x="937260" y="462915"/>
                      <a:pt x="919163" y="533400"/>
                      <a:pt x="883920" y="604838"/>
                    </a:cubicBezTo>
                    <a:cubicBezTo>
                      <a:pt x="847725" y="676275"/>
                      <a:pt x="786765" y="759142"/>
                      <a:pt x="700088" y="854392"/>
                    </a:cubicBezTo>
                    <a:lnTo>
                      <a:pt x="382905" y="1188720"/>
                    </a:lnTo>
                    <a:lnTo>
                      <a:pt x="982027" y="1188720"/>
                    </a:lnTo>
                    <a:lnTo>
                      <a:pt x="982027" y="1412558"/>
                    </a:lnTo>
                    <a:close/>
                  </a:path>
                </a:pathLst>
              </a:custGeom>
              <a:solidFill>
                <a:srgbClr val="E27F2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36" name="Freeform: Shape 235">
                <a:extLst>
                  <a:ext uri="{FF2B5EF4-FFF2-40B4-BE49-F238E27FC236}">
                    <a16:creationId xmlns:a16="http://schemas.microsoft.com/office/drawing/2014/main" xmlns="" id="{8D1DB9DC-29E2-BB73-F8F1-B64BAD8CF7AB}"/>
                  </a:ext>
                </a:extLst>
              </p:cNvPr>
              <p:cNvSpPr/>
              <p:nvPr/>
            </p:nvSpPr>
            <p:spPr>
              <a:xfrm>
                <a:off x="5880735" y="3777614"/>
                <a:ext cx="942975" cy="1431607"/>
              </a:xfrm>
              <a:custGeom>
                <a:avLst/>
                <a:gdLst>
                  <a:gd name="connsiteX0" fmla="*/ 942975 w 942975"/>
                  <a:gd name="connsiteY0" fmla="*/ 836295 h 1431607"/>
                  <a:gd name="connsiteX1" fmla="*/ 822960 w 942975"/>
                  <a:gd name="connsiteY1" fmla="*/ 1278255 h 1431607"/>
                  <a:gd name="connsiteX2" fmla="*/ 472440 w 942975"/>
                  <a:gd name="connsiteY2" fmla="*/ 1431608 h 1431607"/>
                  <a:gd name="connsiteX3" fmla="*/ 123825 w 942975"/>
                  <a:gd name="connsiteY3" fmla="*/ 1281113 h 1431607"/>
                  <a:gd name="connsiteX4" fmla="*/ 0 w 942975"/>
                  <a:gd name="connsiteY4" fmla="*/ 850582 h 1431607"/>
                  <a:gd name="connsiteX5" fmla="*/ 0 w 942975"/>
                  <a:gd name="connsiteY5" fmla="*/ 594360 h 1431607"/>
                  <a:gd name="connsiteX6" fmla="*/ 120967 w 942975"/>
                  <a:gd name="connsiteY6" fmla="*/ 151447 h 1431607"/>
                  <a:gd name="connsiteX7" fmla="*/ 469582 w 942975"/>
                  <a:gd name="connsiteY7" fmla="*/ 0 h 1431607"/>
                  <a:gd name="connsiteX8" fmla="*/ 818197 w 942975"/>
                  <a:gd name="connsiteY8" fmla="*/ 149542 h 1431607"/>
                  <a:gd name="connsiteX9" fmla="*/ 942022 w 942975"/>
                  <a:gd name="connsiteY9" fmla="*/ 580072 h 1431607"/>
                  <a:gd name="connsiteX10" fmla="*/ 942022 w 942975"/>
                  <a:gd name="connsiteY10" fmla="*/ 836295 h 1431607"/>
                  <a:gd name="connsiteX11" fmla="*/ 666750 w 942975"/>
                  <a:gd name="connsiteY11" fmla="*/ 554355 h 1431607"/>
                  <a:gd name="connsiteX12" fmla="*/ 619125 w 942975"/>
                  <a:gd name="connsiteY12" fmla="*/ 301942 h 1431607"/>
                  <a:gd name="connsiteX13" fmla="*/ 471488 w 942975"/>
                  <a:gd name="connsiteY13" fmla="*/ 222885 h 1431607"/>
                  <a:gd name="connsiteX14" fmla="*/ 327660 w 942975"/>
                  <a:gd name="connsiteY14" fmla="*/ 298132 h 1431607"/>
                  <a:gd name="connsiteX15" fmla="*/ 278130 w 942975"/>
                  <a:gd name="connsiteY15" fmla="*/ 533400 h 1431607"/>
                  <a:gd name="connsiteX16" fmla="*/ 278130 w 942975"/>
                  <a:gd name="connsiteY16" fmla="*/ 872490 h 1431607"/>
                  <a:gd name="connsiteX17" fmla="*/ 324802 w 942975"/>
                  <a:gd name="connsiteY17" fmla="*/ 1125855 h 1431607"/>
                  <a:gd name="connsiteX18" fmla="*/ 473392 w 942975"/>
                  <a:gd name="connsiteY18" fmla="*/ 1208723 h 1431607"/>
                  <a:gd name="connsiteX19" fmla="*/ 620077 w 942975"/>
                  <a:gd name="connsiteY19" fmla="*/ 1129665 h 1431607"/>
                  <a:gd name="connsiteX20" fmla="*/ 666750 w 942975"/>
                  <a:gd name="connsiteY20" fmla="*/ 886778 h 1431607"/>
                  <a:gd name="connsiteX21" fmla="*/ 666750 w 942975"/>
                  <a:gd name="connsiteY21" fmla="*/ 554355 h 1431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942975" h="1431607">
                    <a:moveTo>
                      <a:pt x="942975" y="836295"/>
                    </a:moveTo>
                    <a:cubicBezTo>
                      <a:pt x="942975" y="1028700"/>
                      <a:pt x="902970" y="1176338"/>
                      <a:pt x="822960" y="1278255"/>
                    </a:cubicBezTo>
                    <a:cubicBezTo>
                      <a:pt x="742950" y="1380173"/>
                      <a:pt x="626745" y="1431608"/>
                      <a:pt x="472440" y="1431608"/>
                    </a:cubicBezTo>
                    <a:cubicBezTo>
                      <a:pt x="320992" y="1431608"/>
                      <a:pt x="204788" y="1381125"/>
                      <a:pt x="123825" y="1281113"/>
                    </a:cubicBezTo>
                    <a:cubicBezTo>
                      <a:pt x="43815" y="1181100"/>
                      <a:pt x="1905" y="1037272"/>
                      <a:pt x="0" y="850582"/>
                    </a:cubicBezTo>
                    <a:lnTo>
                      <a:pt x="0" y="594360"/>
                    </a:lnTo>
                    <a:cubicBezTo>
                      <a:pt x="0" y="400050"/>
                      <a:pt x="40005" y="252413"/>
                      <a:pt x="120967" y="151447"/>
                    </a:cubicBezTo>
                    <a:cubicBezTo>
                      <a:pt x="201930" y="50482"/>
                      <a:pt x="318135" y="0"/>
                      <a:pt x="469582" y="0"/>
                    </a:cubicBezTo>
                    <a:cubicBezTo>
                      <a:pt x="621030" y="0"/>
                      <a:pt x="737235" y="49530"/>
                      <a:pt x="818197" y="149542"/>
                    </a:cubicBezTo>
                    <a:cubicBezTo>
                      <a:pt x="898207" y="249555"/>
                      <a:pt x="940117" y="392430"/>
                      <a:pt x="942022" y="580072"/>
                    </a:cubicBezTo>
                    <a:lnTo>
                      <a:pt x="942022" y="836295"/>
                    </a:lnTo>
                    <a:close/>
                    <a:moveTo>
                      <a:pt x="666750" y="554355"/>
                    </a:moveTo>
                    <a:cubicBezTo>
                      <a:pt x="666750" y="439103"/>
                      <a:pt x="650557" y="354330"/>
                      <a:pt x="619125" y="301942"/>
                    </a:cubicBezTo>
                    <a:cubicBezTo>
                      <a:pt x="587692" y="249555"/>
                      <a:pt x="538163" y="222885"/>
                      <a:pt x="471488" y="222885"/>
                    </a:cubicBezTo>
                    <a:cubicBezTo>
                      <a:pt x="406717" y="222885"/>
                      <a:pt x="358140" y="247650"/>
                      <a:pt x="327660" y="298132"/>
                    </a:cubicBezTo>
                    <a:cubicBezTo>
                      <a:pt x="297180" y="348615"/>
                      <a:pt x="280035" y="426720"/>
                      <a:pt x="278130" y="533400"/>
                    </a:cubicBezTo>
                    <a:lnTo>
                      <a:pt x="278130" y="872490"/>
                    </a:lnTo>
                    <a:cubicBezTo>
                      <a:pt x="278130" y="985838"/>
                      <a:pt x="293370" y="1070610"/>
                      <a:pt x="324802" y="1125855"/>
                    </a:cubicBezTo>
                    <a:cubicBezTo>
                      <a:pt x="355282" y="1181100"/>
                      <a:pt x="405765" y="1208723"/>
                      <a:pt x="473392" y="1208723"/>
                    </a:cubicBezTo>
                    <a:cubicBezTo>
                      <a:pt x="541020" y="1208723"/>
                      <a:pt x="589597" y="1182053"/>
                      <a:pt x="620077" y="1129665"/>
                    </a:cubicBezTo>
                    <a:cubicBezTo>
                      <a:pt x="649605" y="1076325"/>
                      <a:pt x="665797" y="995363"/>
                      <a:pt x="666750" y="886778"/>
                    </a:cubicBezTo>
                    <a:lnTo>
                      <a:pt x="666750" y="554355"/>
                    </a:lnTo>
                    <a:close/>
                  </a:path>
                </a:pathLst>
              </a:custGeom>
              <a:solidFill>
                <a:srgbClr val="E27F2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  <p:grpSp>
          <p:nvGrpSpPr>
            <p:cNvPr id="106" name="Graphic 98">
              <a:extLst>
                <a:ext uri="{FF2B5EF4-FFF2-40B4-BE49-F238E27FC236}">
                  <a16:creationId xmlns:a16="http://schemas.microsoft.com/office/drawing/2014/main" xmlns="" id="{DF353DB7-1F7F-7699-7CC9-1A8EA36C1DB7}"/>
                </a:ext>
              </a:extLst>
            </p:cNvPr>
            <p:cNvGrpSpPr/>
            <p:nvPr/>
          </p:nvGrpSpPr>
          <p:grpSpPr>
            <a:xfrm>
              <a:off x="7195185" y="3831906"/>
              <a:ext cx="3313747" cy="1322069"/>
              <a:chOff x="7195185" y="3831906"/>
              <a:chExt cx="3313747" cy="1322069"/>
            </a:xfrm>
            <a:solidFill>
              <a:srgbClr val="585860"/>
            </a:solidFill>
          </p:grpSpPr>
          <p:sp>
            <p:nvSpPr>
              <p:cNvPr id="108" name="Freeform: Shape 107">
                <a:extLst>
                  <a:ext uri="{FF2B5EF4-FFF2-40B4-BE49-F238E27FC236}">
                    <a16:creationId xmlns:a16="http://schemas.microsoft.com/office/drawing/2014/main" xmlns="" id="{E8B884D5-48C9-AAB3-944D-01B2396C4A1A}"/>
                  </a:ext>
                </a:extLst>
              </p:cNvPr>
              <p:cNvSpPr/>
              <p:nvPr/>
            </p:nvSpPr>
            <p:spPr>
              <a:xfrm>
                <a:off x="7195185" y="3837621"/>
                <a:ext cx="304800" cy="333375"/>
              </a:xfrm>
              <a:custGeom>
                <a:avLst/>
                <a:gdLst>
                  <a:gd name="connsiteX0" fmla="*/ 93345 w 304800"/>
                  <a:gd name="connsiteY0" fmla="*/ 332422 h 333375"/>
                  <a:gd name="connsiteX1" fmla="*/ 93345 w 304800"/>
                  <a:gd name="connsiteY1" fmla="*/ 303847 h 333375"/>
                  <a:gd name="connsiteX2" fmla="*/ 130492 w 304800"/>
                  <a:gd name="connsiteY2" fmla="*/ 297180 h 333375"/>
                  <a:gd name="connsiteX3" fmla="*/ 130492 w 304800"/>
                  <a:gd name="connsiteY3" fmla="*/ 211455 h 333375"/>
                  <a:gd name="connsiteX4" fmla="*/ 27622 w 304800"/>
                  <a:gd name="connsiteY4" fmla="*/ 33338 h 333375"/>
                  <a:gd name="connsiteX5" fmla="*/ 0 w 304800"/>
                  <a:gd name="connsiteY5" fmla="*/ 28575 h 333375"/>
                  <a:gd name="connsiteX6" fmla="*/ 0 w 304800"/>
                  <a:gd name="connsiteY6" fmla="*/ 0 h 333375"/>
                  <a:gd name="connsiteX7" fmla="*/ 115252 w 304800"/>
                  <a:gd name="connsiteY7" fmla="*/ 0 h 333375"/>
                  <a:gd name="connsiteX8" fmla="*/ 115252 w 304800"/>
                  <a:gd name="connsiteY8" fmla="*/ 28575 h 333375"/>
                  <a:gd name="connsiteX9" fmla="*/ 77152 w 304800"/>
                  <a:gd name="connsiteY9" fmla="*/ 33338 h 333375"/>
                  <a:gd name="connsiteX10" fmla="*/ 147638 w 304800"/>
                  <a:gd name="connsiteY10" fmla="*/ 163830 h 333375"/>
                  <a:gd name="connsiteX11" fmla="*/ 152400 w 304800"/>
                  <a:gd name="connsiteY11" fmla="*/ 172403 h 333375"/>
                  <a:gd name="connsiteX12" fmla="*/ 152400 w 304800"/>
                  <a:gd name="connsiteY12" fmla="*/ 172403 h 333375"/>
                  <a:gd name="connsiteX13" fmla="*/ 157163 w 304800"/>
                  <a:gd name="connsiteY13" fmla="*/ 163830 h 333375"/>
                  <a:gd name="connsiteX14" fmla="*/ 231457 w 304800"/>
                  <a:gd name="connsiteY14" fmla="*/ 33338 h 333375"/>
                  <a:gd name="connsiteX15" fmla="*/ 192405 w 304800"/>
                  <a:gd name="connsiteY15" fmla="*/ 28575 h 333375"/>
                  <a:gd name="connsiteX16" fmla="*/ 192405 w 304800"/>
                  <a:gd name="connsiteY16" fmla="*/ 0 h 333375"/>
                  <a:gd name="connsiteX17" fmla="*/ 304800 w 304800"/>
                  <a:gd name="connsiteY17" fmla="*/ 0 h 333375"/>
                  <a:gd name="connsiteX18" fmla="*/ 304800 w 304800"/>
                  <a:gd name="connsiteY18" fmla="*/ 28575 h 333375"/>
                  <a:gd name="connsiteX19" fmla="*/ 276225 w 304800"/>
                  <a:gd name="connsiteY19" fmla="*/ 33338 h 333375"/>
                  <a:gd name="connsiteX20" fmla="*/ 175260 w 304800"/>
                  <a:gd name="connsiteY20" fmla="*/ 208597 h 333375"/>
                  <a:gd name="connsiteX21" fmla="*/ 175260 w 304800"/>
                  <a:gd name="connsiteY21" fmla="*/ 298133 h 333375"/>
                  <a:gd name="connsiteX22" fmla="*/ 212407 w 304800"/>
                  <a:gd name="connsiteY22" fmla="*/ 304800 h 333375"/>
                  <a:gd name="connsiteX23" fmla="*/ 212407 w 304800"/>
                  <a:gd name="connsiteY23" fmla="*/ 333375 h 333375"/>
                  <a:gd name="connsiteX24" fmla="*/ 93345 w 304800"/>
                  <a:gd name="connsiteY24" fmla="*/ 333375 h 333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304800" h="333375">
                    <a:moveTo>
                      <a:pt x="93345" y="332422"/>
                    </a:moveTo>
                    <a:lnTo>
                      <a:pt x="93345" y="303847"/>
                    </a:lnTo>
                    <a:lnTo>
                      <a:pt x="130492" y="297180"/>
                    </a:lnTo>
                    <a:lnTo>
                      <a:pt x="130492" y="211455"/>
                    </a:lnTo>
                    <a:lnTo>
                      <a:pt x="27622" y="33338"/>
                    </a:lnTo>
                    <a:lnTo>
                      <a:pt x="0" y="28575"/>
                    </a:lnTo>
                    <a:lnTo>
                      <a:pt x="0" y="0"/>
                    </a:lnTo>
                    <a:lnTo>
                      <a:pt x="115252" y="0"/>
                    </a:lnTo>
                    <a:lnTo>
                      <a:pt x="115252" y="28575"/>
                    </a:lnTo>
                    <a:lnTo>
                      <a:pt x="77152" y="33338"/>
                    </a:lnTo>
                    <a:lnTo>
                      <a:pt x="147638" y="163830"/>
                    </a:lnTo>
                    <a:lnTo>
                      <a:pt x="152400" y="172403"/>
                    </a:lnTo>
                    <a:lnTo>
                      <a:pt x="152400" y="172403"/>
                    </a:lnTo>
                    <a:lnTo>
                      <a:pt x="157163" y="163830"/>
                    </a:lnTo>
                    <a:lnTo>
                      <a:pt x="231457" y="33338"/>
                    </a:lnTo>
                    <a:lnTo>
                      <a:pt x="192405" y="28575"/>
                    </a:lnTo>
                    <a:lnTo>
                      <a:pt x="192405" y="0"/>
                    </a:lnTo>
                    <a:lnTo>
                      <a:pt x="304800" y="0"/>
                    </a:lnTo>
                    <a:lnTo>
                      <a:pt x="304800" y="28575"/>
                    </a:lnTo>
                    <a:lnTo>
                      <a:pt x="276225" y="33338"/>
                    </a:lnTo>
                    <a:lnTo>
                      <a:pt x="175260" y="208597"/>
                    </a:lnTo>
                    <a:lnTo>
                      <a:pt x="175260" y="298133"/>
                    </a:lnTo>
                    <a:lnTo>
                      <a:pt x="212407" y="304800"/>
                    </a:lnTo>
                    <a:lnTo>
                      <a:pt x="212407" y="333375"/>
                    </a:lnTo>
                    <a:lnTo>
                      <a:pt x="93345" y="333375"/>
                    </a:lnTo>
                    <a:close/>
                  </a:path>
                </a:pathLst>
              </a:custGeom>
              <a:solidFill>
                <a:srgbClr val="58586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09" name="Freeform: Shape 108">
                <a:extLst>
                  <a:ext uri="{FF2B5EF4-FFF2-40B4-BE49-F238E27FC236}">
                    <a16:creationId xmlns:a16="http://schemas.microsoft.com/office/drawing/2014/main" xmlns="" id="{43C3FD5A-6CEC-ADF8-7FEE-496D98CA56E2}"/>
                  </a:ext>
                </a:extLst>
              </p:cNvPr>
              <p:cNvSpPr/>
              <p:nvPr/>
            </p:nvSpPr>
            <p:spPr>
              <a:xfrm>
                <a:off x="7539989" y="3837621"/>
                <a:ext cx="254317" cy="333375"/>
              </a:xfrm>
              <a:custGeom>
                <a:avLst/>
                <a:gdLst>
                  <a:gd name="connsiteX0" fmla="*/ 0 w 254317"/>
                  <a:gd name="connsiteY0" fmla="*/ 332422 h 333375"/>
                  <a:gd name="connsiteX1" fmla="*/ 0 w 254317"/>
                  <a:gd name="connsiteY1" fmla="*/ 303847 h 333375"/>
                  <a:gd name="connsiteX2" fmla="*/ 37148 w 254317"/>
                  <a:gd name="connsiteY2" fmla="*/ 297180 h 333375"/>
                  <a:gd name="connsiteX3" fmla="*/ 37148 w 254317"/>
                  <a:gd name="connsiteY3" fmla="*/ 35243 h 333375"/>
                  <a:gd name="connsiteX4" fmla="*/ 0 w 254317"/>
                  <a:gd name="connsiteY4" fmla="*/ 28575 h 333375"/>
                  <a:gd name="connsiteX5" fmla="*/ 0 w 254317"/>
                  <a:gd name="connsiteY5" fmla="*/ 0 h 333375"/>
                  <a:gd name="connsiteX6" fmla="*/ 246698 w 254317"/>
                  <a:gd name="connsiteY6" fmla="*/ 0 h 333375"/>
                  <a:gd name="connsiteX7" fmla="*/ 246698 w 254317"/>
                  <a:gd name="connsiteY7" fmla="*/ 80010 h 333375"/>
                  <a:gd name="connsiteX8" fmla="*/ 210503 w 254317"/>
                  <a:gd name="connsiteY8" fmla="*/ 80010 h 333375"/>
                  <a:gd name="connsiteX9" fmla="*/ 205740 w 254317"/>
                  <a:gd name="connsiteY9" fmla="*/ 34290 h 333375"/>
                  <a:gd name="connsiteX10" fmla="*/ 82868 w 254317"/>
                  <a:gd name="connsiteY10" fmla="*/ 34290 h 333375"/>
                  <a:gd name="connsiteX11" fmla="*/ 82868 w 254317"/>
                  <a:gd name="connsiteY11" fmla="*/ 142875 h 333375"/>
                  <a:gd name="connsiteX12" fmla="*/ 205740 w 254317"/>
                  <a:gd name="connsiteY12" fmla="*/ 142875 h 333375"/>
                  <a:gd name="connsiteX13" fmla="*/ 205740 w 254317"/>
                  <a:gd name="connsiteY13" fmla="*/ 178118 h 333375"/>
                  <a:gd name="connsiteX14" fmla="*/ 82868 w 254317"/>
                  <a:gd name="connsiteY14" fmla="*/ 178118 h 333375"/>
                  <a:gd name="connsiteX15" fmla="*/ 82868 w 254317"/>
                  <a:gd name="connsiteY15" fmla="*/ 299085 h 333375"/>
                  <a:gd name="connsiteX16" fmla="*/ 213360 w 254317"/>
                  <a:gd name="connsiteY16" fmla="*/ 299085 h 333375"/>
                  <a:gd name="connsiteX17" fmla="*/ 218123 w 254317"/>
                  <a:gd name="connsiteY17" fmla="*/ 253365 h 333375"/>
                  <a:gd name="connsiteX18" fmla="*/ 254318 w 254317"/>
                  <a:gd name="connsiteY18" fmla="*/ 253365 h 333375"/>
                  <a:gd name="connsiteX19" fmla="*/ 254318 w 254317"/>
                  <a:gd name="connsiteY19" fmla="*/ 333375 h 333375"/>
                  <a:gd name="connsiteX20" fmla="*/ 0 w 254317"/>
                  <a:gd name="connsiteY20" fmla="*/ 333375 h 333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54317" h="333375">
                    <a:moveTo>
                      <a:pt x="0" y="332422"/>
                    </a:moveTo>
                    <a:lnTo>
                      <a:pt x="0" y="303847"/>
                    </a:lnTo>
                    <a:lnTo>
                      <a:pt x="37148" y="297180"/>
                    </a:lnTo>
                    <a:lnTo>
                      <a:pt x="37148" y="35243"/>
                    </a:lnTo>
                    <a:lnTo>
                      <a:pt x="0" y="28575"/>
                    </a:lnTo>
                    <a:lnTo>
                      <a:pt x="0" y="0"/>
                    </a:lnTo>
                    <a:lnTo>
                      <a:pt x="246698" y="0"/>
                    </a:lnTo>
                    <a:lnTo>
                      <a:pt x="246698" y="80010"/>
                    </a:lnTo>
                    <a:lnTo>
                      <a:pt x="210503" y="80010"/>
                    </a:lnTo>
                    <a:lnTo>
                      <a:pt x="205740" y="34290"/>
                    </a:lnTo>
                    <a:lnTo>
                      <a:pt x="82868" y="34290"/>
                    </a:lnTo>
                    <a:lnTo>
                      <a:pt x="82868" y="142875"/>
                    </a:lnTo>
                    <a:lnTo>
                      <a:pt x="205740" y="142875"/>
                    </a:lnTo>
                    <a:lnTo>
                      <a:pt x="205740" y="178118"/>
                    </a:lnTo>
                    <a:lnTo>
                      <a:pt x="82868" y="178118"/>
                    </a:lnTo>
                    <a:lnTo>
                      <a:pt x="82868" y="299085"/>
                    </a:lnTo>
                    <a:lnTo>
                      <a:pt x="213360" y="299085"/>
                    </a:lnTo>
                    <a:lnTo>
                      <a:pt x="218123" y="253365"/>
                    </a:lnTo>
                    <a:lnTo>
                      <a:pt x="254318" y="253365"/>
                    </a:lnTo>
                    <a:lnTo>
                      <a:pt x="254318" y="333375"/>
                    </a:lnTo>
                    <a:lnTo>
                      <a:pt x="0" y="333375"/>
                    </a:lnTo>
                    <a:close/>
                  </a:path>
                </a:pathLst>
              </a:custGeom>
              <a:solidFill>
                <a:srgbClr val="58586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10" name="Freeform: Shape 109">
                <a:extLst>
                  <a:ext uri="{FF2B5EF4-FFF2-40B4-BE49-F238E27FC236}">
                    <a16:creationId xmlns:a16="http://schemas.microsoft.com/office/drawing/2014/main" xmlns="" id="{60179F36-B6F8-F589-7098-2A0BDC8B3A7C}"/>
                  </a:ext>
                </a:extLst>
              </p:cNvPr>
              <p:cNvSpPr/>
              <p:nvPr/>
            </p:nvSpPr>
            <p:spPr>
              <a:xfrm>
                <a:off x="7842885" y="3836669"/>
                <a:ext cx="319087" cy="333375"/>
              </a:xfrm>
              <a:custGeom>
                <a:avLst/>
                <a:gdLst>
                  <a:gd name="connsiteX0" fmla="*/ 0 w 319087"/>
                  <a:gd name="connsiteY0" fmla="*/ 333375 h 333375"/>
                  <a:gd name="connsiteX1" fmla="*/ 0 w 319087"/>
                  <a:gd name="connsiteY1" fmla="*/ 304800 h 333375"/>
                  <a:gd name="connsiteX2" fmla="*/ 24765 w 319087"/>
                  <a:gd name="connsiteY2" fmla="*/ 300990 h 333375"/>
                  <a:gd name="connsiteX3" fmla="*/ 140970 w 319087"/>
                  <a:gd name="connsiteY3" fmla="*/ 0 h 333375"/>
                  <a:gd name="connsiteX4" fmla="*/ 180022 w 319087"/>
                  <a:gd name="connsiteY4" fmla="*/ 0 h 333375"/>
                  <a:gd name="connsiteX5" fmla="*/ 294322 w 319087"/>
                  <a:gd name="connsiteY5" fmla="*/ 300990 h 333375"/>
                  <a:gd name="connsiteX6" fmla="*/ 319088 w 319087"/>
                  <a:gd name="connsiteY6" fmla="*/ 304800 h 333375"/>
                  <a:gd name="connsiteX7" fmla="*/ 319088 w 319087"/>
                  <a:gd name="connsiteY7" fmla="*/ 333375 h 333375"/>
                  <a:gd name="connsiteX8" fmla="*/ 223838 w 319087"/>
                  <a:gd name="connsiteY8" fmla="*/ 333375 h 333375"/>
                  <a:gd name="connsiteX9" fmla="*/ 223838 w 319087"/>
                  <a:gd name="connsiteY9" fmla="*/ 304800 h 333375"/>
                  <a:gd name="connsiteX10" fmla="*/ 248602 w 319087"/>
                  <a:gd name="connsiteY10" fmla="*/ 300038 h 333375"/>
                  <a:gd name="connsiteX11" fmla="*/ 226695 w 319087"/>
                  <a:gd name="connsiteY11" fmla="*/ 239078 h 333375"/>
                  <a:gd name="connsiteX12" fmla="*/ 93345 w 319087"/>
                  <a:gd name="connsiteY12" fmla="*/ 239078 h 333375"/>
                  <a:gd name="connsiteX13" fmla="*/ 70485 w 319087"/>
                  <a:gd name="connsiteY13" fmla="*/ 300038 h 333375"/>
                  <a:gd name="connsiteX14" fmla="*/ 95250 w 319087"/>
                  <a:gd name="connsiteY14" fmla="*/ 304800 h 333375"/>
                  <a:gd name="connsiteX15" fmla="*/ 95250 w 319087"/>
                  <a:gd name="connsiteY15" fmla="*/ 333375 h 333375"/>
                  <a:gd name="connsiteX16" fmla="*/ 0 w 319087"/>
                  <a:gd name="connsiteY16" fmla="*/ 333375 h 333375"/>
                  <a:gd name="connsiteX17" fmla="*/ 106680 w 319087"/>
                  <a:gd name="connsiteY17" fmla="*/ 200978 h 333375"/>
                  <a:gd name="connsiteX18" fmla="*/ 212407 w 319087"/>
                  <a:gd name="connsiteY18" fmla="*/ 200978 h 333375"/>
                  <a:gd name="connsiteX19" fmla="*/ 163830 w 319087"/>
                  <a:gd name="connsiteY19" fmla="*/ 65723 h 333375"/>
                  <a:gd name="connsiteX20" fmla="*/ 160972 w 319087"/>
                  <a:gd name="connsiteY20" fmla="*/ 58103 h 333375"/>
                  <a:gd name="connsiteX21" fmla="*/ 160020 w 319087"/>
                  <a:gd name="connsiteY21" fmla="*/ 58103 h 333375"/>
                  <a:gd name="connsiteX22" fmla="*/ 157163 w 319087"/>
                  <a:gd name="connsiteY22" fmla="*/ 65723 h 333375"/>
                  <a:gd name="connsiteX23" fmla="*/ 106680 w 319087"/>
                  <a:gd name="connsiteY23" fmla="*/ 200978 h 333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19087" h="333375">
                    <a:moveTo>
                      <a:pt x="0" y="333375"/>
                    </a:moveTo>
                    <a:lnTo>
                      <a:pt x="0" y="304800"/>
                    </a:lnTo>
                    <a:lnTo>
                      <a:pt x="24765" y="300990"/>
                    </a:lnTo>
                    <a:lnTo>
                      <a:pt x="140970" y="0"/>
                    </a:lnTo>
                    <a:lnTo>
                      <a:pt x="180022" y="0"/>
                    </a:lnTo>
                    <a:lnTo>
                      <a:pt x="294322" y="300990"/>
                    </a:lnTo>
                    <a:lnTo>
                      <a:pt x="319088" y="304800"/>
                    </a:lnTo>
                    <a:lnTo>
                      <a:pt x="319088" y="333375"/>
                    </a:lnTo>
                    <a:lnTo>
                      <a:pt x="223838" y="333375"/>
                    </a:lnTo>
                    <a:lnTo>
                      <a:pt x="223838" y="304800"/>
                    </a:lnTo>
                    <a:lnTo>
                      <a:pt x="248602" y="300038"/>
                    </a:lnTo>
                    <a:lnTo>
                      <a:pt x="226695" y="239078"/>
                    </a:lnTo>
                    <a:lnTo>
                      <a:pt x="93345" y="239078"/>
                    </a:lnTo>
                    <a:lnTo>
                      <a:pt x="70485" y="300038"/>
                    </a:lnTo>
                    <a:lnTo>
                      <a:pt x="95250" y="304800"/>
                    </a:lnTo>
                    <a:lnTo>
                      <a:pt x="95250" y="333375"/>
                    </a:lnTo>
                    <a:lnTo>
                      <a:pt x="0" y="333375"/>
                    </a:lnTo>
                    <a:close/>
                    <a:moveTo>
                      <a:pt x="106680" y="200978"/>
                    </a:moveTo>
                    <a:lnTo>
                      <a:pt x="212407" y="200978"/>
                    </a:lnTo>
                    <a:lnTo>
                      <a:pt x="163830" y="65723"/>
                    </a:lnTo>
                    <a:lnTo>
                      <a:pt x="160972" y="58103"/>
                    </a:lnTo>
                    <a:lnTo>
                      <a:pt x="160020" y="58103"/>
                    </a:lnTo>
                    <a:lnTo>
                      <a:pt x="157163" y="65723"/>
                    </a:lnTo>
                    <a:lnTo>
                      <a:pt x="106680" y="200978"/>
                    </a:lnTo>
                    <a:close/>
                  </a:path>
                </a:pathLst>
              </a:custGeom>
              <a:solidFill>
                <a:srgbClr val="58586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11" name="Freeform: Shape 110">
                <a:extLst>
                  <a:ext uri="{FF2B5EF4-FFF2-40B4-BE49-F238E27FC236}">
                    <a16:creationId xmlns:a16="http://schemas.microsoft.com/office/drawing/2014/main" xmlns="" id="{54A2938F-5C0B-3A5B-95DA-F4314A2BC701}"/>
                  </a:ext>
                </a:extLst>
              </p:cNvPr>
              <p:cNvSpPr/>
              <p:nvPr/>
            </p:nvSpPr>
            <p:spPr>
              <a:xfrm>
                <a:off x="8201977" y="3837621"/>
                <a:ext cx="275272" cy="332422"/>
              </a:xfrm>
              <a:custGeom>
                <a:avLst/>
                <a:gdLst>
                  <a:gd name="connsiteX0" fmla="*/ 0 w 275272"/>
                  <a:gd name="connsiteY0" fmla="*/ 332422 h 332422"/>
                  <a:gd name="connsiteX1" fmla="*/ 0 w 275272"/>
                  <a:gd name="connsiteY1" fmla="*/ 303847 h 332422"/>
                  <a:gd name="connsiteX2" fmla="*/ 37148 w 275272"/>
                  <a:gd name="connsiteY2" fmla="*/ 297180 h 332422"/>
                  <a:gd name="connsiteX3" fmla="*/ 37148 w 275272"/>
                  <a:gd name="connsiteY3" fmla="*/ 35243 h 332422"/>
                  <a:gd name="connsiteX4" fmla="*/ 0 w 275272"/>
                  <a:gd name="connsiteY4" fmla="*/ 28575 h 332422"/>
                  <a:gd name="connsiteX5" fmla="*/ 0 w 275272"/>
                  <a:gd name="connsiteY5" fmla="*/ 0 h 332422"/>
                  <a:gd name="connsiteX6" fmla="*/ 148590 w 275272"/>
                  <a:gd name="connsiteY6" fmla="*/ 0 h 332422"/>
                  <a:gd name="connsiteX7" fmla="*/ 209550 w 275272"/>
                  <a:gd name="connsiteY7" fmla="*/ 10478 h 332422"/>
                  <a:gd name="connsiteX8" fmla="*/ 247650 w 275272"/>
                  <a:gd name="connsiteY8" fmla="*/ 41910 h 332422"/>
                  <a:gd name="connsiteX9" fmla="*/ 260985 w 275272"/>
                  <a:gd name="connsiteY9" fmla="*/ 92393 h 332422"/>
                  <a:gd name="connsiteX10" fmla="*/ 248603 w 275272"/>
                  <a:gd name="connsiteY10" fmla="*/ 141922 h 332422"/>
                  <a:gd name="connsiteX11" fmla="*/ 212408 w 275272"/>
                  <a:gd name="connsiteY11" fmla="*/ 172403 h 332422"/>
                  <a:gd name="connsiteX12" fmla="*/ 157163 w 275272"/>
                  <a:gd name="connsiteY12" fmla="*/ 182880 h 332422"/>
                  <a:gd name="connsiteX13" fmla="*/ 82868 w 275272"/>
                  <a:gd name="connsiteY13" fmla="*/ 183833 h 332422"/>
                  <a:gd name="connsiteX14" fmla="*/ 82868 w 275272"/>
                  <a:gd name="connsiteY14" fmla="*/ 297180 h 332422"/>
                  <a:gd name="connsiteX15" fmla="*/ 120015 w 275272"/>
                  <a:gd name="connsiteY15" fmla="*/ 303847 h 332422"/>
                  <a:gd name="connsiteX16" fmla="*/ 120015 w 275272"/>
                  <a:gd name="connsiteY16" fmla="*/ 332422 h 332422"/>
                  <a:gd name="connsiteX17" fmla="*/ 0 w 275272"/>
                  <a:gd name="connsiteY17" fmla="*/ 332422 h 332422"/>
                  <a:gd name="connsiteX18" fmla="*/ 82868 w 275272"/>
                  <a:gd name="connsiteY18" fmla="*/ 148590 h 332422"/>
                  <a:gd name="connsiteX19" fmla="*/ 144780 w 275272"/>
                  <a:gd name="connsiteY19" fmla="*/ 148590 h 332422"/>
                  <a:gd name="connsiteX20" fmla="*/ 200025 w 275272"/>
                  <a:gd name="connsiteY20" fmla="*/ 134303 h 332422"/>
                  <a:gd name="connsiteX21" fmla="*/ 217170 w 275272"/>
                  <a:gd name="connsiteY21" fmla="*/ 92393 h 332422"/>
                  <a:gd name="connsiteX22" fmla="*/ 200978 w 275272"/>
                  <a:gd name="connsiteY22" fmla="*/ 50483 h 332422"/>
                  <a:gd name="connsiteX23" fmla="*/ 149543 w 275272"/>
                  <a:gd name="connsiteY23" fmla="*/ 35243 h 332422"/>
                  <a:gd name="connsiteX24" fmla="*/ 83820 w 275272"/>
                  <a:gd name="connsiteY24" fmla="*/ 35243 h 332422"/>
                  <a:gd name="connsiteX25" fmla="*/ 83820 w 275272"/>
                  <a:gd name="connsiteY25" fmla="*/ 148590 h 332422"/>
                  <a:gd name="connsiteX26" fmla="*/ 220028 w 275272"/>
                  <a:gd name="connsiteY26" fmla="*/ 332422 h 332422"/>
                  <a:gd name="connsiteX27" fmla="*/ 145733 w 275272"/>
                  <a:gd name="connsiteY27" fmla="*/ 165735 h 332422"/>
                  <a:gd name="connsiteX28" fmla="*/ 190500 w 275272"/>
                  <a:gd name="connsiteY28" fmla="*/ 165735 h 332422"/>
                  <a:gd name="connsiteX29" fmla="*/ 252413 w 275272"/>
                  <a:gd name="connsiteY29" fmla="*/ 299085 h 332422"/>
                  <a:gd name="connsiteX30" fmla="*/ 275273 w 275272"/>
                  <a:gd name="connsiteY30" fmla="*/ 302895 h 332422"/>
                  <a:gd name="connsiteX31" fmla="*/ 275273 w 275272"/>
                  <a:gd name="connsiteY31" fmla="*/ 332422 h 332422"/>
                  <a:gd name="connsiteX32" fmla="*/ 220028 w 275272"/>
                  <a:gd name="connsiteY32" fmla="*/ 332422 h 332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275272" h="332422">
                    <a:moveTo>
                      <a:pt x="0" y="332422"/>
                    </a:moveTo>
                    <a:lnTo>
                      <a:pt x="0" y="303847"/>
                    </a:lnTo>
                    <a:lnTo>
                      <a:pt x="37148" y="297180"/>
                    </a:lnTo>
                    <a:lnTo>
                      <a:pt x="37148" y="35243"/>
                    </a:lnTo>
                    <a:lnTo>
                      <a:pt x="0" y="28575"/>
                    </a:lnTo>
                    <a:lnTo>
                      <a:pt x="0" y="0"/>
                    </a:lnTo>
                    <a:lnTo>
                      <a:pt x="148590" y="0"/>
                    </a:lnTo>
                    <a:cubicBezTo>
                      <a:pt x="172403" y="0"/>
                      <a:pt x="193358" y="3810"/>
                      <a:pt x="209550" y="10478"/>
                    </a:cubicBezTo>
                    <a:cubicBezTo>
                      <a:pt x="226695" y="18097"/>
                      <a:pt x="239078" y="28575"/>
                      <a:pt x="247650" y="41910"/>
                    </a:cubicBezTo>
                    <a:cubicBezTo>
                      <a:pt x="256223" y="55245"/>
                      <a:pt x="260985" y="72390"/>
                      <a:pt x="260985" y="92393"/>
                    </a:cubicBezTo>
                    <a:cubicBezTo>
                      <a:pt x="260985" y="111443"/>
                      <a:pt x="257175" y="128588"/>
                      <a:pt x="248603" y="141922"/>
                    </a:cubicBezTo>
                    <a:cubicBezTo>
                      <a:pt x="240030" y="155258"/>
                      <a:pt x="228600" y="164783"/>
                      <a:pt x="212408" y="172403"/>
                    </a:cubicBezTo>
                    <a:cubicBezTo>
                      <a:pt x="197168" y="179070"/>
                      <a:pt x="178118" y="182880"/>
                      <a:pt x="157163" y="182880"/>
                    </a:cubicBezTo>
                    <a:lnTo>
                      <a:pt x="82868" y="183833"/>
                    </a:lnTo>
                    <a:lnTo>
                      <a:pt x="82868" y="297180"/>
                    </a:lnTo>
                    <a:lnTo>
                      <a:pt x="120015" y="303847"/>
                    </a:lnTo>
                    <a:lnTo>
                      <a:pt x="120015" y="332422"/>
                    </a:lnTo>
                    <a:lnTo>
                      <a:pt x="0" y="332422"/>
                    </a:lnTo>
                    <a:close/>
                    <a:moveTo>
                      <a:pt x="82868" y="148590"/>
                    </a:moveTo>
                    <a:lnTo>
                      <a:pt x="144780" y="148590"/>
                    </a:lnTo>
                    <a:cubicBezTo>
                      <a:pt x="169545" y="148590"/>
                      <a:pt x="188595" y="143828"/>
                      <a:pt x="200025" y="134303"/>
                    </a:cubicBezTo>
                    <a:cubicBezTo>
                      <a:pt x="211455" y="124778"/>
                      <a:pt x="217170" y="110490"/>
                      <a:pt x="217170" y="92393"/>
                    </a:cubicBezTo>
                    <a:cubicBezTo>
                      <a:pt x="217170" y="75247"/>
                      <a:pt x="211455" y="60960"/>
                      <a:pt x="200978" y="50483"/>
                    </a:cubicBezTo>
                    <a:cubicBezTo>
                      <a:pt x="190500" y="40005"/>
                      <a:pt x="173355" y="35243"/>
                      <a:pt x="149543" y="35243"/>
                    </a:cubicBezTo>
                    <a:lnTo>
                      <a:pt x="83820" y="35243"/>
                    </a:lnTo>
                    <a:lnTo>
                      <a:pt x="83820" y="148590"/>
                    </a:lnTo>
                    <a:close/>
                    <a:moveTo>
                      <a:pt x="220028" y="332422"/>
                    </a:moveTo>
                    <a:lnTo>
                      <a:pt x="145733" y="165735"/>
                    </a:lnTo>
                    <a:lnTo>
                      <a:pt x="190500" y="165735"/>
                    </a:lnTo>
                    <a:lnTo>
                      <a:pt x="252413" y="299085"/>
                    </a:lnTo>
                    <a:lnTo>
                      <a:pt x="275273" y="302895"/>
                    </a:lnTo>
                    <a:lnTo>
                      <a:pt x="275273" y="332422"/>
                    </a:lnTo>
                    <a:lnTo>
                      <a:pt x="220028" y="332422"/>
                    </a:lnTo>
                    <a:close/>
                  </a:path>
                </a:pathLst>
              </a:custGeom>
              <a:solidFill>
                <a:srgbClr val="58586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12" name="Freeform: Shape 111">
                <a:extLst>
                  <a:ext uri="{FF2B5EF4-FFF2-40B4-BE49-F238E27FC236}">
                    <a16:creationId xmlns:a16="http://schemas.microsoft.com/office/drawing/2014/main" xmlns="" id="{BA40ABD9-0FF2-9FD5-B318-C8983388A29F}"/>
                  </a:ext>
                </a:extLst>
              </p:cNvPr>
              <p:cNvSpPr/>
              <p:nvPr/>
            </p:nvSpPr>
            <p:spPr>
              <a:xfrm>
                <a:off x="8534400" y="3834764"/>
                <a:ext cx="227647" cy="340042"/>
              </a:xfrm>
              <a:custGeom>
                <a:avLst/>
                <a:gdLst>
                  <a:gd name="connsiteX0" fmla="*/ 111443 w 227647"/>
                  <a:gd name="connsiteY0" fmla="*/ 340042 h 340042"/>
                  <a:gd name="connsiteX1" fmla="*/ 53340 w 227647"/>
                  <a:gd name="connsiteY1" fmla="*/ 331470 h 340042"/>
                  <a:gd name="connsiteX2" fmla="*/ 0 w 227647"/>
                  <a:gd name="connsiteY2" fmla="*/ 303847 h 340042"/>
                  <a:gd name="connsiteX3" fmla="*/ 0 w 227647"/>
                  <a:gd name="connsiteY3" fmla="*/ 232410 h 340042"/>
                  <a:gd name="connsiteX4" fmla="*/ 35243 w 227647"/>
                  <a:gd name="connsiteY4" fmla="*/ 232410 h 340042"/>
                  <a:gd name="connsiteX5" fmla="*/ 42863 w 227647"/>
                  <a:gd name="connsiteY5" fmla="*/ 284797 h 340042"/>
                  <a:gd name="connsiteX6" fmla="*/ 75248 w 227647"/>
                  <a:gd name="connsiteY6" fmla="*/ 299085 h 340042"/>
                  <a:gd name="connsiteX7" fmla="*/ 112395 w 227647"/>
                  <a:gd name="connsiteY7" fmla="*/ 303847 h 340042"/>
                  <a:gd name="connsiteX8" fmla="*/ 151448 w 227647"/>
                  <a:gd name="connsiteY8" fmla="*/ 297180 h 340042"/>
                  <a:gd name="connsiteX9" fmla="*/ 176213 w 227647"/>
                  <a:gd name="connsiteY9" fmla="*/ 278130 h 340042"/>
                  <a:gd name="connsiteX10" fmla="*/ 184785 w 227647"/>
                  <a:gd name="connsiteY10" fmla="*/ 249555 h 340042"/>
                  <a:gd name="connsiteX11" fmla="*/ 177165 w 227647"/>
                  <a:gd name="connsiteY11" fmla="*/ 222885 h 340042"/>
                  <a:gd name="connsiteX12" fmla="*/ 153352 w 227647"/>
                  <a:gd name="connsiteY12" fmla="*/ 202882 h 340042"/>
                  <a:gd name="connsiteX13" fmla="*/ 107632 w 227647"/>
                  <a:gd name="connsiteY13" fmla="*/ 187642 h 340042"/>
                  <a:gd name="connsiteX14" fmla="*/ 49530 w 227647"/>
                  <a:gd name="connsiteY14" fmla="*/ 166688 h 340042"/>
                  <a:gd name="connsiteX15" fmla="*/ 13335 w 227647"/>
                  <a:gd name="connsiteY15" fmla="*/ 134303 h 340042"/>
                  <a:gd name="connsiteX16" fmla="*/ 952 w 227647"/>
                  <a:gd name="connsiteY16" fmla="*/ 90488 h 340042"/>
                  <a:gd name="connsiteX17" fmla="*/ 15240 w 227647"/>
                  <a:gd name="connsiteY17" fmla="*/ 43815 h 340042"/>
                  <a:gd name="connsiteX18" fmla="*/ 53340 w 227647"/>
                  <a:gd name="connsiteY18" fmla="*/ 11430 h 340042"/>
                  <a:gd name="connsiteX19" fmla="*/ 111443 w 227647"/>
                  <a:gd name="connsiteY19" fmla="*/ 0 h 340042"/>
                  <a:gd name="connsiteX20" fmla="*/ 173355 w 227647"/>
                  <a:gd name="connsiteY20" fmla="*/ 10478 h 340042"/>
                  <a:gd name="connsiteX21" fmla="*/ 217170 w 227647"/>
                  <a:gd name="connsiteY21" fmla="*/ 36195 h 340042"/>
                  <a:gd name="connsiteX22" fmla="*/ 217170 w 227647"/>
                  <a:gd name="connsiteY22" fmla="*/ 102870 h 340042"/>
                  <a:gd name="connsiteX23" fmla="*/ 181927 w 227647"/>
                  <a:gd name="connsiteY23" fmla="*/ 102870 h 340042"/>
                  <a:gd name="connsiteX24" fmla="*/ 174307 w 227647"/>
                  <a:gd name="connsiteY24" fmla="*/ 55245 h 340042"/>
                  <a:gd name="connsiteX25" fmla="*/ 148590 w 227647"/>
                  <a:gd name="connsiteY25" fmla="*/ 41910 h 340042"/>
                  <a:gd name="connsiteX26" fmla="*/ 110490 w 227647"/>
                  <a:gd name="connsiteY26" fmla="*/ 36195 h 340042"/>
                  <a:gd name="connsiteX27" fmla="*/ 76200 w 227647"/>
                  <a:gd name="connsiteY27" fmla="*/ 42863 h 340042"/>
                  <a:gd name="connsiteX28" fmla="*/ 53340 w 227647"/>
                  <a:gd name="connsiteY28" fmla="*/ 61913 h 340042"/>
                  <a:gd name="connsiteX29" fmla="*/ 44768 w 227647"/>
                  <a:gd name="connsiteY29" fmla="*/ 90488 h 340042"/>
                  <a:gd name="connsiteX30" fmla="*/ 52388 w 227647"/>
                  <a:gd name="connsiteY30" fmla="*/ 115253 h 340042"/>
                  <a:gd name="connsiteX31" fmla="*/ 76200 w 227647"/>
                  <a:gd name="connsiteY31" fmla="*/ 134303 h 340042"/>
                  <a:gd name="connsiteX32" fmla="*/ 120968 w 227647"/>
                  <a:gd name="connsiteY32" fmla="*/ 149542 h 340042"/>
                  <a:gd name="connsiteX33" fmla="*/ 200977 w 227647"/>
                  <a:gd name="connsiteY33" fmla="*/ 187642 h 340042"/>
                  <a:gd name="connsiteX34" fmla="*/ 227648 w 227647"/>
                  <a:gd name="connsiteY34" fmla="*/ 250507 h 340042"/>
                  <a:gd name="connsiteX35" fmla="*/ 213360 w 227647"/>
                  <a:gd name="connsiteY35" fmla="*/ 298132 h 340042"/>
                  <a:gd name="connsiteX36" fmla="*/ 172402 w 227647"/>
                  <a:gd name="connsiteY36" fmla="*/ 330517 h 340042"/>
                  <a:gd name="connsiteX37" fmla="*/ 111443 w 227647"/>
                  <a:gd name="connsiteY37" fmla="*/ 340042 h 3400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227647" h="340042">
                    <a:moveTo>
                      <a:pt x="111443" y="340042"/>
                    </a:moveTo>
                    <a:cubicBezTo>
                      <a:pt x="91440" y="340042"/>
                      <a:pt x="71438" y="337185"/>
                      <a:pt x="53340" y="331470"/>
                    </a:cubicBezTo>
                    <a:cubicBezTo>
                      <a:pt x="34290" y="325755"/>
                      <a:pt x="16193" y="316230"/>
                      <a:pt x="0" y="303847"/>
                    </a:cubicBezTo>
                    <a:lnTo>
                      <a:pt x="0" y="232410"/>
                    </a:lnTo>
                    <a:lnTo>
                      <a:pt x="35243" y="232410"/>
                    </a:lnTo>
                    <a:lnTo>
                      <a:pt x="42863" y="284797"/>
                    </a:lnTo>
                    <a:cubicBezTo>
                      <a:pt x="52388" y="290513"/>
                      <a:pt x="63818" y="295275"/>
                      <a:pt x="75248" y="299085"/>
                    </a:cubicBezTo>
                    <a:cubicBezTo>
                      <a:pt x="86677" y="302895"/>
                      <a:pt x="99060" y="303847"/>
                      <a:pt x="112395" y="303847"/>
                    </a:cubicBezTo>
                    <a:cubicBezTo>
                      <a:pt x="127635" y="303847"/>
                      <a:pt x="140970" y="301942"/>
                      <a:pt x="151448" y="297180"/>
                    </a:cubicBezTo>
                    <a:cubicBezTo>
                      <a:pt x="161925" y="292417"/>
                      <a:pt x="170498" y="285750"/>
                      <a:pt x="176213" y="278130"/>
                    </a:cubicBezTo>
                    <a:cubicBezTo>
                      <a:pt x="181927" y="270510"/>
                      <a:pt x="184785" y="260032"/>
                      <a:pt x="184785" y="249555"/>
                    </a:cubicBezTo>
                    <a:cubicBezTo>
                      <a:pt x="184785" y="239078"/>
                      <a:pt x="181927" y="230505"/>
                      <a:pt x="177165" y="222885"/>
                    </a:cubicBezTo>
                    <a:cubicBezTo>
                      <a:pt x="172402" y="215265"/>
                      <a:pt x="163830" y="208597"/>
                      <a:pt x="153352" y="202882"/>
                    </a:cubicBezTo>
                    <a:cubicBezTo>
                      <a:pt x="141923" y="197167"/>
                      <a:pt x="126682" y="191453"/>
                      <a:pt x="107632" y="187642"/>
                    </a:cubicBezTo>
                    <a:cubicBezTo>
                      <a:pt x="84773" y="181928"/>
                      <a:pt x="65723" y="175260"/>
                      <a:pt x="49530" y="166688"/>
                    </a:cubicBezTo>
                    <a:cubicBezTo>
                      <a:pt x="33338" y="158115"/>
                      <a:pt x="21907" y="146685"/>
                      <a:pt x="13335" y="134303"/>
                    </a:cubicBezTo>
                    <a:cubicBezTo>
                      <a:pt x="4763" y="121920"/>
                      <a:pt x="952" y="106680"/>
                      <a:pt x="952" y="90488"/>
                    </a:cubicBezTo>
                    <a:cubicBezTo>
                      <a:pt x="952" y="73342"/>
                      <a:pt x="5715" y="57150"/>
                      <a:pt x="15240" y="43815"/>
                    </a:cubicBezTo>
                    <a:cubicBezTo>
                      <a:pt x="24765" y="30480"/>
                      <a:pt x="37148" y="19050"/>
                      <a:pt x="53340" y="11430"/>
                    </a:cubicBezTo>
                    <a:cubicBezTo>
                      <a:pt x="69532" y="3810"/>
                      <a:pt x="88582" y="0"/>
                      <a:pt x="111443" y="0"/>
                    </a:cubicBezTo>
                    <a:cubicBezTo>
                      <a:pt x="134302" y="0"/>
                      <a:pt x="155257" y="3810"/>
                      <a:pt x="173355" y="10478"/>
                    </a:cubicBezTo>
                    <a:cubicBezTo>
                      <a:pt x="191452" y="17145"/>
                      <a:pt x="205740" y="25717"/>
                      <a:pt x="217170" y="36195"/>
                    </a:cubicBezTo>
                    <a:lnTo>
                      <a:pt x="217170" y="102870"/>
                    </a:lnTo>
                    <a:lnTo>
                      <a:pt x="181927" y="102870"/>
                    </a:lnTo>
                    <a:lnTo>
                      <a:pt x="174307" y="55245"/>
                    </a:lnTo>
                    <a:cubicBezTo>
                      <a:pt x="167640" y="49530"/>
                      <a:pt x="159068" y="44767"/>
                      <a:pt x="148590" y="41910"/>
                    </a:cubicBezTo>
                    <a:cubicBezTo>
                      <a:pt x="138113" y="38100"/>
                      <a:pt x="125730" y="36195"/>
                      <a:pt x="110490" y="36195"/>
                    </a:cubicBezTo>
                    <a:cubicBezTo>
                      <a:pt x="98107" y="36195"/>
                      <a:pt x="86677" y="38100"/>
                      <a:pt x="76200" y="42863"/>
                    </a:cubicBezTo>
                    <a:cubicBezTo>
                      <a:pt x="66675" y="47625"/>
                      <a:pt x="59055" y="53340"/>
                      <a:pt x="53340" y="61913"/>
                    </a:cubicBezTo>
                    <a:cubicBezTo>
                      <a:pt x="47625" y="70485"/>
                      <a:pt x="44768" y="79057"/>
                      <a:pt x="44768" y="90488"/>
                    </a:cubicBezTo>
                    <a:cubicBezTo>
                      <a:pt x="44768" y="100013"/>
                      <a:pt x="47625" y="108585"/>
                      <a:pt x="52388" y="115253"/>
                    </a:cubicBezTo>
                    <a:cubicBezTo>
                      <a:pt x="57150" y="122872"/>
                      <a:pt x="65723" y="128588"/>
                      <a:pt x="76200" y="134303"/>
                    </a:cubicBezTo>
                    <a:cubicBezTo>
                      <a:pt x="87630" y="140017"/>
                      <a:pt x="101918" y="144780"/>
                      <a:pt x="120968" y="149542"/>
                    </a:cubicBezTo>
                    <a:cubicBezTo>
                      <a:pt x="156210" y="158115"/>
                      <a:pt x="182880" y="171450"/>
                      <a:pt x="200977" y="187642"/>
                    </a:cubicBezTo>
                    <a:cubicBezTo>
                      <a:pt x="219075" y="204788"/>
                      <a:pt x="227648" y="225742"/>
                      <a:pt x="227648" y="250507"/>
                    </a:cubicBezTo>
                    <a:cubicBezTo>
                      <a:pt x="227648" y="268605"/>
                      <a:pt x="222885" y="283845"/>
                      <a:pt x="213360" y="298132"/>
                    </a:cubicBezTo>
                    <a:cubicBezTo>
                      <a:pt x="203835" y="311467"/>
                      <a:pt x="190500" y="322897"/>
                      <a:pt x="172402" y="330517"/>
                    </a:cubicBezTo>
                    <a:cubicBezTo>
                      <a:pt x="155257" y="336232"/>
                      <a:pt x="134302" y="340042"/>
                      <a:pt x="111443" y="340042"/>
                    </a:cubicBezTo>
                    <a:close/>
                  </a:path>
                </a:pathLst>
              </a:custGeom>
              <a:solidFill>
                <a:srgbClr val="58586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13" name="Freeform: Shape 112">
                <a:extLst>
                  <a:ext uri="{FF2B5EF4-FFF2-40B4-BE49-F238E27FC236}">
                    <a16:creationId xmlns:a16="http://schemas.microsoft.com/office/drawing/2014/main" xmlns="" id="{AF1D79FB-F324-4F44-C595-6B3FB9C526BE}"/>
                  </a:ext>
                </a:extLst>
              </p:cNvPr>
              <p:cNvSpPr/>
              <p:nvPr/>
            </p:nvSpPr>
            <p:spPr>
              <a:xfrm>
                <a:off x="8927782" y="3831906"/>
                <a:ext cx="278130" cy="342900"/>
              </a:xfrm>
              <a:custGeom>
                <a:avLst/>
                <a:gdLst>
                  <a:gd name="connsiteX0" fmla="*/ 139065 w 278130"/>
                  <a:gd name="connsiteY0" fmla="*/ 342900 h 342900"/>
                  <a:gd name="connsiteX1" fmla="*/ 80963 w 278130"/>
                  <a:gd name="connsiteY1" fmla="*/ 330518 h 342900"/>
                  <a:gd name="connsiteX2" fmla="*/ 37148 w 278130"/>
                  <a:gd name="connsiteY2" fmla="*/ 295275 h 342900"/>
                  <a:gd name="connsiteX3" fmla="*/ 9525 w 278130"/>
                  <a:gd name="connsiteY3" fmla="*/ 241935 h 342900"/>
                  <a:gd name="connsiteX4" fmla="*/ 0 w 278130"/>
                  <a:gd name="connsiteY4" fmla="*/ 173355 h 342900"/>
                  <a:gd name="connsiteX5" fmla="*/ 0 w 278130"/>
                  <a:gd name="connsiteY5" fmla="*/ 168593 h 342900"/>
                  <a:gd name="connsiteX6" fmla="*/ 9525 w 278130"/>
                  <a:gd name="connsiteY6" fmla="*/ 100965 h 342900"/>
                  <a:gd name="connsiteX7" fmla="*/ 37148 w 278130"/>
                  <a:gd name="connsiteY7" fmla="*/ 47625 h 342900"/>
                  <a:gd name="connsiteX8" fmla="*/ 80963 w 278130"/>
                  <a:gd name="connsiteY8" fmla="*/ 12383 h 342900"/>
                  <a:gd name="connsiteX9" fmla="*/ 139065 w 278130"/>
                  <a:gd name="connsiteY9" fmla="*/ 0 h 342900"/>
                  <a:gd name="connsiteX10" fmla="*/ 199073 w 278130"/>
                  <a:gd name="connsiteY10" fmla="*/ 12383 h 342900"/>
                  <a:gd name="connsiteX11" fmla="*/ 242888 w 278130"/>
                  <a:gd name="connsiteY11" fmla="*/ 47625 h 342900"/>
                  <a:gd name="connsiteX12" fmla="*/ 269557 w 278130"/>
                  <a:gd name="connsiteY12" fmla="*/ 100965 h 342900"/>
                  <a:gd name="connsiteX13" fmla="*/ 278130 w 278130"/>
                  <a:gd name="connsiteY13" fmla="*/ 168593 h 342900"/>
                  <a:gd name="connsiteX14" fmla="*/ 278130 w 278130"/>
                  <a:gd name="connsiteY14" fmla="*/ 173355 h 342900"/>
                  <a:gd name="connsiteX15" fmla="*/ 269557 w 278130"/>
                  <a:gd name="connsiteY15" fmla="*/ 241935 h 342900"/>
                  <a:gd name="connsiteX16" fmla="*/ 242888 w 278130"/>
                  <a:gd name="connsiteY16" fmla="*/ 295275 h 342900"/>
                  <a:gd name="connsiteX17" fmla="*/ 199073 w 278130"/>
                  <a:gd name="connsiteY17" fmla="*/ 330518 h 342900"/>
                  <a:gd name="connsiteX18" fmla="*/ 139065 w 278130"/>
                  <a:gd name="connsiteY18" fmla="*/ 342900 h 342900"/>
                  <a:gd name="connsiteX19" fmla="*/ 139065 w 278130"/>
                  <a:gd name="connsiteY19" fmla="*/ 305753 h 342900"/>
                  <a:gd name="connsiteX20" fmla="*/ 192405 w 278130"/>
                  <a:gd name="connsiteY20" fmla="*/ 289560 h 342900"/>
                  <a:gd name="connsiteX21" fmla="*/ 222885 w 278130"/>
                  <a:gd name="connsiteY21" fmla="*/ 243840 h 342900"/>
                  <a:gd name="connsiteX22" fmla="*/ 232410 w 278130"/>
                  <a:gd name="connsiteY22" fmla="*/ 175260 h 342900"/>
                  <a:gd name="connsiteX23" fmla="*/ 232410 w 278130"/>
                  <a:gd name="connsiteY23" fmla="*/ 169545 h 342900"/>
                  <a:gd name="connsiteX24" fmla="*/ 222885 w 278130"/>
                  <a:gd name="connsiteY24" fmla="*/ 100965 h 342900"/>
                  <a:gd name="connsiteX25" fmla="*/ 192405 w 278130"/>
                  <a:gd name="connsiteY25" fmla="*/ 55245 h 342900"/>
                  <a:gd name="connsiteX26" fmla="*/ 139065 w 278130"/>
                  <a:gd name="connsiteY26" fmla="*/ 39053 h 342900"/>
                  <a:gd name="connsiteX27" fmla="*/ 88582 w 278130"/>
                  <a:gd name="connsiteY27" fmla="*/ 56198 h 342900"/>
                  <a:gd name="connsiteX28" fmla="*/ 57150 w 278130"/>
                  <a:gd name="connsiteY28" fmla="*/ 101918 h 342900"/>
                  <a:gd name="connsiteX29" fmla="*/ 46673 w 278130"/>
                  <a:gd name="connsiteY29" fmla="*/ 169545 h 342900"/>
                  <a:gd name="connsiteX30" fmla="*/ 46673 w 278130"/>
                  <a:gd name="connsiteY30" fmla="*/ 175260 h 342900"/>
                  <a:gd name="connsiteX31" fmla="*/ 57150 w 278130"/>
                  <a:gd name="connsiteY31" fmla="*/ 243840 h 342900"/>
                  <a:gd name="connsiteX32" fmla="*/ 88582 w 278130"/>
                  <a:gd name="connsiteY32" fmla="*/ 289560 h 342900"/>
                  <a:gd name="connsiteX33" fmla="*/ 139065 w 278130"/>
                  <a:gd name="connsiteY33" fmla="*/ 305753 h 342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278130" h="342900">
                    <a:moveTo>
                      <a:pt x="139065" y="342900"/>
                    </a:moveTo>
                    <a:cubicBezTo>
                      <a:pt x="117157" y="342900"/>
                      <a:pt x="98107" y="339090"/>
                      <a:pt x="80963" y="330518"/>
                    </a:cubicBezTo>
                    <a:cubicBezTo>
                      <a:pt x="63818" y="321945"/>
                      <a:pt x="49530" y="310515"/>
                      <a:pt x="37148" y="295275"/>
                    </a:cubicBezTo>
                    <a:cubicBezTo>
                      <a:pt x="24765" y="280035"/>
                      <a:pt x="16193" y="262890"/>
                      <a:pt x="9525" y="241935"/>
                    </a:cubicBezTo>
                    <a:cubicBezTo>
                      <a:pt x="2857" y="220980"/>
                      <a:pt x="0" y="199073"/>
                      <a:pt x="0" y="173355"/>
                    </a:cubicBezTo>
                    <a:lnTo>
                      <a:pt x="0" y="168593"/>
                    </a:lnTo>
                    <a:cubicBezTo>
                      <a:pt x="0" y="143828"/>
                      <a:pt x="2857" y="120968"/>
                      <a:pt x="9525" y="100965"/>
                    </a:cubicBezTo>
                    <a:cubicBezTo>
                      <a:pt x="16193" y="80010"/>
                      <a:pt x="24765" y="62865"/>
                      <a:pt x="37148" y="47625"/>
                    </a:cubicBezTo>
                    <a:cubicBezTo>
                      <a:pt x="49530" y="32385"/>
                      <a:pt x="63818" y="20955"/>
                      <a:pt x="80963" y="12383"/>
                    </a:cubicBezTo>
                    <a:cubicBezTo>
                      <a:pt x="98107" y="3810"/>
                      <a:pt x="117157" y="0"/>
                      <a:pt x="139065" y="0"/>
                    </a:cubicBezTo>
                    <a:cubicBezTo>
                      <a:pt x="161925" y="0"/>
                      <a:pt x="181928" y="3810"/>
                      <a:pt x="199073" y="12383"/>
                    </a:cubicBezTo>
                    <a:cubicBezTo>
                      <a:pt x="216218" y="20955"/>
                      <a:pt x="230505" y="32385"/>
                      <a:pt x="242888" y="47625"/>
                    </a:cubicBezTo>
                    <a:cubicBezTo>
                      <a:pt x="254318" y="62865"/>
                      <a:pt x="262890" y="80963"/>
                      <a:pt x="269557" y="100965"/>
                    </a:cubicBezTo>
                    <a:cubicBezTo>
                      <a:pt x="275273" y="121920"/>
                      <a:pt x="278130" y="143828"/>
                      <a:pt x="278130" y="168593"/>
                    </a:cubicBezTo>
                    <a:lnTo>
                      <a:pt x="278130" y="173355"/>
                    </a:lnTo>
                    <a:cubicBezTo>
                      <a:pt x="278130" y="198120"/>
                      <a:pt x="275273" y="220980"/>
                      <a:pt x="269557" y="241935"/>
                    </a:cubicBezTo>
                    <a:cubicBezTo>
                      <a:pt x="263843" y="262890"/>
                      <a:pt x="255270" y="280035"/>
                      <a:pt x="242888" y="295275"/>
                    </a:cubicBezTo>
                    <a:cubicBezTo>
                      <a:pt x="231457" y="310515"/>
                      <a:pt x="217170" y="321945"/>
                      <a:pt x="199073" y="330518"/>
                    </a:cubicBezTo>
                    <a:cubicBezTo>
                      <a:pt x="181928" y="339090"/>
                      <a:pt x="161925" y="342900"/>
                      <a:pt x="139065" y="342900"/>
                    </a:cubicBezTo>
                    <a:close/>
                    <a:moveTo>
                      <a:pt x="139065" y="305753"/>
                    </a:moveTo>
                    <a:cubicBezTo>
                      <a:pt x="160973" y="305753"/>
                      <a:pt x="179070" y="300038"/>
                      <a:pt x="192405" y="289560"/>
                    </a:cubicBezTo>
                    <a:cubicBezTo>
                      <a:pt x="205740" y="278130"/>
                      <a:pt x="216218" y="262890"/>
                      <a:pt x="222885" y="243840"/>
                    </a:cubicBezTo>
                    <a:cubicBezTo>
                      <a:pt x="229553" y="223838"/>
                      <a:pt x="232410" y="200978"/>
                      <a:pt x="232410" y="175260"/>
                    </a:cubicBezTo>
                    <a:lnTo>
                      <a:pt x="232410" y="169545"/>
                    </a:lnTo>
                    <a:cubicBezTo>
                      <a:pt x="232410" y="143828"/>
                      <a:pt x="229553" y="120968"/>
                      <a:pt x="222885" y="100965"/>
                    </a:cubicBezTo>
                    <a:cubicBezTo>
                      <a:pt x="216218" y="80963"/>
                      <a:pt x="206693" y="65723"/>
                      <a:pt x="192405" y="55245"/>
                    </a:cubicBezTo>
                    <a:cubicBezTo>
                      <a:pt x="179070" y="43815"/>
                      <a:pt x="160973" y="39053"/>
                      <a:pt x="139065" y="39053"/>
                    </a:cubicBezTo>
                    <a:cubicBezTo>
                      <a:pt x="119063" y="39053"/>
                      <a:pt x="101918" y="44768"/>
                      <a:pt x="88582" y="56198"/>
                    </a:cubicBezTo>
                    <a:cubicBezTo>
                      <a:pt x="75248" y="67628"/>
                      <a:pt x="63818" y="82868"/>
                      <a:pt x="57150" y="101918"/>
                    </a:cubicBezTo>
                    <a:cubicBezTo>
                      <a:pt x="49530" y="121920"/>
                      <a:pt x="46673" y="143828"/>
                      <a:pt x="46673" y="169545"/>
                    </a:cubicBezTo>
                    <a:lnTo>
                      <a:pt x="46673" y="175260"/>
                    </a:lnTo>
                    <a:cubicBezTo>
                      <a:pt x="46673" y="200978"/>
                      <a:pt x="50482" y="223838"/>
                      <a:pt x="57150" y="243840"/>
                    </a:cubicBezTo>
                    <a:cubicBezTo>
                      <a:pt x="64770" y="263843"/>
                      <a:pt x="75248" y="279083"/>
                      <a:pt x="88582" y="289560"/>
                    </a:cubicBezTo>
                    <a:cubicBezTo>
                      <a:pt x="101918" y="300038"/>
                      <a:pt x="119063" y="305753"/>
                      <a:pt x="139065" y="305753"/>
                    </a:cubicBezTo>
                    <a:close/>
                  </a:path>
                </a:pathLst>
              </a:custGeom>
              <a:solidFill>
                <a:srgbClr val="58586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14" name="Freeform: Shape 113">
                <a:extLst>
                  <a:ext uri="{FF2B5EF4-FFF2-40B4-BE49-F238E27FC236}">
                    <a16:creationId xmlns:a16="http://schemas.microsoft.com/office/drawing/2014/main" xmlns="" id="{5CC2C965-0BB8-7B87-1D08-1CAA1DF6FB49}"/>
                  </a:ext>
                </a:extLst>
              </p:cNvPr>
              <p:cNvSpPr/>
              <p:nvPr/>
            </p:nvSpPr>
            <p:spPr>
              <a:xfrm>
                <a:off x="9245917" y="3837621"/>
                <a:ext cx="250507" cy="333375"/>
              </a:xfrm>
              <a:custGeom>
                <a:avLst/>
                <a:gdLst>
                  <a:gd name="connsiteX0" fmla="*/ 0 w 250507"/>
                  <a:gd name="connsiteY0" fmla="*/ 332422 h 333375"/>
                  <a:gd name="connsiteX1" fmla="*/ 0 w 250507"/>
                  <a:gd name="connsiteY1" fmla="*/ 303847 h 333375"/>
                  <a:gd name="connsiteX2" fmla="*/ 37147 w 250507"/>
                  <a:gd name="connsiteY2" fmla="*/ 297180 h 333375"/>
                  <a:gd name="connsiteX3" fmla="*/ 37147 w 250507"/>
                  <a:gd name="connsiteY3" fmla="*/ 35243 h 333375"/>
                  <a:gd name="connsiteX4" fmla="*/ 0 w 250507"/>
                  <a:gd name="connsiteY4" fmla="*/ 28575 h 333375"/>
                  <a:gd name="connsiteX5" fmla="*/ 0 w 250507"/>
                  <a:gd name="connsiteY5" fmla="*/ 0 h 333375"/>
                  <a:gd name="connsiteX6" fmla="*/ 250507 w 250507"/>
                  <a:gd name="connsiteY6" fmla="*/ 0 h 333375"/>
                  <a:gd name="connsiteX7" fmla="*/ 250507 w 250507"/>
                  <a:gd name="connsiteY7" fmla="*/ 80010 h 333375"/>
                  <a:gd name="connsiteX8" fmla="*/ 214313 w 250507"/>
                  <a:gd name="connsiteY8" fmla="*/ 80010 h 333375"/>
                  <a:gd name="connsiteX9" fmla="*/ 209550 w 250507"/>
                  <a:gd name="connsiteY9" fmla="*/ 35243 h 333375"/>
                  <a:gd name="connsiteX10" fmla="*/ 82868 w 250507"/>
                  <a:gd name="connsiteY10" fmla="*/ 35243 h 333375"/>
                  <a:gd name="connsiteX11" fmla="*/ 82868 w 250507"/>
                  <a:gd name="connsiteY11" fmla="*/ 150495 h 333375"/>
                  <a:gd name="connsiteX12" fmla="*/ 204788 w 250507"/>
                  <a:gd name="connsiteY12" fmla="*/ 150495 h 333375"/>
                  <a:gd name="connsiteX13" fmla="*/ 204788 w 250507"/>
                  <a:gd name="connsiteY13" fmla="*/ 185738 h 333375"/>
                  <a:gd name="connsiteX14" fmla="*/ 82868 w 250507"/>
                  <a:gd name="connsiteY14" fmla="*/ 185738 h 333375"/>
                  <a:gd name="connsiteX15" fmla="*/ 82868 w 250507"/>
                  <a:gd name="connsiteY15" fmla="*/ 298133 h 333375"/>
                  <a:gd name="connsiteX16" fmla="*/ 120015 w 250507"/>
                  <a:gd name="connsiteY16" fmla="*/ 304800 h 333375"/>
                  <a:gd name="connsiteX17" fmla="*/ 120015 w 250507"/>
                  <a:gd name="connsiteY17" fmla="*/ 333375 h 333375"/>
                  <a:gd name="connsiteX18" fmla="*/ 0 w 250507"/>
                  <a:gd name="connsiteY18" fmla="*/ 333375 h 333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250507" h="333375">
                    <a:moveTo>
                      <a:pt x="0" y="332422"/>
                    </a:moveTo>
                    <a:lnTo>
                      <a:pt x="0" y="303847"/>
                    </a:lnTo>
                    <a:lnTo>
                      <a:pt x="37147" y="297180"/>
                    </a:lnTo>
                    <a:lnTo>
                      <a:pt x="37147" y="35243"/>
                    </a:lnTo>
                    <a:lnTo>
                      <a:pt x="0" y="28575"/>
                    </a:lnTo>
                    <a:lnTo>
                      <a:pt x="0" y="0"/>
                    </a:lnTo>
                    <a:lnTo>
                      <a:pt x="250507" y="0"/>
                    </a:lnTo>
                    <a:lnTo>
                      <a:pt x="250507" y="80010"/>
                    </a:lnTo>
                    <a:lnTo>
                      <a:pt x="214313" y="80010"/>
                    </a:lnTo>
                    <a:lnTo>
                      <a:pt x="209550" y="35243"/>
                    </a:lnTo>
                    <a:lnTo>
                      <a:pt x="82868" y="35243"/>
                    </a:lnTo>
                    <a:lnTo>
                      <a:pt x="82868" y="150495"/>
                    </a:lnTo>
                    <a:lnTo>
                      <a:pt x="204788" y="150495"/>
                    </a:lnTo>
                    <a:lnTo>
                      <a:pt x="204788" y="185738"/>
                    </a:lnTo>
                    <a:lnTo>
                      <a:pt x="82868" y="185738"/>
                    </a:lnTo>
                    <a:lnTo>
                      <a:pt x="82868" y="298133"/>
                    </a:lnTo>
                    <a:lnTo>
                      <a:pt x="120015" y="304800"/>
                    </a:lnTo>
                    <a:lnTo>
                      <a:pt x="120015" y="333375"/>
                    </a:lnTo>
                    <a:lnTo>
                      <a:pt x="0" y="333375"/>
                    </a:lnTo>
                    <a:close/>
                  </a:path>
                </a:pathLst>
              </a:custGeom>
              <a:solidFill>
                <a:srgbClr val="58586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16" name="Freeform: Shape 115">
                <a:extLst>
                  <a:ext uri="{FF2B5EF4-FFF2-40B4-BE49-F238E27FC236}">
                    <a16:creationId xmlns:a16="http://schemas.microsoft.com/office/drawing/2014/main" xmlns="" id="{3192F683-59B0-71AC-C264-CB06A731DD26}"/>
                  </a:ext>
                </a:extLst>
              </p:cNvPr>
              <p:cNvSpPr/>
              <p:nvPr/>
            </p:nvSpPr>
            <p:spPr>
              <a:xfrm>
                <a:off x="7197089" y="4326254"/>
                <a:ext cx="319087" cy="333375"/>
              </a:xfrm>
              <a:custGeom>
                <a:avLst/>
                <a:gdLst>
                  <a:gd name="connsiteX0" fmla="*/ 0 w 319087"/>
                  <a:gd name="connsiteY0" fmla="*/ 333375 h 333375"/>
                  <a:gd name="connsiteX1" fmla="*/ 0 w 319087"/>
                  <a:gd name="connsiteY1" fmla="*/ 304800 h 333375"/>
                  <a:gd name="connsiteX2" fmla="*/ 24765 w 319087"/>
                  <a:gd name="connsiteY2" fmla="*/ 300990 h 333375"/>
                  <a:gd name="connsiteX3" fmla="*/ 140970 w 319087"/>
                  <a:gd name="connsiteY3" fmla="*/ 0 h 333375"/>
                  <a:gd name="connsiteX4" fmla="*/ 180023 w 319087"/>
                  <a:gd name="connsiteY4" fmla="*/ 0 h 333375"/>
                  <a:gd name="connsiteX5" fmla="*/ 294323 w 319087"/>
                  <a:gd name="connsiteY5" fmla="*/ 300990 h 333375"/>
                  <a:gd name="connsiteX6" fmla="*/ 319088 w 319087"/>
                  <a:gd name="connsiteY6" fmla="*/ 304800 h 333375"/>
                  <a:gd name="connsiteX7" fmla="*/ 319088 w 319087"/>
                  <a:gd name="connsiteY7" fmla="*/ 333375 h 333375"/>
                  <a:gd name="connsiteX8" fmla="*/ 223838 w 319087"/>
                  <a:gd name="connsiteY8" fmla="*/ 333375 h 333375"/>
                  <a:gd name="connsiteX9" fmla="*/ 223838 w 319087"/>
                  <a:gd name="connsiteY9" fmla="*/ 304800 h 333375"/>
                  <a:gd name="connsiteX10" fmla="*/ 248603 w 319087"/>
                  <a:gd name="connsiteY10" fmla="*/ 300038 h 333375"/>
                  <a:gd name="connsiteX11" fmla="*/ 226695 w 319087"/>
                  <a:gd name="connsiteY11" fmla="*/ 239077 h 333375"/>
                  <a:gd name="connsiteX12" fmla="*/ 93345 w 319087"/>
                  <a:gd name="connsiteY12" fmla="*/ 239077 h 333375"/>
                  <a:gd name="connsiteX13" fmla="*/ 70485 w 319087"/>
                  <a:gd name="connsiteY13" fmla="*/ 300038 h 333375"/>
                  <a:gd name="connsiteX14" fmla="*/ 95250 w 319087"/>
                  <a:gd name="connsiteY14" fmla="*/ 304800 h 333375"/>
                  <a:gd name="connsiteX15" fmla="*/ 95250 w 319087"/>
                  <a:gd name="connsiteY15" fmla="*/ 333375 h 333375"/>
                  <a:gd name="connsiteX16" fmla="*/ 0 w 319087"/>
                  <a:gd name="connsiteY16" fmla="*/ 333375 h 333375"/>
                  <a:gd name="connsiteX17" fmla="*/ 106680 w 319087"/>
                  <a:gd name="connsiteY17" fmla="*/ 200977 h 333375"/>
                  <a:gd name="connsiteX18" fmla="*/ 212408 w 319087"/>
                  <a:gd name="connsiteY18" fmla="*/ 200977 h 333375"/>
                  <a:gd name="connsiteX19" fmla="*/ 163830 w 319087"/>
                  <a:gd name="connsiteY19" fmla="*/ 65722 h 333375"/>
                  <a:gd name="connsiteX20" fmla="*/ 160973 w 319087"/>
                  <a:gd name="connsiteY20" fmla="*/ 58102 h 333375"/>
                  <a:gd name="connsiteX21" fmla="*/ 160020 w 319087"/>
                  <a:gd name="connsiteY21" fmla="*/ 58102 h 333375"/>
                  <a:gd name="connsiteX22" fmla="*/ 157163 w 319087"/>
                  <a:gd name="connsiteY22" fmla="*/ 65722 h 333375"/>
                  <a:gd name="connsiteX23" fmla="*/ 106680 w 319087"/>
                  <a:gd name="connsiteY23" fmla="*/ 200977 h 333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19087" h="333375">
                    <a:moveTo>
                      <a:pt x="0" y="333375"/>
                    </a:moveTo>
                    <a:lnTo>
                      <a:pt x="0" y="304800"/>
                    </a:lnTo>
                    <a:lnTo>
                      <a:pt x="24765" y="300990"/>
                    </a:lnTo>
                    <a:lnTo>
                      <a:pt x="140970" y="0"/>
                    </a:lnTo>
                    <a:lnTo>
                      <a:pt x="180023" y="0"/>
                    </a:lnTo>
                    <a:lnTo>
                      <a:pt x="294323" y="300990"/>
                    </a:lnTo>
                    <a:lnTo>
                      <a:pt x="319088" y="304800"/>
                    </a:lnTo>
                    <a:lnTo>
                      <a:pt x="319088" y="333375"/>
                    </a:lnTo>
                    <a:lnTo>
                      <a:pt x="223838" y="333375"/>
                    </a:lnTo>
                    <a:lnTo>
                      <a:pt x="223838" y="304800"/>
                    </a:lnTo>
                    <a:lnTo>
                      <a:pt x="248603" y="300038"/>
                    </a:lnTo>
                    <a:lnTo>
                      <a:pt x="226695" y="239077"/>
                    </a:lnTo>
                    <a:lnTo>
                      <a:pt x="93345" y="239077"/>
                    </a:lnTo>
                    <a:lnTo>
                      <a:pt x="70485" y="300038"/>
                    </a:lnTo>
                    <a:lnTo>
                      <a:pt x="95250" y="304800"/>
                    </a:lnTo>
                    <a:lnTo>
                      <a:pt x="95250" y="333375"/>
                    </a:lnTo>
                    <a:lnTo>
                      <a:pt x="0" y="333375"/>
                    </a:lnTo>
                    <a:close/>
                    <a:moveTo>
                      <a:pt x="106680" y="200977"/>
                    </a:moveTo>
                    <a:lnTo>
                      <a:pt x="212408" y="200977"/>
                    </a:lnTo>
                    <a:lnTo>
                      <a:pt x="163830" y="65722"/>
                    </a:lnTo>
                    <a:lnTo>
                      <a:pt x="160973" y="58102"/>
                    </a:lnTo>
                    <a:lnTo>
                      <a:pt x="160020" y="58102"/>
                    </a:lnTo>
                    <a:lnTo>
                      <a:pt x="157163" y="65722"/>
                    </a:lnTo>
                    <a:lnTo>
                      <a:pt x="106680" y="200977"/>
                    </a:lnTo>
                    <a:close/>
                  </a:path>
                </a:pathLst>
              </a:custGeom>
              <a:solidFill>
                <a:srgbClr val="58586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18" name="Freeform: Shape 217">
                <a:extLst>
                  <a:ext uri="{FF2B5EF4-FFF2-40B4-BE49-F238E27FC236}">
                    <a16:creationId xmlns:a16="http://schemas.microsoft.com/office/drawing/2014/main" xmlns="" id="{154D6DCC-965B-6FFF-09A1-7D9929CF3A0D}"/>
                  </a:ext>
                </a:extLst>
              </p:cNvPr>
              <p:cNvSpPr/>
              <p:nvPr/>
            </p:nvSpPr>
            <p:spPr>
              <a:xfrm>
                <a:off x="7567612" y="4322444"/>
                <a:ext cx="250507" cy="341947"/>
              </a:xfrm>
              <a:custGeom>
                <a:avLst/>
                <a:gdLst>
                  <a:gd name="connsiteX0" fmla="*/ 151448 w 250507"/>
                  <a:gd name="connsiteY0" fmla="*/ 341948 h 341947"/>
                  <a:gd name="connsiteX1" fmla="*/ 67627 w 250507"/>
                  <a:gd name="connsiteY1" fmla="*/ 320040 h 341947"/>
                  <a:gd name="connsiteX2" fmla="*/ 17145 w 250507"/>
                  <a:gd name="connsiteY2" fmla="*/ 260033 h 341947"/>
                  <a:gd name="connsiteX3" fmla="*/ 0 w 250507"/>
                  <a:gd name="connsiteY3" fmla="*/ 173355 h 341947"/>
                  <a:gd name="connsiteX4" fmla="*/ 0 w 250507"/>
                  <a:gd name="connsiteY4" fmla="*/ 168593 h 341947"/>
                  <a:gd name="connsiteX5" fmla="*/ 17145 w 250507"/>
                  <a:gd name="connsiteY5" fmla="*/ 81915 h 341947"/>
                  <a:gd name="connsiteX6" fmla="*/ 67627 w 250507"/>
                  <a:gd name="connsiteY6" fmla="*/ 21908 h 341947"/>
                  <a:gd name="connsiteX7" fmla="*/ 146685 w 250507"/>
                  <a:gd name="connsiteY7" fmla="*/ 0 h 341947"/>
                  <a:gd name="connsiteX8" fmla="*/ 205740 w 250507"/>
                  <a:gd name="connsiteY8" fmla="*/ 10478 h 341947"/>
                  <a:gd name="connsiteX9" fmla="*/ 250507 w 250507"/>
                  <a:gd name="connsiteY9" fmla="*/ 36195 h 341947"/>
                  <a:gd name="connsiteX10" fmla="*/ 250507 w 250507"/>
                  <a:gd name="connsiteY10" fmla="*/ 107633 h 341947"/>
                  <a:gd name="connsiteX11" fmla="*/ 214313 w 250507"/>
                  <a:gd name="connsiteY11" fmla="*/ 107633 h 341947"/>
                  <a:gd name="connsiteX12" fmla="*/ 209550 w 250507"/>
                  <a:gd name="connsiteY12" fmla="*/ 55245 h 341947"/>
                  <a:gd name="connsiteX13" fmla="*/ 192405 w 250507"/>
                  <a:gd name="connsiteY13" fmla="*/ 45720 h 341947"/>
                  <a:gd name="connsiteX14" fmla="*/ 171450 w 250507"/>
                  <a:gd name="connsiteY14" fmla="*/ 40005 h 341947"/>
                  <a:gd name="connsiteX15" fmla="*/ 146685 w 250507"/>
                  <a:gd name="connsiteY15" fmla="*/ 38100 h 341947"/>
                  <a:gd name="connsiteX16" fmla="*/ 91440 w 250507"/>
                  <a:gd name="connsiteY16" fmla="*/ 55245 h 341947"/>
                  <a:gd name="connsiteX17" fmla="*/ 57150 w 250507"/>
                  <a:gd name="connsiteY17" fmla="*/ 101918 h 341947"/>
                  <a:gd name="connsiteX18" fmla="*/ 45720 w 250507"/>
                  <a:gd name="connsiteY18" fmla="*/ 170498 h 341947"/>
                  <a:gd name="connsiteX19" fmla="*/ 45720 w 250507"/>
                  <a:gd name="connsiteY19" fmla="*/ 176213 h 341947"/>
                  <a:gd name="connsiteX20" fmla="*/ 58102 w 250507"/>
                  <a:gd name="connsiteY20" fmla="*/ 247650 h 341947"/>
                  <a:gd name="connsiteX21" fmla="*/ 94298 w 250507"/>
                  <a:gd name="connsiteY21" fmla="*/ 292418 h 341947"/>
                  <a:gd name="connsiteX22" fmla="*/ 152400 w 250507"/>
                  <a:gd name="connsiteY22" fmla="*/ 307658 h 341947"/>
                  <a:gd name="connsiteX23" fmla="*/ 183832 w 250507"/>
                  <a:gd name="connsiteY23" fmla="*/ 303848 h 341947"/>
                  <a:gd name="connsiteX24" fmla="*/ 209550 w 250507"/>
                  <a:gd name="connsiteY24" fmla="*/ 293370 h 341947"/>
                  <a:gd name="connsiteX25" fmla="*/ 214313 w 250507"/>
                  <a:gd name="connsiteY25" fmla="*/ 246698 h 341947"/>
                  <a:gd name="connsiteX26" fmla="*/ 249555 w 250507"/>
                  <a:gd name="connsiteY26" fmla="*/ 246698 h 341947"/>
                  <a:gd name="connsiteX27" fmla="*/ 249555 w 250507"/>
                  <a:gd name="connsiteY27" fmla="*/ 319088 h 341947"/>
                  <a:gd name="connsiteX28" fmla="*/ 204788 w 250507"/>
                  <a:gd name="connsiteY28" fmla="*/ 337185 h 341947"/>
                  <a:gd name="connsiteX29" fmla="*/ 151448 w 250507"/>
                  <a:gd name="connsiteY29" fmla="*/ 341948 h 3419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250507" h="341947">
                    <a:moveTo>
                      <a:pt x="151448" y="341948"/>
                    </a:moveTo>
                    <a:cubicBezTo>
                      <a:pt x="118110" y="341948"/>
                      <a:pt x="90488" y="334328"/>
                      <a:pt x="67627" y="320040"/>
                    </a:cubicBezTo>
                    <a:cubicBezTo>
                      <a:pt x="45720" y="305753"/>
                      <a:pt x="28575" y="285750"/>
                      <a:pt x="17145" y="260033"/>
                    </a:cubicBezTo>
                    <a:cubicBezTo>
                      <a:pt x="5715" y="234315"/>
                      <a:pt x="0" y="205740"/>
                      <a:pt x="0" y="173355"/>
                    </a:cubicBezTo>
                    <a:lnTo>
                      <a:pt x="0" y="168593"/>
                    </a:lnTo>
                    <a:cubicBezTo>
                      <a:pt x="0" y="136208"/>
                      <a:pt x="5715" y="106680"/>
                      <a:pt x="17145" y="81915"/>
                    </a:cubicBezTo>
                    <a:cubicBezTo>
                      <a:pt x="28575" y="56198"/>
                      <a:pt x="45720" y="36195"/>
                      <a:pt x="67627" y="21908"/>
                    </a:cubicBezTo>
                    <a:cubicBezTo>
                      <a:pt x="89535" y="7620"/>
                      <a:pt x="116205" y="0"/>
                      <a:pt x="146685" y="0"/>
                    </a:cubicBezTo>
                    <a:cubicBezTo>
                      <a:pt x="168593" y="0"/>
                      <a:pt x="187643" y="3810"/>
                      <a:pt x="205740" y="10478"/>
                    </a:cubicBezTo>
                    <a:cubicBezTo>
                      <a:pt x="223838" y="17145"/>
                      <a:pt x="238125" y="25718"/>
                      <a:pt x="250507" y="36195"/>
                    </a:cubicBezTo>
                    <a:lnTo>
                      <a:pt x="250507" y="107633"/>
                    </a:lnTo>
                    <a:lnTo>
                      <a:pt x="214313" y="107633"/>
                    </a:lnTo>
                    <a:lnTo>
                      <a:pt x="209550" y="55245"/>
                    </a:lnTo>
                    <a:cubicBezTo>
                      <a:pt x="204788" y="51435"/>
                      <a:pt x="199073" y="48578"/>
                      <a:pt x="192405" y="45720"/>
                    </a:cubicBezTo>
                    <a:cubicBezTo>
                      <a:pt x="185738" y="42863"/>
                      <a:pt x="179070" y="40958"/>
                      <a:pt x="171450" y="40005"/>
                    </a:cubicBezTo>
                    <a:cubicBezTo>
                      <a:pt x="163830" y="39053"/>
                      <a:pt x="155257" y="38100"/>
                      <a:pt x="146685" y="38100"/>
                    </a:cubicBezTo>
                    <a:cubicBezTo>
                      <a:pt x="124777" y="38100"/>
                      <a:pt x="106680" y="43815"/>
                      <a:pt x="91440" y="55245"/>
                    </a:cubicBezTo>
                    <a:cubicBezTo>
                      <a:pt x="76200" y="66675"/>
                      <a:pt x="64770" y="81915"/>
                      <a:pt x="57150" y="101918"/>
                    </a:cubicBezTo>
                    <a:cubicBezTo>
                      <a:pt x="49530" y="121920"/>
                      <a:pt x="45720" y="144780"/>
                      <a:pt x="45720" y="170498"/>
                    </a:cubicBezTo>
                    <a:lnTo>
                      <a:pt x="45720" y="176213"/>
                    </a:lnTo>
                    <a:cubicBezTo>
                      <a:pt x="45720" y="203835"/>
                      <a:pt x="49530" y="227648"/>
                      <a:pt x="58102" y="247650"/>
                    </a:cubicBezTo>
                    <a:cubicBezTo>
                      <a:pt x="66675" y="267653"/>
                      <a:pt x="78105" y="282893"/>
                      <a:pt x="94298" y="292418"/>
                    </a:cubicBezTo>
                    <a:cubicBezTo>
                      <a:pt x="110490" y="302895"/>
                      <a:pt x="129540" y="307658"/>
                      <a:pt x="152400" y="307658"/>
                    </a:cubicBezTo>
                    <a:cubicBezTo>
                      <a:pt x="162877" y="307658"/>
                      <a:pt x="173355" y="306705"/>
                      <a:pt x="183832" y="303848"/>
                    </a:cubicBezTo>
                    <a:cubicBezTo>
                      <a:pt x="194310" y="300990"/>
                      <a:pt x="202882" y="298133"/>
                      <a:pt x="209550" y="293370"/>
                    </a:cubicBezTo>
                    <a:lnTo>
                      <a:pt x="214313" y="246698"/>
                    </a:lnTo>
                    <a:lnTo>
                      <a:pt x="249555" y="246698"/>
                    </a:lnTo>
                    <a:lnTo>
                      <a:pt x="249555" y="319088"/>
                    </a:lnTo>
                    <a:cubicBezTo>
                      <a:pt x="237173" y="326708"/>
                      <a:pt x="221932" y="333375"/>
                      <a:pt x="204788" y="337185"/>
                    </a:cubicBezTo>
                    <a:cubicBezTo>
                      <a:pt x="187643" y="340043"/>
                      <a:pt x="170498" y="341948"/>
                      <a:pt x="151448" y="341948"/>
                    </a:cubicBezTo>
                    <a:close/>
                  </a:path>
                </a:pathLst>
              </a:custGeom>
              <a:solidFill>
                <a:srgbClr val="58586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19" name="Freeform: Shape 218">
                <a:extLst>
                  <a:ext uri="{FF2B5EF4-FFF2-40B4-BE49-F238E27FC236}">
                    <a16:creationId xmlns:a16="http://schemas.microsoft.com/office/drawing/2014/main" xmlns="" id="{B7F59FAA-FBD2-2E5C-3E03-B368E173DA73}"/>
                  </a:ext>
                </a:extLst>
              </p:cNvPr>
              <p:cNvSpPr/>
              <p:nvPr/>
            </p:nvSpPr>
            <p:spPr>
              <a:xfrm>
                <a:off x="7896225" y="4326254"/>
                <a:ext cx="319087" cy="333375"/>
              </a:xfrm>
              <a:custGeom>
                <a:avLst/>
                <a:gdLst>
                  <a:gd name="connsiteX0" fmla="*/ 0 w 319087"/>
                  <a:gd name="connsiteY0" fmla="*/ 333375 h 333375"/>
                  <a:gd name="connsiteX1" fmla="*/ 0 w 319087"/>
                  <a:gd name="connsiteY1" fmla="*/ 304800 h 333375"/>
                  <a:gd name="connsiteX2" fmla="*/ 24765 w 319087"/>
                  <a:gd name="connsiteY2" fmla="*/ 300990 h 333375"/>
                  <a:gd name="connsiteX3" fmla="*/ 140970 w 319087"/>
                  <a:gd name="connsiteY3" fmla="*/ 0 h 333375"/>
                  <a:gd name="connsiteX4" fmla="*/ 180023 w 319087"/>
                  <a:gd name="connsiteY4" fmla="*/ 0 h 333375"/>
                  <a:gd name="connsiteX5" fmla="*/ 294323 w 319087"/>
                  <a:gd name="connsiteY5" fmla="*/ 300990 h 333375"/>
                  <a:gd name="connsiteX6" fmla="*/ 319088 w 319087"/>
                  <a:gd name="connsiteY6" fmla="*/ 304800 h 333375"/>
                  <a:gd name="connsiteX7" fmla="*/ 319088 w 319087"/>
                  <a:gd name="connsiteY7" fmla="*/ 333375 h 333375"/>
                  <a:gd name="connsiteX8" fmla="*/ 223838 w 319087"/>
                  <a:gd name="connsiteY8" fmla="*/ 333375 h 333375"/>
                  <a:gd name="connsiteX9" fmla="*/ 223838 w 319087"/>
                  <a:gd name="connsiteY9" fmla="*/ 304800 h 333375"/>
                  <a:gd name="connsiteX10" fmla="*/ 248602 w 319087"/>
                  <a:gd name="connsiteY10" fmla="*/ 300038 h 333375"/>
                  <a:gd name="connsiteX11" fmla="*/ 226695 w 319087"/>
                  <a:gd name="connsiteY11" fmla="*/ 239077 h 333375"/>
                  <a:gd name="connsiteX12" fmla="*/ 93345 w 319087"/>
                  <a:gd name="connsiteY12" fmla="*/ 239077 h 333375"/>
                  <a:gd name="connsiteX13" fmla="*/ 70485 w 319087"/>
                  <a:gd name="connsiteY13" fmla="*/ 300038 h 333375"/>
                  <a:gd name="connsiteX14" fmla="*/ 95250 w 319087"/>
                  <a:gd name="connsiteY14" fmla="*/ 304800 h 333375"/>
                  <a:gd name="connsiteX15" fmla="*/ 95250 w 319087"/>
                  <a:gd name="connsiteY15" fmla="*/ 333375 h 333375"/>
                  <a:gd name="connsiteX16" fmla="*/ 0 w 319087"/>
                  <a:gd name="connsiteY16" fmla="*/ 333375 h 333375"/>
                  <a:gd name="connsiteX17" fmla="*/ 106680 w 319087"/>
                  <a:gd name="connsiteY17" fmla="*/ 200977 h 333375"/>
                  <a:gd name="connsiteX18" fmla="*/ 212407 w 319087"/>
                  <a:gd name="connsiteY18" fmla="*/ 200977 h 333375"/>
                  <a:gd name="connsiteX19" fmla="*/ 163830 w 319087"/>
                  <a:gd name="connsiteY19" fmla="*/ 65722 h 333375"/>
                  <a:gd name="connsiteX20" fmla="*/ 160973 w 319087"/>
                  <a:gd name="connsiteY20" fmla="*/ 58102 h 333375"/>
                  <a:gd name="connsiteX21" fmla="*/ 160020 w 319087"/>
                  <a:gd name="connsiteY21" fmla="*/ 58102 h 333375"/>
                  <a:gd name="connsiteX22" fmla="*/ 157163 w 319087"/>
                  <a:gd name="connsiteY22" fmla="*/ 65722 h 333375"/>
                  <a:gd name="connsiteX23" fmla="*/ 106680 w 319087"/>
                  <a:gd name="connsiteY23" fmla="*/ 200977 h 333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19087" h="333375">
                    <a:moveTo>
                      <a:pt x="0" y="333375"/>
                    </a:moveTo>
                    <a:lnTo>
                      <a:pt x="0" y="304800"/>
                    </a:lnTo>
                    <a:lnTo>
                      <a:pt x="24765" y="300990"/>
                    </a:lnTo>
                    <a:lnTo>
                      <a:pt x="140970" y="0"/>
                    </a:lnTo>
                    <a:lnTo>
                      <a:pt x="180023" y="0"/>
                    </a:lnTo>
                    <a:lnTo>
                      <a:pt x="294323" y="300990"/>
                    </a:lnTo>
                    <a:lnTo>
                      <a:pt x="319088" y="304800"/>
                    </a:lnTo>
                    <a:lnTo>
                      <a:pt x="319088" y="333375"/>
                    </a:lnTo>
                    <a:lnTo>
                      <a:pt x="223838" y="333375"/>
                    </a:lnTo>
                    <a:lnTo>
                      <a:pt x="223838" y="304800"/>
                    </a:lnTo>
                    <a:lnTo>
                      <a:pt x="248602" y="300038"/>
                    </a:lnTo>
                    <a:lnTo>
                      <a:pt x="226695" y="239077"/>
                    </a:lnTo>
                    <a:lnTo>
                      <a:pt x="93345" y="239077"/>
                    </a:lnTo>
                    <a:lnTo>
                      <a:pt x="70485" y="300038"/>
                    </a:lnTo>
                    <a:lnTo>
                      <a:pt x="95250" y="304800"/>
                    </a:lnTo>
                    <a:lnTo>
                      <a:pt x="95250" y="333375"/>
                    </a:lnTo>
                    <a:lnTo>
                      <a:pt x="0" y="333375"/>
                    </a:lnTo>
                    <a:close/>
                    <a:moveTo>
                      <a:pt x="106680" y="200977"/>
                    </a:moveTo>
                    <a:lnTo>
                      <a:pt x="212407" y="200977"/>
                    </a:lnTo>
                    <a:lnTo>
                      <a:pt x="163830" y="65722"/>
                    </a:lnTo>
                    <a:lnTo>
                      <a:pt x="160973" y="58102"/>
                    </a:lnTo>
                    <a:lnTo>
                      <a:pt x="160020" y="58102"/>
                    </a:lnTo>
                    <a:lnTo>
                      <a:pt x="157163" y="65722"/>
                    </a:lnTo>
                    <a:lnTo>
                      <a:pt x="106680" y="200977"/>
                    </a:lnTo>
                    <a:close/>
                  </a:path>
                </a:pathLst>
              </a:custGeom>
              <a:solidFill>
                <a:srgbClr val="58586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20" name="Freeform: Shape 219">
                <a:extLst>
                  <a:ext uri="{FF2B5EF4-FFF2-40B4-BE49-F238E27FC236}">
                    <a16:creationId xmlns:a16="http://schemas.microsoft.com/office/drawing/2014/main" xmlns="" id="{F26AC624-0E69-F633-3780-917B9DC1EDA1}"/>
                  </a:ext>
                </a:extLst>
              </p:cNvPr>
              <p:cNvSpPr/>
              <p:nvPr/>
            </p:nvSpPr>
            <p:spPr>
              <a:xfrm>
                <a:off x="8284844" y="4327206"/>
                <a:ext cx="277177" cy="332422"/>
              </a:xfrm>
              <a:custGeom>
                <a:avLst/>
                <a:gdLst>
                  <a:gd name="connsiteX0" fmla="*/ 0 w 277177"/>
                  <a:gd name="connsiteY0" fmla="*/ 332423 h 332422"/>
                  <a:gd name="connsiteX1" fmla="*/ 0 w 277177"/>
                  <a:gd name="connsiteY1" fmla="*/ 303848 h 332422"/>
                  <a:gd name="connsiteX2" fmla="*/ 37148 w 277177"/>
                  <a:gd name="connsiteY2" fmla="*/ 297180 h 332422"/>
                  <a:gd name="connsiteX3" fmla="*/ 37148 w 277177"/>
                  <a:gd name="connsiteY3" fmla="*/ 35243 h 332422"/>
                  <a:gd name="connsiteX4" fmla="*/ 0 w 277177"/>
                  <a:gd name="connsiteY4" fmla="*/ 28575 h 332422"/>
                  <a:gd name="connsiteX5" fmla="*/ 0 w 277177"/>
                  <a:gd name="connsiteY5" fmla="*/ 0 h 332422"/>
                  <a:gd name="connsiteX6" fmla="*/ 37148 w 277177"/>
                  <a:gd name="connsiteY6" fmla="*/ 0 h 332422"/>
                  <a:gd name="connsiteX7" fmla="*/ 130493 w 277177"/>
                  <a:gd name="connsiteY7" fmla="*/ 0 h 332422"/>
                  <a:gd name="connsiteX8" fmla="*/ 207645 w 277177"/>
                  <a:gd name="connsiteY8" fmla="*/ 20955 h 332422"/>
                  <a:gd name="connsiteX9" fmla="*/ 259080 w 277177"/>
                  <a:gd name="connsiteY9" fmla="*/ 79058 h 332422"/>
                  <a:gd name="connsiteX10" fmla="*/ 277178 w 277177"/>
                  <a:gd name="connsiteY10" fmla="*/ 162878 h 332422"/>
                  <a:gd name="connsiteX11" fmla="*/ 277178 w 277177"/>
                  <a:gd name="connsiteY11" fmla="*/ 169545 h 332422"/>
                  <a:gd name="connsiteX12" fmla="*/ 260032 w 277177"/>
                  <a:gd name="connsiteY12" fmla="*/ 252413 h 332422"/>
                  <a:gd name="connsiteX13" fmla="*/ 210503 w 277177"/>
                  <a:gd name="connsiteY13" fmla="*/ 310515 h 332422"/>
                  <a:gd name="connsiteX14" fmla="*/ 134303 w 277177"/>
                  <a:gd name="connsiteY14" fmla="*/ 331470 h 332422"/>
                  <a:gd name="connsiteX15" fmla="*/ 0 w 277177"/>
                  <a:gd name="connsiteY15" fmla="*/ 331470 h 332422"/>
                  <a:gd name="connsiteX16" fmla="*/ 81915 w 277177"/>
                  <a:gd name="connsiteY16" fmla="*/ 297180 h 332422"/>
                  <a:gd name="connsiteX17" fmla="*/ 129540 w 277177"/>
                  <a:gd name="connsiteY17" fmla="*/ 297180 h 332422"/>
                  <a:gd name="connsiteX18" fmla="*/ 183832 w 277177"/>
                  <a:gd name="connsiteY18" fmla="*/ 280035 h 332422"/>
                  <a:gd name="connsiteX19" fmla="*/ 219075 w 277177"/>
                  <a:gd name="connsiteY19" fmla="*/ 234315 h 332422"/>
                  <a:gd name="connsiteX20" fmla="*/ 231457 w 277177"/>
                  <a:gd name="connsiteY20" fmla="*/ 170498 h 332422"/>
                  <a:gd name="connsiteX21" fmla="*/ 231457 w 277177"/>
                  <a:gd name="connsiteY21" fmla="*/ 162878 h 332422"/>
                  <a:gd name="connsiteX22" fmla="*/ 219075 w 277177"/>
                  <a:gd name="connsiteY22" fmla="*/ 98108 h 332422"/>
                  <a:gd name="connsiteX23" fmla="*/ 183832 w 277177"/>
                  <a:gd name="connsiteY23" fmla="*/ 52388 h 332422"/>
                  <a:gd name="connsiteX24" fmla="*/ 129540 w 277177"/>
                  <a:gd name="connsiteY24" fmla="*/ 35243 h 332422"/>
                  <a:gd name="connsiteX25" fmla="*/ 81915 w 277177"/>
                  <a:gd name="connsiteY25" fmla="*/ 35243 h 332422"/>
                  <a:gd name="connsiteX26" fmla="*/ 81915 w 277177"/>
                  <a:gd name="connsiteY26" fmla="*/ 297180 h 332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277177" h="332422">
                    <a:moveTo>
                      <a:pt x="0" y="332423"/>
                    </a:moveTo>
                    <a:lnTo>
                      <a:pt x="0" y="303848"/>
                    </a:lnTo>
                    <a:lnTo>
                      <a:pt x="37148" y="297180"/>
                    </a:lnTo>
                    <a:lnTo>
                      <a:pt x="37148" y="35243"/>
                    </a:lnTo>
                    <a:lnTo>
                      <a:pt x="0" y="28575"/>
                    </a:lnTo>
                    <a:lnTo>
                      <a:pt x="0" y="0"/>
                    </a:lnTo>
                    <a:lnTo>
                      <a:pt x="37148" y="0"/>
                    </a:lnTo>
                    <a:lnTo>
                      <a:pt x="130493" y="0"/>
                    </a:lnTo>
                    <a:cubicBezTo>
                      <a:pt x="160020" y="0"/>
                      <a:pt x="185738" y="6668"/>
                      <a:pt x="207645" y="20955"/>
                    </a:cubicBezTo>
                    <a:cubicBezTo>
                      <a:pt x="229553" y="35243"/>
                      <a:pt x="246698" y="54293"/>
                      <a:pt x="259080" y="79058"/>
                    </a:cubicBezTo>
                    <a:cubicBezTo>
                      <a:pt x="271463" y="103823"/>
                      <a:pt x="277178" y="131445"/>
                      <a:pt x="277178" y="162878"/>
                    </a:cubicBezTo>
                    <a:lnTo>
                      <a:pt x="277178" y="169545"/>
                    </a:lnTo>
                    <a:cubicBezTo>
                      <a:pt x="277178" y="200025"/>
                      <a:pt x="271463" y="227648"/>
                      <a:pt x="260032" y="252413"/>
                    </a:cubicBezTo>
                    <a:cubicBezTo>
                      <a:pt x="248603" y="277178"/>
                      <a:pt x="231457" y="296228"/>
                      <a:pt x="210503" y="310515"/>
                    </a:cubicBezTo>
                    <a:cubicBezTo>
                      <a:pt x="188595" y="324803"/>
                      <a:pt x="163830" y="331470"/>
                      <a:pt x="134303" y="331470"/>
                    </a:cubicBezTo>
                    <a:lnTo>
                      <a:pt x="0" y="331470"/>
                    </a:lnTo>
                    <a:close/>
                    <a:moveTo>
                      <a:pt x="81915" y="297180"/>
                    </a:moveTo>
                    <a:lnTo>
                      <a:pt x="129540" y="297180"/>
                    </a:lnTo>
                    <a:cubicBezTo>
                      <a:pt x="150495" y="297180"/>
                      <a:pt x="168593" y="291465"/>
                      <a:pt x="183832" y="280035"/>
                    </a:cubicBezTo>
                    <a:cubicBezTo>
                      <a:pt x="199073" y="268605"/>
                      <a:pt x="210503" y="253365"/>
                      <a:pt x="219075" y="234315"/>
                    </a:cubicBezTo>
                    <a:cubicBezTo>
                      <a:pt x="227648" y="215265"/>
                      <a:pt x="231457" y="193358"/>
                      <a:pt x="231457" y="170498"/>
                    </a:cubicBezTo>
                    <a:lnTo>
                      <a:pt x="231457" y="162878"/>
                    </a:lnTo>
                    <a:cubicBezTo>
                      <a:pt x="231457" y="139065"/>
                      <a:pt x="227648" y="117158"/>
                      <a:pt x="219075" y="98108"/>
                    </a:cubicBezTo>
                    <a:cubicBezTo>
                      <a:pt x="210503" y="79058"/>
                      <a:pt x="199073" y="63818"/>
                      <a:pt x="183832" y="52388"/>
                    </a:cubicBezTo>
                    <a:cubicBezTo>
                      <a:pt x="168593" y="40958"/>
                      <a:pt x="150495" y="35243"/>
                      <a:pt x="129540" y="35243"/>
                    </a:cubicBezTo>
                    <a:lnTo>
                      <a:pt x="81915" y="35243"/>
                    </a:lnTo>
                    <a:lnTo>
                      <a:pt x="81915" y="297180"/>
                    </a:lnTo>
                    <a:close/>
                  </a:path>
                </a:pathLst>
              </a:custGeom>
              <a:solidFill>
                <a:srgbClr val="58586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21" name="Freeform: Shape 220">
                <a:extLst>
                  <a:ext uri="{FF2B5EF4-FFF2-40B4-BE49-F238E27FC236}">
                    <a16:creationId xmlns:a16="http://schemas.microsoft.com/office/drawing/2014/main" xmlns="" id="{BAAB07E5-3664-0817-E356-FB3E27F8C246}"/>
                  </a:ext>
                </a:extLst>
              </p:cNvPr>
              <p:cNvSpPr/>
              <p:nvPr/>
            </p:nvSpPr>
            <p:spPr>
              <a:xfrm>
                <a:off x="8629650" y="4327206"/>
                <a:ext cx="254317" cy="333375"/>
              </a:xfrm>
              <a:custGeom>
                <a:avLst/>
                <a:gdLst>
                  <a:gd name="connsiteX0" fmla="*/ 0 w 254317"/>
                  <a:gd name="connsiteY0" fmla="*/ 332423 h 333375"/>
                  <a:gd name="connsiteX1" fmla="*/ 0 w 254317"/>
                  <a:gd name="connsiteY1" fmla="*/ 303848 h 333375"/>
                  <a:gd name="connsiteX2" fmla="*/ 37148 w 254317"/>
                  <a:gd name="connsiteY2" fmla="*/ 297180 h 333375"/>
                  <a:gd name="connsiteX3" fmla="*/ 37148 w 254317"/>
                  <a:gd name="connsiteY3" fmla="*/ 35243 h 333375"/>
                  <a:gd name="connsiteX4" fmla="*/ 0 w 254317"/>
                  <a:gd name="connsiteY4" fmla="*/ 28575 h 333375"/>
                  <a:gd name="connsiteX5" fmla="*/ 0 w 254317"/>
                  <a:gd name="connsiteY5" fmla="*/ 0 h 333375"/>
                  <a:gd name="connsiteX6" fmla="*/ 246698 w 254317"/>
                  <a:gd name="connsiteY6" fmla="*/ 0 h 333375"/>
                  <a:gd name="connsiteX7" fmla="*/ 246698 w 254317"/>
                  <a:gd name="connsiteY7" fmla="*/ 80010 h 333375"/>
                  <a:gd name="connsiteX8" fmla="*/ 210502 w 254317"/>
                  <a:gd name="connsiteY8" fmla="*/ 80010 h 333375"/>
                  <a:gd name="connsiteX9" fmla="*/ 205740 w 254317"/>
                  <a:gd name="connsiteY9" fmla="*/ 34290 h 333375"/>
                  <a:gd name="connsiteX10" fmla="*/ 82868 w 254317"/>
                  <a:gd name="connsiteY10" fmla="*/ 34290 h 333375"/>
                  <a:gd name="connsiteX11" fmla="*/ 82868 w 254317"/>
                  <a:gd name="connsiteY11" fmla="*/ 142875 h 333375"/>
                  <a:gd name="connsiteX12" fmla="*/ 205740 w 254317"/>
                  <a:gd name="connsiteY12" fmla="*/ 142875 h 333375"/>
                  <a:gd name="connsiteX13" fmla="*/ 205740 w 254317"/>
                  <a:gd name="connsiteY13" fmla="*/ 178118 h 333375"/>
                  <a:gd name="connsiteX14" fmla="*/ 82868 w 254317"/>
                  <a:gd name="connsiteY14" fmla="*/ 178118 h 333375"/>
                  <a:gd name="connsiteX15" fmla="*/ 82868 w 254317"/>
                  <a:gd name="connsiteY15" fmla="*/ 299085 h 333375"/>
                  <a:gd name="connsiteX16" fmla="*/ 213360 w 254317"/>
                  <a:gd name="connsiteY16" fmla="*/ 299085 h 333375"/>
                  <a:gd name="connsiteX17" fmla="*/ 218123 w 254317"/>
                  <a:gd name="connsiteY17" fmla="*/ 253365 h 333375"/>
                  <a:gd name="connsiteX18" fmla="*/ 254318 w 254317"/>
                  <a:gd name="connsiteY18" fmla="*/ 253365 h 333375"/>
                  <a:gd name="connsiteX19" fmla="*/ 254318 w 254317"/>
                  <a:gd name="connsiteY19" fmla="*/ 333375 h 333375"/>
                  <a:gd name="connsiteX20" fmla="*/ 0 w 254317"/>
                  <a:gd name="connsiteY20" fmla="*/ 333375 h 333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54317" h="333375">
                    <a:moveTo>
                      <a:pt x="0" y="332423"/>
                    </a:moveTo>
                    <a:lnTo>
                      <a:pt x="0" y="303848"/>
                    </a:lnTo>
                    <a:lnTo>
                      <a:pt x="37148" y="297180"/>
                    </a:lnTo>
                    <a:lnTo>
                      <a:pt x="37148" y="35243"/>
                    </a:lnTo>
                    <a:lnTo>
                      <a:pt x="0" y="28575"/>
                    </a:lnTo>
                    <a:lnTo>
                      <a:pt x="0" y="0"/>
                    </a:lnTo>
                    <a:lnTo>
                      <a:pt x="246698" y="0"/>
                    </a:lnTo>
                    <a:lnTo>
                      <a:pt x="246698" y="80010"/>
                    </a:lnTo>
                    <a:lnTo>
                      <a:pt x="210502" y="80010"/>
                    </a:lnTo>
                    <a:lnTo>
                      <a:pt x="205740" y="34290"/>
                    </a:lnTo>
                    <a:lnTo>
                      <a:pt x="82868" y="34290"/>
                    </a:lnTo>
                    <a:lnTo>
                      <a:pt x="82868" y="142875"/>
                    </a:lnTo>
                    <a:lnTo>
                      <a:pt x="205740" y="142875"/>
                    </a:lnTo>
                    <a:lnTo>
                      <a:pt x="205740" y="178118"/>
                    </a:lnTo>
                    <a:lnTo>
                      <a:pt x="82868" y="178118"/>
                    </a:lnTo>
                    <a:lnTo>
                      <a:pt x="82868" y="299085"/>
                    </a:lnTo>
                    <a:lnTo>
                      <a:pt x="213360" y="299085"/>
                    </a:lnTo>
                    <a:lnTo>
                      <a:pt x="218123" y="253365"/>
                    </a:lnTo>
                    <a:lnTo>
                      <a:pt x="254318" y="253365"/>
                    </a:lnTo>
                    <a:lnTo>
                      <a:pt x="254318" y="333375"/>
                    </a:lnTo>
                    <a:lnTo>
                      <a:pt x="0" y="333375"/>
                    </a:lnTo>
                    <a:close/>
                  </a:path>
                </a:pathLst>
              </a:custGeom>
              <a:solidFill>
                <a:srgbClr val="58586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22" name="Freeform: Shape 221">
                <a:extLst>
                  <a:ext uri="{FF2B5EF4-FFF2-40B4-BE49-F238E27FC236}">
                    <a16:creationId xmlns:a16="http://schemas.microsoft.com/office/drawing/2014/main" xmlns="" id="{A5A239C4-03B8-9976-4B14-F176C5A8FABC}"/>
                  </a:ext>
                </a:extLst>
              </p:cNvPr>
              <p:cNvSpPr/>
              <p:nvPr/>
            </p:nvSpPr>
            <p:spPr>
              <a:xfrm>
                <a:off x="8966835" y="4327206"/>
                <a:ext cx="409575" cy="332422"/>
              </a:xfrm>
              <a:custGeom>
                <a:avLst/>
                <a:gdLst>
                  <a:gd name="connsiteX0" fmla="*/ 0 w 409575"/>
                  <a:gd name="connsiteY0" fmla="*/ 332423 h 332422"/>
                  <a:gd name="connsiteX1" fmla="*/ 0 w 409575"/>
                  <a:gd name="connsiteY1" fmla="*/ 303848 h 332422"/>
                  <a:gd name="connsiteX2" fmla="*/ 37147 w 409575"/>
                  <a:gd name="connsiteY2" fmla="*/ 297180 h 332422"/>
                  <a:gd name="connsiteX3" fmla="*/ 37147 w 409575"/>
                  <a:gd name="connsiteY3" fmla="*/ 35243 h 332422"/>
                  <a:gd name="connsiteX4" fmla="*/ 0 w 409575"/>
                  <a:gd name="connsiteY4" fmla="*/ 28575 h 332422"/>
                  <a:gd name="connsiteX5" fmla="*/ 0 w 409575"/>
                  <a:gd name="connsiteY5" fmla="*/ 0 h 332422"/>
                  <a:gd name="connsiteX6" fmla="*/ 37147 w 409575"/>
                  <a:gd name="connsiteY6" fmla="*/ 0 h 332422"/>
                  <a:gd name="connsiteX7" fmla="*/ 97155 w 409575"/>
                  <a:gd name="connsiteY7" fmla="*/ 0 h 332422"/>
                  <a:gd name="connsiteX8" fmla="*/ 204788 w 409575"/>
                  <a:gd name="connsiteY8" fmla="*/ 252413 h 332422"/>
                  <a:gd name="connsiteX9" fmla="*/ 205740 w 409575"/>
                  <a:gd name="connsiteY9" fmla="*/ 252413 h 332422"/>
                  <a:gd name="connsiteX10" fmla="*/ 309563 w 409575"/>
                  <a:gd name="connsiteY10" fmla="*/ 0 h 332422"/>
                  <a:gd name="connsiteX11" fmla="*/ 409575 w 409575"/>
                  <a:gd name="connsiteY11" fmla="*/ 0 h 332422"/>
                  <a:gd name="connsiteX12" fmla="*/ 409575 w 409575"/>
                  <a:gd name="connsiteY12" fmla="*/ 28575 h 332422"/>
                  <a:gd name="connsiteX13" fmla="*/ 372427 w 409575"/>
                  <a:gd name="connsiteY13" fmla="*/ 35243 h 332422"/>
                  <a:gd name="connsiteX14" fmla="*/ 372427 w 409575"/>
                  <a:gd name="connsiteY14" fmla="*/ 297180 h 332422"/>
                  <a:gd name="connsiteX15" fmla="*/ 409575 w 409575"/>
                  <a:gd name="connsiteY15" fmla="*/ 303848 h 332422"/>
                  <a:gd name="connsiteX16" fmla="*/ 409575 w 409575"/>
                  <a:gd name="connsiteY16" fmla="*/ 332423 h 332422"/>
                  <a:gd name="connsiteX17" fmla="*/ 289560 w 409575"/>
                  <a:gd name="connsiteY17" fmla="*/ 332423 h 332422"/>
                  <a:gd name="connsiteX18" fmla="*/ 289560 w 409575"/>
                  <a:gd name="connsiteY18" fmla="*/ 303848 h 332422"/>
                  <a:gd name="connsiteX19" fmla="*/ 328613 w 409575"/>
                  <a:gd name="connsiteY19" fmla="*/ 297180 h 332422"/>
                  <a:gd name="connsiteX20" fmla="*/ 328613 w 409575"/>
                  <a:gd name="connsiteY20" fmla="*/ 200978 h 332422"/>
                  <a:gd name="connsiteX21" fmla="*/ 328613 w 409575"/>
                  <a:gd name="connsiteY21" fmla="*/ 60960 h 332422"/>
                  <a:gd name="connsiteX22" fmla="*/ 327660 w 409575"/>
                  <a:gd name="connsiteY22" fmla="*/ 60960 h 332422"/>
                  <a:gd name="connsiteX23" fmla="*/ 219075 w 409575"/>
                  <a:gd name="connsiteY23" fmla="*/ 320993 h 332422"/>
                  <a:gd name="connsiteX24" fmla="*/ 189547 w 409575"/>
                  <a:gd name="connsiteY24" fmla="*/ 320993 h 332422"/>
                  <a:gd name="connsiteX25" fmla="*/ 78105 w 409575"/>
                  <a:gd name="connsiteY25" fmla="*/ 61913 h 332422"/>
                  <a:gd name="connsiteX26" fmla="*/ 77152 w 409575"/>
                  <a:gd name="connsiteY26" fmla="*/ 61913 h 332422"/>
                  <a:gd name="connsiteX27" fmla="*/ 79057 w 409575"/>
                  <a:gd name="connsiteY27" fmla="*/ 200978 h 332422"/>
                  <a:gd name="connsiteX28" fmla="*/ 79057 w 409575"/>
                  <a:gd name="connsiteY28" fmla="*/ 297180 h 332422"/>
                  <a:gd name="connsiteX29" fmla="*/ 119063 w 409575"/>
                  <a:gd name="connsiteY29" fmla="*/ 303848 h 332422"/>
                  <a:gd name="connsiteX30" fmla="*/ 119063 w 409575"/>
                  <a:gd name="connsiteY30" fmla="*/ 332423 h 332422"/>
                  <a:gd name="connsiteX31" fmla="*/ 0 w 409575"/>
                  <a:gd name="connsiteY31" fmla="*/ 332423 h 332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409575" h="332422">
                    <a:moveTo>
                      <a:pt x="0" y="332423"/>
                    </a:moveTo>
                    <a:lnTo>
                      <a:pt x="0" y="303848"/>
                    </a:lnTo>
                    <a:lnTo>
                      <a:pt x="37147" y="297180"/>
                    </a:lnTo>
                    <a:lnTo>
                      <a:pt x="37147" y="35243"/>
                    </a:lnTo>
                    <a:lnTo>
                      <a:pt x="0" y="28575"/>
                    </a:lnTo>
                    <a:lnTo>
                      <a:pt x="0" y="0"/>
                    </a:lnTo>
                    <a:lnTo>
                      <a:pt x="37147" y="0"/>
                    </a:lnTo>
                    <a:lnTo>
                      <a:pt x="97155" y="0"/>
                    </a:lnTo>
                    <a:lnTo>
                      <a:pt x="204788" y="252413"/>
                    </a:lnTo>
                    <a:lnTo>
                      <a:pt x="205740" y="252413"/>
                    </a:lnTo>
                    <a:lnTo>
                      <a:pt x="309563" y="0"/>
                    </a:lnTo>
                    <a:lnTo>
                      <a:pt x="409575" y="0"/>
                    </a:lnTo>
                    <a:lnTo>
                      <a:pt x="409575" y="28575"/>
                    </a:lnTo>
                    <a:lnTo>
                      <a:pt x="372427" y="35243"/>
                    </a:lnTo>
                    <a:lnTo>
                      <a:pt x="372427" y="297180"/>
                    </a:lnTo>
                    <a:lnTo>
                      <a:pt x="409575" y="303848"/>
                    </a:lnTo>
                    <a:lnTo>
                      <a:pt x="409575" y="332423"/>
                    </a:lnTo>
                    <a:lnTo>
                      <a:pt x="289560" y="332423"/>
                    </a:lnTo>
                    <a:lnTo>
                      <a:pt x="289560" y="303848"/>
                    </a:lnTo>
                    <a:lnTo>
                      <a:pt x="328613" y="297180"/>
                    </a:lnTo>
                    <a:lnTo>
                      <a:pt x="328613" y="200978"/>
                    </a:lnTo>
                    <a:lnTo>
                      <a:pt x="328613" y="60960"/>
                    </a:lnTo>
                    <a:lnTo>
                      <a:pt x="327660" y="60960"/>
                    </a:lnTo>
                    <a:lnTo>
                      <a:pt x="219075" y="320993"/>
                    </a:lnTo>
                    <a:lnTo>
                      <a:pt x="189547" y="320993"/>
                    </a:lnTo>
                    <a:lnTo>
                      <a:pt x="78105" y="61913"/>
                    </a:lnTo>
                    <a:lnTo>
                      <a:pt x="77152" y="61913"/>
                    </a:lnTo>
                    <a:lnTo>
                      <a:pt x="79057" y="200978"/>
                    </a:lnTo>
                    <a:lnTo>
                      <a:pt x="79057" y="297180"/>
                    </a:lnTo>
                    <a:lnTo>
                      <a:pt x="119063" y="303848"/>
                    </a:lnTo>
                    <a:lnTo>
                      <a:pt x="119063" y="332423"/>
                    </a:lnTo>
                    <a:lnTo>
                      <a:pt x="0" y="332423"/>
                    </a:lnTo>
                    <a:close/>
                  </a:path>
                </a:pathLst>
              </a:custGeom>
              <a:solidFill>
                <a:srgbClr val="58586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23" name="Freeform: Shape 222">
                <a:extLst>
                  <a:ext uri="{FF2B5EF4-FFF2-40B4-BE49-F238E27FC236}">
                    <a16:creationId xmlns:a16="http://schemas.microsoft.com/office/drawing/2014/main" xmlns="" id="{C57882F7-10A4-9CB0-DD79-40AC06C7C120}"/>
                  </a:ext>
                </a:extLst>
              </p:cNvPr>
              <p:cNvSpPr/>
              <p:nvPr/>
            </p:nvSpPr>
            <p:spPr>
              <a:xfrm>
                <a:off x="9451657" y="4327206"/>
                <a:ext cx="120015" cy="332422"/>
              </a:xfrm>
              <a:custGeom>
                <a:avLst/>
                <a:gdLst>
                  <a:gd name="connsiteX0" fmla="*/ 0 w 120015"/>
                  <a:gd name="connsiteY0" fmla="*/ 332423 h 332422"/>
                  <a:gd name="connsiteX1" fmla="*/ 0 w 120015"/>
                  <a:gd name="connsiteY1" fmla="*/ 303848 h 332422"/>
                  <a:gd name="connsiteX2" fmla="*/ 37148 w 120015"/>
                  <a:gd name="connsiteY2" fmla="*/ 297180 h 332422"/>
                  <a:gd name="connsiteX3" fmla="*/ 37148 w 120015"/>
                  <a:gd name="connsiteY3" fmla="*/ 35243 h 332422"/>
                  <a:gd name="connsiteX4" fmla="*/ 0 w 120015"/>
                  <a:gd name="connsiteY4" fmla="*/ 28575 h 332422"/>
                  <a:gd name="connsiteX5" fmla="*/ 0 w 120015"/>
                  <a:gd name="connsiteY5" fmla="*/ 0 h 332422"/>
                  <a:gd name="connsiteX6" fmla="*/ 120015 w 120015"/>
                  <a:gd name="connsiteY6" fmla="*/ 0 h 332422"/>
                  <a:gd name="connsiteX7" fmla="*/ 120015 w 120015"/>
                  <a:gd name="connsiteY7" fmla="*/ 28575 h 332422"/>
                  <a:gd name="connsiteX8" fmla="*/ 82868 w 120015"/>
                  <a:gd name="connsiteY8" fmla="*/ 35243 h 332422"/>
                  <a:gd name="connsiteX9" fmla="*/ 82868 w 120015"/>
                  <a:gd name="connsiteY9" fmla="*/ 297180 h 332422"/>
                  <a:gd name="connsiteX10" fmla="*/ 120015 w 120015"/>
                  <a:gd name="connsiteY10" fmla="*/ 303848 h 332422"/>
                  <a:gd name="connsiteX11" fmla="*/ 120015 w 120015"/>
                  <a:gd name="connsiteY11" fmla="*/ 332423 h 332422"/>
                  <a:gd name="connsiteX12" fmla="*/ 0 w 120015"/>
                  <a:gd name="connsiteY12" fmla="*/ 332423 h 332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20015" h="332422">
                    <a:moveTo>
                      <a:pt x="0" y="332423"/>
                    </a:moveTo>
                    <a:lnTo>
                      <a:pt x="0" y="303848"/>
                    </a:lnTo>
                    <a:lnTo>
                      <a:pt x="37148" y="297180"/>
                    </a:lnTo>
                    <a:lnTo>
                      <a:pt x="37148" y="35243"/>
                    </a:lnTo>
                    <a:lnTo>
                      <a:pt x="0" y="28575"/>
                    </a:lnTo>
                    <a:lnTo>
                      <a:pt x="0" y="0"/>
                    </a:lnTo>
                    <a:lnTo>
                      <a:pt x="120015" y="0"/>
                    </a:lnTo>
                    <a:lnTo>
                      <a:pt x="120015" y="28575"/>
                    </a:lnTo>
                    <a:lnTo>
                      <a:pt x="82868" y="35243"/>
                    </a:lnTo>
                    <a:lnTo>
                      <a:pt x="82868" y="297180"/>
                    </a:lnTo>
                    <a:lnTo>
                      <a:pt x="120015" y="303848"/>
                    </a:lnTo>
                    <a:lnTo>
                      <a:pt x="120015" y="332423"/>
                    </a:lnTo>
                    <a:lnTo>
                      <a:pt x="0" y="332423"/>
                    </a:lnTo>
                    <a:close/>
                  </a:path>
                </a:pathLst>
              </a:custGeom>
              <a:solidFill>
                <a:srgbClr val="58586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24" name="Freeform: Shape 223">
                <a:extLst>
                  <a:ext uri="{FF2B5EF4-FFF2-40B4-BE49-F238E27FC236}">
                    <a16:creationId xmlns:a16="http://schemas.microsoft.com/office/drawing/2014/main" xmlns="" id="{07CC8AFD-E39F-E0D6-4EE0-D666684DDECE}"/>
                  </a:ext>
                </a:extLst>
              </p:cNvPr>
              <p:cNvSpPr/>
              <p:nvPr/>
            </p:nvSpPr>
            <p:spPr>
              <a:xfrm>
                <a:off x="9643110" y="4322444"/>
                <a:ext cx="250507" cy="341947"/>
              </a:xfrm>
              <a:custGeom>
                <a:avLst/>
                <a:gdLst>
                  <a:gd name="connsiteX0" fmla="*/ 151447 w 250507"/>
                  <a:gd name="connsiteY0" fmla="*/ 341948 h 341947"/>
                  <a:gd name="connsiteX1" fmla="*/ 67627 w 250507"/>
                  <a:gd name="connsiteY1" fmla="*/ 320040 h 341947"/>
                  <a:gd name="connsiteX2" fmla="*/ 17145 w 250507"/>
                  <a:gd name="connsiteY2" fmla="*/ 260033 h 341947"/>
                  <a:gd name="connsiteX3" fmla="*/ 0 w 250507"/>
                  <a:gd name="connsiteY3" fmla="*/ 173355 h 341947"/>
                  <a:gd name="connsiteX4" fmla="*/ 0 w 250507"/>
                  <a:gd name="connsiteY4" fmla="*/ 168593 h 341947"/>
                  <a:gd name="connsiteX5" fmla="*/ 17145 w 250507"/>
                  <a:gd name="connsiteY5" fmla="*/ 81915 h 341947"/>
                  <a:gd name="connsiteX6" fmla="*/ 67627 w 250507"/>
                  <a:gd name="connsiteY6" fmla="*/ 21908 h 341947"/>
                  <a:gd name="connsiteX7" fmla="*/ 146685 w 250507"/>
                  <a:gd name="connsiteY7" fmla="*/ 0 h 341947"/>
                  <a:gd name="connsiteX8" fmla="*/ 205740 w 250507"/>
                  <a:gd name="connsiteY8" fmla="*/ 10478 h 341947"/>
                  <a:gd name="connsiteX9" fmla="*/ 250507 w 250507"/>
                  <a:gd name="connsiteY9" fmla="*/ 36195 h 341947"/>
                  <a:gd name="connsiteX10" fmla="*/ 250507 w 250507"/>
                  <a:gd name="connsiteY10" fmla="*/ 107633 h 341947"/>
                  <a:gd name="connsiteX11" fmla="*/ 214313 w 250507"/>
                  <a:gd name="connsiteY11" fmla="*/ 107633 h 341947"/>
                  <a:gd name="connsiteX12" fmla="*/ 209550 w 250507"/>
                  <a:gd name="connsiteY12" fmla="*/ 55245 h 341947"/>
                  <a:gd name="connsiteX13" fmla="*/ 192405 w 250507"/>
                  <a:gd name="connsiteY13" fmla="*/ 45720 h 341947"/>
                  <a:gd name="connsiteX14" fmla="*/ 171450 w 250507"/>
                  <a:gd name="connsiteY14" fmla="*/ 40005 h 341947"/>
                  <a:gd name="connsiteX15" fmla="*/ 146685 w 250507"/>
                  <a:gd name="connsiteY15" fmla="*/ 38100 h 341947"/>
                  <a:gd name="connsiteX16" fmla="*/ 91440 w 250507"/>
                  <a:gd name="connsiteY16" fmla="*/ 55245 h 341947"/>
                  <a:gd name="connsiteX17" fmla="*/ 57150 w 250507"/>
                  <a:gd name="connsiteY17" fmla="*/ 101918 h 341947"/>
                  <a:gd name="connsiteX18" fmla="*/ 45720 w 250507"/>
                  <a:gd name="connsiteY18" fmla="*/ 170498 h 341947"/>
                  <a:gd name="connsiteX19" fmla="*/ 45720 w 250507"/>
                  <a:gd name="connsiteY19" fmla="*/ 176213 h 341947"/>
                  <a:gd name="connsiteX20" fmla="*/ 58102 w 250507"/>
                  <a:gd name="connsiteY20" fmla="*/ 247650 h 341947"/>
                  <a:gd name="connsiteX21" fmla="*/ 94297 w 250507"/>
                  <a:gd name="connsiteY21" fmla="*/ 292418 h 341947"/>
                  <a:gd name="connsiteX22" fmla="*/ 152400 w 250507"/>
                  <a:gd name="connsiteY22" fmla="*/ 307658 h 341947"/>
                  <a:gd name="connsiteX23" fmla="*/ 183832 w 250507"/>
                  <a:gd name="connsiteY23" fmla="*/ 303848 h 341947"/>
                  <a:gd name="connsiteX24" fmla="*/ 209550 w 250507"/>
                  <a:gd name="connsiteY24" fmla="*/ 293370 h 341947"/>
                  <a:gd name="connsiteX25" fmla="*/ 214313 w 250507"/>
                  <a:gd name="connsiteY25" fmla="*/ 246698 h 341947"/>
                  <a:gd name="connsiteX26" fmla="*/ 249555 w 250507"/>
                  <a:gd name="connsiteY26" fmla="*/ 246698 h 341947"/>
                  <a:gd name="connsiteX27" fmla="*/ 249555 w 250507"/>
                  <a:gd name="connsiteY27" fmla="*/ 319088 h 341947"/>
                  <a:gd name="connsiteX28" fmla="*/ 204788 w 250507"/>
                  <a:gd name="connsiteY28" fmla="*/ 337185 h 341947"/>
                  <a:gd name="connsiteX29" fmla="*/ 151447 w 250507"/>
                  <a:gd name="connsiteY29" fmla="*/ 341948 h 3419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250507" h="341947">
                    <a:moveTo>
                      <a:pt x="151447" y="341948"/>
                    </a:moveTo>
                    <a:cubicBezTo>
                      <a:pt x="118110" y="341948"/>
                      <a:pt x="90488" y="334328"/>
                      <a:pt x="67627" y="320040"/>
                    </a:cubicBezTo>
                    <a:cubicBezTo>
                      <a:pt x="45720" y="305753"/>
                      <a:pt x="28575" y="285750"/>
                      <a:pt x="17145" y="260033"/>
                    </a:cubicBezTo>
                    <a:cubicBezTo>
                      <a:pt x="5715" y="234315"/>
                      <a:pt x="0" y="205740"/>
                      <a:pt x="0" y="173355"/>
                    </a:cubicBezTo>
                    <a:lnTo>
                      <a:pt x="0" y="168593"/>
                    </a:lnTo>
                    <a:cubicBezTo>
                      <a:pt x="0" y="136208"/>
                      <a:pt x="5715" y="106680"/>
                      <a:pt x="17145" y="81915"/>
                    </a:cubicBezTo>
                    <a:cubicBezTo>
                      <a:pt x="28575" y="56198"/>
                      <a:pt x="45720" y="36195"/>
                      <a:pt x="67627" y="21908"/>
                    </a:cubicBezTo>
                    <a:cubicBezTo>
                      <a:pt x="89535" y="7620"/>
                      <a:pt x="116205" y="0"/>
                      <a:pt x="146685" y="0"/>
                    </a:cubicBezTo>
                    <a:cubicBezTo>
                      <a:pt x="168592" y="0"/>
                      <a:pt x="187642" y="3810"/>
                      <a:pt x="205740" y="10478"/>
                    </a:cubicBezTo>
                    <a:cubicBezTo>
                      <a:pt x="223838" y="17145"/>
                      <a:pt x="238125" y="25718"/>
                      <a:pt x="250507" y="36195"/>
                    </a:cubicBezTo>
                    <a:lnTo>
                      <a:pt x="250507" y="107633"/>
                    </a:lnTo>
                    <a:lnTo>
                      <a:pt x="214313" y="107633"/>
                    </a:lnTo>
                    <a:lnTo>
                      <a:pt x="209550" y="55245"/>
                    </a:lnTo>
                    <a:cubicBezTo>
                      <a:pt x="204788" y="51435"/>
                      <a:pt x="199072" y="48578"/>
                      <a:pt x="192405" y="45720"/>
                    </a:cubicBezTo>
                    <a:cubicBezTo>
                      <a:pt x="185738" y="42863"/>
                      <a:pt x="179070" y="40958"/>
                      <a:pt x="171450" y="40005"/>
                    </a:cubicBezTo>
                    <a:cubicBezTo>
                      <a:pt x="163830" y="39053"/>
                      <a:pt x="155257" y="38100"/>
                      <a:pt x="146685" y="38100"/>
                    </a:cubicBezTo>
                    <a:cubicBezTo>
                      <a:pt x="124777" y="38100"/>
                      <a:pt x="106680" y="43815"/>
                      <a:pt x="91440" y="55245"/>
                    </a:cubicBezTo>
                    <a:cubicBezTo>
                      <a:pt x="76200" y="66675"/>
                      <a:pt x="64770" y="81915"/>
                      <a:pt x="57150" y="101918"/>
                    </a:cubicBezTo>
                    <a:cubicBezTo>
                      <a:pt x="49530" y="121920"/>
                      <a:pt x="45720" y="144780"/>
                      <a:pt x="45720" y="170498"/>
                    </a:cubicBezTo>
                    <a:lnTo>
                      <a:pt x="45720" y="176213"/>
                    </a:lnTo>
                    <a:cubicBezTo>
                      <a:pt x="45720" y="203835"/>
                      <a:pt x="49530" y="227648"/>
                      <a:pt x="58102" y="247650"/>
                    </a:cubicBezTo>
                    <a:cubicBezTo>
                      <a:pt x="66675" y="267653"/>
                      <a:pt x="78105" y="282893"/>
                      <a:pt x="94297" y="292418"/>
                    </a:cubicBezTo>
                    <a:cubicBezTo>
                      <a:pt x="110490" y="302895"/>
                      <a:pt x="129540" y="307658"/>
                      <a:pt x="152400" y="307658"/>
                    </a:cubicBezTo>
                    <a:cubicBezTo>
                      <a:pt x="162877" y="307658"/>
                      <a:pt x="173355" y="306705"/>
                      <a:pt x="183832" y="303848"/>
                    </a:cubicBezTo>
                    <a:cubicBezTo>
                      <a:pt x="194310" y="300990"/>
                      <a:pt x="202882" y="298133"/>
                      <a:pt x="209550" y="293370"/>
                    </a:cubicBezTo>
                    <a:lnTo>
                      <a:pt x="214313" y="246698"/>
                    </a:lnTo>
                    <a:lnTo>
                      <a:pt x="249555" y="246698"/>
                    </a:lnTo>
                    <a:lnTo>
                      <a:pt x="249555" y="319088"/>
                    </a:lnTo>
                    <a:cubicBezTo>
                      <a:pt x="237172" y="326708"/>
                      <a:pt x="221932" y="333375"/>
                      <a:pt x="204788" y="337185"/>
                    </a:cubicBezTo>
                    <a:cubicBezTo>
                      <a:pt x="187642" y="340043"/>
                      <a:pt x="169545" y="341948"/>
                      <a:pt x="151447" y="341948"/>
                    </a:cubicBezTo>
                    <a:close/>
                  </a:path>
                </a:pathLst>
              </a:custGeom>
              <a:solidFill>
                <a:srgbClr val="58586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25" name="Freeform: Shape 224">
                <a:extLst>
                  <a:ext uri="{FF2B5EF4-FFF2-40B4-BE49-F238E27FC236}">
                    <a16:creationId xmlns:a16="http://schemas.microsoft.com/office/drawing/2014/main" xmlns="" id="{7972EDB4-CA7A-2DBB-7F50-AC0ADC652ECA}"/>
                  </a:ext>
                </a:extLst>
              </p:cNvPr>
              <p:cNvSpPr/>
              <p:nvPr/>
            </p:nvSpPr>
            <p:spPr>
              <a:xfrm>
                <a:off x="7198994" y="4816792"/>
                <a:ext cx="254317" cy="333375"/>
              </a:xfrm>
              <a:custGeom>
                <a:avLst/>
                <a:gdLst>
                  <a:gd name="connsiteX0" fmla="*/ 0 w 254317"/>
                  <a:gd name="connsiteY0" fmla="*/ 332422 h 333375"/>
                  <a:gd name="connsiteX1" fmla="*/ 0 w 254317"/>
                  <a:gd name="connsiteY1" fmla="*/ 303847 h 333375"/>
                  <a:gd name="connsiteX2" fmla="*/ 37148 w 254317"/>
                  <a:gd name="connsiteY2" fmla="*/ 297180 h 333375"/>
                  <a:gd name="connsiteX3" fmla="*/ 37148 w 254317"/>
                  <a:gd name="connsiteY3" fmla="*/ 35242 h 333375"/>
                  <a:gd name="connsiteX4" fmla="*/ 0 w 254317"/>
                  <a:gd name="connsiteY4" fmla="*/ 28575 h 333375"/>
                  <a:gd name="connsiteX5" fmla="*/ 0 w 254317"/>
                  <a:gd name="connsiteY5" fmla="*/ 0 h 333375"/>
                  <a:gd name="connsiteX6" fmla="*/ 246698 w 254317"/>
                  <a:gd name="connsiteY6" fmla="*/ 0 h 333375"/>
                  <a:gd name="connsiteX7" fmla="*/ 246698 w 254317"/>
                  <a:gd name="connsiteY7" fmla="*/ 80010 h 333375"/>
                  <a:gd name="connsiteX8" fmla="*/ 210503 w 254317"/>
                  <a:gd name="connsiteY8" fmla="*/ 80010 h 333375"/>
                  <a:gd name="connsiteX9" fmla="*/ 205740 w 254317"/>
                  <a:gd name="connsiteY9" fmla="*/ 34290 h 333375"/>
                  <a:gd name="connsiteX10" fmla="*/ 82868 w 254317"/>
                  <a:gd name="connsiteY10" fmla="*/ 34290 h 333375"/>
                  <a:gd name="connsiteX11" fmla="*/ 82868 w 254317"/>
                  <a:gd name="connsiteY11" fmla="*/ 142875 h 333375"/>
                  <a:gd name="connsiteX12" fmla="*/ 205740 w 254317"/>
                  <a:gd name="connsiteY12" fmla="*/ 142875 h 333375"/>
                  <a:gd name="connsiteX13" fmla="*/ 205740 w 254317"/>
                  <a:gd name="connsiteY13" fmla="*/ 178117 h 333375"/>
                  <a:gd name="connsiteX14" fmla="*/ 82868 w 254317"/>
                  <a:gd name="connsiteY14" fmla="*/ 178117 h 333375"/>
                  <a:gd name="connsiteX15" fmla="*/ 82868 w 254317"/>
                  <a:gd name="connsiteY15" fmla="*/ 299085 h 333375"/>
                  <a:gd name="connsiteX16" fmla="*/ 213360 w 254317"/>
                  <a:gd name="connsiteY16" fmla="*/ 299085 h 333375"/>
                  <a:gd name="connsiteX17" fmla="*/ 218123 w 254317"/>
                  <a:gd name="connsiteY17" fmla="*/ 253365 h 333375"/>
                  <a:gd name="connsiteX18" fmla="*/ 254318 w 254317"/>
                  <a:gd name="connsiteY18" fmla="*/ 253365 h 333375"/>
                  <a:gd name="connsiteX19" fmla="*/ 254318 w 254317"/>
                  <a:gd name="connsiteY19" fmla="*/ 333375 h 333375"/>
                  <a:gd name="connsiteX20" fmla="*/ 0 w 254317"/>
                  <a:gd name="connsiteY20" fmla="*/ 333375 h 333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54317" h="333375">
                    <a:moveTo>
                      <a:pt x="0" y="332422"/>
                    </a:moveTo>
                    <a:lnTo>
                      <a:pt x="0" y="303847"/>
                    </a:lnTo>
                    <a:lnTo>
                      <a:pt x="37148" y="297180"/>
                    </a:lnTo>
                    <a:lnTo>
                      <a:pt x="37148" y="35242"/>
                    </a:lnTo>
                    <a:lnTo>
                      <a:pt x="0" y="28575"/>
                    </a:lnTo>
                    <a:lnTo>
                      <a:pt x="0" y="0"/>
                    </a:lnTo>
                    <a:lnTo>
                      <a:pt x="246698" y="0"/>
                    </a:lnTo>
                    <a:lnTo>
                      <a:pt x="246698" y="80010"/>
                    </a:lnTo>
                    <a:lnTo>
                      <a:pt x="210503" y="80010"/>
                    </a:lnTo>
                    <a:lnTo>
                      <a:pt x="205740" y="34290"/>
                    </a:lnTo>
                    <a:lnTo>
                      <a:pt x="82868" y="34290"/>
                    </a:lnTo>
                    <a:lnTo>
                      <a:pt x="82868" y="142875"/>
                    </a:lnTo>
                    <a:lnTo>
                      <a:pt x="205740" y="142875"/>
                    </a:lnTo>
                    <a:lnTo>
                      <a:pt x="205740" y="178117"/>
                    </a:lnTo>
                    <a:lnTo>
                      <a:pt x="82868" y="178117"/>
                    </a:lnTo>
                    <a:lnTo>
                      <a:pt x="82868" y="299085"/>
                    </a:lnTo>
                    <a:lnTo>
                      <a:pt x="213360" y="299085"/>
                    </a:lnTo>
                    <a:lnTo>
                      <a:pt x="218123" y="253365"/>
                    </a:lnTo>
                    <a:lnTo>
                      <a:pt x="254318" y="253365"/>
                    </a:lnTo>
                    <a:lnTo>
                      <a:pt x="254318" y="333375"/>
                    </a:lnTo>
                    <a:lnTo>
                      <a:pt x="0" y="333375"/>
                    </a:lnTo>
                    <a:close/>
                  </a:path>
                </a:pathLst>
              </a:custGeom>
              <a:solidFill>
                <a:srgbClr val="58586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26" name="Freeform: Shape 225">
                <a:extLst>
                  <a:ext uri="{FF2B5EF4-FFF2-40B4-BE49-F238E27FC236}">
                    <a16:creationId xmlns:a16="http://schemas.microsoft.com/office/drawing/2014/main" xmlns="" id="{E9E9CB9F-473F-A506-DE86-315223FF52B3}"/>
                  </a:ext>
                </a:extLst>
              </p:cNvPr>
              <p:cNvSpPr/>
              <p:nvPr/>
            </p:nvSpPr>
            <p:spPr>
              <a:xfrm>
                <a:off x="7532369" y="4817744"/>
                <a:ext cx="311467" cy="331469"/>
              </a:xfrm>
              <a:custGeom>
                <a:avLst/>
                <a:gdLst>
                  <a:gd name="connsiteX0" fmla="*/ 0 w 311467"/>
                  <a:gd name="connsiteY0" fmla="*/ 331470 h 331469"/>
                  <a:gd name="connsiteX1" fmla="*/ 0 w 311467"/>
                  <a:gd name="connsiteY1" fmla="*/ 302895 h 331469"/>
                  <a:gd name="connsiteX2" fmla="*/ 28575 w 311467"/>
                  <a:gd name="connsiteY2" fmla="*/ 298132 h 331469"/>
                  <a:gd name="connsiteX3" fmla="*/ 131445 w 311467"/>
                  <a:gd name="connsiteY3" fmla="*/ 162878 h 331469"/>
                  <a:gd name="connsiteX4" fmla="*/ 36195 w 311467"/>
                  <a:gd name="connsiteY4" fmla="*/ 33338 h 331469"/>
                  <a:gd name="connsiteX5" fmla="*/ 7620 w 311467"/>
                  <a:gd name="connsiteY5" fmla="*/ 28575 h 331469"/>
                  <a:gd name="connsiteX6" fmla="*/ 7620 w 311467"/>
                  <a:gd name="connsiteY6" fmla="*/ 0 h 331469"/>
                  <a:gd name="connsiteX7" fmla="*/ 115253 w 311467"/>
                  <a:gd name="connsiteY7" fmla="*/ 0 h 331469"/>
                  <a:gd name="connsiteX8" fmla="*/ 115253 w 311467"/>
                  <a:gd name="connsiteY8" fmla="*/ 28575 h 331469"/>
                  <a:gd name="connsiteX9" fmla="*/ 83820 w 311467"/>
                  <a:gd name="connsiteY9" fmla="*/ 31433 h 331469"/>
                  <a:gd name="connsiteX10" fmla="*/ 157163 w 311467"/>
                  <a:gd name="connsiteY10" fmla="*/ 134303 h 331469"/>
                  <a:gd name="connsiteX11" fmla="*/ 226695 w 311467"/>
                  <a:gd name="connsiteY11" fmla="*/ 31433 h 331469"/>
                  <a:gd name="connsiteX12" fmla="*/ 194310 w 311467"/>
                  <a:gd name="connsiteY12" fmla="*/ 28575 h 331469"/>
                  <a:gd name="connsiteX13" fmla="*/ 194310 w 311467"/>
                  <a:gd name="connsiteY13" fmla="*/ 0 h 331469"/>
                  <a:gd name="connsiteX14" fmla="*/ 302895 w 311467"/>
                  <a:gd name="connsiteY14" fmla="*/ 0 h 331469"/>
                  <a:gd name="connsiteX15" fmla="*/ 302895 w 311467"/>
                  <a:gd name="connsiteY15" fmla="*/ 28575 h 331469"/>
                  <a:gd name="connsiteX16" fmla="*/ 272415 w 311467"/>
                  <a:gd name="connsiteY16" fmla="*/ 33338 h 331469"/>
                  <a:gd name="connsiteX17" fmla="*/ 181928 w 311467"/>
                  <a:gd name="connsiteY17" fmla="*/ 162878 h 331469"/>
                  <a:gd name="connsiteX18" fmla="*/ 281940 w 311467"/>
                  <a:gd name="connsiteY18" fmla="*/ 298132 h 331469"/>
                  <a:gd name="connsiteX19" fmla="*/ 311468 w 311467"/>
                  <a:gd name="connsiteY19" fmla="*/ 302895 h 331469"/>
                  <a:gd name="connsiteX20" fmla="*/ 311468 w 311467"/>
                  <a:gd name="connsiteY20" fmla="*/ 331470 h 331469"/>
                  <a:gd name="connsiteX21" fmla="*/ 201930 w 311467"/>
                  <a:gd name="connsiteY21" fmla="*/ 331470 h 331469"/>
                  <a:gd name="connsiteX22" fmla="*/ 201930 w 311467"/>
                  <a:gd name="connsiteY22" fmla="*/ 302895 h 331469"/>
                  <a:gd name="connsiteX23" fmla="*/ 234315 w 311467"/>
                  <a:gd name="connsiteY23" fmla="*/ 300038 h 331469"/>
                  <a:gd name="connsiteX24" fmla="*/ 155257 w 311467"/>
                  <a:gd name="connsiteY24" fmla="*/ 191453 h 331469"/>
                  <a:gd name="connsiteX25" fmla="*/ 76200 w 311467"/>
                  <a:gd name="connsiteY25" fmla="*/ 300038 h 331469"/>
                  <a:gd name="connsiteX26" fmla="*/ 106680 w 311467"/>
                  <a:gd name="connsiteY26" fmla="*/ 302895 h 331469"/>
                  <a:gd name="connsiteX27" fmla="*/ 106680 w 311467"/>
                  <a:gd name="connsiteY27" fmla="*/ 331470 h 331469"/>
                  <a:gd name="connsiteX28" fmla="*/ 0 w 311467"/>
                  <a:gd name="connsiteY28" fmla="*/ 331470 h 3314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311467" h="331469">
                    <a:moveTo>
                      <a:pt x="0" y="331470"/>
                    </a:moveTo>
                    <a:lnTo>
                      <a:pt x="0" y="302895"/>
                    </a:lnTo>
                    <a:lnTo>
                      <a:pt x="28575" y="298132"/>
                    </a:lnTo>
                    <a:lnTo>
                      <a:pt x="131445" y="162878"/>
                    </a:lnTo>
                    <a:lnTo>
                      <a:pt x="36195" y="33338"/>
                    </a:lnTo>
                    <a:lnTo>
                      <a:pt x="7620" y="28575"/>
                    </a:lnTo>
                    <a:lnTo>
                      <a:pt x="7620" y="0"/>
                    </a:lnTo>
                    <a:lnTo>
                      <a:pt x="115253" y="0"/>
                    </a:lnTo>
                    <a:lnTo>
                      <a:pt x="115253" y="28575"/>
                    </a:lnTo>
                    <a:lnTo>
                      <a:pt x="83820" y="31433"/>
                    </a:lnTo>
                    <a:lnTo>
                      <a:pt x="157163" y="134303"/>
                    </a:lnTo>
                    <a:lnTo>
                      <a:pt x="226695" y="31433"/>
                    </a:lnTo>
                    <a:lnTo>
                      <a:pt x="194310" y="28575"/>
                    </a:lnTo>
                    <a:lnTo>
                      <a:pt x="194310" y="0"/>
                    </a:lnTo>
                    <a:lnTo>
                      <a:pt x="302895" y="0"/>
                    </a:lnTo>
                    <a:lnTo>
                      <a:pt x="302895" y="28575"/>
                    </a:lnTo>
                    <a:lnTo>
                      <a:pt x="272415" y="33338"/>
                    </a:lnTo>
                    <a:lnTo>
                      <a:pt x="181928" y="162878"/>
                    </a:lnTo>
                    <a:lnTo>
                      <a:pt x="281940" y="298132"/>
                    </a:lnTo>
                    <a:lnTo>
                      <a:pt x="311468" y="302895"/>
                    </a:lnTo>
                    <a:lnTo>
                      <a:pt x="311468" y="331470"/>
                    </a:lnTo>
                    <a:lnTo>
                      <a:pt x="201930" y="331470"/>
                    </a:lnTo>
                    <a:lnTo>
                      <a:pt x="201930" y="302895"/>
                    </a:lnTo>
                    <a:lnTo>
                      <a:pt x="234315" y="300038"/>
                    </a:lnTo>
                    <a:lnTo>
                      <a:pt x="155257" y="191453"/>
                    </a:lnTo>
                    <a:lnTo>
                      <a:pt x="76200" y="300038"/>
                    </a:lnTo>
                    <a:lnTo>
                      <a:pt x="106680" y="302895"/>
                    </a:lnTo>
                    <a:lnTo>
                      <a:pt x="106680" y="331470"/>
                    </a:lnTo>
                    <a:lnTo>
                      <a:pt x="0" y="331470"/>
                    </a:lnTo>
                    <a:close/>
                  </a:path>
                </a:pathLst>
              </a:custGeom>
              <a:solidFill>
                <a:srgbClr val="58586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27" name="Freeform: Shape 226">
                <a:extLst>
                  <a:ext uri="{FF2B5EF4-FFF2-40B4-BE49-F238E27FC236}">
                    <a16:creationId xmlns:a16="http://schemas.microsoft.com/office/drawing/2014/main" xmlns="" id="{E69D3FFE-B18B-2C5B-E55C-F00F96A2129D}"/>
                  </a:ext>
                </a:extLst>
              </p:cNvPr>
              <p:cNvSpPr/>
              <p:nvPr/>
            </p:nvSpPr>
            <p:spPr>
              <a:xfrm>
                <a:off x="7902892" y="4812029"/>
                <a:ext cx="250507" cy="341947"/>
              </a:xfrm>
              <a:custGeom>
                <a:avLst/>
                <a:gdLst>
                  <a:gd name="connsiteX0" fmla="*/ 151447 w 250507"/>
                  <a:gd name="connsiteY0" fmla="*/ 341947 h 341947"/>
                  <a:gd name="connsiteX1" fmla="*/ 67627 w 250507"/>
                  <a:gd name="connsiteY1" fmla="*/ 320040 h 341947"/>
                  <a:gd name="connsiteX2" fmla="*/ 17145 w 250507"/>
                  <a:gd name="connsiteY2" fmla="*/ 260032 h 341947"/>
                  <a:gd name="connsiteX3" fmla="*/ 0 w 250507"/>
                  <a:gd name="connsiteY3" fmla="*/ 173355 h 341947"/>
                  <a:gd name="connsiteX4" fmla="*/ 0 w 250507"/>
                  <a:gd name="connsiteY4" fmla="*/ 168592 h 341947"/>
                  <a:gd name="connsiteX5" fmla="*/ 17145 w 250507"/>
                  <a:gd name="connsiteY5" fmla="*/ 81915 h 341947"/>
                  <a:gd name="connsiteX6" fmla="*/ 67627 w 250507"/>
                  <a:gd name="connsiteY6" fmla="*/ 21907 h 341947"/>
                  <a:gd name="connsiteX7" fmla="*/ 146685 w 250507"/>
                  <a:gd name="connsiteY7" fmla="*/ 0 h 341947"/>
                  <a:gd name="connsiteX8" fmla="*/ 205740 w 250507"/>
                  <a:gd name="connsiteY8" fmla="*/ 10477 h 341947"/>
                  <a:gd name="connsiteX9" fmla="*/ 250507 w 250507"/>
                  <a:gd name="connsiteY9" fmla="*/ 36195 h 341947"/>
                  <a:gd name="connsiteX10" fmla="*/ 250507 w 250507"/>
                  <a:gd name="connsiteY10" fmla="*/ 107632 h 341947"/>
                  <a:gd name="connsiteX11" fmla="*/ 214313 w 250507"/>
                  <a:gd name="connsiteY11" fmla="*/ 107632 h 341947"/>
                  <a:gd name="connsiteX12" fmla="*/ 209550 w 250507"/>
                  <a:gd name="connsiteY12" fmla="*/ 55245 h 341947"/>
                  <a:gd name="connsiteX13" fmla="*/ 192405 w 250507"/>
                  <a:gd name="connsiteY13" fmla="*/ 45720 h 341947"/>
                  <a:gd name="connsiteX14" fmla="*/ 171450 w 250507"/>
                  <a:gd name="connsiteY14" fmla="*/ 40005 h 341947"/>
                  <a:gd name="connsiteX15" fmla="*/ 146685 w 250507"/>
                  <a:gd name="connsiteY15" fmla="*/ 38100 h 341947"/>
                  <a:gd name="connsiteX16" fmla="*/ 91440 w 250507"/>
                  <a:gd name="connsiteY16" fmla="*/ 55245 h 341947"/>
                  <a:gd name="connsiteX17" fmla="*/ 57150 w 250507"/>
                  <a:gd name="connsiteY17" fmla="*/ 101917 h 341947"/>
                  <a:gd name="connsiteX18" fmla="*/ 45720 w 250507"/>
                  <a:gd name="connsiteY18" fmla="*/ 170497 h 341947"/>
                  <a:gd name="connsiteX19" fmla="*/ 45720 w 250507"/>
                  <a:gd name="connsiteY19" fmla="*/ 176213 h 341947"/>
                  <a:gd name="connsiteX20" fmla="*/ 58102 w 250507"/>
                  <a:gd name="connsiteY20" fmla="*/ 247650 h 341947"/>
                  <a:gd name="connsiteX21" fmla="*/ 94297 w 250507"/>
                  <a:gd name="connsiteY21" fmla="*/ 292418 h 341947"/>
                  <a:gd name="connsiteX22" fmla="*/ 152400 w 250507"/>
                  <a:gd name="connsiteY22" fmla="*/ 307657 h 341947"/>
                  <a:gd name="connsiteX23" fmla="*/ 183832 w 250507"/>
                  <a:gd name="connsiteY23" fmla="*/ 303847 h 341947"/>
                  <a:gd name="connsiteX24" fmla="*/ 209550 w 250507"/>
                  <a:gd name="connsiteY24" fmla="*/ 293370 h 341947"/>
                  <a:gd name="connsiteX25" fmla="*/ 214313 w 250507"/>
                  <a:gd name="connsiteY25" fmla="*/ 246697 h 341947"/>
                  <a:gd name="connsiteX26" fmla="*/ 249555 w 250507"/>
                  <a:gd name="connsiteY26" fmla="*/ 246697 h 341947"/>
                  <a:gd name="connsiteX27" fmla="*/ 249555 w 250507"/>
                  <a:gd name="connsiteY27" fmla="*/ 319088 h 341947"/>
                  <a:gd name="connsiteX28" fmla="*/ 204788 w 250507"/>
                  <a:gd name="connsiteY28" fmla="*/ 337185 h 341947"/>
                  <a:gd name="connsiteX29" fmla="*/ 151447 w 250507"/>
                  <a:gd name="connsiteY29" fmla="*/ 341947 h 3419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250507" h="341947">
                    <a:moveTo>
                      <a:pt x="151447" y="341947"/>
                    </a:moveTo>
                    <a:cubicBezTo>
                      <a:pt x="118110" y="341947"/>
                      <a:pt x="90488" y="334327"/>
                      <a:pt x="67627" y="320040"/>
                    </a:cubicBezTo>
                    <a:cubicBezTo>
                      <a:pt x="45720" y="305752"/>
                      <a:pt x="28575" y="285750"/>
                      <a:pt x="17145" y="260032"/>
                    </a:cubicBezTo>
                    <a:cubicBezTo>
                      <a:pt x="5715" y="234315"/>
                      <a:pt x="0" y="205740"/>
                      <a:pt x="0" y="173355"/>
                    </a:cubicBezTo>
                    <a:lnTo>
                      <a:pt x="0" y="168592"/>
                    </a:lnTo>
                    <a:cubicBezTo>
                      <a:pt x="0" y="136207"/>
                      <a:pt x="5715" y="106680"/>
                      <a:pt x="17145" y="81915"/>
                    </a:cubicBezTo>
                    <a:cubicBezTo>
                      <a:pt x="28575" y="56197"/>
                      <a:pt x="45720" y="36195"/>
                      <a:pt x="67627" y="21907"/>
                    </a:cubicBezTo>
                    <a:cubicBezTo>
                      <a:pt x="89535" y="7620"/>
                      <a:pt x="116205" y="0"/>
                      <a:pt x="146685" y="0"/>
                    </a:cubicBezTo>
                    <a:cubicBezTo>
                      <a:pt x="168593" y="0"/>
                      <a:pt x="187643" y="3810"/>
                      <a:pt x="205740" y="10477"/>
                    </a:cubicBezTo>
                    <a:cubicBezTo>
                      <a:pt x="223838" y="17145"/>
                      <a:pt x="238125" y="25717"/>
                      <a:pt x="250507" y="36195"/>
                    </a:cubicBezTo>
                    <a:lnTo>
                      <a:pt x="250507" y="107632"/>
                    </a:lnTo>
                    <a:lnTo>
                      <a:pt x="214313" y="107632"/>
                    </a:lnTo>
                    <a:lnTo>
                      <a:pt x="209550" y="55245"/>
                    </a:lnTo>
                    <a:cubicBezTo>
                      <a:pt x="204788" y="51435"/>
                      <a:pt x="199072" y="48577"/>
                      <a:pt x="192405" y="45720"/>
                    </a:cubicBezTo>
                    <a:cubicBezTo>
                      <a:pt x="185738" y="42863"/>
                      <a:pt x="179070" y="40957"/>
                      <a:pt x="171450" y="40005"/>
                    </a:cubicBezTo>
                    <a:cubicBezTo>
                      <a:pt x="163830" y="39052"/>
                      <a:pt x="155257" y="38100"/>
                      <a:pt x="146685" y="38100"/>
                    </a:cubicBezTo>
                    <a:cubicBezTo>
                      <a:pt x="124777" y="38100"/>
                      <a:pt x="106680" y="43815"/>
                      <a:pt x="91440" y="55245"/>
                    </a:cubicBezTo>
                    <a:cubicBezTo>
                      <a:pt x="76200" y="66675"/>
                      <a:pt x="64770" y="81915"/>
                      <a:pt x="57150" y="101917"/>
                    </a:cubicBezTo>
                    <a:cubicBezTo>
                      <a:pt x="49530" y="121920"/>
                      <a:pt x="45720" y="144780"/>
                      <a:pt x="45720" y="170497"/>
                    </a:cubicBezTo>
                    <a:lnTo>
                      <a:pt x="45720" y="176213"/>
                    </a:lnTo>
                    <a:cubicBezTo>
                      <a:pt x="45720" y="203835"/>
                      <a:pt x="49530" y="227647"/>
                      <a:pt x="58102" y="247650"/>
                    </a:cubicBezTo>
                    <a:cubicBezTo>
                      <a:pt x="66675" y="267652"/>
                      <a:pt x="78105" y="282893"/>
                      <a:pt x="94297" y="292418"/>
                    </a:cubicBezTo>
                    <a:cubicBezTo>
                      <a:pt x="110490" y="302895"/>
                      <a:pt x="129540" y="307657"/>
                      <a:pt x="152400" y="307657"/>
                    </a:cubicBezTo>
                    <a:cubicBezTo>
                      <a:pt x="162877" y="307657"/>
                      <a:pt x="173355" y="306705"/>
                      <a:pt x="183832" y="303847"/>
                    </a:cubicBezTo>
                    <a:cubicBezTo>
                      <a:pt x="194310" y="300990"/>
                      <a:pt x="202882" y="298132"/>
                      <a:pt x="209550" y="293370"/>
                    </a:cubicBezTo>
                    <a:lnTo>
                      <a:pt x="214313" y="246697"/>
                    </a:lnTo>
                    <a:lnTo>
                      <a:pt x="249555" y="246697"/>
                    </a:lnTo>
                    <a:lnTo>
                      <a:pt x="249555" y="319088"/>
                    </a:lnTo>
                    <a:cubicBezTo>
                      <a:pt x="237172" y="326707"/>
                      <a:pt x="221932" y="333375"/>
                      <a:pt x="204788" y="337185"/>
                    </a:cubicBezTo>
                    <a:cubicBezTo>
                      <a:pt x="187643" y="340043"/>
                      <a:pt x="170497" y="341947"/>
                      <a:pt x="151447" y="341947"/>
                    </a:cubicBezTo>
                    <a:close/>
                  </a:path>
                </a:pathLst>
              </a:custGeom>
              <a:solidFill>
                <a:srgbClr val="58586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28" name="Freeform: Shape 227">
                <a:extLst>
                  <a:ext uri="{FF2B5EF4-FFF2-40B4-BE49-F238E27FC236}">
                    <a16:creationId xmlns:a16="http://schemas.microsoft.com/office/drawing/2014/main" xmlns="" id="{A9A081BB-BD57-1EC1-3325-758B99C07314}"/>
                  </a:ext>
                </a:extLst>
              </p:cNvPr>
              <p:cNvSpPr/>
              <p:nvPr/>
            </p:nvSpPr>
            <p:spPr>
              <a:xfrm>
                <a:off x="8234362" y="4816792"/>
                <a:ext cx="253364" cy="333375"/>
              </a:xfrm>
              <a:custGeom>
                <a:avLst/>
                <a:gdLst>
                  <a:gd name="connsiteX0" fmla="*/ 0 w 253364"/>
                  <a:gd name="connsiteY0" fmla="*/ 332422 h 333375"/>
                  <a:gd name="connsiteX1" fmla="*/ 0 w 253364"/>
                  <a:gd name="connsiteY1" fmla="*/ 303847 h 333375"/>
                  <a:gd name="connsiteX2" fmla="*/ 37148 w 253364"/>
                  <a:gd name="connsiteY2" fmla="*/ 297180 h 333375"/>
                  <a:gd name="connsiteX3" fmla="*/ 37148 w 253364"/>
                  <a:gd name="connsiteY3" fmla="*/ 35242 h 333375"/>
                  <a:gd name="connsiteX4" fmla="*/ 0 w 253364"/>
                  <a:gd name="connsiteY4" fmla="*/ 28575 h 333375"/>
                  <a:gd name="connsiteX5" fmla="*/ 0 w 253364"/>
                  <a:gd name="connsiteY5" fmla="*/ 0 h 333375"/>
                  <a:gd name="connsiteX6" fmla="*/ 246698 w 253364"/>
                  <a:gd name="connsiteY6" fmla="*/ 0 h 333375"/>
                  <a:gd name="connsiteX7" fmla="*/ 246698 w 253364"/>
                  <a:gd name="connsiteY7" fmla="*/ 80010 h 333375"/>
                  <a:gd name="connsiteX8" fmla="*/ 210502 w 253364"/>
                  <a:gd name="connsiteY8" fmla="*/ 80010 h 333375"/>
                  <a:gd name="connsiteX9" fmla="*/ 205740 w 253364"/>
                  <a:gd name="connsiteY9" fmla="*/ 34290 h 333375"/>
                  <a:gd name="connsiteX10" fmla="*/ 82868 w 253364"/>
                  <a:gd name="connsiteY10" fmla="*/ 34290 h 333375"/>
                  <a:gd name="connsiteX11" fmla="*/ 82868 w 253364"/>
                  <a:gd name="connsiteY11" fmla="*/ 142875 h 333375"/>
                  <a:gd name="connsiteX12" fmla="*/ 204788 w 253364"/>
                  <a:gd name="connsiteY12" fmla="*/ 142875 h 333375"/>
                  <a:gd name="connsiteX13" fmla="*/ 204788 w 253364"/>
                  <a:gd name="connsiteY13" fmla="*/ 178117 h 333375"/>
                  <a:gd name="connsiteX14" fmla="*/ 81915 w 253364"/>
                  <a:gd name="connsiteY14" fmla="*/ 178117 h 333375"/>
                  <a:gd name="connsiteX15" fmla="*/ 81915 w 253364"/>
                  <a:gd name="connsiteY15" fmla="*/ 299085 h 333375"/>
                  <a:gd name="connsiteX16" fmla="*/ 212407 w 253364"/>
                  <a:gd name="connsiteY16" fmla="*/ 299085 h 333375"/>
                  <a:gd name="connsiteX17" fmla="*/ 217170 w 253364"/>
                  <a:gd name="connsiteY17" fmla="*/ 253365 h 333375"/>
                  <a:gd name="connsiteX18" fmla="*/ 253365 w 253364"/>
                  <a:gd name="connsiteY18" fmla="*/ 253365 h 333375"/>
                  <a:gd name="connsiteX19" fmla="*/ 253365 w 253364"/>
                  <a:gd name="connsiteY19" fmla="*/ 333375 h 333375"/>
                  <a:gd name="connsiteX20" fmla="*/ 0 w 253364"/>
                  <a:gd name="connsiteY20" fmla="*/ 333375 h 333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53364" h="333375">
                    <a:moveTo>
                      <a:pt x="0" y="332422"/>
                    </a:moveTo>
                    <a:lnTo>
                      <a:pt x="0" y="303847"/>
                    </a:lnTo>
                    <a:lnTo>
                      <a:pt x="37148" y="297180"/>
                    </a:lnTo>
                    <a:lnTo>
                      <a:pt x="37148" y="35242"/>
                    </a:lnTo>
                    <a:lnTo>
                      <a:pt x="0" y="28575"/>
                    </a:lnTo>
                    <a:lnTo>
                      <a:pt x="0" y="0"/>
                    </a:lnTo>
                    <a:lnTo>
                      <a:pt x="246698" y="0"/>
                    </a:lnTo>
                    <a:lnTo>
                      <a:pt x="246698" y="80010"/>
                    </a:lnTo>
                    <a:lnTo>
                      <a:pt x="210502" y="80010"/>
                    </a:lnTo>
                    <a:lnTo>
                      <a:pt x="205740" y="34290"/>
                    </a:lnTo>
                    <a:lnTo>
                      <a:pt x="82868" y="34290"/>
                    </a:lnTo>
                    <a:lnTo>
                      <a:pt x="82868" y="142875"/>
                    </a:lnTo>
                    <a:lnTo>
                      <a:pt x="204788" y="142875"/>
                    </a:lnTo>
                    <a:lnTo>
                      <a:pt x="204788" y="178117"/>
                    </a:lnTo>
                    <a:lnTo>
                      <a:pt x="81915" y="178117"/>
                    </a:lnTo>
                    <a:lnTo>
                      <a:pt x="81915" y="299085"/>
                    </a:lnTo>
                    <a:lnTo>
                      <a:pt x="212407" y="299085"/>
                    </a:lnTo>
                    <a:lnTo>
                      <a:pt x="217170" y="253365"/>
                    </a:lnTo>
                    <a:lnTo>
                      <a:pt x="253365" y="253365"/>
                    </a:lnTo>
                    <a:lnTo>
                      <a:pt x="253365" y="333375"/>
                    </a:lnTo>
                    <a:lnTo>
                      <a:pt x="0" y="333375"/>
                    </a:lnTo>
                    <a:close/>
                  </a:path>
                </a:pathLst>
              </a:custGeom>
              <a:solidFill>
                <a:srgbClr val="58586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29" name="Freeform: Shape 228">
                <a:extLst>
                  <a:ext uri="{FF2B5EF4-FFF2-40B4-BE49-F238E27FC236}">
                    <a16:creationId xmlns:a16="http://schemas.microsoft.com/office/drawing/2014/main" xmlns="" id="{5DBB24C5-99B5-9DFD-6AFC-244B399DD058}"/>
                  </a:ext>
                </a:extLst>
              </p:cNvPr>
              <p:cNvSpPr/>
              <p:nvPr/>
            </p:nvSpPr>
            <p:spPr>
              <a:xfrm>
                <a:off x="8567737" y="4816792"/>
                <a:ext cx="240030" cy="332422"/>
              </a:xfrm>
              <a:custGeom>
                <a:avLst/>
                <a:gdLst>
                  <a:gd name="connsiteX0" fmla="*/ 0 w 240030"/>
                  <a:gd name="connsiteY0" fmla="*/ 332422 h 332422"/>
                  <a:gd name="connsiteX1" fmla="*/ 0 w 240030"/>
                  <a:gd name="connsiteY1" fmla="*/ 303847 h 332422"/>
                  <a:gd name="connsiteX2" fmla="*/ 37148 w 240030"/>
                  <a:gd name="connsiteY2" fmla="*/ 297180 h 332422"/>
                  <a:gd name="connsiteX3" fmla="*/ 37148 w 240030"/>
                  <a:gd name="connsiteY3" fmla="*/ 35242 h 332422"/>
                  <a:gd name="connsiteX4" fmla="*/ 0 w 240030"/>
                  <a:gd name="connsiteY4" fmla="*/ 28575 h 332422"/>
                  <a:gd name="connsiteX5" fmla="*/ 0 w 240030"/>
                  <a:gd name="connsiteY5" fmla="*/ 0 h 332422"/>
                  <a:gd name="connsiteX6" fmla="*/ 37148 w 240030"/>
                  <a:gd name="connsiteY6" fmla="*/ 0 h 332422"/>
                  <a:gd name="connsiteX7" fmla="*/ 81915 w 240030"/>
                  <a:gd name="connsiteY7" fmla="*/ 0 h 332422"/>
                  <a:gd name="connsiteX8" fmla="*/ 119063 w 240030"/>
                  <a:gd name="connsiteY8" fmla="*/ 0 h 332422"/>
                  <a:gd name="connsiteX9" fmla="*/ 119063 w 240030"/>
                  <a:gd name="connsiteY9" fmla="*/ 28575 h 332422"/>
                  <a:gd name="connsiteX10" fmla="*/ 81915 w 240030"/>
                  <a:gd name="connsiteY10" fmla="*/ 35242 h 332422"/>
                  <a:gd name="connsiteX11" fmla="*/ 81915 w 240030"/>
                  <a:gd name="connsiteY11" fmla="*/ 298132 h 332422"/>
                  <a:gd name="connsiteX12" fmla="*/ 200025 w 240030"/>
                  <a:gd name="connsiteY12" fmla="*/ 298132 h 332422"/>
                  <a:gd name="connsiteX13" fmla="*/ 205740 w 240030"/>
                  <a:gd name="connsiteY13" fmla="*/ 245745 h 332422"/>
                  <a:gd name="connsiteX14" fmla="*/ 240030 w 240030"/>
                  <a:gd name="connsiteY14" fmla="*/ 245745 h 332422"/>
                  <a:gd name="connsiteX15" fmla="*/ 240030 w 240030"/>
                  <a:gd name="connsiteY15" fmla="*/ 332422 h 332422"/>
                  <a:gd name="connsiteX16" fmla="*/ 0 w 240030"/>
                  <a:gd name="connsiteY16" fmla="*/ 332422 h 332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40030" h="332422">
                    <a:moveTo>
                      <a:pt x="0" y="332422"/>
                    </a:moveTo>
                    <a:lnTo>
                      <a:pt x="0" y="303847"/>
                    </a:lnTo>
                    <a:lnTo>
                      <a:pt x="37148" y="297180"/>
                    </a:lnTo>
                    <a:lnTo>
                      <a:pt x="37148" y="35242"/>
                    </a:lnTo>
                    <a:lnTo>
                      <a:pt x="0" y="28575"/>
                    </a:lnTo>
                    <a:lnTo>
                      <a:pt x="0" y="0"/>
                    </a:lnTo>
                    <a:lnTo>
                      <a:pt x="37148" y="0"/>
                    </a:lnTo>
                    <a:lnTo>
                      <a:pt x="81915" y="0"/>
                    </a:lnTo>
                    <a:lnTo>
                      <a:pt x="119063" y="0"/>
                    </a:lnTo>
                    <a:lnTo>
                      <a:pt x="119063" y="28575"/>
                    </a:lnTo>
                    <a:lnTo>
                      <a:pt x="81915" y="35242"/>
                    </a:lnTo>
                    <a:lnTo>
                      <a:pt x="81915" y="298132"/>
                    </a:lnTo>
                    <a:lnTo>
                      <a:pt x="200025" y="298132"/>
                    </a:lnTo>
                    <a:lnTo>
                      <a:pt x="205740" y="245745"/>
                    </a:lnTo>
                    <a:lnTo>
                      <a:pt x="240030" y="245745"/>
                    </a:lnTo>
                    <a:lnTo>
                      <a:pt x="240030" y="332422"/>
                    </a:lnTo>
                    <a:lnTo>
                      <a:pt x="0" y="332422"/>
                    </a:lnTo>
                    <a:close/>
                  </a:path>
                </a:pathLst>
              </a:custGeom>
              <a:solidFill>
                <a:srgbClr val="58586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30" name="Freeform: Shape 229">
                <a:extLst>
                  <a:ext uri="{FF2B5EF4-FFF2-40B4-BE49-F238E27FC236}">
                    <a16:creationId xmlns:a16="http://schemas.microsoft.com/office/drawing/2014/main" xmlns="" id="{F3ECDB7E-DF94-22AE-FCD9-0C04D4ADA175}"/>
                  </a:ext>
                </a:extLst>
              </p:cNvPr>
              <p:cNvSpPr/>
              <p:nvPr/>
            </p:nvSpPr>
            <p:spPr>
              <a:xfrm>
                <a:off x="8880157" y="4816792"/>
                <a:ext cx="240030" cy="332422"/>
              </a:xfrm>
              <a:custGeom>
                <a:avLst/>
                <a:gdLst>
                  <a:gd name="connsiteX0" fmla="*/ 0 w 240030"/>
                  <a:gd name="connsiteY0" fmla="*/ 332422 h 332422"/>
                  <a:gd name="connsiteX1" fmla="*/ 0 w 240030"/>
                  <a:gd name="connsiteY1" fmla="*/ 303847 h 332422"/>
                  <a:gd name="connsiteX2" fmla="*/ 37148 w 240030"/>
                  <a:gd name="connsiteY2" fmla="*/ 297180 h 332422"/>
                  <a:gd name="connsiteX3" fmla="*/ 37148 w 240030"/>
                  <a:gd name="connsiteY3" fmla="*/ 35242 h 332422"/>
                  <a:gd name="connsiteX4" fmla="*/ 0 w 240030"/>
                  <a:gd name="connsiteY4" fmla="*/ 28575 h 332422"/>
                  <a:gd name="connsiteX5" fmla="*/ 0 w 240030"/>
                  <a:gd name="connsiteY5" fmla="*/ 0 h 332422"/>
                  <a:gd name="connsiteX6" fmla="*/ 37148 w 240030"/>
                  <a:gd name="connsiteY6" fmla="*/ 0 h 332422"/>
                  <a:gd name="connsiteX7" fmla="*/ 81915 w 240030"/>
                  <a:gd name="connsiteY7" fmla="*/ 0 h 332422"/>
                  <a:gd name="connsiteX8" fmla="*/ 119063 w 240030"/>
                  <a:gd name="connsiteY8" fmla="*/ 0 h 332422"/>
                  <a:gd name="connsiteX9" fmla="*/ 119063 w 240030"/>
                  <a:gd name="connsiteY9" fmla="*/ 28575 h 332422"/>
                  <a:gd name="connsiteX10" fmla="*/ 81915 w 240030"/>
                  <a:gd name="connsiteY10" fmla="*/ 35242 h 332422"/>
                  <a:gd name="connsiteX11" fmla="*/ 81915 w 240030"/>
                  <a:gd name="connsiteY11" fmla="*/ 298132 h 332422"/>
                  <a:gd name="connsiteX12" fmla="*/ 200025 w 240030"/>
                  <a:gd name="connsiteY12" fmla="*/ 298132 h 332422"/>
                  <a:gd name="connsiteX13" fmla="*/ 205740 w 240030"/>
                  <a:gd name="connsiteY13" fmla="*/ 245745 h 332422"/>
                  <a:gd name="connsiteX14" fmla="*/ 240030 w 240030"/>
                  <a:gd name="connsiteY14" fmla="*/ 245745 h 332422"/>
                  <a:gd name="connsiteX15" fmla="*/ 240030 w 240030"/>
                  <a:gd name="connsiteY15" fmla="*/ 332422 h 332422"/>
                  <a:gd name="connsiteX16" fmla="*/ 0 w 240030"/>
                  <a:gd name="connsiteY16" fmla="*/ 332422 h 332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40030" h="332422">
                    <a:moveTo>
                      <a:pt x="0" y="332422"/>
                    </a:moveTo>
                    <a:lnTo>
                      <a:pt x="0" y="303847"/>
                    </a:lnTo>
                    <a:lnTo>
                      <a:pt x="37148" y="297180"/>
                    </a:lnTo>
                    <a:lnTo>
                      <a:pt x="37148" y="35242"/>
                    </a:lnTo>
                    <a:lnTo>
                      <a:pt x="0" y="28575"/>
                    </a:lnTo>
                    <a:lnTo>
                      <a:pt x="0" y="0"/>
                    </a:lnTo>
                    <a:lnTo>
                      <a:pt x="37148" y="0"/>
                    </a:lnTo>
                    <a:lnTo>
                      <a:pt x="81915" y="0"/>
                    </a:lnTo>
                    <a:lnTo>
                      <a:pt x="119063" y="0"/>
                    </a:lnTo>
                    <a:lnTo>
                      <a:pt x="119063" y="28575"/>
                    </a:lnTo>
                    <a:lnTo>
                      <a:pt x="81915" y="35242"/>
                    </a:lnTo>
                    <a:lnTo>
                      <a:pt x="81915" y="298132"/>
                    </a:lnTo>
                    <a:lnTo>
                      <a:pt x="200025" y="298132"/>
                    </a:lnTo>
                    <a:lnTo>
                      <a:pt x="205740" y="245745"/>
                    </a:lnTo>
                    <a:lnTo>
                      <a:pt x="240030" y="245745"/>
                    </a:lnTo>
                    <a:lnTo>
                      <a:pt x="240030" y="332422"/>
                    </a:lnTo>
                    <a:lnTo>
                      <a:pt x="0" y="332422"/>
                    </a:lnTo>
                    <a:close/>
                  </a:path>
                </a:pathLst>
              </a:custGeom>
              <a:solidFill>
                <a:srgbClr val="58586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31" name="Freeform: Shape 230">
                <a:extLst>
                  <a:ext uri="{FF2B5EF4-FFF2-40B4-BE49-F238E27FC236}">
                    <a16:creationId xmlns:a16="http://schemas.microsoft.com/office/drawing/2014/main" xmlns="" id="{134705A1-B4BB-053B-5C20-F2E5EE5E5948}"/>
                  </a:ext>
                </a:extLst>
              </p:cNvPr>
              <p:cNvSpPr/>
              <p:nvPr/>
            </p:nvSpPr>
            <p:spPr>
              <a:xfrm>
                <a:off x="9191625" y="4816792"/>
                <a:ext cx="254317" cy="333375"/>
              </a:xfrm>
              <a:custGeom>
                <a:avLst/>
                <a:gdLst>
                  <a:gd name="connsiteX0" fmla="*/ 0 w 254317"/>
                  <a:gd name="connsiteY0" fmla="*/ 332422 h 333375"/>
                  <a:gd name="connsiteX1" fmla="*/ 0 w 254317"/>
                  <a:gd name="connsiteY1" fmla="*/ 303847 h 333375"/>
                  <a:gd name="connsiteX2" fmla="*/ 37148 w 254317"/>
                  <a:gd name="connsiteY2" fmla="*/ 297180 h 333375"/>
                  <a:gd name="connsiteX3" fmla="*/ 37148 w 254317"/>
                  <a:gd name="connsiteY3" fmla="*/ 35242 h 333375"/>
                  <a:gd name="connsiteX4" fmla="*/ 0 w 254317"/>
                  <a:gd name="connsiteY4" fmla="*/ 28575 h 333375"/>
                  <a:gd name="connsiteX5" fmla="*/ 0 w 254317"/>
                  <a:gd name="connsiteY5" fmla="*/ 0 h 333375"/>
                  <a:gd name="connsiteX6" fmla="*/ 246698 w 254317"/>
                  <a:gd name="connsiteY6" fmla="*/ 0 h 333375"/>
                  <a:gd name="connsiteX7" fmla="*/ 246698 w 254317"/>
                  <a:gd name="connsiteY7" fmla="*/ 80010 h 333375"/>
                  <a:gd name="connsiteX8" fmla="*/ 210502 w 254317"/>
                  <a:gd name="connsiteY8" fmla="*/ 80010 h 333375"/>
                  <a:gd name="connsiteX9" fmla="*/ 205740 w 254317"/>
                  <a:gd name="connsiteY9" fmla="*/ 34290 h 333375"/>
                  <a:gd name="connsiteX10" fmla="*/ 82868 w 254317"/>
                  <a:gd name="connsiteY10" fmla="*/ 34290 h 333375"/>
                  <a:gd name="connsiteX11" fmla="*/ 82868 w 254317"/>
                  <a:gd name="connsiteY11" fmla="*/ 142875 h 333375"/>
                  <a:gd name="connsiteX12" fmla="*/ 205740 w 254317"/>
                  <a:gd name="connsiteY12" fmla="*/ 142875 h 333375"/>
                  <a:gd name="connsiteX13" fmla="*/ 205740 w 254317"/>
                  <a:gd name="connsiteY13" fmla="*/ 178117 h 333375"/>
                  <a:gd name="connsiteX14" fmla="*/ 82868 w 254317"/>
                  <a:gd name="connsiteY14" fmla="*/ 178117 h 333375"/>
                  <a:gd name="connsiteX15" fmla="*/ 82868 w 254317"/>
                  <a:gd name="connsiteY15" fmla="*/ 299085 h 333375"/>
                  <a:gd name="connsiteX16" fmla="*/ 213360 w 254317"/>
                  <a:gd name="connsiteY16" fmla="*/ 299085 h 333375"/>
                  <a:gd name="connsiteX17" fmla="*/ 218123 w 254317"/>
                  <a:gd name="connsiteY17" fmla="*/ 253365 h 333375"/>
                  <a:gd name="connsiteX18" fmla="*/ 254318 w 254317"/>
                  <a:gd name="connsiteY18" fmla="*/ 253365 h 333375"/>
                  <a:gd name="connsiteX19" fmla="*/ 254318 w 254317"/>
                  <a:gd name="connsiteY19" fmla="*/ 333375 h 333375"/>
                  <a:gd name="connsiteX20" fmla="*/ 0 w 254317"/>
                  <a:gd name="connsiteY20" fmla="*/ 333375 h 333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54317" h="333375">
                    <a:moveTo>
                      <a:pt x="0" y="332422"/>
                    </a:moveTo>
                    <a:lnTo>
                      <a:pt x="0" y="303847"/>
                    </a:lnTo>
                    <a:lnTo>
                      <a:pt x="37148" y="297180"/>
                    </a:lnTo>
                    <a:lnTo>
                      <a:pt x="37148" y="35242"/>
                    </a:lnTo>
                    <a:lnTo>
                      <a:pt x="0" y="28575"/>
                    </a:lnTo>
                    <a:lnTo>
                      <a:pt x="0" y="0"/>
                    </a:lnTo>
                    <a:lnTo>
                      <a:pt x="246698" y="0"/>
                    </a:lnTo>
                    <a:lnTo>
                      <a:pt x="246698" y="80010"/>
                    </a:lnTo>
                    <a:lnTo>
                      <a:pt x="210502" y="80010"/>
                    </a:lnTo>
                    <a:lnTo>
                      <a:pt x="205740" y="34290"/>
                    </a:lnTo>
                    <a:lnTo>
                      <a:pt x="82868" y="34290"/>
                    </a:lnTo>
                    <a:lnTo>
                      <a:pt x="82868" y="142875"/>
                    </a:lnTo>
                    <a:lnTo>
                      <a:pt x="205740" y="142875"/>
                    </a:lnTo>
                    <a:lnTo>
                      <a:pt x="205740" y="178117"/>
                    </a:lnTo>
                    <a:lnTo>
                      <a:pt x="82868" y="178117"/>
                    </a:lnTo>
                    <a:lnTo>
                      <a:pt x="82868" y="299085"/>
                    </a:lnTo>
                    <a:lnTo>
                      <a:pt x="213360" y="299085"/>
                    </a:lnTo>
                    <a:lnTo>
                      <a:pt x="218123" y="253365"/>
                    </a:lnTo>
                    <a:lnTo>
                      <a:pt x="254318" y="253365"/>
                    </a:lnTo>
                    <a:lnTo>
                      <a:pt x="254318" y="333375"/>
                    </a:lnTo>
                    <a:lnTo>
                      <a:pt x="0" y="333375"/>
                    </a:lnTo>
                    <a:close/>
                  </a:path>
                </a:pathLst>
              </a:custGeom>
              <a:solidFill>
                <a:srgbClr val="58586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32" name="Freeform: Shape 231">
                <a:extLst>
                  <a:ext uri="{FF2B5EF4-FFF2-40B4-BE49-F238E27FC236}">
                    <a16:creationId xmlns:a16="http://schemas.microsoft.com/office/drawing/2014/main" xmlns="" id="{2699AD1D-9B74-316D-70CB-50F2502560BB}"/>
                  </a:ext>
                </a:extLst>
              </p:cNvPr>
              <p:cNvSpPr/>
              <p:nvPr/>
            </p:nvSpPr>
            <p:spPr>
              <a:xfrm>
                <a:off x="9525952" y="4816792"/>
                <a:ext cx="324802" cy="332422"/>
              </a:xfrm>
              <a:custGeom>
                <a:avLst/>
                <a:gdLst>
                  <a:gd name="connsiteX0" fmla="*/ 0 w 324802"/>
                  <a:gd name="connsiteY0" fmla="*/ 332422 h 332422"/>
                  <a:gd name="connsiteX1" fmla="*/ 0 w 324802"/>
                  <a:gd name="connsiteY1" fmla="*/ 303847 h 332422"/>
                  <a:gd name="connsiteX2" fmla="*/ 37148 w 324802"/>
                  <a:gd name="connsiteY2" fmla="*/ 297180 h 332422"/>
                  <a:gd name="connsiteX3" fmla="*/ 37148 w 324802"/>
                  <a:gd name="connsiteY3" fmla="*/ 35242 h 332422"/>
                  <a:gd name="connsiteX4" fmla="*/ 0 w 324802"/>
                  <a:gd name="connsiteY4" fmla="*/ 28575 h 332422"/>
                  <a:gd name="connsiteX5" fmla="*/ 0 w 324802"/>
                  <a:gd name="connsiteY5" fmla="*/ 0 h 332422"/>
                  <a:gd name="connsiteX6" fmla="*/ 37148 w 324802"/>
                  <a:gd name="connsiteY6" fmla="*/ 0 h 332422"/>
                  <a:gd name="connsiteX7" fmla="*/ 82868 w 324802"/>
                  <a:gd name="connsiteY7" fmla="*/ 0 h 332422"/>
                  <a:gd name="connsiteX8" fmla="*/ 245745 w 324802"/>
                  <a:gd name="connsiteY8" fmla="*/ 259080 h 332422"/>
                  <a:gd name="connsiteX9" fmla="*/ 246698 w 324802"/>
                  <a:gd name="connsiteY9" fmla="*/ 259080 h 332422"/>
                  <a:gd name="connsiteX10" fmla="*/ 246698 w 324802"/>
                  <a:gd name="connsiteY10" fmla="*/ 35242 h 332422"/>
                  <a:gd name="connsiteX11" fmla="*/ 205740 w 324802"/>
                  <a:gd name="connsiteY11" fmla="*/ 28575 h 332422"/>
                  <a:gd name="connsiteX12" fmla="*/ 205740 w 324802"/>
                  <a:gd name="connsiteY12" fmla="*/ 0 h 332422"/>
                  <a:gd name="connsiteX13" fmla="*/ 287655 w 324802"/>
                  <a:gd name="connsiteY13" fmla="*/ 0 h 332422"/>
                  <a:gd name="connsiteX14" fmla="*/ 324803 w 324802"/>
                  <a:gd name="connsiteY14" fmla="*/ 0 h 332422"/>
                  <a:gd name="connsiteX15" fmla="*/ 324803 w 324802"/>
                  <a:gd name="connsiteY15" fmla="*/ 28575 h 332422"/>
                  <a:gd name="connsiteX16" fmla="*/ 287655 w 324802"/>
                  <a:gd name="connsiteY16" fmla="*/ 35242 h 332422"/>
                  <a:gd name="connsiteX17" fmla="*/ 287655 w 324802"/>
                  <a:gd name="connsiteY17" fmla="*/ 332422 h 332422"/>
                  <a:gd name="connsiteX18" fmla="*/ 246698 w 324802"/>
                  <a:gd name="connsiteY18" fmla="*/ 332422 h 332422"/>
                  <a:gd name="connsiteX19" fmla="*/ 79058 w 324802"/>
                  <a:gd name="connsiteY19" fmla="*/ 71438 h 332422"/>
                  <a:gd name="connsiteX20" fmla="*/ 78105 w 324802"/>
                  <a:gd name="connsiteY20" fmla="*/ 71438 h 332422"/>
                  <a:gd name="connsiteX21" fmla="*/ 78105 w 324802"/>
                  <a:gd name="connsiteY21" fmla="*/ 296227 h 332422"/>
                  <a:gd name="connsiteX22" fmla="*/ 119063 w 324802"/>
                  <a:gd name="connsiteY22" fmla="*/ 302895 h 332422"/>
                  <a:gd name="connsiteX23" fmla="*/ 119063 w 324802"/>
                  <a:gd name="connsiteY23" fmla="*/ 331470 h 332422"/>
                  <a:gd name="connsiteX24" fmla="*/ 0 w 324802"/>
                  <a:gd name="connsiteY24" fmla="*/ 331470 h 332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324802" h="332422">
                    <a:moveTo>
                      <a:pt x="0" y="332422"/>
                    </a:moveTo>
                    <a:lnTo>
                      <a:pt x="0" y="303847"/>
                    </a:lnTo>
                    <a:lnTo>
                      <a:pt x="37148" y="297180"/>
                    </a:lnTo>
                    <a:lnTo>
                      <a:pt x="37148" y="35242"/>
                    </a:lnTo>
                    <a:lnTo>
                      <a:pt x="0" y="28575"/>
                    </a:lnTo>
                    <a:lnTo>
                      <a:pt x="0" y="0"/>
                    </a:lnTo>
                    <a:lnTo>
                      <a:pt x="37148" y="0"/>
                    </a:lnTo>
                    <a:lnTo>
                      <a:pt x="82868" y="0"/>
                    </a:lnTo>
                    <a:lnTo>
                      <a:pt x="245745" y="259080"/>
                    </a:lnTo>
                    <a:lnTo>
                      <a:pt x="246698" y="259080"/>
                    </a:lnTo>
                    <a:lnTo>
                      <a:pt x="246698" y="35242"/>
                    </a:lnTo>
                    <a:lnTo>
                      <a:pt x="205740" y="28575"/>
                    </a:lnTo>
                    <a:lnTo>
                      <a:pt x="205740" y="0"/>
                    </a:lnTo>
                    <a:lnTo>
                      <a:pt x="287655" y="0"/>
                    </a:lnTo>
                    <a:lnTo>
                      <a:pt x="324803" y="0"/>
                    </a:lnTo>
                    <a:lnTo>
                      <a:pt x="324803" y="28575"/>
                    </a:lnTo>
                    <a:lnTo>
                      <a:pt x="287655" y="35242"/>
                    </a:lnTo>
                    <a:lnTo>
                      <a:pt x="287655" y="332422"/>
                    </a:lnTo>
                    <a:lnTo>
                      <a:pt x="246698" y="332422"/>
                    </a:lnTo>
                    <a:lnTo>
                      <a:pt x="79058" y="71438"/>
                    </a:lnTo>
                    <a:lnTo>
                      <a:pt x="78105" y="71438"/>
                    </a:lnTo>
                    <a:lnTo>
                      <a:pt x="78105" y="296227"/>
                    </a:lnTo>
                    <a:lnTo>
                      <a:pt x="119063" y="302895"/>
                    </a:lnTo>
                    <a:lnTo>
                      <a:pt x="119063" y="331470"/>
                    </a:lnTo>
                    <a:lnTo>
                      <a:pt x="0" y="331470"/>
                    </a:lnTo>
                    <a:close/>
                  </a:path>
                </a:pathLst>
              </a:custGeom>
              <a:solidFill>
                <a:srgbClr val="58586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33" name="Freeform: Shape 232">
                <a:extLst>
                  <a:ext uri="{FF2B5EF4-FFF2-40B4-BE49-F238E27FC236}">
                    <a16:creationId xmlns:a16="http://schemas.microsoft.com/office/drawing/2014/main" xmlns="" id="{5DB2092B-6347-B54C-0A32-13824EE86A6B}"/>
                  </a:ext>
                </a:extLst>
              </p:cNvPr>
              <p:cNvSpPr/>
              <p:nvPr/>
            </p:nvSpPr>
            <p:spPr>
              <a:xfrm>
                <a:off x="9923144" y="4812029"/>
                <a:ext cx="250507" cy="341947"/>
              </a:xfrm>
              <a:custGeom>
                <a:avLst/>
                <a:gdLst>
                  <a:gd name="connsiteX0" fmla="*/ 151448 w 250507"/>
                  <a:gd name="connsiteY0" fmla="*/ 341947 h 341947"/>
                  <a:gd name="connsiteX1" fmla="*/ 67628 w 250507"/>
                  <a:gd name="connsiteY1" fmla="*/ 320040 h 341947"/>
                  <a:gd name="connsiteX2" fmla="*/ 17145 w 250507"/>
                  <a:gd name="connsiteY2" fmla="*/ 260032 h 341947"/>
                  <a:gd name="connsiteX3" fmla="*/ 0 w 250507"/>
                  <a:gd name="connsiteY3" fmla="*/ 173355 h 341947"/>
                  <a:gd name="connsiteX4" fmla="*/ 0 w 250507"/>
                  <a:gd name="connsiteY4" fmla="*/ 168592 h 341947"/>
                  <a:gd name="connsiteX5" fmla="*/ 17145 w 250507"/>
                  <a:gd name="connsiteY5" fmla="*/ 81915 h 341947"/>
                  <a:gd name="connsiteX6" fmla="*/ 67628 w 250507"/>
                  <a:gd name="connsiteY6" fmla="*/ 21907 h 341947"/>
                  <a:gd name="connsiteX7" fmla="*/ 146685 w 250507"/>
                  <a:gd name="connsiteY7" fmla="*/ 0 h 341947"/>
                  <a:gd name="connsiteX8" fmla="*/ 205740 w 250507"/>
                  <a:gd name="connsiteY8" fmla="*/ 10477 h 341947"/>
                  <a:gd name="connsiteX9" fmla="*/ 250507 w 250507"/>
                  <a:gd name="connsiteY9" fmla="*/ 36195 h 341947"/>
                  <a:gd name="connsiteX10" fmla="*/ 250507 w 250507"/>
                  <a:gd name="connsiteY10" fmla="*/ 107632 h 341947"/>
                  <a:gd name="connsiteX11" fmla="*/ 214313 w 250507"/>
                  <a:gd name="connsiteY11" fmla="*/ 107632 h 341947"/>
                  <a:gd name="connsiteX12" fmla="*/ 209550 w 250507"/>
                  <a:gd name="connsiteY12" fmla="*/ 55245 h 341947"/>
                  <a:gd name="connsiteX13" fmla="*/ 192405 w 250507"/>
                  <a:gd name="connsiteY13" fmla="*/ 45720 h 341947"/>
                  <a:gd name="connsiteX14" fmla="*/ 171450 w 250507"/>
                  <a:gd name="connsiteY14" fmla="*/ 40005 h 341947"/>
                  <a:gd name="connsiteX15" fmla="*/ 146685 w 250507"/>
                  <a:gd name="connsiteY15" fmla="*/ 38100 h 341947"/>
                  <a:gd name="connsiteX16" fmla="*/ 91440 w 250507"/>
                  <a:gd name="connsiteY16" fmla="*/ 55245 h 341947"/>
                  <a:gd name="connsiteX17" fmla="*/ 57150 w 250507"/>
                  <a:gd name="connsiteY17" fmla="*/ 101917 h 341947"/>
                  <a:gd name="connsiteX18" fmla="*/ 45720 w 250507"/>
                  <a:gd name="connsiteY18" fmla="*/ 170497 h 341947"/>
                  <a:gd name="connsiteX19" fmla="*/ 45720 w 250507"/>
                  <a:gd name="connsiteY19" fmla="*/ 176213 h 341947"/>
                  <a:gd name="connsiteX20" fmla="*/ 58103 w 250507"/>
                  <a:gd name="connsiteY20" fmla="*/ 247650 h 341947"/>
                  <a:gd name="connsiteX21" fmla="*/ 94298 w 250507"/>
                  <a:gd name="connsiteY21" fmla="*/ 292418 h 341947"/>
                  <a:gd name="connsiteX22" fmla="*/ 152400 w 250507"/>
                  <a:gd name="connsiteY22" fmla="*/ 307657 h 341947"/>
                  <a:gd name="connsiteX23" fmla="*/ 183832 w 250507"/>
                  <a:gd name="connsiteY23" fmla="*/ 303847 h 341947"/>
                  <a:gd name="connsiteX24" fmla="*/ 209550 w 250507"/>
                  <a:gd name="connsiteY24" fmla="*/ 293370 h 341947"/>
                  <a:gd name="connsiteX25" fmla="*/ 214313 w 250507"/>
                  <a:gd name="connsiteY25" fmla="*/ 246697 h 341947"/>
                  <a:gd name="connsiteX26" fmla="*/ 249555 w 250507"/>
                  <a:gd name="connsiteY26" fmla="*/ 246697 h 341947"/>
                  <a:gd name="connsiteX27" fmla="*/ 249555 w 250507"/>
                  <a:gd name="connsiteY27" fmla="*/ 319088 h 341947"/>
                  <a:gd name="connsiteX28" fmla="*/ 204788 w 250507"/>
                  <a:gd name="connsiteY28" fmla="*/ 337185 h 341947"/>
                  <a:gd name="connsiteX29" fmla="*/ 151448 w 250507"/>
                  <a:gd name="connsiteY29" fmla="*/ 341947 h 3419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250507" h="341947">
                    <a:moveTo>
                      <a:pt x="151448" y="341947"/>
                    </a:moveTo>
                    <a:cubicBezTo>
                      <a:pt x="118110" y="341947"/>
                      <a:pt x="90488" y="334327"/>
                      <a:pt x="67628" y="320040"/>
                    </a:cubicBezTo>
                    <a:cubicBezTo>
                      <a:pt x="45720" y="305752"/>
                      <a:pt x="28575" y="285750"/>
                      <a:pt x="17145" y="260032"/>
                    </a:cubicBezTo>
                    <a:cubicBezTo>
                      <a:pt x="5715" y="234315"/>
                      <a:pt x="0" y="205740"/>
                      <a:pt x="0" y="173355"/>
                    </a:cubicBezTo>
                    <a:lnTo>
                      <a:pt x="0" y="168592"/>
                    </a:lnTo>
                    <a:cubicBezTo>
                      <a:pt x="0" y="136207"/>
                      <a:pt x="5715" y="106680"/>
                      <a:pt x="17145" y="81915"/>
                    </a:cubicBezTo>
                    <a:cubicBezTo>
                      <a:pt x="28575" y="56197"/>
                      <a:pt x="45720" y="36195"/>
                      <a:pt x="67628" y="21907"/>
                    </a:cubicBezTo>
                    <a:cubicBezTo>
                      <a:pt x="89535" y="7620"/>
                      <a:pt x="116205" y="0"/>
                      <a:pt x="146685" y="0"/>
                    </a:cubicBezTo>
                    <a:cubicBezTo>
                      <a:pt x="168593" y="0"/>
                      <a:pt x="187643" y="3810"/>
                      <a:pt x="205740" y="10477"/>
                    </a:cubicBezTo>
                    <a:cubicBezTo>
                      <a:pt x="223838" y="17145"/>
                      <a:pt x="238126" y="25717"/>
                      <a:pt x="250507" y="36195"/>
                    </a:cubicBezTo>
                    <a:lnTo>
                      <a:pt x="250507" y="107632"/>
                    </a:lnTo>
                    <a:lnTo>
                      <a:pt x="214313" y="107632"/>
                    </a:lnTo>
                    <a:lnTo>
                      <a:pt x="209550" y="55245"/>
                    </a:lnTo>
                    <a:cubicBezTo>
                      <a:pt x="204788" y="51435"/>
                      <a:pt x="199073" y="48577"/>
                      <a:pt x="192405" y="45720"/>
                    </a:cubicBezTo>
                    <a:cubicBezTo>
                      <a:pt x="185738" y="42863"/>
                      <a:pt x="179070" y="40957"/>
                      <a:pt x="171450" y="40005"/>
                    </a:cubicBezTo>
                    <a:cubicBezTo>
                      <a:pt x="163830" y="39052"/>
                      <a:pt x="155257" y="38100"/>
                      <a:pt x="146685" y="38100"/>
                    </a:cubicBezTo>
                    <a:cubicBezTo>
                      <a:pt x="124778" y="38100"/>
                      <a:pt x="106680" y="43815"/>
                      <a:pt x="91440" y="55245"/>
                    </a:cubicBezTo>
                    <a:cubicBezTo>
                      <a:pt x="76200" y="66675"/>
                      <a:pt x="64770" y="81915"/>
                      <a:pt x="57150" y="101917"/>
                    </a:cubicBezTo>
                    <a:cubicBezTo>
                      <a:pt x="49530" y="121920"/>
                      <a:pt x="45720" y="144780"/>
                      <a:pt x="45720" y="170497"/>
                    </a:cubicBezTo>
                    <a:lnTo>
                      <a:pt x="45720" y="176213"/>
                    </a:lnTo>
                    <a:cubicBezTo>
                      <a:pt x="45720" y="203835"/>
                      <a:pt x="49530" y="227647"/>
                      <a:pt x="58103" y="247650"/>
                    </a:cubicBezTo>
                    <a:cubicBezTo>
                      <a:pt x="66675" y="267652"/>
                      <a:pt x="78105" y="282893"/>
                      <a:pt x="94298" y="292418"/>
                    </a:cubicBezTo>
                    <a:cubicBezTo>
                      <a:pt x="110490" y="302895"/>
                      <a:pt x="129540" y="307657"/>
                      <a:pt x="152400" y="307657"/>
                    </a:cubicBezTo>
                    <a:cubicBezTo>
                      <a:pt x="162878" y="307657"/>
                      <a:pt x="173355" y="306705"/>
                      <a:pt x="183832" y="303847"/>
                    </a:cubicBezTo>
                    <a:cubicBezTo>
                      <a:pt x="194310" y="300990"/>
                      <a:pt x="202882" y="298132"/>
                      <a:pt x="209550" y="293370"/>
                    </a:cubicBezTo>
                    <a:lnTo>
                      <a:pt x="214313" y="246697"/>
                    </a:lnTo>
                    <a:lnTo>
                      <a:pt x="249555" y="246697"/>
                    </a:lnTo>
                    <a:lnTo>
                      <a:pt x="249555" y="319088"/>
                    </a:lnTo>
                    <a:cubicBezTo>
                      <a:pt x="237172" y="326707"/>
                      <a:pt x="221932" y="333375"/>
                      <a:pt x="204788" y="337185"/>
                    </a:cubicBezTo>
                    <a:cubicBezTo>
                      <a:pt x="188595" y="340043"/>
                      <a:pt x="170498" y="341947"/>
                      <a:pt x="151448" y="341947"/>
                    </a:cubicBezTo>
                    <a:close/>
                  </a:path>
                </a:pathLst>
              </a:custGeom>
              <a:solidFill>
                <a:srgbClr val="58586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34" name="Freeform: Shape 233">
                <a:extLst>
                  <a:ext uri="{FF2B5EF4-FFF2-40B4-BE49-F238E27FC236}">
                    <a16:creationId xmlns:a16="http://schemas.microsoft.com/office/drawing/2014/main" xmlns="" id="{1AB7F0A3-1B17-7BAF-E27C-5A8947056A67}"/>
                  </a:ext>
                </a:extLst>
              </p:cNvPr>
              <p:cNvSpPr/>
              <p:nvPr/>
            </p:nvSpPr>
            <p:spPr>
              <a:xfrm>
                <a:off x="10254614" y="4816792"/>
                <a:ext cx="254318" cy="333375"/>
              </a:xfrm>
              <a:custGeom>
                <a:avLst/>
                <a:gdLst>
                  <a:gd name="connsiteX0" fmla="*/ 0 w 254318"/>
                  <a:gd name="connsiteY0" fmla="*/ 332422 h 333375"/>
                  <a:gd name="connsiteX1" fmla="*/ 0 w 254318"/>
                  <a:gd name="connsiteY1" fmla="*/ 303847 h 333375"/>
                  <a:gd name="connsiteX2" fmla="*/ 37148 w 254318"/>
                  <a:gd name="connsiteY2" fmla="*/ 297180 h 333375"/>
                  <a:gd name="connsiteX3" fmla="*/ 37148 w 254318"/>
                  <a:gd name="connsiteY3" fmla="*/ 35242 h 333375"/>
                  <a:gd name="connsiteX4" fmla="*/ 0 w 254318"/>
                  <a:gd name="connsiteY4" fmla="*/ 28575 h 333375"/>
                  <a:gd name="connsiteX5" fmla="*/ 0 w 254318"/>
                  <a:gd name="connsiteY5" fmla="*/ 0 h 333375"/>
                  <a:gd name="connsiteX6" fmla="*/ 246698 w 254318"/>
                  <a:gd name="connsiteY6" fmla="*/ 0 h 333375"/>
                  <a:gd name="connsiteX7" fmla="*/ 246698 w 254318"/>
                  <a:gd name="connsiteY7" fmla="*/ 80010 h 333375"/>
                  <a:gd name="connsiteX8" fmla="*/ 210502 w 254318"/>
                  <a:gd name="connsiteY8" fmla="*/ 80010 h 333375"/>
                  <a:gd name="connsiteX9" fmla="*/ 205740 w 254318"/>
                  <a:gd name="connsiteY9" fmla="*/ 34290 h 333375"/>
                  <a:gd name="connsiteX10" fmla="*/ 82868 w 254318"/>
                  <a:gd name="connsiteY10" fmla="*/ 34290 h 333375"/>
                  <a:gd name="connsiteX11" fmla="*/ 82868 w 254318"/>
                  <a:gd name="connsiteY11" fmla="*/ 142875 h 333375"/>
                  <a:gd name="connsiteX12" fmla="*/ 205740 w 254318"/>
                  <a:gd name="connsiteY12" fmla="*/ 142875 h 333375"/>
                  <a:gd name="connsiteX13" fmla="*/ 205740 w 254318"/>
                  <a:gd name="connsiteY13" fmla="*/ 178117 h 333375"/>
                  <a:gd name="connsiteX14" fmla="*/ 82868 w 254318"/>
                  <a:gd name="connsiteY14" fmla="*/ 178117 h 333375"/>
                  <a:gd name="connsiteX15" fmla="*/ 82868 w 254318"/>
                  <a:gd name="connsiteY15" fmla="*/ 299085 h 333375"/>
                  <a:gd name="connsiteX16" fmla="*/ 213360 w 254318"/>
                  <a:gd name="connsiteY16" fmla="*/ 299085 h 333375"/>
                  <a:gd name="connsiteX17" fmla="*/ 218123 w 254318"/>
                  <a:gd name="connsiteY17" fmla="*/ 253365 h 333375"/>
                  <a:gd name="connsiteX18" fmla="*/ 254318 w 254318"/>
                  <a:gd name="connsiteY18" fmla="*/ 253365 h 333375"/>
                  <a:gd name="connsiteX19" fmla="*/ 254318 w 254318"/>
                  <a:gd name="connsiteY19" fmla="*/ 333375 h 333375"/>
                  <a:gd name="connsiteX20" fmla="*/ 0 w 254318"/>
                  <a:gd name="connsiteY20" fmla="*/ 333375 h 333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54318" h="333375">
                    <a:moveTo>
                      <a:pt x="0" y="332422"/>
                    </a:moveTo>
                    <a:lnTo>
                      <a:pt x="0" y="303847"/>
                    </a:lnTo>
                    <a:lnTo>
                      <a:pt x="37148" y="297180"/>
                    </a:lnTo>
                    <a:lnTo>
                      <a:pt x="37148" y="35242"/>
                    </a:lnTo>
                    <a:lnTo>
                      <a:pt x="0" y="28575"/>
                    </a:lnTo>
                    <a:lnTo>
                      <a:pt x="0" y="0"/>
                    </a:lnTo>
                    <a:lnTo>
                      <a:pt x="246698" y="0"/>
                    </a:lnTo>
                    <a:lnTo>
                      <a:pt x="246698" y="80010"/>
                    </a:lnTo>
                    <a:lnTo>
                      <a:pt x="210502" y="80010"/>
                    </a:lnTo>
                    <a:lnTo>
                      <a:pt x="205740" y="34290"/>
                    </a:lnTo>
                    <a:lnTo>
                      <a:pt x="82868" y="34290"/>
                    </a:lnTo>
                    <a:lnTo>
                      <a:pt x="82868" y="142875"/>
                    </a:lnTo>
                    <a:lnTo>
                      <a:pt x="205740" y="142875"/>
                    </a:lnTo>
                    <a:lnTo>
                      <a:pt x="205740" y="178117"/>
                    </a:lnTo>
                    <a:lnTo>
                      <a:pt x="82868" y="178117"/>
                    </a:lnTo>
                    <a:lnTo>
                      <a:pt x="82868" y="299085"/>
                    </a:lnTo>
                    <a:lnTo>
                      <a:pt x="213360" y="299085"/>
                    </a:lnTo>
                    <a:lnTo>
                      <a:pt x="218123" y="253365"/>
                    </a:lnTo>
                    <a:lnTo>
                      <a:pt x="254318" y="253365"/>
                    </a:lnTo>
                    <a:lnTo>
                      <a:pt x="254318" y="333375"/>
                    </a:lnTo>
                    <a:lnTo>
                      <a:pt x="0" y="333375"/>
                    </a:lnTo>
                    <a:close/>
                  </a:path>
                </a:pathLst>
              </a:custGeom>
              <a:solidFill>
                <a:srgbClr val="58586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xmlns="" id="{A5240395-3D14-1ACD-652B-4DD2A6A45EDD}"/>
                </a:ext>
              </a:extLst>
            </p:cNvPr>
            <p:cNvSpPr/>
            <p:nvPr/>
          </p:nvSpPr>
          <p:spPr>
            <a:xfrm>
              <a:off x="4805362" y="3369944"/>
              <a:ext cx="5995987" cy="20954"/>
            </a:xfrm>
            <a:custGeom>
              <a:avLst/>
              <a:gdLst>
                <a:gd name="connsiteX0" fmla="*/ 0 w 5995987"/>
                <a:gd name="connsiteY0" fmla="*/ 0 h 20954"/>
                <a:gd name="connsiteX1" fmla="*/ 5995988 w 5995987"/>
                <a:gd name="connsiteY1" fmla="*/ 0 h 20954"/>
                <a:gd name="connsiteX2" fmla="*/ 5995988 w 5995987"/>
                <a:gd name="connsiteY2" fmla="*/ 20955 h 20954"/>
                <a:gd name="connsiteX3" fmla="*/ 0 w 5995987"/>
                <a:gd name="connsiteY3" fmla="*/ 20955 h 20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95987" h="20954">
                  <a:moveTo>
                    <a:pt x="0" y="0"/>
                  </a:moveTo>
                  <a:lnTo>
                    <a:pt x="5995988" y="0"/>
                  </a:lnTo>
                  <a:lnTo>
                    <a:pt x="5995988" y="20955"/>
                  </a:lnTo>
                  <a:lnTo>
                    <a:pt x="0" y="20955"/>
                  </a:lnTo>
                  <a:close/>
                </a:path>
              </a:pathLst>
            </a:custGeom>
            <a:solidFill>
              <a:srgbClr val="58586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xmlns="" val="478050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F964650B-7C7F-A784-5C0A-0A3515F4D695}"/>
              </a:ext>
            </a:extLst>
          </p:cNvPr>
          <p:cNvSpPr/>
          <p:nvPr userDrawn="1"/>
        </p:nvSpPr>
        <p:spPr>
          <a:xfrm>
            <a:off x="254476" y="262784"/>
            <a:ext cx="11683049" cy="6332433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grpSp>
        <p:nvGrpSpPr>
          <p:cNvPr id="16" name="Graphic 5">
            <a:extLst>
              <a:ext uri="{FF2B5EF4-FFF2-40B4-BE49-F238E27FC236}">
                <a16:creationId xmlns:a16="http://schemas.microsoft.com/office/drawing/2014/main" xmlns="" id="{4F80ECA3-8A2B-866A-2C72-4653F1744D92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9511820" y="468688"/>
            <a:ext cx="2262122" cy="630000"/>
            <a:chOff x="1355725" y="1600200"/>
            <a:chExt cx="9480550" cy="2640329"/>
          </a:xfrm>
          <a:solidFill>
            <a:schemeClr val="tx1"/>
          </a:solidFill>
        </p:grpSpPr>
        <p:sp>
          <p:nvSpPr>
            <p:cNvPr id="265" name="Freeform: Shape 264">
              <a:extLst>
                <a:ext uri="{FF2B5EF4-FFF2-40B4-BE49-F238E27FC236}">
                  <a16:creationId xmlns:a16="http://schemas.microsoft.com/office/drawing/2014/main" xmlns="" id="{84C3FA07-AB54-073F-958B-870DD1CF1EDE}"/>
                </a:ext>
              </a:extLst>
            </p:cNvPr>
            <p:cNvSpPr/>
            <p:nvPr/>
          </p:nvSpPr>
          <p:spPr>
            <a:xfrm>
              <a:off x="7805419" y="3861434"/>
              <a:ext cx="2991485" cy="379095"/>
            </a:xfrm>
            <a:custGeom>
              <a:avLst/>
              <a:gdLst>
                <a:gd name="connsiteX0" fmla="*/ 1812290 w 2991485"/>
                <a:gd name="connsiteY0" fmla="*/ 266065 h 379095"/>
                <a:gd name="connsiteX1" fmla="*/ 1787525 w 2991485"/>
                <a:gd name="connsiteY1" fmla="*/ 291465 h 379095"/>
                <a:gd name="connsiteX2" fmla="*/ 1752600 w 2991485"/>
                <a:gd name="connsiteY2" fmla="*/ 300355 h 379095"/>
                <a:gd name="connsiteX3" fmla="*/ 1700530 w 2991485"/>
                <a:gd name="connsiteY3" fmla="*/ 278765 h 379095"/>
                <a:gd name="connsiteX4" fmla="*/ 1681480 w 2991485"/>
                <a:gd name="connsiteY4" fmla="*/ 212090 h 379095"/>
                <a:gd name="connsiteX5" fmla="*/ 1681480 w 2991485"/>
                <a:gd name="connsiteY5" fmla="*/ 120650 h 379095"/>
                <a:gd name="connsiteX6" fmla="*/ 1657986 w 2991485"/>
                <a:gd name="connsiteY6" fmla="*/ 115570 h 379095"/>
                <a:gd name="connsiteX7" fmla="*/ 1657986 w 2991485"/>
                <a:gd name="connsiteY7" fmla="*/ 91440 h 379095"/>
                <a:gd name="connsiteX8" fmla="*/ 1681480 w 2991485"/>
                <a:gd name="connsiteY8" fmla="*/ 91440 h 379095"/>
                <a:gd name="connsiteX9" fmla="*/ 1718946 w 2991485"/>
                <a:gd name="connsiteY9" fmla="*/ 91440 h 379095"/>
                <a:gd name="connsiteX10" fmla="*/ 1718946 w 2991485"/>
                <a:gd name="connsiteY10" fmla="*/ 212725 h 379095"/>
                <a:gd name="connsiteX11" fmla="*/ 1728471 w 2991485"/>
                <a:gd name="connsiteY11" fmla="*/ 257810 h 379095"/>
                <a:gd name="connsiteX12" fmla="*/ 1758315 w 2991485"/>
                <a:gd name="connsiteY12" fmla="*/ 269875 h 379095"/>
                <a:gd name="connsiteX13" fmla="*/ 1791336 w 2991485"/>
                <a:gd name="connsiteY13" fmla="*/ 261620 h 379095"/>
                <a:gd name="connsiteX14" fmla="*/ 1811021 w 2991485"/>
                <a:gd name="connsiteY14" fmla="*/ 238760 h 379095"/>
                <a:gd name="connsiteX15" fmla="*/ 1811021 w 2991485"/>
                <a:gd name="connsiteY15" fmla="*/ 120650 h 379095"/>
                <a:gd name="connsiteX16" fmla="*/ 1783715 w 2991485"/>
                <a:gd name="connsiteY16" fmla="*/ 115570 h 379095"/>
                <a:gd name="connsiteX17" fmla="*/ 1783715 w 2991485"/>
                <a:gd name="connsiteY17" fmla="*/ 91440 h 379095"/>
                <a:gd name="connsiteX18" fmla="*/ 1811021 w 2991485"/>
                <a:gd name="connsiteY18" fmla="*/ 91440 h 379095"/>
                <a:gd name="connsiteX19" fmla="*/ 1848486 w 2991485"/>
                <a:gd name="connsiteY19" fmla="*/ 91440 h 379095"/>
                <a:gd name="connsiteX20" fmla="*/ 1848486 w 2991485"/>
                <a:gd name="connsiteY20" fmla="*/ 267335 h 379095"/>
                <a:gd name="connsiteX21" fmla="*/ 1871980 w 2991485"/>
                <a:gd name="connsiteY21" fmla="*/ 272415 h 379095"/>
                <a:gd name="connsiteX22" fmla="*/ 1871980 w 2991485"/>
                <a:gd name="connsiteY22" fmla="*/ 296545 h 379095"/>
                <a:gd name="connsiteX23" fmla="*/ 1814830 w 2991485"/>
                <a:gd name="connsiteY23" fmla="*/ 296545 h 379095"/>
                <a:gd name="connsiteX24" fmla="*/ 1812290 w 2991485"/>
                <a:gd name="connsiteY24" fmla="*/ 266065 h 379095"/>
                <a:gd name="connsiteX25" fmla="*/ 1505586 w 2991485"/>
                <a:gd name="connsiteY25" fmla="*/ 115570 h 379095"/>
                <a:gd name="connsiteX26" fmla="*/ 1505586 w 2991485"/>
                <a:gd name="connsiteY26" fmla="*/ 91440 h 379095"/>
                <a:gd name="connsiteX27" fmla="*/ 1569721 w 2991485"/>
                <a:gd name="connsiteY27" fmla="*/ 91440 h 379095"/>
                <a:gd name="connsiteX28" fmla="*/ 1573530 w 2991485"/>
                <a:gd name="connsiteY28" fmla="*/ 121285 h 379095"/>
                <a:gd name="connsiteX29" fmla="*/ 1595121 w 2991485"/>
                <a:gd name="connsiteY29" fmla="*/ 96520 h 379095"/>
                <a:gd name="connsiteX30" fmla="*/ 1624330 w 2991485"/>
                <a:gd name="connsiteY30" fmla="*/ 87630 h 379095"/>
                <a:gd name="connsiteX31" fmla="*/ 1633221 w 2991485"/>
                <a:gd name="connsiteY31" fmla="*/ 88265 h 379095"/>
                <a:gd name="connsiteX32" fmla="*/ 1640205 w 2991485"/>
                <a:gd name="connsiteY32" fmla="*/ 89535 h 379095"/>
                <a:gd name="connsiteX33" fmla="*/ 1635125 w 2991485"/>
                <a:gd name="connsiteY33" fmla="*/ 124460 h 379095"/>
                <a:gd name="connsiteX34" fmla="*/ 1614171 w 2991485"/>
                <a:gd name="connsiteY34" fmla="*/ 123190 h 379095"/>
                <a:gd name="connsiteX35" fmla="*/ 1589405 w 2991485"/>
                <a:gd name="connsiteY35" fmla="*/ 130175 h 379095"/>
                <a:gd name="connsiteX36" fmla="*/ 1573530 w 2991485"/>
                <a:gd name="connsiteY36" fmla="*/ 149860 h 379095"/>
                <a:gd name="connsiteX37" fmla="*/ 1573530 w 2991485"/>
                <a:gd name="connsiteY37" fmla="*/ 267335 h 379095"/>
                <a:gd name="connsiteX38" fmla="*/ 1604646 w 2991485"/>
                <a:gd name="connsiteY38" fmla="*/ 272415 h 379095"/>
                <a:gd name="connsiteX39" fmla="*/ 1604646 w 2991485"/>
                <a:gd name="connsiteY39" fmla="*/ 296545 h 379095"/>
                <a:gd name="connsiteX40" fmla="*/ 1505586 w 2991485"/>
                <a:gd name="connsiteY40" fmla="*/ 296545 h 379095"/>
                <a:gd name="connsiteX41" fmla="*/ 1505586 w 2991485"/>
                <a:gd name="connsiteY41" fmla="*/ 272415 h 379095"/>
                <a:gd name="connsiteX42" fmla="*/ 1536700 w 2991485"/>
                <a:gd name="connsiteY42" fmla="*/ 267335 h 379095"/>
                <a:gd name="connsiteX43" fmla="*/ 1536700 w 2991485"/>
                <a:gd name="connsiteY43" fmla="*/ 120650 h 379095"/>
                <a:gd name="connsiteX44" fmla="*/ 1505586 w 2991485"/>
                <a:gd name="connsiteY44" fmla="*/ 115570 h 379095"/>
                <a:gd name="connsiteX45" fmla="*/ 1416686 w 2991485"/>
                <a:gd name="connsiteY45" fmla="*/ 266065 h 379095"/>
                <a:gd name="connsiteX46" fmla="*/ 1391921 w 2991485"/>
                <a:gd name="connsiteY46" fmla="*/ 291465 h 379095"/>
                <a:gd name="connsiteX47" fmla="*/ 1356996 w 2991485"/>
                <a:gd name="connsiteY47" fmla="*/ 300355 h 379095"/>
                <a:gd name="connsiteX48" fmla="*/ 1304925 w 2991485"/>
                <a:gd name="connsiteY48" fmla="*/ 278765 h 379095"/>
                <a:gd name="connsiteX49" fmla="*/ 1285875 w 2991485"/>
                <a:gd name="connsiteY49" fmla="*/ 212090 h 379095"/>
                <a:gd name="connsiteX50" fmla="*/ 1285875 w 2991485"/>
                <a:gd name="connsiteY50" fmla="*/ 120650 h 379095"/>
                <a:gd name="connsiteX51" fmla="*/ 1262380 w 2991485"/>
                <a:gd name="connsiteY51" fmla="*/ 115570 h 379095"/>
                <a:gd name="connsiteX52" fmla="*/ 1262380 w 2991485"/>
                <a:gd name="connsiteY52" fmla="*/ 91440 h 379095"/>
                <a:gd name="connsiteX53" fmla="*/ 1285875 w 2991485"/>
                <a:gd name="connsiteY53" fmla="*/ 91440 h 379095"/>
                <a:gd name="connsiteX54" fmla="*/ 1323340 w 2991485"/>
                <a:gd name="connsiteY54" fmla="*/ 91440 h 379095"/>
                <a:gd name="connsiteX55" fmla="*/ 1323340 w 2991485"/>
                <a:gd name="connsiteY55" fmla="*/ 212725 h 379095"/>
                <a:gd name="connsiteX56" fmla="*/ 1332865 w 2991485"/>
                <a:gd name="connsiteY56" fmla="*/ 257810 h 379095"/>
                <a:gd name="connsiteX57" fmla="*/ 1362711 w 2991485"/>
                <a:gd name="connsiteY57" fmla="*/ 269875 h 379095"/>
                <a:gd name="connsiteX58" fmla="*/ 1395730 w 2991485"/>
                <a:gd name="connsiteY58" fmla="*/ 261620 h 379095"/>
                <a:gd name="connsiteX59" fmla="*/ 1415415 w 2991485"/>
                <a:gd name="connsiteY59" fmla="*/ 238760 h 379095"/>
                <a:gd name="connsiteX60" fmla="*/ 1415415 w 2991485"/>
                <a:gd name="connsiteY60" fmla="*/ 120650 h 379095"/>
                <a:gd name="connsiteX61" fmla="*/ 1388111 w 2991485"/>
                <a:gd name="connsiteY61" fmla="*/ 115570 h 379095"/>
                <a:gd name="connsiteX62" fmla="*/ 1388111 w 2991485"/>
                <a:gd name="connsiteY62" fmla="*/ 91440 h 379095"/>
                <a:gd name="connsiteX63" fmla="*/ 1415415 w 2991485"/>
                <a:gd name="connsiteY63" fmla="*/ 91440 h 379095"/>
                <a:gd name="connsiteX64" fmla="*/ 1452880 w 2991485"/>
                <a:gd name="connsiteY64" fmla="*/ 91440 h 379095"/>
                <a:gd name="connsiteX65" fmla="*/ 1452880 w 2991485"/>
                <a:gd name="connsiteY65" fmla="*/ 267335 h 379095"/>
                <a:gd name="connsiteX66" fmla="*/ 1476375 w 2991485"/>
                <a:gd name="connsiteY66" fmla="*/ 272415 h 379095"/>
                <a:gd name="connsiteX67" fmla="*/ 1476375 w 2991485"/>
                <a:gd name="connsiteY67" fmla="*/ 296545 h 379095"/>
                <a:gd name="connsiteX68" fmla="*/ 1419225 w 2991485"/>
                <a:gd name="connsiteY68" fmla="*/ 296545 h 379095"/>
                <a:gd name="connsiteX69" fmla="*/ 1416686 w 2991485"/>
                <a:gd name="connsiteY69" fmla="*/ 266065 h 379095"/>
                <a:gd name="connsiteX70" fmla="*/ 1142365 w 2991485"/>
                <a:gd name="connsiteY70" fmla="*/ 24765 h 379095"/>
                <a:gd name="connsiteX71" fmla="*/ 1142365 w 2991485"/>
                <a:gd name="connsiteY71" fmla="*/ 635 h 379095"/>
                <a:gd name="connsiteX72" fmla="*/ 1210311 w 2991485"/>
                <a:gd name="connsiteY72" fmla="*/ 635 h 379095"/>
                <a:gd name="connsiteX73" fmla="*/ 1210311 w 2991485"/>
                <a:gd name="connsiteY73" fmla="*/ 266700 h 379095"/>
                <a:gd name="connsiteX74" fmla="*/ 1241425 w 2991485"/>
                <a:gd name="connsiteY74" fmla="*/ 271780 h 379095"/>
                <a:gd name="connsiteX75" fmla="*/ 1241425 w 2991485"/>
                <a:gd name="connsiteY75" fmla="*/ 295910 h 379095"/>
                <a:gd name="connsiteX76" fmla="*/ 1142365 w 2991485"/>
                <a:gd name="connsiteY76" fmla="*/ 295910 h 379095"/>
                <a:gd name="connsiteX77" fmla="*/ 1142365 w 2991485"/>
                <a:gd name="connsiteY77" fmla="*/ 272415 h 379095"/>
                <a:gd name="connsiteX78" fmla="*/ 1173480 w 2991485"/>
                <a:gd name="connsiteY78" fmla="*/ 267335 h 379095"/>
                <a:gd name="connsiteX79" fmla="*/ 1173480 w 2991485"/>
                <a:gd name="connsiteY79" fmla="*/ 30480 h 379095"/>
                <a:gd name="connsiteX80" fmla="*/ 1142365 w 2991485"/>
                <a:gd name="connsiteY80" fmla="*/ 24765 h 379095"/>
                <a:gd name="connsiteX81" fmla="*/ 1007745 w 2991485"/>
                <a:gd name="connsiteY81" fmla="*/ 269240 h 379095"/>
                <a:gd name="connsiteX82" fmla="*/ 1041400 w 2991485"/>
                <a:gd name="connsiteY82" fmla="*/ 260350 h 379095"/>
                <a:gd name="connsiteX83" fmla="*/ 1063625 w 2991485"/>
                <a:gd name="connsiteY83" fmla="*/ 238760 h 379095"/>
                <a:gd name="connsiteX84" fmla="*/ 1063625 w 2991485"/>
                <a:gd name="connsiteY84" fmla="*/ 205105 h 379095"/>
                <a:gd name="connsiteX85" fmla="*/ 1023620 w 2991485"/>
                <a:gd name="connsiteY85" fmla="*/ 205105 h 379095"/>
                <a:gd name="connsiteX86" fmla="*/ 987425 w 2991485"/>
                <a:gd name="connsiteY86" fmla="*/ 215900 h 379095"/>
                <a:gd name="connsiteX87" fmla="*/ 974090 w 2991485"/>
                <a:gd name="connsiteY87" fmla="*/ 241935 h 379095"/>
                <a:gd name="connsiteX88" fmla="*/ 982345 w 2991485"/>
                <a:gd name="connsiteY88" fmla="*/ 262255 h 379095"/>
                <a:gd name="connsiteX89" fmla="*/ 1007745 w 2991485"/>
                <a:gd name="connsiteY89" fmla="*/ 269240 h 379095"/>
                <a:gd name="connsiteX90" fmla="*/ 1067436 w 2991485"/>
                <a:gd name="connsiteY90" fmla="*/ 296545 h 379095"/>
                <a:gd name="connsiteX91" fmla="*/ 1064896 w 2991485"/>
                <a:gd name="connsiteY91" fmla="*/ 281305 h 379095"/>
                <a:gd name="connsiteX92" fmla="*/ 1063625 w 2991485"/>
                <a:gd name="connsiteY92" fmla="*/ 267970 h 379095"/>
                <a:gd name="connsiteX93" fmla="*/ 1036320 w 2991485"/>
                <a:gd name="connsiteY93" fmla="*/ 290830 h 379095"/>
                <a:gd name="connsiteX94" fmla="*/ 1002030 w 2991485"/>
                <a:gd name="connsiteY94" fmla="*/ 300355 h 379095"/>
                <a:gd name="connsiteX95" fmla="*/ 953136 w 2991485"/>
                <a:gd name="connsiteY95" fmla="*/ 284480 h 379095"/>
                <a:gd name="connsiteX96" fmla="*/ 936625 w 2991485"/>
                <a:gd name="connsiteY96" fmla="*/ 240665 h 379095"/>
                <a:gd name="connsiteX97" fmla="*/ 960120 w 2991485"/>
                <a:gd name="connsiteY97" fmla="*/ 195580 h 379095"/>
                <a:gd name="connsiteX98" fmla="*/ 1024890 w 2991485"/>
                <a:gd name="connsiteY98" fmla="*/ 179705 h 379095"/>
                <a:gd name="connsiteX99" fmla="*/ 1063625 w 2991485"/>
                <a:gd name="connsiteY99" fmla="*/ 179705 h 379095"/>
                <a:gd name="connsiteX100" fmla="*/ 1063625 w 2991485"/>
                <a:gd name="connsiteY100" fmla="*/ 155575 h 379095"/>
                <a:gd name="connsiteX101" fmla="*/ 1052196 w 2991485"/>
                <a:gd name="connsiteY101" fmla="*/ 127000 h 379095"/>
                <a:gd name="connsiteX102" fmla="*/ 1020445 w 2991485"/>
                <a:gd name="connsiteY102" fmla="*/ 116840 h 379095"/>
                <a:gd name="connsiteX103" fmla="*/ 995680 w 2991485"/>
                <a:gd name="connsiteY103" fmla="*/ 120650 h 379095"/>
                <a:gd name="connsiteX104" fmla="*/ 978536 w 2991485"/>
                <a:gd name="connsiteY104" fmla="*/ 130810 h 379095"/>
                <a:gd name="connsiteX105" fmla="*/ 974725 w 2991485"/>
                <a:gd name="connsiteY105" fmla="*/ 152400 h 379095"/>
                <a:gd name="connsiteX106" fmla="*/ 946150 w 2991485"/>
                <a:gd name="connsiteY106" fmla="*/ 152400 h 379095"/>
                <a:gd name="connsiteX107" fmla="*/ 946150 w 2991485"/>
                <a:gd name="connsiteY107" fmla="*/ 112395 h 379095"/>
                <a:gd name="connsiteX108" fmla="*/ 979805 w 2991485"/>
                <a:gd name="connsiteY108" fmla="*/ 94615 h 379095"/>
                <a:gd name="connsiteX109" fmla="*/ 1022986 w 2991485"/>
                <a:gd name="connsiteY109" fmla="*/ 87630 h 379095"/>
                <a:gd name="connsiteX110" fmla="*/ 1079500 w 2991485"/>
                <a:gd name="connsiteY110" fmla="*/ 105410 h 379095"/>
                <a:gd name="connsiteX111" fmla="*/ 1101090 w 2991485"/>
                <a:gd name="connsiteY111" fmla="*/ 156210 h 379095"/>
                <a:gd name="connsiteX112" fmla="*/ 1101090 w 2991485"/>
                <a:gd name="connsiteY112" fmla="*/ 254635 h 379095"/>
                <a:gd name="connsiteX113" fmla="*/ 1101090 w 2991485"/>
                <a:gd name="connsiteY113" fmla="*/ 262255 h 379095"/>
                <a:gd name="connsiteX114" fmla="*/ 1101725 w 2991485"/>
                <a:gd name="connsiteY114" fmla="*/ 269875 h 379095"/>
                <a:gd name="connsiteX115" fmla="*/ 1116965 w 2991485"/>
                <a:gd name="connsiteY115" fmla="*/ 271780 h 379095"/>
                <a:gd name="connsiteX116" fmla="*/ 1116965 w 2991485"/>
                <a:gd name="connsiteY116" fmla="*/ 295910 h 379095"/>
                <a:gd name="connsiteX117" fmla="*/ 1067436 w 2991485"/>
                <a:gd name="connsiteY117" fmla="*/ 295910 h 379095"/>
                <a:gd name="connsiteX118" fmla="*/ 751840 w 2991485"/>
                <a:gd name="connsiteY118" fmla="*/ 201930 h 379095"/>
                <a:gd name="connsiteX119" fmla="*/ 765175 w 2991485"/>
                <a:gd name="connsiteY119" fmla="*/ 251460 h 379095"/>
                <a:gd name="connsiteX120" fmla="*/ 805180 w 2991485"/>
                <a:gd name="connsiteY120" fmla="*/ 270510 h 379095"/>
                <a:gd name="connsiteX121" fmla="*/ 833120 w 2991485"/>
                <a:gd name="connsiteY121" fmla="*/ 262890 h 379095"/>
                <a:gd name="connsiteX122" fmla="*/ 852170 w 2991485"/>
                <a:gd name="connsiteY122" fmla="*/ 241300 h 379095"/>
                <a:gd name="connsiteX123" fmla="*/ 852170 w 2991485"/>
                <a:gd name="connsiteY123" fmla="*/ 146685 h 379095"/>
                <a:gd name="connsiteX124" fmla="*/ 833120 w 2991485"/>
                <a:gd name="connsiteY124" fmla="*/ 125730 h 379095"/>
                <a:gd name="connsiteX125" fmla="*/ 805180 w 2991485"/>
                <a:gd name="connsiteY125" fmla="*/ 118110 h 379095"/>
                <a:gd name="connsiteX126" fmla="*/ 765175 w 2991485"/>
                <a:gd name="connsiteY126" fmla="*/ 140335 h 379095"/>
                <a:gd name="connsiteX127" fmla="*/ 751840 w 2991485"/>
                <a:gd name="connsiteY127" fmla="*/ 197485 h 379095"/>
                <a:gd name="connsiteX128" fmla="*/ 751840 w 2991485"/>
                <a:gd name="connsiteY128" fmla="*/ 201930 h 379095"/>
                <a:gd name="connsiteX129" fmla="*/ 714375 w 2991485"/>
                <a:gd name="connsiteY129" fmla="*/ 197485 h 379095"/>
                <a:gd name="connsiteX130" fmla="*/ 735965 w 2991485"/>
                <a:gd name="connsiteY130" fmla="*/ 117475 h 379095"/>
                <a:gd name="connsiteX131" fmla="*/ 795655 w 2991485"/>
                <a:gd name="connsiteY131" fmla="*/ 86995 h 379095"/>
                <a:gd name="connsiteX132" fmla="*/ 829311 w 2991485"/>
                <a:gd name="connsiteY132" fmla="*/ 94615 h 379095"/>
                <a:gd name="connsiteX133" fmla="*/ 854075 w 2991485"/>
                <a:gd name="connsiteY133" fmla="*/ 116840 h 379095"/>
                <a:gd name="connsiteX134" fmla="*/ 857250 w 2991485"/>
                <a:gd name="connsiteY134" fmla="*/ 90805 h 379095"/>
                <a:gd name="connsiteX135" fmla="*/ 888365 w 2991485"/>
                <a:gd name="connsiteY135" fmla="*/ 90805 h 379095"/>
                <a:gd name="connsiteX136" fmla="*/ 888365 w 2991485"/>
                <a:gd name="connsiteY136" fmla="*/ 293370 h 379095"/>
                <a:gd name="connsiteX137" fmla="*/ 866140 w 2991485"/>
                <a:gd name="connsiteY137" fmla="*/ 356235 h 379095"/>
                <a:gd name="connsiteX138" fmla="*/ 803275 w 2991485"/>
                <a:gd name="connsiteY138" fmla="*/ 379095 h 379095"/>
                <a:gd name="connsiteX139" fmla="*/ 770890 w 2991485"/>
                <a:gd name="connsiteY139" fmla="*/ 375285 h 379095"/>
                <a:gd name="connsiteX140" fmla="*/ 740411 w 2991485"/>
                <a:gd name="connsiteY140" fmla="*/ 364490 h 379095"/>
                <a:gd name="connsiteX141" fmla="*/ 749936 w 2991485"/>
                <a:gd name="connsiteY141" fmla="*/ 335280 h 379095"/>
                <a:gd name="connsiteX142" fmla="*/ 774700 w 2991485"/>
                <a:gd name="connsiteY142" fmla="*/ 344170 h 379095"/>
                <a:gd name="connsiteX143" fmla="*/ 802640 w 2991485"/>
                <a:gd name="connsiteY143" fmla="*/ 347980 h 379095"/>
                <a:gd name="connsiteX144" fmla="*/ 839470 w 2991485"/>
                <a:gd name="connsiteY144" fmla="*/ 334010 h 379095"/>
                <a:gd name="connsiteX145" fmla="*/ 850900 w 2991485"/>
                <a:gd name="connsiteY145" fmla="*/ 294005 h 379095"/>
                <a:gd name="connsiteX146" fmla="*/ 850900 w 2991485"/>
                <a:gd name="connsiteY146" fmla="*/ 274320 h 379095"/>
                <a:gd name="connsiteX147" fmla="*/ 826770 w 2991485"/>
                <a:gd name="connsiteY147" fmla="*/ 294005 h 379095"/>
                <a:gd name="connsiteX148" fmla="*/ 794386 w 2991485"/>
                <a:gd name="connsiteY148" fmla="*/ 300355 h 379095"/>
                <a:gd name="connsiteX149" fmla="*/ 735330 w 2991485"/>
                <a:gd name="connsiteY149" fmla="*/ 273050 h 379095"/>
                <a:gd name="connsiteX150" fmla="*/ 713740 w 2991485"/>
                <a:gd name="connsiteY150" fmla="*/ 201295 h 379095"/>
                <a:gd name="connsiteX151" fmla="*/ 713740 w 2991485"/>
                <a:gd name="connsiteY151" fmla="*/ 197485 h 379095"/>
                <a:gd name="connsiteX152" fmla="*/ 461011 w 2991485"/>
                <a:gd name="connsiteY152" fmla="*/ 272415 h 379095"/>
                <a:gd name="connsiteX153" fmla="*/ 492125 w 2991485"/>
                <a:gd name="connsiteY153" fmla="*/ 267335 h 379095"/>
                <a:gd name="connsiteX154" fmla="*/ 492125 w 2991485"/>
                <a:gd name="connsiteY154" fmla="*/ 120650 h 379095"/>
                <a:gd name="connsiteX155" fmla="*/ 461011 w 2991485"/>
                <a:gd name="connsiteY155" fmla="*/ 115570 h 379095"/>
                <a:gd name="connsiteX156" fmla="*/ 461011 w 2991485"/>
                <a:gd name="connsiteY156" fmla="*/ 91440 h 379095"/>
                <a:gd name="connsiteX157" fmla="*/ 525145 w 2991485"/>
                <a:gd name="connsiteY157" fmla="*/ 91440 h 379095"/>
                <a:gd name="connsiteX158" fmla="*/ 527686 w 2991485"/>
                <a:gd name="connsiteY158" fmla="*/ 121920 h 379095"/>
                <a:gd name="connsiteX159" fmla="*/ 553086 w 2991485"/>
                <a:gd name="connsiteY159" fmla="*/ 96520 h 379095"/>
                <a:gd name="connsiteX160" fmla="*/ 588011 w 2991485"/>
                <a:gd name="connsiteY160" fmla="*/ 87630 h 379095"/>
                <a:gd name="connsiteX161" fmla="*/ 639445 w 2991485"/>
                <a:gd name="connsiteY161" fmla="*/ 107315 h 379095"/>
                <a:gd name="connsiteX162" fmla="*/ 657861 w 2991485"/>
                <a:gd name="connsiteY162" fmla="*/ 167005 h 379095"/>
                <a:gd name="connsiteX163" fmla="*/ 657861 w 2991485"/>
                <a:gd name="connsiteY163" fmla="*/ 267335 h 379095"/>
                <a:gd name="connsiteX164" fmla="*/ 688975 w 2991485"/>
                <a:gd name="connsiteY164" fmla="*/ 272415 h 379095"/>
                <a:gd name="connsiteX165" fmla="*/ 688975 w 2991485"/>
                <a:gd name="connsiteY165" fmla="*/ 296545 h 379095"/>
                <a:gd name="connsiteX166" fmla="*/ 589915 w 2991485"/>
                <a:gd name="connsiteY166" fmla="*/ 296545 h 379095"/>
                <a:gd name="connsiteX167" fmla="*/ 589915 w 2991485"/>
                <a:gd name="connsiteY167" fmla="*/ 272415 h 379095"/>
                <a:gd name="connsiteX168" fmla="*/ 621030 w 2991485"/>
                <a:gd name="connsiteY168" fmla="*/ 267335 h 379095"/>
                <a:gd name="connsiteX169" fmla="*/ 621030 w 2991485"/>
                <a:gd name="connsiteY169" fmla="*/ 167640 h 379095"/>
                <a:gd name="connsiteX170" fmla="*/ 610236 w 2991485"/>
                <a:gd name="connsiteY170" fmla="*/ 128905 h 379095"/>
                <a:gd name="connsiteX171" fmla="*/ 577850 w 2991485"/>
                <a:gd name="connsiteY171" fmla="*/ 117475 h 379095"/>
                <a:gd name="connsiteX172" fmla="*/ 549275 w 2991485"/>
                <a:gd name="connsiteY172" fmla="*/ 125095 h 379095"/>
                <a:gd name="connsiteX173" fmla="*/ 529590 w 2991485"/>
                <a:gd name="connsiteY173" fmla="*/ 146050 h 379095"/>
                <a:gd name="connsiteX174" fmla="*/ 529590 w 2991485"/>
                <a:gd name="connsiteY174" fmla="*/ 266700 h 379095"/>
                <a:gd name="connsiteX175" fmla="*/ 560705 w 2991485"/>
                <a:gd name="connsiteY175" fmla="*/ 271780 h 379095"/>
                <a:gd name="connsiteX176" fmla="*/ 560705 w 2991485"/>
                <a:gd name="connsiteY176" fmla="*/ 295910 h 379095"/>
                <a:gd name="connsiteX177" fmla="*/ 461645 w 2991485"/>
                <a:gd name="connsiteY177" fmla="*/ 295910 h 379095"/>
                <a:gd name="connsiteX178" fmla="*/ 461645 w 2991485"/>
                <a:gd name="connsiteY178" fmla="*/ 272415 h 379095"/>
                <a:gd name="connsiteX179" fmla="*/ 345440 w 2991485"/>
                <a:gd name="connsiteY179" fmla="*/ 116840 h 379095"/>
                <a:gd name="connsiteX180" fmla="*/ 313690 w 2991485"/>
                <a:gd name="connsiteY180" fmla="*/ 132715 h 379095"/>
                <a:gd name="connsiteX181" fmla="*/ 297180 w 2991485"/>
                <a:gd name="connsiteY181" fmla="*/ 172720 h 379095"/>
                <a:gd name="connsiteX182" fmla="*/ 297815 w 2991485"/>
                <a:gd name="connsiteY182" fmla="*/ 173990 h 379095"/>
                <a:gd name="connsiteX183" fmla="*/ 392430 w 2991485"/>
                <a:gd name="connsiteY183" fmla="*/ 173990 h 379095"/>
                <a:gd name="connsiteX184" fmla="*/ 392430 w 2991485"/>
                <a:gd name="connsiteY184" fmla="*/ 168910 h 379095"/>
                <a:gd name="connsiteX185" fmla="*/ 380365 w 2991485"/>
                <a:gd name="connsiteY185" fmla="*/ 132080 h 379095"/>
                <a:gd name="connsiteX186" fmla="*/ 345440 w 2991485"/>
                <a:gd name="connsiteY186" fmla="*/ 116840 h 379095"/>
                <a:gd name="connsiteX187" fmla="*/ 351155 w 2991485"/>
                <a:gd name="connsiteY187" fmla="*/ 300355 h 379095"/>
                <a:gd name="connsiteX188" fmla="*/ 283211 w 2991485"/>
                <a:gd name="connsiteY188" fmla="*/ 271780 h 379095"/>
                <a:gd name="connsiteX189" fmla="*/ 257811 w 2991485"/>
                <a:gd name="connsiteY189" fmla="*/ 198120 h 379095"/>
                <a:gd name="connsiteX190" fmla="*/ 257811 w 2991485"/>
                <a:gd name="connsiteY190" fmla="*/ 189865 h 379095"/>
                <a:gd name="connsiteX191" fmla="*/ 283845 w 2991485"/>
                <a:gd name="connsiteY191" fmla="*/ 116840 h 379095"/>
                <a:gd name="connsiteX192" fmla="*/ 345440 w 2991485"/>
                <a:gd name="connsiteY192" fmla="*/ 87630 h 379095"/>
                <a:gd name="connsiteX193" fmla="*/ 408305 w 2991485"/>
                <a:gd name="connsiteY193" fmla="*/ 112395 h 379095"/>
                <a:gd name="connsiteX194" fmla="*/ 429895 w 2991485"/>
                <a:gd name="connsiteY194" fmla="*/ 179070 h 379095"/>
                <a:gd name="connsiteX195" fmla="*/ 429895 w 2991485"/>
                <a:gd name="connsiteY195" fmla="*/ 202565 h 379095"/>
                <a:gd name="connsiteX196" fmla="*/ 297180 w 2991485"/>
                <a:gd name="connsiteY196" fmla="*/ 202565 h 379095"/>
                <a:gd name="connsiteX197" fmla="*/ 296545 w 2991485"/>
                <a:gd name="connsiteY197" fmla="*/ 203200 h 379095"/>
                <a:gd name="connsiteX198" fmla="*/ 311786 w 2991485"/>
                <a:gd name="connsiteY198" fmla="*/ 252095 h 379095"/>
                <a:gd name="connsiteX199" fmla="*/ 352425 w 2991485"/>
                <a:gd name="connsiteY199" fmla="*/ 271145 h 379095"/>
                <a:gd name="connsiteX200" fmla="*/ 385445 w 2991485"/>
                <a:gd name="connsiteY200" fmla="*/ 266065 h 379095"/>
                <a:gd name="connsiteX201" fmla="*/ 410211 w 2991485"/>
                <a:gd name="connsiteY201" fmla="*/ 251460 h 379095"/>
                <a:gd name="connsiteX202" fmla="*/ 424815 w 2991485"/>
                <a:gd name="connsiteY202" fmla="*/ 275590 h 379095"/>
                <a:gd name="connsiteX203" fmla="*/ 395605 w 2991485"/>
                <a:gd name="connsiteY203" fmla="*/ 293370 h 379095"/>
                <a:gd name="connsiteX204" fmla="*/ 351155 w 2991485"/>
                <a:gd name="connsiteY204" fmla="*/ 300355 h 379095"/>
                <a:gd name="connsiteX205" fmla="*/ 2881630 w 2991485"/>
                <a:gd name="connsiteY205" fmla="*/ 269240 h 379095"/>
                <a:gd name="connsiteX206" fmla="*/ 2915286 w 2991485"/>
                <a:gd name="connsiteY206" fmla="*/ 260350 h 379095"/>
                <a:gd name="connsiteX207" fmla="*/ 2937511 w 2991485"/>
                <a:gd name="connsiteY207" fmla="*/ 238760 h 379095"/>
                <a:gd name="connsiteX208" fmla="*/ 2937511 w 2991485"/>
                <a:gd name="connsiteY208" fmla="*/ 205105 h 379095"/>
                <a:gd name="connsiteX209" fmla="*/ 2897505 w 2991485"/>
                <a:gd name="connsiteY209" fmla="*/ 205105 h 379095"/>
                <a:gd name="connsiteX210" fmla="*/ 2861311 w 2991485"/>
                <a:gd name="connsiteY210" fmla="*/ 215900 h 379095"/>
                <a:gd name="connsiteX211" fmla="*/ 2847975 w 2991485"/>
                <a:gd name="connsiteY211" fmla="*/ 241935 h 379095"/>
                <a:gd name="connsiteX212" fmla="*/ 2856230 w 2991485"/>
                <a:gd name="connsiteY212" fmla="*/ 262255 h 379095"/>
                <a:gd name="connsiteX213" fmla="*/ 2881630 w 2991485"/>
                <a:gd name="connsiteY213" fmla="*/ 269240 h 379095"/>
                <a:gd name="connsiteX214" fmla="*/ 2941955 w 2991485"/>
                <a:gd name="connsiteY214" fmla="*/ 296545 h 379095"/>
                <a:gd name="connsiteX215" fmla="*/ 2939415 w 2991485"/>
                <a:gd name="connsiteY215" fmla="*/ 281305 h 379095"/>
                <a:gd name="connsiteX216" fmla="*/ 2938146 w 2991485"/>
                <a:gd name="connsiteY216" fmla="*/ 267970 h 379095"/>
                <a:gd name="connsiteX217" fmla="*/ 2910840 w 2991485"/>
                <a:gd name="connsiteY217" fmla="*/ 290830 h 379095"/>
                <a:gd name="connsiteX218" fmla="*/ 2876550 w 2991485"/>
                <a:gd name="connsiteY218" fmla="*/ 300355 h 379095"/>
                <a:gd name="connsiteX219" fmla="*/ 2827655 w 2991485"/>
                <a:gd name="connsiteY219" fmla="*/ 284480 h 379095"/>
                <a:gd name="connsiteX220" fmla="*/ 2811146 w 2991485"/>
                <a:gd name="connsiteY220" fmla="*/ 240665 h 379095"/>
                <a:gd name="connsiteX221" fmla="*/ 2834640 w 2991485"/>
                <a:gd name="connsiteY221" fmla="*/ 195580 h 379095"/>
                <a:gd name="connsiteX222" fmla="*/ 2899411 w 2991485"/>
                <a:gd name="connsiteY222" fmla="*/ 179705 h 379095"/>
                <a:gd name="connsiteX223" fmla="*/ 2938146 w 2991485"/>
                <a:gd name="connsiteY223" fmla="*/ 179705 h 379095"/>
                <a:gd name="connsiteX224" fmla="*/ 2938146 w 2991485"/>
                <a:gd name="connsiteY224" fmla="*/ 155575 h 379095"/>
                <a:gd name="connsiteX225" fmla="*/ 2926715 w 2991485"/>
                <a:gd name="connsiteY225" fmla="*/ 127000 h 379095"/>
                <a:gd name="connsiteX226" fmla="*/ 2894965 w 2991485"/>
                <a:gd name="connsiteY226" fmla="*/ 116840 h 379095"/>
                <a:gd name="connsiteX227" fmla="*/ 2870200 w 2991485"/>
                <a:gd name="connsiteY227" fmla="*/ 120650 h 379095"/>
                <a:gd name="connsiteX228" fmla="*/ 2853055 w 2991485"/>
                <a:gd name="connsiteY228" fmla="*/ 130810 h 379095"/>
                <a:gd name="connsiteX229" fmla="*/ 2849246 w 2991485"/>
                <a:gd name="connsiteY229" fmla="*/ 152400 h 379095"/>
                <a:gd name="connsiteX230" fmla="*/ 2820671 w 2991485"/>
                <a:gd name="connsiteY230" fmla="*/ 152400 h 379095"/>
                <a:gd name="connsiteX231" fmla="*/ 2820671 w 2991485"/>
                <a:gd name="connsiteY231" fmla="*/ 112395 h 379095"/>
                <a:gd name="connsiteX232" fmla="*/ 2854325 w 2991485"/>
                <a:gd name="connsiteY232" fmla="*/ 94615 h 379095"/>
                <a:gd name="connsiteX233" fmla="*/ 2897505 w 2991485"/>
                <a:gd name="connsiteY233" fmla="*/ 87630 h 379095"/>
                <a:gd name="connsiteX234" fmla="*/ 2954021 w 2991485"/>
                <a:gd name="connsiteY234" fmla="*/ 105410 h 379095"/>
                <a:gd name="connsiteX235" fmla="*/ 2975611 w 2991485"/>
                <a:gd name="connsiteY235" fmla="*/ 156210 h 379095"/>
                <a:gd name="connsiteX236" fmla="*/ 2975611 w 2991485"/>
                <a:gd name="connsiteY236" fmla="*/ 254635 h 379095"/>
                <a:gd name="connsiteX237" fmla="*/ 2975611 w 2991485"/>
                <a:gd name="connsiteY237" fmla="*/ 262255 h 379095"/>
                <a:gd name="connsiteX238" fmla="*/ 2976246 w 2991485"/>
                <a:gd name="connsiteY238" fmla="*/ 269875 h 379095"/>
                <a:gd name="connsiteX239" fmla="*/ 2991486 w 2991485"/>
                <a:gd name="connsiteY239" fmla="*/ 271780 h 379095"/>
                <a:gd name="connsiteX240" fmla="*/ 2991486 w 2991485"/>
                <a:gd name="connsiteY240" fmla="*/ 295910 h 379095"/>
                <a:gd name="connsiteX241" fmla="*/ 2941955 w 2991485"/>
                <a:gd name="connsiteY241" fmla="*/ 295910 h 379095"/>
                <a:gd name="connsiteX242" fmla="*/ 2748915 w 2991485"/>
                <a:gd name="connsiteY242" fmla="*/ 38735 h 379095"/>
                <a:gd name="connsiteX243" fmla="*/ 2711450 w 2991485"/>
                <a:gd name="connsiteY243" fmla="*/ 38735 h 379095"/>
                <a:gd name="connsiteX244" fmla="*/ 2711450 w 2991485"/>
                <a:gd name="connsiteY244" fmla="*/ 635 h 379095"/>
                <a:gd name="connsiteX245" fmla="*/ 2748915 w 2991485"/>
                <a:gd name="connsiteY245" fmla="*/ 635 h 379095"/>
                <a:gd name="connsiteX246" fmla="*/ 2748915 w 2991485"/>
                <a:gd name="connsiteY246" fmla="*/ 38735 h 379095"/>
                <a:gd name="connsiteX247" fmla="*/ 2680971 w 2991485"/>
                <a:gd name="connsiteY247" fmla="*/ 272415 h 379095"/>
                <a:gd name="connsiteX248" fmla="*/ 2712086 w 2991485"/>
                <a:gd name="connsiteY248" fmla="*/ 267335 h 379095"/>
                <a:gd name="connsiteX249" fmla="*/ 2712086 w 2991485"/>
                <a:gd name="connsiteY249" fmla="*/ 120650 h 379095"/>
                <a:gd name="connsiteX250" fmla="*/ 2680971 w 2991485"/>
                <a:gd name="connsiteY250" fmla="*/ 115570 h 379095"/>
                <a:gd name="connsiteX251" fmla="*/ 2680971 w 2991485"/>
                <a:gd name="connsiteY251" fmla="*/ 91440 h 379095"/>
                <a:gd name="connsiteX252" fmla="*/ 2748915 w 2991485"/>
                <a:gd name="connsiteY252" fmla="*/ 91440 h 379095"/>
                <a:gd name="connsiteX253" fmla="*/ 2748915 w 2991485"/>
                <a:gd name="connsiteY253" fmla="*/ 267335 h 379095"/>
                <a:gd name="connsiteX254" fmla="*/ 2780030 w 2991485"/>
                <a:gd name="connsiteY254" fmla="*/ 272415 h 379095"/>
                <a:gd name="connsiteX255" fmla="*/ 2780030 w 2991485"/>
                <a:gd name="connsiteY255" fmla="*/ 296545 h 379095"/>
                <a:gd name="connsiteX256" fmla="*/ 2680971 w 2991485"/>
                <a:gd name="connsiteY256" fmla="*/ 296545 h 379095"/>
                <a:gd name="connsiteX257" fmla="*/ 2680971 w 2991485"/>
                <a:gd name="connsiteY257" fmla="*/ 272415 h 379095"/>
                <a:gd name="connsiteX258" fmla="*/ 2485390 w 2991485"/>
                <a:gd name="connsiteY258" fmla="*/ 201930 h 379095"/>
                <a:gd name="connsiteX259" fmla="*/ 2498090 w 2991485"/>
                <a:gd name="connsiteY259" fmla="*/ 251460 h 379095"/>
                <a:gd name="connsiteX260" fmla="*/ 2537461 w 2991485"/>
                <a:gd name="connsiteY260" fmla="*/ 270510 h 379095"/>
                <a:gd name="connsiteX261" fmla="*/ 2565400 w 2991485"/>
                <a:gd name="connsiteY261" fmla="*/ 262890 h 379095"/>
                <a:gd name="connsiteX262" fmla="*/ 2584450 w 2991485"/>
                <a:gd name="connsiteY262" fmla="*/ 241300 h 379095"/>
                <a:gd name="connsiteX263" fmla="*/ 2584450 w 2991485"/>
                <a:gd name="connsiteY263" fmla="*/ 146050 h 379095"/>
                <a:gd name="connsiteX264" fmla="*/ 2565400 w 2991485"/>
                <a:gd name="connsiteY264" fmla="*/ 125730 h 379095"/>
                <a:gd name="connsiteX265" fmla="*/ 2537461 w 2991485"/>
                <a:gd name="connsiteY265" fmla="*/ 118110 h 379095"/>
                <a:gd name="connsiteX266" fmla="*/ 2498090 w 2991485"/>
                <a:gd name="connsiteY266" fmla="*/ 140335 h 379095"/>
                <a:gd name="connsiteX267" fmla="*/ 2485390 w 2991485"/>
                <a:gd name="connsiteY267" fmla="*/ 198120 h 379095"/>
                <a:gd name="connsiteX268" fmla="*/ 2485390 w 2991485"/>
                <a:gd name="connsiteY268" fmla="*/ 201930 h 379095"/>
                <a:gd name="connsiteX269" fmla="*/ 2585721 w 2991485"/>
                <a:gd name="connsiteY269" fmla="*/ 271780 h 379095"/>
                <a:gd name="connsiteX270" fmla="*/ 2560955 w 2991485"/>
                <a:gd name="connsiteY270" fmla="*/ 292735 h 379095"/>
                <a:gd name="connsiteX271" fmla="*/ 2527300 w 2991485"/>
                <a:gd name="connsiteY271" fmla="*/ 299720 h 379095"/>
                <a:gd name="connsiteX272" fmla="*/ 2468880 w 2991485"/>
                <a:gd name="connsiteY272" fmla="*/ 272415 h 379095"/>
                <a:gd name="connsiteX273" fmla="*/ 2447925 w 2991485"/>
                <a:gd name="connsiteY273" fmla="*/ 200660 h 379095"/>
                <a:gd name="connsiteX274" fmla="*/ 2447925 w 2991485"/>
                <a:gd name="connsiteY274" fmla="*/ 196850 h 379095"/>
                <a:gd name="connsiteX275" fmla="*/ 2468880 w 2991485"/>
                <a:gd name="connsiteY275" fmla="*/ 116840 h 379095"/>
                <a:gd name="connsiteX276" fmla="*/ 2527936 w 2991485"/>
                <a:gd name="connsiteY276" fmla="*/ 86360 h 379095"/>
                <a:gd name="connsiteX277" fmla="*/ 2560321 w 2991485"/>
                <a:gd name="connsiteY277" fmla="*/ 93345 h 379095"/>
                <a:gd name="connsiteX278" fmla="*/ 2583815 w 2991485"/>
                <a:gd name="connsiteY278" fmla="*/ 113030 h 379095"/>
                <a:gd name="connsiteX279" fmla="*/ 2583815 w 2991485"/>
                <a:gd name="connsiteY279" fmla="*/ 29210 h 379095"/>
                <a:gd name="connsiteX280" fmla="*/ 2552700 w 2991485"/>
                <a:gd name="connsiteY280" fmla="*/ 24130 h 379095"/>
                <a:gd name="connsiteX281" fmla="*/ 2552700 w 2991485"/>
                <a:gd name="connsiteY281" fmla="*/ 0 h 379095"/>
                <a:gd name="connsiteX282" fmla="*/ 2583815 w 2991485"/>
                <a:gd name="connsiteY282" fmla="*/ 0 h 379095"/>
                <a:gd name="connsiteX283" fmla="*/ 2621280 w 2991485"/>
                <a:gd name="connsiteY283" fmla="*/ 0 h 379095"/>
                <a:gd name="connsiteX284" fmla="*/ 2621280 w 2991485"/>
                <a:gd name="connsiteY284" fmla="*/ 266065 h 379095"/>
                <a:gd name="connsiteX285" fmla="*/ 2652396 w 2991485"/>
                <a:gd name="connsiteY285" fmla="*/ 271145 h 379095"/>
                <a:gd name="connsiteX286" fmla="*/ 2652396 w 2991485"/>
                <a:gd name="connsiteY286" fmla="*/ 295275 h 379095"/>
                <a:gd name="connsiteX287" fmla="*/ 2588896 w 2991485"/>
                <a:gd name="connsiteY287" fmla="*/ 295275 h 379095"/>
                <a:gd name="connsiteX288" fmla="*/ 2585721 w 2991485"/>
                <a:gd name="connsiteY288" fmla="*/ 271780 h 379095"/>
                <a:gd name="connsiteX289" fmla="*/ 2194561 w 2991485"/>
                <a:gd name="connsiteY289" fmla="*/ 272415 h 379095"/>
                <a:gd name="connsiteX290" fmla="*/ 2225675 w 2991485"/>
                <a:gd name="connsiteY290" fmla="*/ 267335 h 379095"/>
                <a:gd name="connsiteX291" fmla="*/ 2225675 w 2991485"/>
                <a:gd name="connsiteY291" fmla="*/ 120650 h 379095"/>
                <a:gd name="connsiteX292" fmla="*/ 2194561 w 2991485"/>
                <a:gd name="connsiteY292" fmla="*/ 115570 h 379095"/>
                <a:gd name="connsiteX293" fmla="*/ 2194561 w 2991485"/>
                <a:gd name="connsiteY293" fmla="*/ 91440 h 379095"/>
                <a:gd name="connsiteX294" fmla="*/ 2258696 w 2991485"/>
                <a:gd name="connsiteY294" fmla="*/ 91440 h 379095"/>
                <a:gd name="connsiteX295" fmla="*/ 2261236 w 2991485"/>
                <a:gd name="connsiteY295" fmla="*/ 121920 h 379095"/>
                <a:gd name="connsiteX296" fmla="*/ 2286636 w 2991485"/>
                <a:gd name="connsiteY296" fmla="*/ 96520 h 379095"/>
                <a:gd name="connsiteX297" fmla="*/ 2321561 w 2991485"/>
                <a:gd name="connsiteY297" fmla="*/ 87630 h 379095"/>
                <a:gd name="connsiteX298" fmla="*/ 2372996 w 2991485"/>
                <a:gd name="connsiteY298" fmla="*/ 107315 h 379095"/>
                <a:gd name="connsiteX299" fmla="*/ 2391411 w 2991485"/>
                <a:gd name="connsiteY299" fmla="*/ 167005 h 379095"/>
                <a:gd name="connsiteX300" fmla="*/ 2391411 w 2991485"/>
                <a:gd name="connsiteY300" fmla="*/ 267335 h 379095"/>
                <a:gd name="connsiteX301" fmla="*/ 2422525 w 2991485"/>
                <a:gd name="connsiteY301" fmla="*/ 272415 h 379095"/>
                <a:gd name="connsiteX302" fmla="*/ 2422525 w 2991485"/>
                <a:gd name="connsiteY302" fmla="*/ 296545 h 379095"/>
                <a:gd name="connsiteX303" fmla="*/ 2323465 w 2991485"/>
                <a:gd name="connsiteY303" fmla="*/ 296545 h 379095"/>
                <a:gd name="connsiteX304" fmla="*/ 2323465 w 2991485"/>
                <a:gd name="connsiteY304" fmla="*/ 272415 h 379095"/>
                <a:gd name="connsiteX305" fmla="*/ 2354580 w 2991485"/>
                <a:gd name="connsiteY305" fmla="*/ 267335 h 379095"/>
                <a:gd name="connsiteX306" fmla="*/ 2354580 w 2991485"/>
                <a:gd name="connsiteY306" fmla="*/ 167640 h 379095"/>
                <a:gd name="connsiteX307" fmla="*/ 2343786 w 2991485"/>
                <a:gd name="connsiteY307" fmla="*/ 128905 h 379095"/>
                <a:gd name="connsiteX308" fmla="*/ 2311400 w 2991485"/>
                <a:gd name="connsiteY308" fmla="*/ 117475 h 379095"/>
                <a:gd name="connsiteX309" fmla="*/ 2282825 w 2991485"/>
                <a:gd name="connsiteY309" fmla="*/ 125095 h 379095"/>
                <a:gd name="connsiteX310" fmla="*/ 2263140 w 2991485"/>
                <a:gd name="connsiteY310" fmla="*/ 146050 h 379095"/>
                <a:gd name="connsiteX311" fmla="*/ 2263140 w 2991485"/>
                <a:gd name="connsiteY311" fmla="*/ 266700 h 379095"/>
                <a:gd name="connsiteX312" fmla="*/ 2294255 w 2991485"/>
                <a:gd name="connsiteY312" fmla="*/ 271780 h 379095"/>
                <a:gd name="connsiteX313" fmla="*/ 2294255 w 2991485"/>
                <a:gd name="connsiteY313" fmla="*/ 295910 h 379095"/>
                <a:gd name="connsiteX314" fmla="*/ 2195196 w 2991485"/>
                <a:gd name="connsiteY314" fmla="*/ 295910 h 379095"/>
                <a:gd name="connsiteX315" fmla="*/ 2195196 w 2991485"/>
                <a:gd name="connsiteY315" fmla="*/ 272415 h 379095"/>
                <a:gd name="connsiteX316" fmla="*/ 2071371 w 2991485"/>
                <a:gd name="connsiteY316" fmla="*/ 44450 h 379095"/>
                <a:gd name="connsiteX317" fmla="*/ 2071371 w 2991485"/>
                <a:gd name="connsiteY317" fmla="*/ 20320 h 379095"/>
                <a:gd name="connsiteX318" fmla="*/ 2170430 w 2991485"/>
                <a:gd name="connsiteY318" fmla="*/ 20320 h 379095"/>
                <a:gd name="connsiteX319" fmla="*/ 2170430 w 2991485"/>
                <a:gd name="connsiteY319" fmla="*/ 44450 h 379095"/>
                <a:gd name="connsiteX320" fmla="*/ 2139315 w 2991485"/>
                <a:gd name="connsiteY320" fmla="*/ 49530 h 379095"/>
                <a:gd name="connsiteX321" fmla="*/ 2139315 w 2991485"/>
                <a:gd name="connsiteY321" fmla="*/ 266700 h 379095"/>
                <a:gd name="connsiteX322" fmla="*/ 2170430 w 2991485"/>
                <a:gd name="connsiteY322" fmla="*/ 271780 h 379095"/>
                <a:gd name="connsiteX323" fmla="*/ 2170430 w 2991485"/>
                <a:gd name="connsiteY323" fmla="*/ 295910 h 379095"/>
                <a:gd name="connsiteX324" fmla="*/ 2071371 w 2991485"/>
                <a:gd name="connsiteY324" fmla="*/ 295910 h 379095"/>
                <a:gd name="connsiteX325" fmla="*/ 2071371 w 2991485"/>
                <a:gd name="connsiteY325" fmla="*/ 272415 h 379095"/>
                <a:gd name="connsiteX326" fmla="*/ 2102486 w 2991485"/>
                <a:gd name="connsiteY326" fmla="*/ 267335 h 379095"/>
                <a:gd name="connsiteX327" fmla="*/ 2102486 w 2991485"/>
                <a:gd name="connsiteY327" fmla="*/ 50165 h 379095"/>
                <a:gd name="connsiteX328" fmla="*/ 2071371 w 2991485"/>
                <a:gd name="connsiteY328" fmla="*/ 44450 h 379095"/>
                <a:gd name="connsiteX329" fmla="*/ 1944371 w 2991485"/>
                <a:gd name="connsiteY329" fmla="*/ 282575 h 379095"/>
                <a:gd name="connsiteX330" fmla="*/ 1934846 w 2991485"/>
                <a:gd name="connsiteY330" fmla="*/ 321310 h 379095"/>
                <a:gd name="connsiteX331" fmla="*/ 1910080 w 2991485"/>
                <a:gd name="connsiteY331" fmla="*/ 354965 h 379095"/>
                <a:gd name="connsiteX332" fmla="*/ 1889125 w 2991485"/>
                <a:gd name="connsiteY332" fmla="*/ 340995 h 379095"/>
                <a:gd name="connsiteX333" fmla="*/ 1902461 w 2991485"/>
                <a:gd name="connsiteY333" fmla="*/ 313055 h 379095"/>
                <a:gd name="connsiteX334" fmla="*/ 1906905 w 2991485"/>
                <a:gd name="connsiteY334" fmla="*/ 283210 h 379095"/>
                <a:gd name="connsiteX335" fmla="*/ 1906905 w 2991485"/>
                <a:gd name="connsiteY335" fmla="*/ 254635 h 379095"/>
                <a:gd name="connsiteX336" fmla="*/ 1944371 w 2991485"/>
                <a:gd name="connsiteY336" fmla="*/ 254635 h 379095"/>
                <a:gd name="connsiteX337" fmla="*/ 1944371 w 2991485"/>
                <a:gd name="connsiteY337" fmla="*/ 282575 h 379095"/>
                <a:gd name="connsiteX338" fmla="*/ 67945 w 2991485"/>
                <a:gd name="connsiteY338" fmla="*/ 137795 h 379095"/>
                <a:gd name="connsiteX339" fmla="*/ 130175 w 2991485"/>
                <a:gd name="connsiteY339" fmla="*/ 137795 h 379095"/>
                <a:gd name="connsiteX340" fmla="*/ 162561 w 2991485"/>
                <a:gd name="connsiteY340" fmla="*/ 125730 h 379095"/>
                <a:gd name="connsiteX341" fmla="*/ 175261 w 2991485"/>
                <a:gd name="connsiteY341" fmla="*/ 93980 h 379095"/>
                <a:gd name="connsiteX342" fmla="*/ 161290 w 2991485"/>
                <a:gd name="connsiteY342" fmla="*/ 60325 h 379095"/>
                <a:gd name="connsiteX343" fmla="*/ 120650 w 2991485"/>
                <a:gd name="connsiteY343" fmla="*/ 49530 h 379095"/>
                <a:gd name="connsiteX344" fmla="*/ 67945 w 2991485"/>
                <a:gd name="connsiteY344" fmla="*/ 49530 h 379095"/>
                <a:gd name="connsiteX345" fmla="*/ 67945 w 2991485"/>
                <a:gd name="connsiteY345" fmla="*/ 137795 h 379095"/>
                <a:gd name="connsiteX346" fmla="*/ 67945 w 2991485"/>
                <a:gd name="connsiteY346" fmla="*/ 167005 h 379095"/>
                <a:gd name="connsiteX347" fmla="*/ 67945 w 2991485"/>
                <a:gd name="connsiteY347" fmla="*/ 267335 h 379095"/>
                <a:gd name="connsiteX348" fmla="*/ 132080 w 2991485"/>
                <a:gd name="connsiteY348" fmla="*/ 267335 h 379095"/>
                <a:gd name="connsiteX349" fmla="*/ 172086 w 2991485"/>
                <a:gd name="connsiteY349" fmla="*/ 254635 h 379095"/>
                <a:gd name="connsiteX350" fmla="*/ 186055 w 2991485"/>
                <a:gd name="connsiteY350" fmla="*/ 219075 h 379095"/>
                <a:gd name="connsiteX351" fmla="*/ 173990 w 2991485"/>
                <a:gd name="connsiteY351" fmla="*/ 180975 h 379095"/>
                <a:gd name="connsiteX352" fmla="*/ 137795 w 2991485"/>
                <a:gd name="connsiteY352" fmla="*/ 167005 h 379095"/>
                <a:gd name="connsiteX353" fmla="*/ 67945 w 2991485"/>
                <a:gd name="connsiteY353" fmla="*/ 167005 h 379095"/>
                <a:gd name="connsiteX354" fmla="*/ 120650 w 2991485"/>
                <a:gd name="connsiteY354" fmla="*/ 20320 h 379095"/>
                <a:gd name="connsiteX355" fmla="*/ 187961 w 2991485"/>
                <a:gd name="connsiteY355" fmla="*/ 38735 h 379095"/>
                <a:gd name="connsiteX356" fmla="*/ 212090 w 2991485"/>
                <a:gd name="connsiteY356" fmla="*/ 94615 h 379095"/>
                <a:gd name="connsiteX357" fmla="*/ 200661 w 2991485"/>
                <a:gd name="connsiteY357" fmla="*/ 127635 h 379095"/>
                <a:gd name="connsiteX358" fmla="*/ 170180 w 2991485"/>
                <a:gd name="connsiteY358" fmla="*/ 149225 h 379095"/>
                <a:gd name="connsiteX359" fmla="*/ 209550 w 2991485"/>
                <a:gd name="connsiteY359" fmla="*/ 173355 h 379095"/>
                <a:gd name="connsiteX360" fmla="*/ 224155 w 2991485"/>
                <a:gd name="connsiteY360" fmla="*/ 217805 h 379095"/>
                <a:gd name="connsiteX361" fmla="*/ 199390 w 2991485"/>
                <a:gd name="connsiteY361" fmla="*/ 275590 h 379095"/>
                <a:gd name="connsiteX362" fmla="*/ 132715 w 2991485"/>
                <a:gd name="connsiteY362" fmla="*/ 295275 h 379095"/>
                <a:gd name="connsiteX363" fmla="*/ 0 w 2991485"/>
                <a:gd name="connsiteY363" fmla="*/ 295275 h 379095"/>
                <a:gd name="connsiteX364" fmla="*/ 0 w 2991485"/>
                <a:gd name="connsiteY364" fmla="*/ 272415 h 379095"/>
                <a:gd name="connsiteX365" fmla="*/ 31115 w 2991485"/>
                <a:gd name="connsiteY365" fmla="*/ 267335 h 379095"/>
                <a:gd name="connsiteX366" fmla="*/ 31115 w 2991485"/>
                <a:gd name="connsiteY366" fmla="*/ 50165 h 379095"/>
                <a:gd name="connsiteX367" fmla="*/ 0 w 2991485"/>
                <a:gd name="connsiteY367" fmla="*/ 45085 h 379095"/>
                <a:gd name="connsiteX368" fmla="*/ 0 w 2991485"/>
                <a:gd name="connsiteY368" fmla="*/ 20955 h 379095"/>
                <a:gd name="connsiteX369" fmla="*/ 31115 w 2991485"/>
                <a:gd name="connsiteY369" fmla="*/ 20955 h 379095"/>
                <a:gd name="connsiteX370" fmla="*/ 120650 w 2991485"/>
                <a:gd name="connsiteY370" fmla="*/ 20955 h 379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</a:cxnLst>
              <a:rect l="l" t="t" r="r" b="b"/>
              <a:pathLst>
                <a:path w="2991485" h="379095">
                  <a:moveTo>
                    <a:pt x="1812290" y="266065"/>
                  </a:moveTo>
                  <a:cubicBezTo>
                    <a:pt x="1805940" y="276860"/>
                    <a:pt x="1797686" y="285750"/>
                    <a:pt x="1787525" y="291465"/>
                  </a:cubicBezTo>
                  <a:cubicBezTo>
                    <a:pt x="1777365" y="297180"/>
                    <a:pt x="1765936" y="300355"/>
                    <a:pt x="1752600" y="300355"/>
                  </a:cubicBezTo>
                  <a:cubicBezTo>
                    <a:pt x="1730375" y="300355"/>
                    <a:pt x="1713230" y="293370"/>
                    <a:pt x="1700530" y="278765"/>
                  </a:cubicBezTo>
                  <a:cubicBezTo>
                    <a:pt x="1687830" y="264795"/>
                    <a:pt x="1681480" y="242570"/>
                    <a:pt x="1681480" y="212090"/>
                  </a:cubicBezTo>
                  <a:lnTo>
                    <a:pt x="1681480" y="120650"/>
                  </a:lnTo>
                  <a:lnTo>
                    <a:pt x="1657986" y="115570"/>
                  </a:lnTo>
                  <a:lnTo>
                    <a:pt x="1657986" y="91440"/>
                  </a:lnTo>
                  <a:lnTo>
                    <a:pt x="1681480" y="91440"/>
                  </a:lnTo>
                  <a:lnTo>
                    <a:pt x="1718946" y="91440"/>
                  </a:lnTo>
                  <a:lnTo>
                    <a:pt x="1718946" y="212725"/>
                  </a:lnTo>
                  <a:cubicBezTo>
                    <a:pt x="1718946" y="234315"/>
                    <a:pt x="1722121" y="249555"/>
                    <a:pt x="1728471" y="257810"/>
                  </a:cubicBezTo>
                  <a:cubicBezTo>
                    <a:pt x="1734821" y="266065"/>
                    <a:pt x="1744980" y="269875"/>
                    <a:pt x="1758315" y="269875"/>
                  </a:cubicBezTo>
                  <a:cubicBezTo>
                    <a:pt x="1771650" y="269875"/>
                    <a:pt x="1782446" y="267335"/>
                    <a:pt x="1791336" y="261620"/>
                  </a:cubicBezTo>
                  <a:cubicBezTo>
                    <a:pt x="1800225" y="256540"/>
                    <a:pt x="1806575" y="248920"/>
                    <a:pt x="1811021" y="238760"/>
                  </a:cubicBezTo>
                  <a:lnTo>
                    <a:pt x="1811021" y="120650"/>
                  </a:lnTo>
                  <a:lnTo>
                    <a:pt x="1783715" y="115570"/>
                  </a:lnTo>
                  <a:lnTo>
                    <a:pt x="1783715" y="91440"/>
                  </a:lnTo>
                  <a:lnTo>
                    <a:pt x="1811021" y="91440"/>
                  </a:lnTo>
                  <a:lnTo>
                    <a:pt x="1848486" y="91440"/>
                  </a:lnTo>
                  <a:lnTo>
                    <a:pt x="1848486" y="267335"/>
                  </a:lnTo>
                  <a:lnTo>
                    <a:pt x="1871980" y="272415"/>
                  </a:lnTo>
                  <a:lnTo>
                    <a:pt x="1871980" y="296545"/>
                  </a:lnTo>
                  <a:lnTo>
                    <a:pt x="1814830" y="296545"/>
                  </a:lnTo>
                  <a:lnTo>
                    <a:pt x="1812290" y="266065"/>
                  </a:lnTo>
                  <a:close/>
                  <a:moveTo>
                    <a:pt x="1505586" y="115570"/>
                  </a:moveTo>
                  <a:lnTo>
                    <a:pt x="1505586" y="91440"/>
                  </a:lnTo>
                  <a:lnTo>
                    <a:pt x="1569721" y="91440"/>
                  </a:lnTo>
                  <a:lnTo>
                    <a:pt x="1573530" y="121285"/>
                  </a:lnTo>
                  <a:cubicBezTo>
                    <a:pt x="1579246" y="111125"/>
                    <a:pt x="1586230" y="102870"/>
                    <a:pt x="1595121" y="96520"/>
                  </a:cubicBezTo>
                  <a:cubicBezTo>
                    <a:pt x="1603375" y="90805"/>
                    <a:pt x="1613536" y="87630"/>
                    <a:pt x="1624330" y="87630"/>
                  </a:cubicBezTo>
                  <a:cubicBezTo>
                    <a:pt x="1627505" y="87630"/>
                    <a:pt x="1630046" y="87630"/>
                    <a:pt x="1633221" y="88265"/>
                  </a:cubicBezTo>
                  <a:cubicBezTo>
                    <a:pt x="1636396" y="88900"/>
                    <a:pt x="1638936" y="88900"/>
                    <a:pt x="1640205" y="89535"/>
                  </a:cubicBezTo>
                  <a:lnTo>
                    <a:pt x="1635125" y="124460"/>
                  </a:lnTo>
                  <a:lnTo>
                    <a:pt x="1614171" y="123190"/>
                  </a:lnTo>
                  <a:cubicBezTo>
                    <a:pt x="1604011" y="123190"/>
                    <a:pt x="1595755" y="125730"/>
                    <a:pt x="1589405" y="130175"/>
                  </a:cubicBezTo>
                  <a:cubicBezTo>
                    <a:pt x="1582421" y="134620"/>
                    <a:pt x="1577340" y="141605"/>
                    <a:pt x="1573530" y="149860"/>
                  </a:cubicBezTo>
                  <a:lnTo>
                    <a:pt x="1573530" y="267335"/>
                  </a:lnTo>
                  <a:lnTo>
                    <a:pt x="1604646" y="272415"/>
                  </a:lnTo>
                  <a:lnTo>
                    <a:pt x="1604646" y="296545"/>
                  </a:lnTo>
                  <a:lnTo>
                    <a:pt x="1505586" y="296545"/>
                  </a:lnTo>
                  <a:lnTo>
                    <a:pt x="1505586" y="272415"/>
                  </a:lnTo>
                  <a:lnTo>
                    <a:pt x="1536700" y="267335"/>
                  </a:lnTo>
                  <a:lnTo>
                    <a:pt x="1536700" y="120650"/>
                  </a:lnTo>
                  <a:lnTo>
                    <a:pt x="1505586" y="115570"/>
                  </a:lnTo>
                  <a:close/>
                  <a:moveTo>
                    <a:pt x="1416686" y="266065"/>
                  </a:moveTo>
                  <a:cubicBezTo>
                    <a:pt x="1410336" y="276860"/>
                    <a:pt x="1402080" y="285750"/>
                    <a:pt x="1391921" y="291465"/>
                  </a:cubicBezTo>
                  <a:cubicBezTo>
                    <a:pt x="1381761" y="297180"/>
                    <a:pt x="1370330" y="300355"/>
                    <a:pt x="1356996" y="300355"/>
                  </a:cubicBezTo>
                  <a:cubicBezTo>
                    <a:pt x="1334771" y="300355"/>
                    <a:pt x="1317625" y="293370"/>
                    <a:pt x="1304925" y="278765"/>
                  </a:cubicBezTo>
                  <a:cubicBezTo>
                    <a:pt x="1292225" y="264795"/>
                    <a:pt x="1285875" y="242570"/>
                    <a:pt x="1285875" y="212090"/>
                  </a:cubicBezTo>
                  <a:lnTo>
                    <a:pt x="1285875" y="120650"/>
                  </a:lnTo>
                  <a:lnTo>
                    <a:pt x="1262380" y="115570"/>
                  </a:lnTo>
                  <a:lnTo>
                    <a:pt x="1262380" y="91440"/>
                  </a:lnTo>
                  <a:lnTo>
                    <a:pt x="1285875" y="91440"/>
                  </a:lnTo>
                  <a:lnTo>
                    <a:pt x="1323340" y="91440"/>
                  </a:lnTo>
                  <a:lnTo>
                    <a:pt x="1323340" y="212725"/>
                  </a:lnTo>
                  <a:cubicBezTo>
                    <a:pt x="1323340" y="234315"/>
                    <a:pt x="1326515" y="249555"/>
                    <a:pt x="1332865" y="257810"/>
                  </a:cubicBezTo>
                  <a:cubicBezTo>
                    <a:pt x="1339215" y="266065"/>
                    <a:pt x="1349375" y="269875"/>
                    <a:pt x="1362711" y="269875"/>
                  </a:cubicBezTo>
                  <a:cubicBezTo>
                    <a:pt x="1376046" y="269875"/>
                    <a:pt x="1386840" y="267335"/>
                    <a:pt x="1395730" y="261620"/>
                  </a:cubicBezTo>
                  <a:cubicBezTo>
                    <a:pt x="1404621" y="256540"/>
                    <a:pt x="1410971" y="248920"/>
                    <a:pt x="1415415" y="238760"/>
                  </a:cubicBezTo>
                  <a:lnTo>
                    <a:pt x="1415415" y="120650"/>
                  </a:lnTo>
                  <a:lnTo>
                    <a:pt x="1388111" y="115570"/>
                  </a:lnTo>
                  <a:lnTo>
                    <a:pt x="1388111" y="91440"/>
                  </a:lnTo>
                  <a:lnTo>
                    <a:pt x="1415415" y="91440"/>
                  </a:lnTo>
                  <a:lnTo>
                    <a:pt x="1452880" y="91440"/>
                  </a:lnTo>
                  <a:lnTo>
                    <a:pt x="1452880" y="267335"/>
                  </a:lnTo>
                  <a:lnTo>
                    <a:pt x="1476375" y="272415"/>
                  </a:lnTo>
                  <a:lnTo>
                    <a:pt x="1476375" y="296545"/>
                  </a:lnTo>
                  <a:lnTo>
                    <a:pt x="1419225" y="296545"/>
                  </a:lnTo>
                  <a:lnTo>
                    <a:pt x="1416686" y="266065"/>
                  </a:lnTo>
                  <a:close/>
                  <a:moveTo>
                    <a:pt x="1142365" y="24765"/>
                  </a:moveTo>
                  <a:lnTo>
                    <a:pt x="1142365" y="635"/>
                  </a:lnTo>
                  <a:lnTo>
                    <a:pt x="1210311" y="635"/>
                  </a:lnTo>
                  <a:lnTo>
                    <a:pt x="1210311" y="266700"/>
                  </a:lnTo>
                  <a:lnTo>
                    <a:pt x="1241425" y="271780"/>
                  </a:lnTo>
                  <a:lnTo>
                    <a:pt x="1241425" y="295910"/>
                  </a:lnTo>
                  <a:lnTo>
                    <a:pt x="1142365" y="295910"/>
                  </a:lnTo>
                  <a:lnTo>
                    <a:pt x="1142365" y="272415"/>
                  </a:lnTo>
                  <a:lnTo>
                    <a:pt x="1173480" y="267335"/>
                  </a:lnTo>
                  <a:lnTo>
                    <a:pt x="1173480" y="30480"/>
                  </a:lnTo>
                  <a:lnTo>
                    <a:pt x="1142365" y="24765"/>
                  </a:lnTo>
                  <a:close/>
                  <a:moveTo>
                    <a:pt x="1007745" y="269240"/>
                  </a:moveTo>
                  <a:cubicBezTo>
                    <a:pt x="1020445" y="269240"/>
                    <a:pt x="1031240" y="266065"/>
                    <a:pt x="1041400" y="260350"/>
                  </a:cubicBezTo>
                  <a:cubicBezTo>
                    <a:pt x="1051561" y="254635"/>
                    <a:pt x="1059180" y="247015"/>
                    <a:pt x="1063625" y="238760"/>
                  </a:cubicBezTo>
                  <a:lnTo>
                    <a:pt x="1063625" y="205105"/>
                  </a:lnTo>
                  <a:lnTo>
                    <a:pt x="1023620" y="205105"/>
                  </a:lnTo>
                  <a:cubicBezTo>
                    <a:pt x="1008380" y="205105"/>
                    <a:pt x="996315" y="208915"/>
                    <a:pt x="987425" y="215900"/>
                  </a:cubicBezTo>
                  <a:cubicBezTo>
                    <a:pt x="978536" y="222885"/>
                    <a:pt x="974090" y="231775"/>
                    <a:pt x="974090" y="241935"/>
                  </a:cubicBezTo>
                  <a:cubicBezTo>
                    <a:pt x="974090" y="250825"/>
                    <a:pt x="976630" y="257810"/>
                    <a:pt x="982345" y="262255"/>
                  </a:cubicBezTo>
                  <a:cubicBezTo>
                    <a:pt x="988061" y="266700"/>
                    <a:pt x="996315" y="269240"/>
                    <a:pt x="1007745" y="269240"/>
                  </a:cubicBezTo>
                  <a:close/>
                  <a:moveTo>
                    <a:pt x="1067436" y="296545"/>
                  </a:moveTo>
                  <a:cubicBezTo>
                    <a:pt x="1066165" y="290830"/>
                    <a:pt x="1065530" y="285750"/>
                    <a:pt x="1064896" y="281305"/>
                  </a:cubicBezTo>
                  <a:cubicBezTo>
                    <a:pt x="1064261" y="276860"/>
                    <a:pt x="1063625" y="272415"/>
                    <a:pt x="1063625" y="267970"/>
                  </a:cubicBezTo>
                  <a:cubicBezTo>
                    <a:pt x="1056640" y="277495"/>
                    <a:pt x="1047115" y="285115"/>
                    <a:pt x="1036320" y="290830"/>
                  </a:cubicBezTo>
                  <a:cubicBezTo>
                    <a:pt x="1025525" y="297180"/>
                    <a:pt x="1014095" y="299720"/>
                    <a:pt x="1002030" y="300355"/>
                  </a:cubicBezTo>
                  <a:cubicBezTo>
                    <a:pt x="980440" y="300355"/>
                    <a:pt x="964565" y="295275"/>
                    <a:pt x="953136" y="284480"/>
                  </a:cubicBezTo>
                  <a:cubicBezTo>
                    <a:pt x="941705" y="274320"/>
                    <a:pt x="936625" y="259715"/>
                    <a:pt x="936625" y="240665"/>
                  </a:cubicBezTo>
                  <a:cubicBezTo>
                    <a:pt x="936625" y="220980"/>
                    <a:pt x="944245" y="206375"/>
                    <a:pt x="960120" y="195580"/>
                  </a:cubicBezTo>
                  <a:cubicBezTo>
                    <a:pt x="975995" y="184785"/>
                    <a:pt x="997586" y="179705"/>
                    <a:pt x="1024890" y="179705"/>
                  </a:cubicBezTo>
                  <a:lnTo>
                    <a:pt x="1063625" y="179705"/>
                  </a:lnTo>
                  <a:lnTo>
                    <a:pt x="1063625" y="155575"/>
                  </a:lnTo>
                  <a:cubicBezTo>
                    <a:pt x="1063625" y="143510"/>
                    <a:pt x="1059815" y="133985"/>
                    <a:pt x="1052196" y="127000"/>
                  </a:cubicBezTo>
                  <a:cubicBezTo>
                    <a:pt x="1044575" y="120015"/>
                    <a:pt x="1033780" y="116840"/>
                    <a:pt x="1020445" y="116840"/>
                  </a:cubicBezTo>
                  <a:cubicBezTo>
                    <a:pt x="1010920" y="116840"/>
                    <a:pt x="1002665" y="118110"/>
                    <a:pt x="995680" y="120650"/>
                  </a:cubicBezTo>
                  <a:cubicBezTo>
                    <a:pt x="988695" y="123190"/>
                    <a:pt x="982980" y="126365"/>
                    <a:pt x="978536" y="130810"/>
                  </a:cubicBezTo>
                  <a:lnTo>
                    <a:pt x="974725" y="152400"/>
                  </a:lnTo>
                  <a:lnTo>
                    <a:pt x="946150" y="152400"/>
                  </a:lnTo>
                  <a:lnTo>
                    <a:pt x="946150" y="112395"/>
                  </a:lnTo>
                  <a:cubicBezTo>
                    <a:pt x="955675" y="104775"/>
                    <a:pt x="967105" y="99060"/>
                    <a:pt x="979805" y="94615"/>
                  </a:cubicBezTo>
                  <a:cubicBezTo>
                    <a:pt x="993140" y="90170"/>
                    <a:pt x="1007745" y="87630"/>
                    <a:pt x="1022986" y="87630"/>
                  </a:cubicBezTo>
                  <a:cubicBezTo>
                    <a:pt x="1046480" y="87630"/>
                    <a:pt x="1064896" y="93345"/>
                    <a:pt x="1079500" y="105410"/>
                  </a:cubicBezTo>
                  <a:cubicBezTo>
                    <a:pt x="1094105" y="117475"/>
                    <a:pt x="1101090" y="133985"/>
                    <a:pt x="1101090" y="156210"/>
                  </a:cubicBezTo>
                  <a:lnTo>
                    <a:pt x="1101090" y="254635"/>
                  </a:lnTo>
                  <a:cubicBezTo>
                    <a:pt x="1101090" y="257175"/>
                    <a:pt x="1101090" y="259715"/>
                    <a:pt x="1101090" y="262255"/>
                  </a:cubicBezTo>
                  <a:cubicBezTo>
                    <a:pt x="1101090" y="264795"/>
                    <a:pt x="1101090" y="267335"/>
                    <a:pt x="1101725" y="269875"/>
                  </a:cubicBezTo>
                  <a:lnTo>
                    <a:pt x="1116965" y="271780"/>
                  </a:lnTo>
                  <a:lnTo>
                    <a:pt x="1116965" y="295910"/>
                  </a:lnTo>
                  <a:lnTo>
                    <a:pt x="1067436" y="295910"/>
                  </a:lnTo>
                  <a:close/>
                  <a:moveTo>
                    <a:pt x="751840" y="201930"/>
                  </a:moveTo>
                  <a:cubicBezTo>
                    <a:pt x="751840" y="222250"/>
                    <a:pt x="756286" y="238760"/>
                    <a:pt x="765175" y="251460"/>
                  </a:cubicBezTo>
                  <a:cubicBezTo>
                    <a:pt x="774065" y="264160"/>
                    <a:pt x="787400" y="270510"/>
                    <a:pt x="805180" y="270510"/>
                  </a:cubicBezTo>
                  <a:cubicBezTo>
                    <a:pt x="816611" y="270510"/>
                    <a:pt x="826136" y="267970"/>
                    <a:pt x="833120" y="262890"/>
                  </a:cubicBezTo>
                  <a:cubicBezTo>
                    <a:pt x="840740" y="257810"/>
                    <a:pt x="847090" y="250825"/>
                    <a:pt x="852170" y="241300"/>
                  </a:cubicBezTo>
                  <a:lnTo>
                    <a:pt x="852170" y="146685"/>
                  </a:lnTo>
                  <a:cubicBezTo>
                    <a:pt x="847090" y="137795"/>
                    <a:pt x="841375" y="130810"/>
                    <a:pt x="833120" y="125730"/>
                  </a:cubicBezTo>
                  <a:cubicBezTo>
                    <a:pt x="825500" y="120650"/>
                    <a:pt x="815975" y="118110"/>
                    <a:pt x="805180" y="118110"/>
                  </a:cubicBezTo>
                  <a:cubicBezTo>
                    <a:pt x="787400" y="118110"/>
                    <a:pt x="774065" y="125730"/>
                    <a:pt x="765175" y="140335"/>
                  </a:cubicBezTo>
                  <a:cubicBezTo>
                    <a:pt x="756286" y="154940"/>
                    <a:pt x="751840" y="174625"/>
                    <a:pt x="751840" y="197485"/>
                  </a:cubicBezTo>
                  <a:lnTo>
                    <a:pt x="751840" y="201930"/>
                  </a:lnTo>
                  <a:close/>
                  <a:moveTo>
                    <a:pt x="714375" y="197485"/>
                  </a:moveTo>
                  <a:cubicBezTo>
                    <a:pt x="714375" y="164465"/>
                    <a:pt x="721361" y="137795"/>
                    <a:pt x="735965" y="117475"/>
                  </a:cubicBezTo>
                  <a:cubicBezTo>
                    <a:pt x="750570" y="97155"/>
                    <a:pt x="770255" y="86995"/>
                    <a:pt x="795655" y="86995"/>
                  </a:cubicBezTo>
                  <a:cubicBezTo>
                    <a:pt x="808355" y="86995"/>
                    <a:pt x="819786" y="89535"/>
                    <a:pt x="829311" y="94615"/>
                  </a:cubicBezTo>
                  <a:cubicBezTo>
                    <a:pt x="838836" y="99695"/>
                    <a:pt x="847090" y="106680"/>
                    <a:pt x="854075" y="116840"/>
                  </a:cubicBezTo>
                  <a:lnTo>
                    <a:pt x="857250" y="90805"/>
                  </a:lnTo>
                  <a:lnTo>
                    <a:pt x="888365" y="90805"/>
                  </a:lnTo>
                  <a:lnTo>
                    <a:pt x="888365" y="293370"/>
                  </a:lnTo>
                  <a:cubicBezTo>
                    <a:pt x="888365" y="320040"/>
                    <a:pt x="880745" y="340995"/>
                    <a:pt x="866140" y="356235"/>
                  </a:cubicBezTo>
                  <a:cubicBezTo>
                    <a:pt x="851536" y="371475"/>
                    <a:pt x="830580" y="379095"/>
                    <a:pt x="803275" y="379095"/>
                  </a:cubicBezTo>
                  <a:cubicBezTo>
                    <a:pt x="793115" y="379095"/>
                    <a:pt x="782955" y="377825"/>
                    <a:pt x="770890" y="375285"/>
                  </a:cubicBezTo>
                  <a:cubicBezTo>
                    <a:pt x="759461" y="372745"/>
                    <a:pt x="749300" y="368935"/>
                    <a:pt x="740411" y="364490"/>
                  </a:cubicBezTo>
                  <a:lnTo>
                    <a:pt x="749936" y="335280"/>
                  </a:lnTo>
                  <a:cubicBezTo>
                    <a:pt x="756920" y="339090"/>
                    <a:pt x="765175" y="341630"/>
                    <a:pt x="774700" y="344170"/>
                  </a:cubicBezTo>
                  <a:cubicBezTo>
                    <a:pt x="784225" y="346710"/>
                    <a:pt x="793115" y="347980"/>
                    <a:pt x="802640" y="347980"/>
                  </a:cubicBezTo>
                  <a:cubicBezTo>
                    <a:pt x="819150" y="347980"/>
                    <a:pt x="831850" y="343535"/>
                    <a:pt x="839470" y="334010"/>
                  </a:cubicBezTo>
                  <a:cubicBezTo>
                    <a:pt x="847090" y="324485"/>
                    <a:pt x="850900" y="311150"/>
                    <a:pt x="850900" y="294005"/>
                  </a:cubicBezTo>
                  <a:lnTo>
                    <a:pt x="850900" y="274320"/>
                  </a:lnTo>
                  <a:cubicBezTo>
                    <a:pt x="843915" y="283210"/>
                    <a:pt x="836295" y="289560"/>
                    <a:pt x="826770" y="294005"/>
                  </a:cubicBezTo>
                  <a:cubicBezTo>
                    <a:pt x="817245" y="298450"/>
                    <a:pt x="806450" y="300355"/>
                    <a:pt x="794386" y="300355"/>
                  </a:cubicBezTo>
                  <a:cubicBezTo>
                    <a:pt x="768986" y="300355"/>
                    <a:pt x="749300" y="291465"/>
                    <a:pt x="735330" y="273050"/>
                  </a:cubicBezTo>
                  <a:cubicBezTo>
                    <a:pt x="720725" y="254635"/>
                    <a:pt x="713740" y="231140"/>
                    <a:pt x="713740" y="201295"/>
                  </a:cubicBezTo>
                  <a:lnTo>
                    <a:pt x="713740" y="197485"/>
                  </a:lnTo>
                  <a:close/>
                  <a:moveTo>
                    <a:pt x="461011" y="272415"/>
                  </a:moveTo>
                  <a:lnTo>
                    <a:pt x="492125" y="267335"/>
                  </a:lnTo>
                  <a:lnTo>
                    <a:pt x="492125" y="120650"/>
                  </a:lnTo>
                  <a:lnTo>
                    <a:pt x="461011" y="115570"/>
                  </a:lnTo>
                  <a:lnTo>
                    <a:pt x="461011" y="91440"/>
                  </a:lnTo>
                  <a:lnTo>
                    <a:pt x="525145" y="91440"/>
                  </a:lnTo>
                  <a:lnTo>
                    <a:pt x="527686" y="121920"/>
                  </a:lnTo>
                  <a:cubicBezTo>
                    <a:pt x="534670" y="111125"/>
                    <a:pt x="542925" y="102870"/>
                    <a:pt x="553086" y="96520"/>
                  </a:cubicBezTo>
                  <a:cubicBezTo>
                    <a:pt x="563245" y="90805"/>
                    <a:pt x="575311" y="87630"/>
                    <a:pt x="588011" y="87630"/>
                  </a:cubicBezTo>
                  <a:cubicBezTo>
                    <a:pt x="610236" y="87630"/>
                    <a:pt x="627380" y="93980"/>
                    <a:pt x="639445" y="107315"/>
                  </a:cubicBezTo>
                  <a:cubicBezTo>
                    <a:pt x="651511" y="120015"/>
                    <a:pt x="657861" y="140335"/>
                    <a:pt x="657861" y="167005"/>
                  </a:cubicBezTo>
                  <a:lnTo>
                    <a:pt x="657861" y="267335"/>
                  </a:lnTo>
                  <a:lnTo>
                    <a:pt x="688975" y="272415"/>
                  </a:lnTo>
                  <a:lnTo>
                    <a:pt x="688975" y="296545"/>
                  </a:lnTo>
                  <a:lnTo>
                    <a:pt x="589915" y="296545"/>
                  </a:lnTo>
                  <a:lnTo>
                    <a:pt x="589915" y="272415"/>
                  </a:lnTo>
                  <a:lnTo>
                    <a:pt x="621030" y="267335"/>
                  </a:lnTo>
                  <a:lnTo>
                    <a:pt x="621030" y="167640"/>
                  </a:lnTo>
                  <a:cubicBezTo>
                    <a:pt x="621030" y="149225"/>
                    <a:pt x="617220" y="136525"/>
                    <a:pt x="610236" y="128905"/>
                  </a:cubicBezTo>
                  <a:cubicBezTo>
                    <a:pt x="603250" y="121285"/>
                    <a:pt x="592455" y="117475"/>
                    <a:pt x="577850" y="117475"/>
                  </a:cubicBezTo>
                  <a:cubicBezTo>
                    <a:pt x="567055" y="117475"/>
                    <a:pt x="557530" y="120015"/>
                    <a:pt x="549275" y="125095"/>
                  </a:cubicBezTo>
                  <a:cubicBezTo>
                    <a:pt x="541020" y="130175"/>
                    <a:pt x="534670" y="137160"/>
                    <a:pt x="529590" y="146050"/>
                  </a:cubicBezTo>
                  <a:lnTo>
                    <a:pt x="529590" y="266700"/>
                  </a:lnTo>
                  <a:lnTo>
                    <a:pt x="560705" y="271780"/>
                  </a:lnTo>
                  <a:lnTo>
                    <a:pt x="560705" y="295910"/>
                  </a:lnTo>
                  <a:lnTo>
                    <a:pt x="461645" y="295910"/>
                  </a:lnTo>
                  <a:lnTo>
                    <a:pt x="461645" y="272415"/>
                  </a:lnTo>
                  <a:close/>
                  <a:moveTo>
                    <a:pt x="345440" y="116840"/>
                  </a:moveTo>
                  <a:cubicBezTo>
                    <a:pt x="332740" y="116840"/>
                    <a:pt x="322580" y="121920"/>
                    <a:pt x="313690" y="132715"/>
                  </a:cubicBezTo>
                  <a:cubicBezTo>
                    <a:pt x="304800" y="143510"/>
                    <a:pt x="299720" y="156210"/>
                    <a:pt x="297180" y="172720"/>
                  </a:cubicBezTo>
                  <a:lnTo>
                    <a:pt x="297815" y="173990"/>
                  </a:lnTo>
                  <a:lnTo>
                    <a:pt x="392430" y="173990"/>
                  </a:lnTo>
                  <a:lnTo>
                    <a:pt x="392430" y="168910"/>
                  </a:lnTo>
                  <a:cubicBezTo>
                    <a:pt x="392430" y="154305"/>
                    <a:pt x="388620" y="142240"/>
                    <a:pt x="380365" y="132080"/>
                  </a:cubicBezTo>
                  <a:cubicBezTo>
                    <a:pt x="372745" y="121920"/>
                    <a:pt x="361315" y="116840"/>
                    <a:pt x="345440" y="116840"/>
                  </a:cubicBezTo>
                  <a:close/>
                  <a:moveTo>
                    <a:pt x="351155" y="300355"/>
                  </a:moveTo>
                  <a:cubicBezTo>
                    <a:pt x="322580" y="300355"/>
                    <a:pt x="299720" y="290830"/>
                    <a:pt x="283211" y="271780"/>
                  </a:cubicBezTo>
                  <a:cubicBezTo>
                    <a:pt x="266065" y="252730"/>
                    <a:pt x="257811" y="227965"/>
                    <a:pt x="257811" y="198120"/>
                  </a:cubicBezTo>
                  <a:lnTo>
                    <a:pt x="257811" y="189865"/>
                  </a:lnTo>
                  <a:cubicBezTo>
                    <a:pt x="257811" y="160655"/>
                    <a:pt x="266700" y="136525"/>
                    <a:pt x="283845" y="116840"/>
                  </a:cubicBezTo>
                  <a:cubicBezTo>
                    <a:pt x="300990" y="97155"/>
                    <a:pt x="321945" y="87630"/>
                    <a:pt x="345440" y="87630"/>
                  </a:cubicBezTo>
                  <a:cubicBezTo>
                    <a:pt x="372745" y="87630"/>
                    <a:pt x="393700" y="95885"/>
                    <a:pt x="408305" y="112395"/>
                  </a:cubicBezTo>
                  <a:cubicBezTo>
                    <a:pt x="422275" y="128905"/>
                    <a:pt x="429895" y="151130"/>
                    <a:pt x="429895" y="179070"/>
                  </a:cubicBezTo>
                  <a:lnTo>
                    <a:pt x="429895" y="202565"/>
                  </a:lnTo>
                  <a:lnTo>
                    <a:pt x="297180" y="202565"/>
                  </a:lnTo>
                  <a:lnTo>
                    <a:pt x="296545" y="203200"/>
                  </a:lnTo>
                  <a:cubicBezTo>
                    <a:pt x="296545" y="222885"/>
                    <a:pt x="301625" y="239395"/>
                    <a:pt x="311786" y="252095"/>
                  </a:cubicBezTo>
                  <a:cubicBezTo>
                    <a:pt x="321311" y="264795"/>
                    <a:pt x="334645" y="271145"/>
                    <a:pt x="352425" y="271145"/>
                  </a:cubicBezTo>
                  <a:cubicBezTo>
                    <a:pt x="365125" y="271145"/>
                    <a:pt x="375920" y="269240"/>
                    <a:pt x="385445" y="266065"/>
                  </a:cubicBezTo>
                  <a:cubicBezTo>
                    <a:pt x="394970" y="262255"/>
                    <a:pt x="403225" y="257175"/>
                    <a:pt x="410211" y="251460"/>
                  </a:cubicBezTo>
                  <a:lnTo>
                    <a:pt x="424815" y="275590"/>
                  </a:lnTo>
                  <a:cubicBezTo>
                    <a:pt x="417195" y="282575"/>
                    <a:pt x="407670" y="288925"/>
                    <a:pt x="395605" y="293370"/>
                  </a:cubicBezTo>
                  <a:cubicBezTo>
                    <a:pt x="382905" y="297815"/>
                    <a:pt x="368300" y="300355"/>
                    <a:pt x="351155" y="300355"/>
                  </a:cubicBezTo>
                  <a:close/>
                  <a:moveTo>
                    <a:pt x="2881630" y="269240"/>
                  </a:moveTo>
                  <a:cubicBezTo>
                    <a:pt x="2894330" y="269240"/>
                    <a:pt x="2905125" y="266065"/>
                    <a:pt x="2915286" y="260350"/>
                  </a:cubicBezTo>
                  <a:cubicBezTo>
                    <a:pt x="2925446" y="254635"/>
                    <a:pt x="2933065" y="247015"/>
                    <a:pt x="2937511" y="238760"/>
                  </a:cubicBezTo>
                  <a:lnTo>
                    <a:pt x="2937511" y="205105"/>
                  </a:lnTo>
                  <a:lnTo>
                    <a:pt x="2897505" y="205105"/>
                  </a:lnTo>
                  <a:cubicBezTo>
                    <a:pt x="2882265" y="205105"/>
                    <a:pt x="2870200" y="208915"/>
                    <a:pt x="2861311" y="215900"/>
                  </a:cubicBezTo>
                  <a:cubicBezTo>
                    <a:pt x="2852421" y="222885"/>
                    <a:pt x="2847975" y="231775"/>
                    <a:pt x="2847975" y="241935"/>
                  </a:cubicBezTo>
                  <a:cubicBezTo>
                    <a:pt x="2847975" y="250825"/>
                    <a:pt x="2850515" y="257810"/>
                    <a:pt x="2856230" y="262255"/>
                  </a:cubicBezTo>
                  <a:cubicBezTo>
                    <a:pt x="2862580" y="266700"/>
                    <a:pt x="2870836" y="269240"/>
                    <a:pt x="2881630" y="269240"/>
                  </a:cubicBezTo>
                  <a:close/>
                  <a:moveTo>
                    <a:pt x="2941955" y="296545"/>
                  </a:moveTo>
                  <a:cubicBezTo>
                    <a:pt x="2940686" y="290830"/>
                    <a:pt x="2940050" y="285750"/>
                    <a:pt x="2939415" y="281305"/>
                  </a:cubicBezTo>
                  <a:cubicBezTo>
                    <a:pt x="2938780" y="276860"/>
                    <a:pt x="2938146" y="272415"/>
                    <a:pt x="2938146" y="267970"/>
                  </a:cubicBezTo>
                  <a:cubicBezTo>
                    <a:pt x="2931161" y="277495"/>
                    <a:pt x="2921636" y="285115"/>
                    <a:pt x="2910840" y="290830"/>
                  </a:cubicBezTo>
                  <a:cubicBezTo>
                    <a:pt x="2900046" y="297180"/>
                    <a:pt x="2888615" y="299720"/>
                    <a:pt x="2876550" y="300355"/>
                  </a:cubicBezTo>
                  <a:cubicBezTo>
                    <a:pt x="2854961" y="300355"/>
                    <a:pt x="2839086" y="295275"/>
                    <a:pt x="2827655" y="284480"/>
                  </a:cubicBezTo>
                  <a:cubicBezTo>
                    <a:pt x="2816225" y="274320"/>
                    <a:pt x="2811146" y="259715"/>
                    <a:pt x="2811146" y="240665"/>
                  </a:cubicBezTo>
                  <a:cubicBezTo>
                    <a:pt x="2811146" y="220980"/>
                    <a:pt x="2818765" y="206375"/>
                    <a:pt x="2834640" y="195580"/>
                  </a:cubicBezTo>
                  <a:cubicBezTo>
                    <a:pt x="2850515" y="184785"/>
                    <a:pt x="2872105" y="179705"/>
                    <a:pt x="2899411" y="179705"/>
                  </a:cubicBezTo>
                  <a:lnTo>
                    <a:pt x="2938146" y="179705"/>
                  </a:lnTo>
                  <a:lnTo>
                    <a:pt x="2938146" y="155575"/>
                  </a:lnTo>
                  <a:cubicBezTo>
                    <a:pt x="2938146" y="143510"/>
                    <a:pt x="2934336" y="133985"/>
                    <a:pt x="2926715" y="127000"/>
                  </a:cubicBezTo>
                  <a:cubicBezTo>
                    <a:pt x="2919096" y="120015"/>
                    <a:pt x="2908300" y="116840"/>
                    <a:pt x="2894965" y="116840"/>
                  </a:cubicBezTo>
                  <a:cubicBezTo>
                    <a:pt x="2885440" y="116840"/>
                    <a:pt x="2877186" y="118110"/>
                    <a:pt x="2870200" y="120650"/>
                  </a:cubicBezTo>
                  <a:cubicBezTo>
                    <a:pt x="2863215" y="123190"/>
                    <a:pt x="2857500" y="126365"/>
                    <a:pt x="2853055" y="130810"/>
                  </a:cubicBezTo>
                  <a:lnTo>
                    <a:pt x="2849246" y="152400"/>
                  </a:lnTo>
                  <a:lnTo>
                    <a:pt x="2820671" y="152400"/>
                  </a:lnTo>
                  <a:lnTo>
                    <a:pt x="2820671" y="112395"/>
                  </a:lnTo>
                  <a:cubicBezTo>
                    <a:pt x="2830196" y="104775"/>
                    <a:pt x="2841625" y="99060"/>
                    <a:pt x="2854325" y="94615"/>
                  </a:cubicBezTo>
                  <a:cubicBezTo>
                    <a:pt x="2867661" y="90170"/>
                    <a:pt x="2882265" y="87630"/>
                    <a:pt x="2897505" y="87630"/>
                  </a:cubicBezTo>
                  <a:cubicBezTo>
                    <a:pt x="2921000" y="87630"/>
                    <a:pt x="2939415" y="93345"/>
                    <a:pt x="2954021" y="105410"/>
                  </a:cubicBezTo>
                  <a:cubicBezTo>
                    <a:pt x="2968625" y="117475"/>
                    <a:pt x="2975611" y="133985"/>
                    <a:pt x="2975611" y="156210"/>
                  </a:cubicBezTo>
                  <a:lnTo>
                    <a:pt x="2975611" y="254635"/>
                  </a:lnTo>
                  <a:cubicBezTo>
                    <a:pt x="2975611" y="257175"/>
                    <a:pt x="2975611" y="259715"/>
                    <a:pt x="2975611" y="262255"/>
                  </a:cubicBezTo>
                  <a:cubicBezTo>
                    <a:pt x="2975611" y="264795"/>
                    <a:pt x="2975611" y="267335"/>
                    <a:pt x="2976246" y="269875"/>
                  </a:cubicBezTo>
                  <a:lnTo>
                    <a:pt x="2991486" y="271780"/>
                  </a:lnTo>
                  <a:lnTo>
                    <a:pt x="2991486" y="295910"/>
                  </a:lnTo>
                  <a:lnTo>
                    <a:pt x="2941955" y="295910"/>
                  </a:lnTo>
                  <a:close/>
                  <a:moveTo>
                    <a:pt x="2748915" y="38735"/>
                  </a:moveTo>
                  <a:lnTo>
                    <a:pt x="2711450" y="38735"/>
                  </a:lnTo>
                  <a:lnTo>
                    <a:pt x="2711450" y="635"/>
                  </a:lnTo>
                  <a:lnTo>
                    <a:pt x="2748915" y="635"/>
                  </a:lnTo>
                  <a:lnTo>
                    <a:pt x="2748915" y="38735"/>
                  </a:lnTo>
                  <a:close/>
                  <a:moveTo>
                    <a:pt x="2680971" y="272415"/>
                  </a:moveTo>
                  <a:lnTo>
                    <a:pt x="2712086" y="267335"/>
                  </a:lnTo>
                  <a:lnTo>
                    <a:pt x="2712086" y="120650"/>
                  </a:lnTo>
                  <a:lnTo>
                    <a:pt x="2680971" y="115570"/>
                  </a:lnTo>
                  <a:lnTo>
                    <a:pt x="2680971" y="91440"/>
                  </a:lnTo>
                  <a:lnTo>
                    <a:pt x="2748915" y="91440"/>
                  </a:lnTo>
                  <a:lnTo>
                    <a:pt x="2748915" y="267335"/>
                  </a:lnTo>
                  <a:lnTo>
                    <a:pt x="2780030" y="272415"/>
                  </a:lnTo>
                  <a:lnTo>
                    <a:pt x="2780030" y="296545"/>
                  </a:lnTo>
                  <a:lnTo>
                    <a:pt x="2680971" y="296545"/>
                  </a:lnTo>
                  <a:lnTo>
                    <a:pt x="2680971" y="272415"/>
                  </a:lnTo>
                  <a:close/>
                  <a:moveTo>
                    <a:pt x="2485390" y="201930"/>
                  </a:moveTo>
                  <a:cubicBezTo>
                    <a:pt x="2485390" y="222250"/>
                    <a:pt x="2489836" y="238760"/>
                    <a:pt x="2498090" y="251460"/>
                  </a:cubicBezTo>
                  <a:cubicBezTo>
                    <a:pt x="2506346" y="264160"/>
                    <a:pt x="2519680" y="270510"/>
                    <a:pt x="2537461" y="270510"/>
                  </a:cubicBezTo>
                  <a:cubicBezTo>
                    <a:pt x="2548255" y="270510"/>
                    <a:pt x="2557780" y="267970"/>
                    <a:pt x="2565400" y="262890"/>
                  </a:cubicBezTo>
                  <a:cubicBezTo>
                    <a:pt x="2573021" y="257810"/>
                    <a:pt x="2579371" y="250825"/>
                    <a:pt x="2584450" y="241300"/>
                  </a:cubicBezTo>
                  <a:lnTo>
                    <a:pt x="2584450" y="146050"/>
                  </a:lnTo>
                  <a:cubicBezTo>
                    <a:pt x="2579371" y="137160"/>
                    <a:pt x="2573655" y="130810"/>
                    <a:pt x="2565400" y="125730"/>
                  </a:cubicBezTo>
                  <a:cubicBezTo>
                    <a:pt x="2557780" y="120650"/>
                    <a:pt x="2548255" y="118110"/>
                    <a:pt x="2537461" y="118110"/>
                  </a:cubicBezTo>
                  <a:cubicBezTo>
                    <a:pt x="2519680" y="118110"/>
                    <a:pt x="2506346" y="125730"/>
                    <a:pt x="2498090" y="140335"/>
                  </a:cubicBezTo>
                  <a:cubicBezTo>
                    <a:pt x="2489836" y="154940"/>
                    <a:pt x="2485390" y="173990"/>
                    <a:pt x="2485390" y="198120"/>
                  </a:cubicBezTo>
                  <a:lnTo>
                    <a:pt x="2485390" y="201930"/>
                  </a:lnTo>
                  <a:close/>
                  <a:moveTo>
                    <a:pt x="2585721" y="271780"/>
                  </a:moveTo>
                  <a:cubicBezTo>
                    <a:pt x="2578736" y="281305"/>
                    <a:pt x="2570480" y="288290"/>
                    <a:pt x="2560955" y="292735"/>
                  </a:cubicBezTo>
                  <a:cubicBezTo>
                    <a:pt x="2551430" y="297815"/>
                    <a:pt x="2540000" y="299720"/>
                    <a:pt x="2527300" y="299720"/>
                  </a:cubicBezTo>
                  <a:cubicBezTo>
                    <a:pt x="2502536" y="299720"/>
                    <a:pt x="2482850" y="290830"/>
                    <a:pt x="2468880" y="272415"/>
                  </a:cubicBezTo>
                  <a:cubicBezTo>
                    <a:pt x="2454911" y="254635"/>
                    <a:pt x="2447925" y="230505"/>
                    <a:pt x="2447925" y="200660"/>
                  </a:cubicBezTo>
                  <a:lnTo>
                    <a:pt x="2447925" y="196850"/>
                  </a:lnTo>
                  <a:cubicBezTo>
                    <a:pt x="2447925" y="163830"/>
                    <a:pt x="2454911" y="137160"/>
                    <a:pt x="2468880" y="116840"/>
                  </a:cubicBezTo>
                  <a:cubicBezTo>
                    <a:pt x="2482850" y="96520"/>
                    <a:pt x="2502536" y="86360"/>
                    <a:pt x="2527936" y="86360"/>
                  </a:cubicBezTo>
                  <a:cubicBezTo>
                    <a:pt x="2540000" y="86360"/>
                    <a:pt x="2550796" y="88900"/>
                    <a:pt x="2560321" y="93345"/>
                  </a:cubicBezTo>
                  <a:cubicBezTo>
                    <a:pt x="2569846" y="97790"/>
                    <a:pt x="2577465" y="104140"/>
                    <a:pt x="2583815" y="113030"/>
                  </a:cubicBezTo>
                  <a:lnTo>
                    <a:pt x="2583815" y="29210"/>
                  </a:lnTo>
                  <a:lnTo>
                    <a:pt x="2552700" y="24130"/>
                  </a:lnTo>
                  <a:lnTo>
                    <a:pt x="2552700" y="0"/>
                  </a:lnTo>
                  <a:lnTo>
                    <a:pt x="2583815" y="0"/>
                  </a:lnTo>
                  <a:lnTo>
                    <a:pt x="2621280" y="0"/>
                  </a:lnTo>
                  <a:lnTo>
                    <a:pt x="2621280" y="266065"/>
                  </a:lnTo>
                  <a:lnTo>
                    <a:pt x="2652396" y="271145"/>
                  </a:lnTo>
                  <a:lnTo>
                    <a:pt x="2652396" y="295275"/>
                  </a:lnTo>
                  <a:lnTo>
                    <a:pt x="2588896" y="295275"/>
                  </a:lnTo>
                  <a:lnTo>
                    <a:pt x="2585721" y="271780"/>
                  </a:lnTo>
                  <a:close/>
                  <a:moveTo>
                    <a:pt x="2194561" y="272415"/>
                  </a:moveTo>
                  <a:lnTo>
                    <a:pt x="2225675" y="267335"/>
                  </a:lnTo>
                  <a:lnTo>
                    <a:pt x="2225675" y="120650"/>
                  </a:lnTo>
                  <a:lnTo>
                    <a:pt x="2194561" y="115570"/>
                  </a:lnTo>
                  <a:lnTo>
                    <a:pt x="2194561" y="91440"/>
                  </a:lnTo>
                  <a:lnTo>
                    <a:pt x="2258696" y="91440"/>
                  </a:lnTo>
                  <a:lnTo>
                    <a:pt x="2261236" y="121920"/>
                  </a:lnTo>
                  <a:cubicBezTo>
                    <a:pt x="2268221" y="111125"/>
                    <a:pt x="2276475" y="102870"/>
                    <a:pt x="2286636" y="96520"/>
                  </a:cubicBezTo>
                  <a:cubicBezTo>
                    <a:pt x="2296796" y="90805"/>
                    <a:pt x="2308861" y="87630"/>
                    <a:pt x="2321561" y="87630"/>
                  </a:cubicBezTo>
                  <a:cubicBezTo>
                    <a:pt x="2343786" y="87630"/>
                    <a:pt x="2360930" y="93980"/>
                    <a:pt x="2372996" y="107315"/>
                  </a:cubicBezTo>
                  <a:cubicBezTo>
                    <a:pt x="2385061" y="120015"/>
                    <a:pt x="2391411" y="140335"/>
                    <a:pt x="2391411" y="167005"/>
                  </a:cubicBezTo>
                  <a:lnTo>
                    <a:pt x="2391411" y="267335"/>
                  </a:lnTo>
                  <a:lnTo>
                    <a:pt x="2422525" y="272415"/>
                  </a:lnTo>
                  <a:lnTo>
                    <a:pt x="2422525" y="296545"/>
                  </a:lnTo>
                  <a:lnTo>
                    <a:pt x="2323465" y="296545"/>
                  </a:lnTo>
                  <a:lnTo>
                    <a:pt x="2323465" y="272415"/>
                  </a:lnTo>
                  <a:lnTo>
                    <a:pt x="2354580" y="267335"/>
                  </a:lnTo>
                  <a:lnTo>
                    <a:pt x="2354580" y="167640"/>
                  </a:lnTo>
                  <a:cubicBezTo>
                    <a:pt x="2354580" y="149225"/>
                    <a:pt x="2350771" y="136525"/>
                    <a:pt x="2343786" y="128905"/>
                  </a:cubicBezTo>
                  <a:cubicBezTo>
                    <a:pt x="2336800" y="121285"/>
                    <a:pt x="2326005" y="117475"/>
                    <a:pt x="2311400" y="117475"/>
                  </a:cubicBezTo>
                  <a:cubicBezTo>
                    <a:pt x="2300605" y="117475"/>
                    <a:pt x="2291080" y="120015"/>
                    <a:pt x="2282825" y="125095"/>
                  </a:cubicBezTo>
                  <a:cubicBezTo>
                    <a:pt x="2274571" y="130175"/>
                    <a:pt x="2268221" y="137160"/>
                    <a:pt x="2263140" y="146050"/>
                  </a:cubicBezTo>
                  <a:lnTo>
                    <a:pt x="2263140" y="266700"/>
                  </a:lnTo>
                  <a:lnTo>
                    <a:pt x="2294255" y="271780"/>
                  </a:lnTo>
                  <a:lnTo>
                    <a:pt x="2294255" y="295910"/>
                  </a:lnTo>
                  <a:lnTo>
                    <a:pt x="2195196" y="295910"/>
                  </a:lnTo>
                  <a:lnTo>
                    <a:pt x="2195196" y="272415"/>
                  </a:lnTo>
                  <a:close/>
                  <a:moveTo>
                    <a:pt x="2071371" y="44450"/>
                  </a:moveTo>
                  <a:lnTo>
                    <a:pt x="2071371" y="20320"/>
                  </a:lnTo>
                  <a:lnTo>
                    <a:pt x="2170430" y="20320"/>
                  </a:lnTo>
                  <a:lnTo>
                    <a:pt x="2170430" y="44450"/>
                  </a:lnTo>
                  <a:lnTo>
                    <a:pt x="2139315" y="49530"/>
                  </a:lnTo>
                  <a:lnTo>
                    <a:pt x="2139315" y="266700"/>
                  </a:lnTo>
                  <a:lnTo>
                    <a:pt x="2170430" y="271780"/>
                  </a:lnTo>
                  <a:lnTo>
                    <a:pt x="2170430" y="295910"/>
                  </a:lnTo>
                  <a:lnTo>
                    <a:pt x="2071371" y="295910"/>
                  </a:lnTo>
                  <a:lnTo>
                    <a:pt x="2071371" y="272415"/>
                  </a:lnTo>
                  <a:lnTo>
                    <a:pt x="2102486" y="267335"/>
                  </a:lnTo>
                  <a:lnTo>
                    <a:pt x="2102486" y="50165"/>
                  </a:lnTo>
                  <a:lnTo>
                    <a:pt x="2071371" y="44450"/>
                  </a:lnTo>
                  <a:close/>
                  <a:moveTo>
                    <a:pt x="1944371" y="282575"/>
                  </a:moveTo>
                  <a:cubicBezTo>
                    <a:pt x="1944371" y="294640"/>
                    <a:pt x="1941196" y="307975"/>
                    <a:pt x="1934846" y="321310"/>
                  </a:cubicBezTo>
                  <a:cubicBezTo>
                    <a:pt x="1928496" y="334645"/>
                    <a:pt x="1920240" y="346075"/>
                    <a:pt x="1910080" y="354965"/>
                  </a:cubicBezTo>
                  <a:lnTo>
                    <a:pt x="1889125" y="340995"/>
                  </a:lnTo>
                  <a:cubicBezTo>
                    <a:pt x="1894840" y="332105"/>
                    <a:pt x="1899286" y="322580"/>
                    <a:pt x="1902461" y="313055"/>
                  </a:cubicBezTo>
                  <a:cubicBezTo>
                    <a:pt x="1905636" y="303530"/>
                    <a:pt x="1906905" y="293370"/>
                    <a:pt x="1906905" y="283210"/>
                  </a:cubicBezTo>
                  <a:lnTo>
                    <a:pt x="1906905" y="254635"/>
                  </a:lnTo>
                  <a:lnTo>
                    <a:pt x="1944371" y="254635"/>
                  </a:lnTo>
                  <a:lnTo>
                    <a:pt x="1944371" y="282575"/>
                  </a:lnTo>
                  <a:close/>
                  <a:moveTo>
                    <a:pt x="67945" y="137795"/>
                  </a:moveTo>
                  <a:lnTo>
                    <a:pt x="130175" y="137795"/>
                  </a:lnTo>
                  <a:cubicBezTo>
                    <a:pt x="143511" y="137160"/>
                    <a:pt x="154305" y="133350"/>
                    <a:pt x="162561" y="125730"/>
                  </a:cubicBezTo>
                  <a:cubicBezTo>
                    <a:pt x="170815" y="118110"/>
                    <a:pt x="175261" y="107950"/>
                    <a:pt x="175261" y="93980"/>
                  </a:cubicBezTo>
                  <a:cubicBezTo>
                    <a:pt x="175261" y="78740"/>
                    <a:pt x="170815" y="67945"/>
                    <a:pt x="161290" y="60325"/>
                  </a:cubicBezTo>
                  <a:cubicBezTo>
                    <a:pt x="151765" y="52705"/>
                    <a:pt x="138430" y="49530"/>
                    <a:pt x="120650" y="49530"/>
                  </a:cubicBezTo>
                  <a:lnTo>
                    <a:pt x="67945" y="49530"/>
                  </a:lnTo>
                  <a:lnTo>
                    <a:pt x="67945" y="137795"/>
                  </a:lnTo>
                  <a:close/>
                  <a:moveTo>
                    <a:pt x="67945" y="167005"/>
                  </a:moveTo>
                  <a:lnTo>
                    <a:pt x="67945" y="267335"/>
                  </a:lnTo>
                  <a:lnTo>
                    <a:pt x="132080" y="267335"/>
                  </a:lnTo>
                  <a:cubicBezTo>
                    <a:pt x="149225" y="267335"/>
                    <a:pt x="162561" y="262890"/>
                    <a:pt x="172086" y="254635"/>
                  </a:cubicBezTo>
                  <a:cubicBezTo>
                    <a:pt x="181611" y="246380"/>
                    <a:pt x="186055" y="234315"/>
                    <a:pt x="186055" y="219075"/>
                  </a:cubicBezTo>
                  <a:cubicBezTo>
                    <a:pt x="186055" y="203200"/>
                    <a:pt x="182245" y="189865"/>
                    <a:pt x="173990" y="180975"/>
                  </a:cubicBezTo>
                  <a:cubicBezTo>
                    <a:pt x="166370" y="171450"/>
                    <a:pt x="154305" y="167005"/>
                    <a:pt x="137795" y="167005"/>
                  </a:cubicBezTo>
                  <a:lnTo>
                    <a:pt x="67945" y="167005"/>
                  </a:lnTo>
                  <a:close/>
                  <a:moveTo>
                    <a:pt x="120650" y="20320"/>
                  </a:moveTo>
                  <a:cubicBezTo>
                    <a:pt x="149225" y="20320"/>
                    <a:pt x="172086" y="26670"/>
                    <a:pt x="187961" y="38735"/>
                  </a:cubicBezTo>
                  <a:cubicBezTo>
                    <a:pt x="204470" y="51435"/>
                    <a:pt x="212090" y="69850"/>
                    <a:pt x="212090" y="94615"/>
                  </a:cubicBezTo>
                  <a:cubicBezTo>
                    <a:pt x="212090" y="106680"/>
                    <a:pt x="208280" y="118110"/>
                    <a:pt x="200661" y="127635"/>
                  </a:cubicBezTo>
                  <a:cubicBezTo>
                    <a:pt x="193040" y="137160"/>
                    <a:pt x="182880" y="144145"/>
                    <a:pt x="170180" y="149225"/>
                  </a:cubicBezTo>
                  <a:cubicBezTo>
                    <a:pt x="186690" y="153035"/>
                    <a:pt x="200025" y="160655"/>
                    <a:pt x="209550" y="173355"/>
                  </a:cubicBezTo>
                  <a:cubicBezTo>
                    <a:pt x="219075" y="186055"/>
                    <a:pt x="224155" y="200660"/>
                    <a:pt x="224155" y="217805"/>
                  </a:cubicBezTo>
                  <a:cubicBezTo>
                    <a:pt x="224155" y="243205"/>
                    <a:pt x="215900" y="262255"/>
                    <a:pt x="199390" y="275590"/>
                  </a:cubicBezTo>
                  <a:cubicBezTo>
                    <a:pt x="182880" y="288925"/>
                    <a:pt x="160655" y="295275"/>
                    <a:pt x="132715" y="295275"/>
                  </a:cubicBezTo>
                  <a:lnTo>
                    <a:pt x="0" y="295275"/>
                  </a:lnTo>
                  <a:lnTo>
                    <a:pt x="0" y="272415"/>
                  </a:lnTo>
                  <a:lnTo>
                    <a:pt x="31115" y="267335"/>
                  </a:lnTo>
                  <a:lnTo>
                    <a:pt x="31115" y="50165"/>
                  </a:lnTo>
                  <a:lnTo>
                    <a:pt x="0" y="45085"/>
                  </a:lnTo>
                  <a:lnTo>
                    <a:pt x="0" y="20955"/>
                  </a:lnTo>
                  <a:lnTo>
                    <a:pt x="31115" y="20955"/>
                  </a:lnTo>
                  <a:lnTo>
                    <a:pt x="120650" y="20955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66" name="Freeform: Shape 265">
              <a:extLst>
                <a:ext uri="{FF2B5EF4-FFF2-40B4-BE49-F238E27FC236}">
                  <a16:creationId xmlns:a16="http://schemas.microsoft.com/office/drawing/2014/main" xmlns="" id="{86E09DB7-DF82-C097-F1DE-B07406AE6BE9}"/>
                </a:ext>
              </a:extLst>
            </p:cNvPr>
            <p:cNvSpPr/>
            <p:nvPr/>
          </p:nvSpPr>
          <p:spPr>
            <a:xfrm>
              <a:off x="1355725" y="2265679"/>
              <a:ext cx="705485" cy="617220"/>
            </a:xfrm>
            <a:custGeom>
              <a:avLst/>
              <a:gdLst>
                <a:gd name="connsiteX0" fmla="*/ 0 w 705485"/>
                <a:gd name="connsiteY0" fmla="*/ 308610 h 617220"/>
                <a:gd name="connsiteX1" fmla="*/ 308610 w 705485"/>
                <a:gd name="connsiteY1" fmla="*/ 617220 h 617220"/>
                <a:gd name="connsiteX2" fmla="*/ 705485 w 705485"/>
                <a:gd name="connsiteY2" fmla="*/ 220980 h 617220"/>
                <a:gd name="connsiteX3" fmla="*/ 617220 w 705485"/>
                <a:gd name="connsiteY3" fmla="*/ 132715 h 617220"/>
                <a:gd name="connsiteX4" fmla="*/ 308610 w 705485"/>
                <a:gd name="connsiteY4" fmla="*/ 440690 h 617220"/>
                <a:gd name="connsiteX5" fmla="*/ 176530 w 705485"/>
                <a:gd name="connsiteY5" fmla="*/ 308610 h 617220"/>
                <a:gd name="connsiteX6" fmla="*/ 308610 w 705485"/>
                <a:gd name="connsiteY6" fmla="*/ 176530 h 617220"/>
                <a:gd name="connsiteX7" fmla="*/ 396875 w 705485"/>
                <a:gd name="connsiteY7" fmla="*/ 264795 h 617220"/>
                <a:gd name="connsiteX8" fmla="*/ 484505 w 705485"/>
                <a:gd name="connsiteY8" fmla="*/ 176530 h 617220"/>
                <a:gd name="connsiteX9" fmla="*/ 308610 w 705485"/>
                <a:gd name="connsiteY9" fmla="*/ 0 h 617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05485" h="617220">
                  <a:moveTo>
                    <a:pt x="0" y="308610"/>
                  </a:moveTo>
                  <a:lnTo>
                    <a:pt x="308610" y="617220"/>
                  </a:lnTo>
                  <a:lnTo>
                    <a:pt x="705485" y="220980"/>
                  </a:lnTo>
                  <a:lnTo>
                    <a:pt x="617220" y="132715"/>
                  </a:lnTo>
                  <a:lnTo>
                    <a:pt x="308610" y="440690"/>
                  </a:lnTo>
                  <a:lnTo>
                    <a:pt x="176530" y="308610"/>
                  </a:lnTo>
                  <a:lnTo>
                    <a:pt x="308610" y="176530"/>
                  </a:lnTo>
                  <a:lnTo>
                    <a:pt x="396875" y="264795"/>
                  </a:lnTo>
                  <a:lnTo>
                    <a:pt x="484505" y="176530"/>
                  </a:lnTo>
                  <a:lnTo>
                    <a:pt x="308610" y="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67" name="Freeform: Shape 266">
              <a:extLst>
                <a:ext uri="{FF2B5EF4-FFF2-40B4-BE49-F238E27FC236}">
                  <a16:creationId xmlns:a16="http://schemas.microsoft.com/office/drawing/2014/main" xmlns="" id="{8E50E4B6-7C29-899E-628D-17FBB1EE6BE5}"/>
                </a:ext>
              </a:extLst>
            </p:cNvPr>
            <p:cNvSpPr/>
            <p:nvPr/>
          </p:nvSpPr>
          <p:spPr>
            <a:xfrm>
              <a:off x="2589529" y="2266314"/>
              <a:ext cx="705485" cy="617220"/>
            </a:xfrm>
            <a:custGeom>
              <a:avLst/>
              <a:gdLst>
                <a:gd name="connsiteX0" fmla="*/ 705485 w 705485"/>
                <a:gd name="connsiteY0" fmla="*/ 308610 h 617220"/>
                <a:gd name="connsiteX1" fmla="*/ 396875 w 705485"/>
                <a:gd name="connsiteY1" fmla="*/ 617220 h 617220"/>
                <a:gd name="connsiteX2" fmla="*/ 220345 w 705485"/>
                <a:gd name="connsiteY2" fmla="*/ 440690 h 617220"/>
                <a:gd name="connsiteX3" fmla="*/ 308610 w 705485"/>
                <a:gd name="connsiteY3" fmla="*/ 352425 h 617220"/>
                <a:gd name="connsiteX4" fmla="*/ 396875 w 705485"/>
                <a:gd name="connsiteY4" fmla="*/ 440690 h 617220"/>
                <a:gd name="connsiteX5" fmla="*/ 528955 w 705485"/>
                <a:gd name="connsiteY5" fmla="*/ 308610 h 617220"/>
                <a:gd name="connsiteX6" fmla="*/ 396875 w 705485"/>
                <a:gd name="connsiteY6" fmla="*/ 176530 h 617220"/>
                <a:gd name="connsiteX7" fmla="*/ 88265 w 705485"/>
                <a:gd name="connsiteY7" fmla="*/ 485140 h 617220"/>
                <a:gd name="connsiteX8" fmla="*/ 0 w 705485"/>
                <a:gd name="connsiteY8" fmla="*/ 396875 h 617220"/>
                <a:gd name="connsiteX9" fmla="*/ 396875 w 705485"/>
                <a:gd name="connsiteY9" fmla="*/ 0 h 617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05485" h="617220">
                  <a:moveTo>
                    <a:pt x="705485" y="308610"/>
                  </a:moveTo>
                  <a:lnTo>
                    <a:pt x="396875" y="617220"/>
                  </a:lnTo>
                  <a:lnTo>
                    <a:pt x="220345" y="440690"/>
                  </a:lnTo>
                  <a:lnTo>
                    <a:pt x="308610" y="352425"/>
                  </a:lnTo>
                  <a:lnTo>
                    <a:pt x="396875" y="440690"/>
                  </a:lnTo>
                  <a:lnTo>
                    <a:pt x="528955" y="308610"/>
                  </a:lnTo>
                  <a:lnTo>
                    <a:pt x="396875" y="176530"/>
                  </a:lnTo>
                  <a:lnTo>
                    <a:pt x="88265" y="485140"/>
                  </a:lnTo>
                  <a:lnTo>
                    <a:pt x="0" y="396875"/>
                  </a:lnTo>
                  <a:lnTo>
                    <a:pt x="396875" y="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68" name="Freeform: Shape 267">
              <a:extLst>
                <a:ext uri="{FF2B5EF4-FFF2-40B4-BE49-F238E27FC236}">
                  <a16:creationId xmlns:a16="http://schemas.microsoft.com/office/drawing/2014/main" xmlns="" id="{1380CE73-17AD-FBFA-C9CA-1870C6B50067}"/>
                </a:ext>
              </a:extLst>
            </p:cNvPr>
            <p:cNvSpPr/>
            <p:nvPr/>
          </p:nvSpPr>
          <p:spPr>
            <a:xfrm>
              <a:off x="1796414" y="1824989"/>
              <a:ext cx="485139" cy="705485"/>
            </a:xfrm>
            <a:custGeom>
              <a:avLst/>
              <a:gdLst>
                <a:gd name="connsiteX0" fmla="*/ 0 w 485139"/>
                <a:gd name="connsiteY0" fmla="*/ 308610 h 705485"/>
                <a:gd name="connsiteX1" fmla="*/ 308610 w 485139"/>
                <a:gd name="connsiteY1" fmla="*/ 0 h 705485"/>
                <a:gd name="connsiteX2" fmla="*/ 485140 w 485139"/>
                <a:gd name="connsiteY2" fmla="*/ 176530 h 705485"/>
                <a:gd name="connsiteX3" fmla="*/ 396875 w 485139"/>
                <a:gd name="connsiteY3" fmla="*/ 264795 h 705485"/>
                <a:gd name="connsiteX4" fmla="*/ 308610 w 485139"/>
                <a:gd name="connsiteY4" fmla="*/ 176530 h 705485"/>
                <a:gd name="connsiteX5" fmla="*/ 176530 w 485139"/>
                <a:gd name="connsiteY5" fmla="*/ 308610 h 705485"/>
                <a:gd name="connsiteX6" fmla="*/ 485140 w 485139"/>
                <a:gd name="connsiteY6" fmla="*/ 617220 h 705485"/>
                <a:gd name="connsiteX7" fmla="*/ 396875 w 485139"/>
                <a:gd name="connsiteY7" fmla="*/ 705485 h 705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85139" h="705485">
                  <a:moveTo>
                    <a:pt x="0" y="308610"/>
                  </a:moveTo>
                  <a:lnTo>
                    <a:pt x="308610" y="0"/>
                  </a:lnTo>
                  <a:lnTo>
                    <a:pt x="485140" y="176530"/>
                  </a:lnTo>
                  <a:lnTo>
                    <a:pt x="396875" y="264795"/>
                  </a:lnTo>
                  <a:lnTo>
                    <a:pt x="308610" y="176530"/>
                  </a:lnTo>
                  <a:lnTo>
                    <a:pt x="176530" y="308610"/>
                  </a:lnTo>
                  <a:lnTo>
                    <a:pt x="485140" y="617220"/>
                  </a:lnTo>
                  <a:lnTo>
                    <a:pt x="396875" y="705485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69" name="Freeform: Shape 268">
              <a:extLst>
                <a:ext uri="{FF2B5EF4-FFF2-40B4-BE49-F238E27FC236}">
                  <a16:creationId xmlns:a16="http://schemas.microsoft.com/office/drawing/2014/main" xmlns="" id="{06715489-2749-D233-0A4A-656E7616272E}"/>
                </a:ext>
              </a:extLst>
            </p:cNvPr>
            <p:cNvSpPr/>
            <p:nvPr/>
          </p:nvSpPr>
          <p:spPr>
            <a:xfrm>
              <a:off x="2369185" y="2618739"/>
              <a:ext cx="485139" cy="704850"/>
            </a:xfrm>
            <a:custGeom>
              <a:avLst/>
              <a:gdLst>
                <a:gd name="connsiteX0" fmla="*/ 485140 w 485139"/>
                <a:gd name="connsiteY0" fmla="*/ 396240 h 704850"/>
                <a:gd name="connsiteX1" fmla="*/ 176530 w 485139"/>
                <a:gd name="connsiteY1" fmla="*/ 704850 h 704850"/>
                <a:gd name="connsiteX2" fmla="*/ 0 w 485139"/>
                <a:gd name="connsiteY2" fmla="*/ 528320 h 704850"/>
                <a:gd name="connsiteX3" fmla="*/ 88265 w 485139"/>
                <a:gd name="connsiteY3" fmla="*/ 440690 h 704850"/>
                <a:gd name="connsiteX4" fmla="*/ 176530 w 485139"/>
                <a:gd name="connsiteY4" fmla="*/ 528320 h 704850"/>
                <a:gd name="connsiteX5" fmla="*/ 308610 w 485139"/>
                <a:gd name="connsiteY5" fmla="*/ 396240 h 704850"/>
                <a:gd name="connsiteX6" fmla="*/ 0 w 485139"/>
                <a:gd name="connsiteY6" fmla="*/ 87630 h 704850"/>
                <a:gd name="connsiteX7" fmla="*/ 88265 w 485139"/>
                <a:gd name="connsiteY7" fmla="*/ 0 h 704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85139" h="704850">
                  <a:moveTo>
                    <a:pt x="485140" y="396240"/>
                  </a:moveTo>
                  <a:lnTo>
                    <a:pt x="176530" y="704850"/>
                  </a:lnTo>
                  <a:lnTo>
                    <a:pt x="0" y="528320"/>
                  </a:lnTo>
                  <a:lnTo>
                    <a:pt x="88265" y="440690"/>
                  </a:lnTo>
                  <a:lnTo>
                    <a:pt x="176530" y="528320"/>
                  </a:lnTo>
                  <a:lnTo>
                    <a:pt x="308610" y="396240"/>
                  </a:lnTo>
                  <a:lnTo>
                    <a:pt x="0" y="87630"/>
                  </a:lnTo>
                  <a:lnTo>
                    <a:pt x="88265" y="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70" name="Freeform: Shape 269">
              <a:extLst>
                <a:ext uri="{FF2B5EF4-FFF2-40B4-BE49-F238E27FC236}">
                  <a16:creationId xmlns:a16="http://schemas.microsoft.com/office/drawing/2014/main" xmlns="" id="{B04A2BEC-9B95-FA98-1E6C-14E2E5EC0CD0}"/>
                </a:ext>
              </a:extLst>
            </p:cNvPr>
            <p:cNvSpPr/>
            <p:nvPr/>
          </p:nvSpPr>
          <p:spPr>
            <a:xfrm>
              <a:off x="2148839" y="1824989"/>
              <a:ext cx="705485" cy="705485"/>
            </a:xfrm>
            <a:custGeom>
              <a:avLst/>
              <a:gdLst>
                <a:gd name="connsiteX0" fmla="*/ 0 w 705485"/>
                <a:gd name="connsiteY0" fmla="*/ 396875 h 705485"/>
                <a:gd name="connsiteX1" fmla="*/ 88265 w 705485"/>
                <a:gd name="connsiteY1" fmla="*/ 485140 h 705485"/>
                <a:gd name="connsiteX2" fmla="*/ 176530 w 705485"/>
                <a:gd name="connsiteY2" fmla="*/ 396875 h 705485"/>
                <a:gd name="connsiteX3" fmla="*/ 485140 w 705485"/>
                <a:gd name="connsiteY3" fmla="*/ 705485 h 705485"/>
                <a:gd name="connsiteX4" fmla="*/ 572770 w 705485"/>
                <a:gd name="connsiteY4" fmla="*/ 617220 h 705485"/>
                <a:gd name="connsiteX5" fmla="*/ 264795 w 705485"/>
                <a:gd name="connsiteY5" fmla="*/ 308610 h 705485"/>
                <a:gd name="connsiteX6" fmla="*/ 396875 w 705485"/>
                <a:gd name="connsiteY6" fmla="*/ 176530 h 705485"/>
                <a:gd name="connsiteX7" fmla="*/ 528955 w 705485"/>
                <a:gd name="connsiteY7" fmla="*/ 308610 h 705485"/>
                <a:gd name="connsiteX8" fmla="*/ 440690 w 705485"/>
                <a:gd name="connsiteY8" fmla="*/ 396875 h 705485"/>
                <a:gd name="connsiteX9" fmla="*/ 528955 w 705485"/>
                <a:gd name="connsiteY9" fmla="*/ 485140 h 705485"/>
                <a:gd name="connsiteX10" fmla="*/ 705485 w 705485"/>
                <a:gd name="connsiteY10" fmla="*/ 308610 h 705485"/>
                <a:gd name="connsiteX11" fmla="*/ 396875 w 705485"/>
                <a:gd name="connsiteY11" fmla="*/ 0 h 705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05485" h="705485">
                  <a:moveTo>
                    <a:pt x="0" y="396875"/>
                  </a:moveTo>
                  <a:lnTo>
                    <a:pt x="88265" y="485140"/>
                  </a:lnTo>
                  <a:lnTo>
                    <a:pt x="176530" y="396875"/>
                  </a:lnTo>
                  <a:lnTo>
                    <a:pt x="485140" y="705485"/>
                  </a:lnTo>
                  <a:lnTo>
                    <a:pt x="572770" y="617220"/>
                  </a:lnTo>
                  <a:lnTo>
                    <a:pt x="264795" y="308610"/>
                  </a:lnTo>
                  <a:lnTo>
                    <a:pt x="396875" y="176530"/>
                  </a:lnTo>
                  <a:lnTo>
                    <a:pt x="528955" y="308610"/>
                  </a:lnTo>
                  <a:lnTo>
                    <a:pt x="440690" y="396875"/>
                  </a:lnTo>
                  <a:lnTo>
                    <a:pt x="528955" y="485140"/>
                  </a:lnTo>
                  <a:lnTo>
                    <a:pt x="705485" y="308610"/>
                  </a:lnTo>
                  <a:lnTo>
                    <a:pt x="396875" y="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71" name="Freeform: Shape 270">
              <a:extLst>
                <a:ext uri="{FF2B5EF4-FFF2-40B4-BE49-F238E27FC236}">
                  <a16:creationId xmlns:a16="http://schemas.microsoft.com/office/drawing/2014/main" xmlns="" id="{47CA1A66-FF0E-5A11-39A3-C4BE3A94901C}"/>
                </a:ext>
              </a:extLst>
            </p:cNvPr>
            <p:cNvSpPr/>
            <p:nvPr/>
          </p:nvSpPr>
          <p:spPr>
            <a:xfrm>
              <a:off x="1796414" y="2618739"/>
              <a:ext cx="705485" cy="704850"/>
            </a:xfrm>
            <a:custGeom>
              <a:avLst/>
              <a:gdLst>
                <a:gd name="connsiteX0" fmla="*/ 528955 w 705485"/>
                <a:gd name="connsiteY0" fmla="*/ 308610 h 704850"/>
                <a:gd name="connsiteX1" fmla="*/ 220345 w 705485"/>
                <a:gd name="connsiteY1" fmla="*/ 0 h 704850"/>
                <a:gd name="connsiteX2" fmla="*/ 132080 w 705485"/>
                <a:gd name="connsiteY2" fmla="*/ 87630 h 704850"/>
                <a:gd name="connsiteX3" fmla="*/ 440690 w 705485"/>
                <a:gd name="connsiteY3" fmla="*/ 396240 h 704850"/>
                <a:gd name="connsiteX4" fmla="*/ 308610 w 705485"/>
                <a:gd name="connsiteY4" fmla="*/ 528320 h 704850"/>
                <a:gd name="connsiteX5" fmla="*/ 176530 w 705485"/>
                <a:gd name="connsiteY5" fmla="*/ 396240 h 704850"/>
                <a:gd name="connsiteX6" fmla="*/ 264160 w 705485"/>
                <a:gd name="connsiteY6" fmla="*/ 308610 h 704850"/>
                <a:gd name="connsiteX7" fmla="*/ 176530 w 705485"/>
                <a:gd name="connsiteY7" fmla="*/ 220345 h 704850"/>
                <a:gd name="connsiteX8" fmla="*/ 0 w 705485"/>
                <a:gd name="connsiteY8" fmla="*/ 396240 h 704850"/>
                <a:gd name="connsiteX9" fmla="*/ 308610 w 705485"/>
                <a:gd name="connsiteY9" fmla="*/ 704850 h 704850"/>
                <a:gd name="connsiteX10" fmla="*/ 705485 w 705485"/>
                <a:gd name="connsiteY10" fmla="*/ 308610 h 704850"/>
                <a:gd name="connsiteX11" fmla="*/ 617220 w 705485"/>
                <a:gd name="connsiteY11" fmla="*/ 220345 h 704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05485" h="704850">
                  <a:moveTo>
                    <a:pt x="528955" y="308610"/>
                  </a:moveTo>
                  <a:lnTo>
                    <a:pt x="220345" y="0"/>
                  </a:lnTo>
                  <a:lnTo>
                    <a:pt x="132080" y="87630"/>
                  </a:lnTo>
                  <a:lnTo>
                    <a:pt x="440690" y="396240"/>
                  </a:lnTo>
                  <a:lnTo>
                    <a:pt x="308610" y="528320"/>
                  </a:lnTo>
                  <a:lnTo>
                    <a:pt x="176530" y="396240"/>
                  </a:lnTo>
                  <a:lnTo>
                    <a:pt x="264160" y="308610"/>
                  </a:lnTo>
                  <a:lnTo>
                    <a:pt x="176530" y="220345"/>
                  </a:lnTo>
                  <a:lnTo>
                    <a:pt x="0" y="396240"/>
                  </a:lnTo>
                  <a:lnTo>
                    <a:pt x="308610" y="704850"/>
                  </a:lnTo>
                  <a:lnTo>
                    <a:pt x="705485" y="308610"/>
                  </a:lnTo>
                  <a:lnTo>
                    <a:pt x="617220" y="220345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72" name="Freeform: Shape 271">
              <a:extLst>
                <a:ext uri="{FF2B5EF4-FFF2-40B4-BE49-F238E27FC236}">
                  <a16:creationId xmlns:a16="http://schemas.microsoft.com/office/drawing/2014/main" xmlns="" id="{C386C23F-6C7E-DE5A-8A49-C2636517DD0D}"/>
                </a:ext>
              </a:extLst>
            </p:cNvPr>
            <p:cNvSpPr/>
            <p:nvPr/>
          </p:nvSpPr>
          <p:spPr>
            <a:xfrm>
              <a:off x="2148839" y="2398395"/>
              <a:ext cx="353060" cy="352425"/>
            </a:xfrm>
            <a:custGeom>
              <a:avLst/>
              <a:gdLst>
                <a:gd name="connsiteX0" fmla="*/ 88265 w 353060"/>
                <a:gd name="connsiteY0" fmla="*/ 352425 h 352425"/>
                <a:gd name="connsiteX1" fmla="*/ 0 w 353060"/>
                <a:gd name="connsiteY1" fmla="*/ 264160 h 352425"/>
                <a:gd name="connsiteX2" fmla="*/ 264795 w 353060"/>
                <a:gd name="connsiteY2" fmla="*/ 0 h 352425"/>
                <a:gd name="connsiteX3" fmla="*/ 353060 w 353060"/>
                <a:gd name="connsiteY3" fmla="*/ 87630 h 352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3060" h="352425">
                  <a:moveTo>
                    <a:pt x="88265" y="352425"/>
                  </a:moveTo>
                  <a:lnTo>
                    <a:pt x="0" y="264160"/>
                  </a:lnTo>
                  <a:lnTo>
                    <a:pt x="264795" y="0"/>
                  </a:lnTo>
                  <a:lnTo>
                    <a:pt x="353060" y="8763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73" name="Freeform: Shape 272">
              <a:extLst>
                <a:ext uri="{FF2B5EF4-FFF2-40B4-BE49-F238E27FC236}">
                  <a16:creationId xmlns:a16="http://schemas.microsoft.com/office/drawing/2014/main" xmlns="" id="{71EDDF98-6CE2-B7EE-1AE4-8D87B61E2FBE}"/>
                </a:ext>
              </a:extLst>
            </p:cNvPr>
            <p:cNvSpPr/>
            <p:nvPr/>
          </p:nvSpPr>
          <p:spPr>
            <a:xfrm>
              <a:off x="2193289" y="1604644"/>
              <a:ext cx="264160" cy="264794"/>
            </a:xfrm>
            <a:custGeom>
              <a:avLst/>
              <a:gdLst>
                <a:gd name="connsiteX0" fmla="*/ 0 w 264160"/>
                <a:gd name="connsiteY0" fmla="*/ 132715 h 264794"/>
                <a:gd name="connsiteX1" fmla="*/ 132080 w 264160"/>
                <a:gd name="connsiteY1" fmla="*/ 264795 h 264794"/>
                <a:gd name="connsiteX2" fmla="*/ 264160 w 264160"/>
                <a:gd name="connsiteY2" fmla="*/ 132715 h 264794"/>
                <a:gd name="connsiteX3" fmla="*/ 132080 w 264160"/>
                <a:gd name="connsiteY3" fmla="*/ 0 h 264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4160" h="264794">
                  <a:moveTo>
                    <a:pt x="0" y="132715"/>
                  </a:moveTo>
                  <a:lnTo>
                    <a:pt x="132080" y="264795"/>
                  </a:lnTo>
                  <a:lnTo>
                    <a:pt x="264160" y="132715"/>
                  </a:lnTo>
                  <a:lnTo>
                    <a:pt x="132080" y="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74" name="Freeform: Shape 273">
              <a:extLst>
                <a:ext uri="{FF2B5EF4-FFF2-40B4-BE49-F238E27FC236}">
                  <a16:creationId xmlns:a16="http://schemas.microsoft.com/office/drawing/2014/main" xmlns="" id="{AA3238E5-56F4-228B-1CBE-9FD4E73C277F}"/>
                </a:ext>
              </a:extLst>
            </p:cNvPr>
            <p:cNvSpPr/>
            <p:nvPr/>
          </p:nvSpPr>
          <p:spPr>
            <a:xfrm>
              <a:off x="2193289" y="3279775"/>
              <a:ext cx="264160" cy="264159"/>
            </a:xfrm>
            <a:custGeom>
              <a:avLst/>
              <a:gdLst>
                <a:gd name="connsiteX0" fmla="*/ 0 w 264160"/>
                <a:gd name="connsiteY0" fmla="*/ 132080 h 264159"/>
                <a:gd name="connsiteX1" fmla="*/ 132080 w 264160"/>
                <a:gd name="connsiteY1" fmla="*/ 264160 h 264159"/>
                <a:gd name="connsiteX2" fmla="*/ 264160 w 264160"/>
                <a:gd name="connsiteY2" fmla="*/ 132080 h 264159"/>
                <a:gd name="connsiteX3" fmla="*/ 132080 w 264160"/>
                <a:gd name="connsiteY3" fmla="*/ 0 h 264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4160" h="264159">
                  <a:moveTo>
                    <a:pt x="0" y="132080"/>
                  </a:moveTo>
                  <a:lnTo>
                    <a:pt x="132080" y="264160"/>
                  </a:lnTo>
                  <a:lnTo>
                    <a:pt x="264160" y="132080"/>
                  </a:lnTo>
                  <a:lnTo>
                    <a:pt x="132080" y="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75" name="Freeform: Shape 274">
              <a:extLst>
                <a:ext uri="{FF2B5EF4-FFF2-40B4-BE49-F238E27FC236}">
                  <a16:creationId xmlns:a16="http://schemas.microsoft.com/office/drawing/2014/main" xmlns="" id="{55CE8A00-355A-67C4-1493-4AADCFC6047A}"/>
                </a:ext>
              </a:extLst>
            </p:cNvPr>
            <p:cNvSpPr/>
            <p:nvPr/>
          </p:nvSpPr>
          <p:spPr>
            <a:xfrm>
              <a:off x="3973195" y="1605280"/>
              <a:ext cx="868679" cy="956309"/>
            </a:xfrm>
            <a:custGeom>
              <a:avLst/>
              <a:gdLst>
                <a:gd name="connsiteX0" fmla="*/ 532765 w 868679"/>
                <a:gd name="connsiteY0" fmla="*/ 416560 h 956309"/>
                <a:gd name="connsiteX1" fmla="*/ 592455 w 868679"/>
                <a:gd name="connsiteY1" fmla="*/ 405765 h 956309"/>
                <a:gd name="connsiteX2" fmla="*/ 610235 w 868679"/>
                <a:gd name="connsiteY2" fmla="*/ 274320 h 956309"/>
                <a:gd name="connsiteX3" fmla="*/ 592455 w 868679"/>
                <a:gd name="connsiteY3" fmla="*/ 140335 h 956309"/>
                <a:gd name="connsiteX4" fmla="*/ 532765 w 868679"/>
                <a:gd name="connsiteY4" fmla="*/ 129540 h 956309"/>
                <a:gd name="connsiteX5" fmla="*/ 274320 w 868679"/>
                <a:gd name="connsiteY5" fmla="*/ 129540 h 956309"/>
                <a:gd name="connsiteX6" fmla="*/ 274320 w 868679"/>
                <a:gd name="connsiteY6" fmla="*/ 416560 h 956309"/>
                <a:gd name="connsiteX7" fmla="*/ 532765 w 868679"/>
                <a:gd name="connsiteY7" fmla="*/ 416560 h 956309"/>
                <a:gd name="connsiteX8" fmla="*/ 759460 w 868679"/>
                <a:gd name="connsiteY8" fmla="*/ 824230 h 956309"/>
                <a:gd name="connsiteX9" fmla="*/ 868680 w 868679"/>
                <a:gd name="connsiteY9" fmla="*/ 824230 h 956309"/>
                <a:gd name="connsiteX10" fmla="*/ 868680 w 868679"/>
                <a:gd name="connsiteY10" fmla="*/ 956310 h 956309"/>
                <a:gd name="connsiteX11" fmla="*/ 730250 w 868679"/>
                <a:gd name="connsiteY11" fmla="*/ 956310 h 956309"/>
                <a:gd name="connsiteX12" fmla="*/ 636270 w 868679"/>
                <a:gd name="connsiteY12" fmla="*/ 930275 h 956309"/>
                <a:gd name="connsiteX13" fmla="*/ 599440 w 868679"/>
                <a:gd name="connsiteY13" fmla="*/ 683895 h 956309"/>
                <a:gd name="connsiteX14" fmla="*/ 569595 w 868679"/>
                <a:gd name="connsiteY14" fmla="*/ 565150 h 956309"/>
                <a:gd name="connsiteX15" fmla="*/ 476885 w 868679"/>
                <a:gd name="connsiteY15" fmla="*/ 539115 h 956309"/>
                <a:gd name="connsiteX16" fmla="*/ 274320 w 868679"/>
                <a:gd name="connsiteY16" fmla="*/ 539115 h 956309"/>
                <a:gd name="connsiteX17" fmla="*/ 274320 w 868679"/>
                <a:gd name="connsiteY17" fmla="*/ 826770 h 956309"/>
                <a:gd name="connsiteX18" fmla="*/ 405765 w 868679"/>
                <a:gd name="connsiteY18" fmla="*/ 826770 h 956309"/>
                <a:gd name="connsiteX19" fmla="*/ 405765 w 868679"/>
                <a:gd name="connsiteY19" fmla="*/ 956310 h 956309"/>
                <a:gd name="connsiteX20" fmla="*/ 0 w 868679"/>
                <a:gd name="connsiteY20" fmla="*/ 956310 h 956309"/>
                <a:gd name="connsiteX21" fmla="*/ 0 w 868679"/>
                <a:gd name="connsiteY21" fmla="*/ 826770 h 956309"/>
                <a:gd name="connsiteX22" fmla="*/ 128270 w 868679"/>
                <a:gd name="connsiteY22" fmla="*/ 826770 h 956309"/>
                <a:gd name="connsiteX23" fmla="*/ 128270 w 868679"/>
                <a:gd name="connsiteY23" fmla="*/ 129540 h 956309"/>
                <a:gd name="connsiteX24" fmla="*/ 0 w 868679"/>
                <a:gd name="connsiteY24" fmla="*/ 129540 h 956309"/>
                <a:gd name="connsiteX25" fmla="*/ 0 w 868679"/>
                <a:gd name="connsiteY25" fmla="*/ 0 h 956309"/>
                <a:gd name="connsiteX26" fmla="*/ 580390 w 868679"/>
                <a:gd name="connsiteY26" fmla="*/ 0 h 956309"/>
                <a:gd name="connsiteX27" fmla="*/ 714375 w 868679"/>
                <a:gd name="connsiteY27" fmla="*/ 39370 h 956309"/>
                <a:gd name="connsiteX28" fmla="*/ 766445 w 868679"/>
                <a:gd name="connsiteY28" fmla="*/ 266700 h 956309"/>
                <a:gd name="connsiteX29" fmla="*/ 617220 w 868679"/>
                <a:gd name="connsiteY29" fmla="*/ 483870 h 956309"/>
                <a:gd name="connsiteX30" fmla="*/ 617220 w 868679"/>
                <a:gd name="connsiteY30" fmla="*/ 486410 h 956309"/>
                <a:gd name="connsiteX31" fmla="*/ 752475 w 868679"/>
                <a:gd name="connsiteY31" fmla="*/ 683260 h 956309"/>
                <a:gd name="connsiteX32" fmla="*/ 759460 w 868679"/>
                <a:gd name="connsiteY32" fmla="*/ 824230 h 9563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868679" h="956309">
                  <a:moveTo>
                    <a:pt x="532765" y="416560"/>
                  </a:moveTo>
                  <a:cubicBezTo>
                    <a:pt x="572135" y="416560"/>
                    <a:pt x="585470" y="412115"/>
                    <a:pt x="592455" y="405765"/>
                  </a:cubicBezTo>
                  <a:cubicBezTo>
                    <a:pt x="605155" y="393065"/>
                    <a:pt x="610235" y="372745"/>
                    <a:pt x="610235" y="274320"/>
                  </a:cubicBezTo>
                  <a:cubicBezTo>
                    <a:pt x="610235" y="175895"/>
                    <a:pt x="605155" y="153035"/>
                    <a:pt x="592455" y="140335"/>
                  </a:cubicBezTo>
                  <a:cubicBezTo>
                    <a:pt x="586105" y="133350"/>
                    <a:pt x="572135" y="129540"/>
                    <a:pt x="532765" y="129540"/>
                  </a:cubicBezTo>
                  <a:lnTo>
                    <a:pt x="274320" y="129540"/>
                  </a:lnTo>
                  <a:lnTo>
                    <a:pt x="274320" y="416560"/>
                  </a:lnTo>
                  <a:lnTo>
                    <a:pt x="532765" y="416560"/>
                  </a:lnTo>
                  <a:close/>
                  <a:moveTo>
                    <a:pt x="759460" y="824230"/>
                  </a:moveTo>
                  <a:lnTo>
                    <a:pt x="868680" y="824230"/>
                  </a:lnTo>
                  <a:lnTo>
                    <a:pt x="868680" y="956310"/>
                  </a:lnTo>
                  <a:lnTo>
                    <a:pt x="730250" y="956310"/>
                  </a:lnTo>
                  <a:cubicBezTo>
                    <a:pt x="673100" y="956310"/>
                    <a:pt x="652780" y="946785"/>
                    <a:pt x="636270" y="930275"/>
                  </a:cubicBezTo>
                  <a:cubicBezTo>
                    <a:pt x="615950" y="909955"/>
                    <a:pt x="605155" y="872490"/>
                    <a:pt x="599440" y="683895"/>
                  </a:cubicBezTo>
                  <a:cubicBezTo>
                    <a:pt x="596900" y="607060"/>
                    <a:pt x="587375" y="582295"/>
                    <a:pt x="569595" y="565150"/>
                  </a:cubicBezTo>
                  <a:cubicBezTo>
                    <a:pt x="547370" y="543560"/>
                    <a:pt x="524510" y="539115"/>
                    <a:pt x="476885" y="539115"/>
                  </a:cubicBezTo>
                  <a:lnTo>
                    <a:pt x="274320" y="539115"/>
                  </a:lnTo>
                  <a:lnTo>
                    <a:pt x="274320" y="826770"/>
                  </a:lnTo>
                  <a:lnTo>
                    <a:pt x="405765" y="826770"/>
                  </a:lnTo>
                  <a:lnTo>
                    <a:pt x="405765" y="956310"/>
                  </a:lnTo>
                  <a:lnTo>
                    <a:pt x="0" y="956310"/>
                  </a:lnTo>
                  <a:lnTo>
                    <a:pt x="0" y="826770"/>
                  </a:lnTo>
                  <a:lnTo>
                    <a:pt x="128270" y="826770"/>
                  </a:lnTo>
                  <a:lnTo>
                    <a:pt x="128270" y="129540"/>
                  </a:lnTo>
                  <a:lnTo>
                    <a:pt x="0" y="129540"/>
                  </a:lnTo>
                  <a:lnTo>
                    <a:pt x="0" y="0"/>
                  </a:lnTo>
                  <a:lnTo>
                    <a:pt x="580390" y="0"/>
                  </a:lnTo>
                  <a:cubicBezTo>
                    <a:pt x="643255" y="0"/>
                    <a:pt x="685800" y="10795"/>
                    <a:pt x="714375" y="39370"/>
                  </a:cubicBezTo>
                  <a:cubicBezTo>
                    <a:pt x="751205" y="76200"/>
                    <a:pt x="766445" y="122555"/>
                    <a:pt x="766445" y="266700"/>
                  </a:cubicBezTo>
                  <a:cubicBezTo>
                    <a:pt x="766445" y="434975"/>
                    <a:pt x="726440" y="468630"/>
                    <a:pt x="617220" y="483870"/>
                  </a:cubicBezTo>
                  <a:lnTo>
                    <a:pt x="617220" y="486410"/>
                  </a:lnTo>
                  <a:cubicBezTo>
                    <a:pt x="718185" y="506095"/>
                    <a:pt x="746760" y="544195"/>
                    <a:pt x="752475" y="683260"/>
                  </a:cubicBezTo>
                  <a:cubicBezTo>
                    <a:pt x="753745" y="725170"/>
                    <a:pt x="756920" y="781685"/>
                    <a:pt x="759460" y="824230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76" name="Freeform: Shape 275">
              <a:extLst>
                <a:ext uri="{FF2B5EF4-FFF2-40B4-BE49-F238E27FC236}">
                  <a16:creationId xmlns:a16="http://schemas.microsoft.com/office/drawing/2014/main" xmlns="" id="{BDFD0494-E075-D533-98D1-97CE2D15339C}"/>
                </a:ext>
              </a:extLst>
            </p:cNvPr>
            <p:cNvSpPr/>
            <p:nvPr/>
          </p:nvSpPr>
          <p:spPr>
            <a:xfrm>
              <a:off x="4950459" y="1605280"/>
              <a:ext cx="759460" cy="956309"/>
            </a:xfrm>
            <a:custGeom>
              <a:avLst/>
              <a:gdLst>
                <a:gd name="connsiteX0" fmla="*/ 0 w 759460"/>
                <a:gd name="connsiteY0" fmla="*/ 0 h 956309"/>
                <a:gd name="connsiteX1" fmla="*/ 0 w 759460"/>
                <a:gd name="connsiteY1" fmla="*/ 129540 h 956309"/>
                <a:gd name="connsiteX2" fmla="*/ 127635 w 759460"/>
                <a:gd name="connsiteY2" fmla="*/ 129540 h 956309"/>
                <a:gd name="connsiteX3" fmla="*/ 127635 w 759460"/>
                <a:gd name="connsiteY3" fmla="*/ 826770 h 956309"/>
                <a:gd name="connsiteX4" fmla="*/ 0 w 759460"/>
                <a:gd name="connsiteY4" fmla="*/ 826770 h 956309"/>
                <a:gd name="connsiteX5" fmla="*/ 0 w 759460"/>
                <a:gd name="connsiteY5" fmla="*/ 956310 h 956309"/>
                <a:gd name="connsiteX6" fmla="*/ 759460 w 759460"/>
                <a:gd name="connsiteY6" fmla="*/ 956310 h 956309"/>
                <a:gd name="connsiteX7" fmla="*/ 759460 w 759460"/>
                <a:gd name="connsiteY7" fmla="*/ 647700 h 956309"/>
                <a:gd name="connsiteX8" fmla="*/ 615950 w 759460"/>
                <a:gd name="connsiteY8" fmla="*/ 647700 h 956309"/>
                <a:gd name="connsiteX9" fmla="*/ 615950 w 759460"/>
                <a:gd name="connsiteY9" fmla="*/ 826770 h 956309"/>
                <a:gd name="connsiteX10" fmla="*/ 274320 w 759460"/>
                <a:gd name="connsiteY10" fmla="*/ 826770 h 956309"/>
                <a:gd name="connsiteX11" fmla="*/ 274320 w 759460"/>
                <a:gd name="connsiteY11" fmla="*/ 523240 h 956309"/>
                <a:gd name="connsiteX12" fmla="*/ 531495 w 759460"/>
                <a:gd name="connsiteY12" fmla="*/ 523240 h 956309"/>
                <a:gd name="connsiteX13" fmla="*/ 531495 w 759460"/>
                <a:gd name="connsiteY13" fmla="*/ 397510 h 956309"/>
                <a:gd name="connsiteX14" fmla="*/ 274320 w 759460"/>
                <a:gd name="connsiteY14" fmla="*/ 397510 h 956309"/>
                <a:gd name="connsiteX15" fmla="*/ 274320 w 759460"/>
                <a:gd name="connsiteY15" fmla="*/ 129540 h 956309"/>
                <a:gd name="connsiteX16" fmla="*/ 605155 w 759460"/>
                <a:gd name="connsiteY16" fmla="*/ 129540 h 956309"/>
                <a:gd name="connsiteX17" fmla="*/ 605155 w 759460"/>
                <a:gd name="connsiteY17" fmla="*/ 288290 h 956309"/>
                <a:gd name="connsiteX18" fmla="*/ 748665 w 759460"/>
                <a:gd name="connsiteY18" fmla="*/ 288290 h 956309"/>
                <a:gd name="connsiteX19" fmla="*/ 748665 w 759460"/>
                <a:gd name="connsiteY19" fmla="*/ 0 h 9563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759460" h="956309">
                  <a:moveTo>
                    <a:pt x="0" y="0"/>
                  </a:moveTo>
                  <a:lnTo>
                    <a:pt x="0" y="129540"/>
                  </a:lnTo>
                  <a:lnTo>
                    <a:pt x="127635" y="129540"/>
                  </a:lnTo>
                  <a:lnTo>
                    <a:pt x="127635" y="826770"/>
                  </a:lnTo>
                  <a:lnTo>
                    <a:pt x="0" y="826770"/>
                  </a:lnTo>
                  <a:lnTo>
                    <a:pt x="0" y="956310"/>
                  </a:lnTo>
                  <a:lnTo>
                    <a:pt x="759460" y="956310"/>
                  </a:lnTo>
                  <a:lnTo>
                    <a:pt x="759460" y="647700"/>
                  </a:lnTo>
                  <a:lnTo>
                    <a:pt x="615950" y="647700"/>
                  </a:lnTo>
                  <a:lnTo>
                    <a:pt x="615950" y="826770"/>
                  </a:lnTo>
                  <a:lnTo>
                    <a:pt x="274320" y="826770"/>
                  </a:lnTo>
                  <a:lnTo>
                    <a:pt x="274320" y="523240"/>
                  </a:lnTo>
                  <a:lnTo>
                    <a:pt x="531495" y="523240"/>
                  </a:lnTo>
                  <a:lnTo>
                    <a:pt x="531495" y="397510"/>
                  </a:lnTo>
                  <a:lnTo>
                    <a:pt x="274320" y="397510"/>
                  </a:lnTo>
                  <a:lnTo>
                    <a:pt x="274320" y="129540"/>
                  </a:lnTo>
                  <a:lnTo>
                    <a:pt x="605155" y="129540"/>
                  </a:lnTo>
                  <a:lnTo>
                    <a:pt x="605155" y="288290"/>
                  </a:lnTo>
                  <a:lnTo>
                    <a:pt x="748665" y="288290"/>
                  </a:lnTo>
                  <a:lnTo>
                    <a:pt x="748665" y="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77" name="Freeform: Shape 276">
              <a:extLst>
                <a:ext uri="{FF2B5EF4-FFF2-40B4-BE49-F238E27FC236}">
                  <a16:creationId xmlns:a16="http://schemas.microsoft.com/office/drawing/2014/main" xmlns="" id="{0127CBD6-64D6-F353-709F-AD420CB9D5C0}"/>
                </a:ext>
              </a:extLst>
            </p:cNvPr>
            <p:cNvSpPr/>
            <p:nvPr/>
          </p:nvSpPr>
          <p:spPr>
            <a:xfrm>
              <a:off x="5808345" y="1605280"/>
              <a:ext cx="942974" cy="960755"/>
            </a:xfrm>
            <a:custGeom>
              <a:avLst/>
              <a:gdLst>
                <a:gd name="connsiteX0" fmla="*/ 0 w 942974"/>
                <a:gd name="connsiteY0" fmla="*/ 129540 h 960755"/>
                <a:gd name="connsiteX1" fmla="*/ 0 w 942974"/>
                <a:gd name="connsiteY1" fmla="*/ 0 h 960755"/>
                <a:gd name="connsiteX2" fmla="*/ 398145 w 942974"/>
                <a:gd name="connsiteY2" fmla="*/ 0 h 960755"/>
                <a:gd name="connsiteX3" fmla="*/ 398145 w 942974"/>
                <a:gd name="connsiteY3" fmla="*/ 129540 h 960755"/>
                <a:gd name="connsiteX4" fmla="*/ 268605 w 942974"/>
                <a:gd name="connsiteY4" fmla="*/ 129540 h 960755"/>
                <a:gd name="connsiteX5" fmla="*/ 467995 w 942974"/>
                <a:gd name="connsiteY5" fmla="*/ 814705 h 960755"/>
                <a:gd name="connsiteX6" fmla="*/ 488315 w 942974"/>
                <a:gd name="connsiteY6" fmla="*/ 814705 h 960755"/>
                <a:gd name="connsiteX7" fmla="*/ 689610 w 942974"/>
                <a:gd name="connsiteY7" fmla="*/ 129540 h 960755"/>
                <a:gd name="connsiteX8" fmla="*/ 560070 w 942974"/>
                <a:gd name="connsiteY8" fmla="*/ 129540 h 960755"/>
                <a:gd name="connsiteX9" fmla="*/ 560070 w 942974"/>
                <a:gd name="connsiteY9" fmla="*/ 0 h 960755"/>
                <a:gd name="connsiteX10" fmla="*/ 942975 w 942974"/>
                <a:gd name="connsiteY10" fmla="*/ 0 h 960755"/>
                <a:gd name="connsiteX11" fmla="*/ 942975 w 942974"/>
                <a:gd name="connsiteY11" fmla="*/ 129540 h 960755"/>
                <a:gd name="connsiteX12" fmla="*/ 838200 w 942974"/>
                <a:gd name="connsiteY12" fmla="*/ 129540 h 960755"/>
                <a:gd name="connsiteX13" fmla="*/ 591820 w 942974"/>
                <a:gd name="connsiteY13" fmla="*/ 914400 h 960755"/>
                <a:gd name="connsiteX14" fmla="*/ 526415 w 942974"/>
                <a:gd name="connsiteY14" fmla="*/ 960755 h 960755"/>
                <a:gd name="connsiteX15" fmla="*/ 418465 w 942974"/>
                <a:gd name="connsiteY15" fmla="*/ 960755 h 960755"/>
                <a:gd name="connsiteX16" fmla="*/ 352425 w 942974"/>
                <a:gd name="connsiteY16" fmla="*/ 914400 h 960755"/>
                <a:gd name="connsiteX17" fmla="*/ 106680 w 942974"/>
                <a:gd name="connsiteY17" fmla="*/ 129540 h 960755"/>
                <a:gd name="connsiteX18" fmla="*/ 0 w 942974"/>
                <a:gd name="connsiteY18" fmla="*/ 129540 h 960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942974" h="960755">
                  <a:moveTo>
                    <a:pt x="0" y="129540"/>
                  </a:moveTo>
                  <a:lnTo>
                    <a:pt x="0" y="0"/>
                  </a:lnTo>
                  <a:lnTo>
                    <a:pt x="398145" y="0"/>
                  </a:lnTo>
                  <a:lnTo>
                    <a:pt x="398145" y="129540"/>
                  </a:lnTo>
                  <a:lnTo>
                    <a:pt x="268605" y="129540"/>
                  </a:lnTo>
                  <a:lnTo>
                    <a:pt x="467995" y="814705"/>
                  </a:lnTo>
                  <a:lnTo>
                    <a:pt x="488315" y="814705"/>
                  </a:lnTo>
                  <a:lnTo>
                    <a:pt x="689610" y="129540"/>
                  </a:lnTo>
                  <a:lnTo>
                    <a:pt x="560070" y="129540"/>
                  </a:lnTo>
                  <a:lnTo>
                    <a:pt x="560070" y="0"/>
                  </a:lnTo>
                  <a:lnTo>
                    <a:pt x="942975" y="0"/>
                  </a:lnTo>
                  <a:lnTo>
                    <a:pt x="942975" y="129540"/>
                  </a:lnTo>
                  <a:lnTo>
                    <a:pt x="838200" y="129540"/>
                  </a:lnTo>
                  <a:lnTo>
                    <a:pt x="591820" y="914400"/>
                  </a:lnTo>
                  <a:cubicBezTo>
                    <a:pt x="579120" y="952500"/>
                    <a:pt x="567055" y="960755"/>
                    <a:pt x="526415" y="960755"/>
                  </a:cubicBezTo>
                  <a:lnTo>
                    <a:pt x="418465" y="960755"/>
                  </a:lnTo>
                  <a:cubicBezTo>
                    <a:pt x="377190" y="960755"/>
                    <a:pt x="364490" y="952500"/>
                    <a:pt x="352425" y="914400"/>
                  </a:cubicBezTo>
                  <a:lnTo>
                    <a:pt x="106680" y="129540"/>
                  </a:lnTo>
                  <a:lnTo>
                    <a:pt x="0" y="12954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78" name="Freeform: Shape 277">
              <a:extLst>
                <a:ext uri="{FF2B5EF4-FFF2-40B4-BE49-F238E27FC236}">
                  <a16:creationId xmlns:a16="http://schemas.microsoft.com/office/drawing/2014/main" xmlns="" id="{1958A404-9CA4-90A4-0280-7EAF09D1DDA2}"/>
                </a:ext>
              </a:extLst>
            </p:cNvPr>
            <p:cNvSpPr/>
            <p:nvPr/>
          </p:nvSpPr>
          <p:spPr>
            <a:xfrm>
              <a:off x="6649084" y="1600200"/>
              <a:ext cx="949325" cy="961389"/>
            </a:xfrm>
            <a:custGeom>
              <a:avLst/>
              <a:gdLst>
                <a:gd name="connsiteX0" fmla="*/ 336550 w 949325"/>
                <a:gd name="connsiteY0" fmla="*/ 537845 h 961389"/>
                <a:gd name="connsiteX1" fmla="*/ 596265 w 949325"/>
                <a:gd name="connsiteY1" fmla="*/ 537845 h 961389"/>
                <a:gd name="connsiteX2" fmla="*/ 477520 w 949325"/>
                <a:gd name="connsiteY2" fmla="*/ 134620 h 961389"/>
                <a:gd name="connsiteX3" fmla="*/ 457200 w 949325"/>
                <a:gd name="connsiteY3" fmla="*/ 134620 h 961389"/>
                <a:gd name="connsiteX4" fmla="*/ 336550 w 949325"/>
                <a:gd name="connsiteY4" fmla="*/ 537845 h 961389"/>
                <a:gd name="connsiteX5" fmla="*/ 0 w 949325"/>
                <a:gd name="connsiteY5" fmla="*/ 961390 h 961389"/>
                <a:gd name="connsiteX6" fmla="*/ 0 w 949325"/>
                <a:gd name="connsiteY6" fmla="*/ 831215 h 961389"/>
                <a:gd name="connsiteX7" fmla="*/ 104140 w 949325"/>
                <a:gd name="connsiteY7" fmla="*/ 831215 h 961389"/>
                <a:gd name="connsiteX8" fmla="*/ 351790 w 949325"/>
                <a:gd name="connsiteY8" fmla="*/ 46355 h 961389"/>
                <a:gd name="connsiteX9" fmla="*/ 417195 w 949325"/>
                <a:gd name="connsiteY9" fmla="*/ 0 h 961389"/>
                <a:gd name="connsiteX10" fmla="*/ 532130 w 949325"/>
                <a:gd name="connsiteY10" fmla="*/ 0 h 961389"/>
                <a:gd name="connsiteX11" fmla="*/ 597535 w 949325"/>
                <a:gd name="connsiteY11" fmla="*/ 46355 h 961389"/>
                <a:gd name="connsiteX12" fmla="*/ 845185 w 949325"/>
                <a:gd name="connsiteY12" fmla="*/ 831215 h 961389"/>
                <a:gd name="connsiteX13" fmla="*/ 949325 w 949325"/>
                <a:gd name="connsiteY13" fmla="*/ 831215 h 961389"/>
                <a:gd name="connsiteX14" fmla="*/ 949325 w 949325"/>
                <a:gd name="connsiteY14" fmla="*/ 961390 h 961389"/>
                <a:gd name="connsiteX15" fmla="*/ 553085 w 949325"/>
                <a:gd name="connsiteY15" fmla="*/ 961390 h 961389"/>
                <a:gd name="connsiteX16" fmla="*/ 553085 w 949325"/>
                <a:gd name="connsiteY16" fmla="*/ 831215 h 961389"/>
                <a:gd name="connsiteX17" fmla="*/ 683895 w 949325"/>
                <a:gd name="connsiteY17" fmla="*/ 831215 h 961389"/>
                <a:gd name="connsiteX18" fmla="*/ 633730 w 949325"/>
                <a:gd name="connsiteY18" fmla="*/ 660400 h 961389"/>
                <a:gd name="connsiteX19" fmla="*/ 300990 w 949325"/>
                <a:gd name="connsiteY19" fmla="*/ 661670 h 961389"/>
                <a:gd name="connsiteX20" fmla="*/ 250190 w 949325"/>
                <a:gd name="connsiteY20" fmla="*/ 831215 h 961389"/>
                <a:gd name="connsiteX21" fmla="*/ 381635 w 949325"/>
                <a:gd name="connsiteY21" fmla="*/ 831215 h 961389"/>
                <a:gd name="connsiteX22" fmla="*/ 381635 w 949325"/>
                <a:gd name="connsiteY22" fmla="*/ 961390 h 961389"/>
                <a:gd name="connsiteX23" fmla="*/ 0 w 949325"/>
                <a:gd name="connsiteY23" fmla="*/ 961390 h 961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949325" h="961389">
                  <a:moveTo>
                    <a:pt x="336550" y="537845"/>
                  </a:moveTo>
                  <a:lnTo>
                    <a:pt x="596265" y="537845"/>
                  </a:lnTo>
                  <a:lnTo>
                    <a:pt x="477520" y="134620"/>
                  </a:lnTo>
                  <a:lnTo>
                    <a:pt x="457200" y="134620"/>
                  </a:lnTo>
                  <a:lnTo>
                    <a:pt x="336550" y="537845"/>
                  </a:lnTo>
                  <a:close/>
                  <a:moveTo>
                    <a:pt x="0" y="961390"/>
                  </a:moveTo>
                  <a:lnTo>
                    <a:pt x="0" y="831215"/>
                  </a:lnTo>
                  <a:lnTo>
                    <a:pt x="104140" y="831215"/>
                  </a:lnTo>
                  <a:lnTo>
                    <a:pt x="351790" y="46355"/>
                  </a:lnTo>
                  <a:cubicBezTo>
                    <a:pt x="364490" y="7620"/>
                    <a:pt x="376555" y="0"/>
                    <a:pt x="417195" y="0"/>
                  </a:cubicBezTo>
                  <a:lnTo>
                    <a:pt x="532130" y="0"/>
                  </a:lnTo>
                  <a:cubicBezTo>
                    <a:pt x="573405" y="0"/>
                    <a:pt x="585470" y="8255"/>
                    <a:pt x="597535" y="46355"/>
                  </a:cubicBezTo>
                  <a:lnTo>
                    <a:pt x="845185" y="831215"/>
                  </a:lnTo>
                  <a:lnTo>
                    <a:pt x="949325" y="831215"/>
                  </a:lnTo>
                  <a:lnTo>
                    <a:pt x="949325" y="961390"/>
                  </a:lnTo>
                  <a:lnTo>
                    <a:pt x="553085" y="961390"/>
                  </a:lnTo>
                  <a:lnTo>
                    <a:pt x="553085" y="831215"/>
                  </a:lnTo>
                  <a:lnTo>
                    <a:pt x="683895" y="831215"/>
                  </a:lnTo>
                  <a:lnTo>
                    <a:pt x="633730" y="660400"/>
                  </a:lnTo>
                  <a:cubicBezTo>
                    <a:pt x="550545" y="660400"/>
                    <a:pt x="389255" y="661670"/>
                    <a:pt x="300990" y="661670"/>
                  </a:cubicBezTo>
                  <a:lnTo>
                    <a:pt x="250190" y="831215"/>
                  </a:lnTo>
                  <a:lnTo>
                    <a:pt x="381635" y="831215"/>
                  </a:lnTo>
                  <a:lnTo>
                    <a:pt x="381635" y="961390"/>
                  </a:lnTo>
                  <a:lnTo>
                    <a:pt x="0" y="96139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79" name="Freeform: Shape 278">
              <a:extLst>
                <a:ext uri="{FF2B5EF4-FFF2-40B4-BE49-F238E27FC236}">
                  <a16:creationId xmlns:a16="http://schemas.microsoft.com/office/drawing/2014/main" xmlns="" id="{9FA96F0B-A778-8637-AB1D-572E17B4F27A}"/>
                </a:ext>
              </a:extLst>
            </p:cNvPr>
            <p:cNvSpPr/>
            <p:nvPr/>
          </p:nvSpPr>
          <p:spPr>
            <a:xfrm>
              <a:off x="3972559" y="2766060"/>
              <a:ext cx="758190" cy="767714"/>
            </a:xfrm>
            <a:custGeom>
              <a:avLst/>
              <a:gdLst>
                <a:gd name="connsiteX0" fmla="*/ 474980 w 758190"/>
                <a:gd name="connsiteY0" fmla="*/ 60960 h 767714"/>
                <a:gd name="connsiteX1" fmla="*/ 474980 w 758190"/>
                <a:gd name="connsiteY1" fmla="*/ 0 h 767714"/>
                <a:gd name="connsiteX2" fmla="*/ 758190 w 758190"/>
                <a:gd name="connsiteY2" fmla="*/ 0 h 767714"/>
                <a:gd name="connsiteX3" fmla="*/ 758190 w 758190"/>
                <a:gd name="connsiteY3" fmla="*/ 60960 h 767714"/>
                <a:gd name="connsiteX4" fmla="*/ 652145 w 758190"/>
                <a:gd name="connsiteY4" fmla="*/ 60960 h 767714"/>
                <a:gd name="connsiteX5" fmla="*/ 652145 w 758190"/>
                <a:gd name="connsiteY5" fmla="*/ 459740 h 767714"/>
                <a:gd name="connsiteX6" fmla="*/ 599440 w 758190"/>
                <a:gd name="connsiteY6" fmla="*/ 734060 h 767714"/>
                <a:gd name="connsiteX7" fmla="*/ 461645 w 758190"/>
                <a:gd name="connsiteY7" fmla="*/ 767715 h 767714"/>
                <a:gd name="connsiteX8" fmla="*/ 292100 w 758190"/>
                <a:gd name="connsiteY8" fmla="*/ 767715 h 767714"/>
                <a:gd name="connsiteX9" fmla="*/ 158115 w 758190"/>
                <a:gd name="connsiteY9" fmla="*/ 734060 h 767714"/>
                <a:gd name="connsiteX10" fmla="*/ 105410 w 758190"/>
                <a:gd name="connsiteY10" fmla="*/ 459740 h 767714"/>
                <a:gd name="connsiteX11" fmla="*/ 105410 w 758190"/>
                <a:gd name="connsiteY11" fmla="*/ 60960 h 767714"/>
                <a:gd name="connsiteX12" fmla="*/ 0 w 758190"/>
                <a:gd name="connsiteY12" fmla="*/ 60960 h 767714"/>
                <a:gd name="connsiteX13" fmla="*/ 0 w 758190"/>
                <a:gd name="connsiteY13" fmla="*/ 0 h 767714"/>
                <a:gd name="connsiteX14" fmla="*/ 282575 w 758190"/>
                <a:gd name="connsiteY14" fmla="*/ 0 h 767714"/>
                <a:gd name="connsiteX15" fmla="*/ 282575 w 758190"/>
                <a:gd name="connsiteY15" fmla="*/ 60960 h 767714"/>
                <a:gd name="connsiteX16" fmla="*/ 166370 w 758190"/>
                <a:gd name="connsiteY16" fmla="*/ 60960 h 767714"/>
                <a:gd name="connsiteX17" fmla="*/ 166370 w 758190"/>
                <a:gd name="connsiteY17" fmla="*/ 464185 h 767714"/>
                <a:gd name="connsiteX18" fmla="*/ 204470 w 758190"/>
                <a:gd name="connsiteY18" fmla="*/ 683895 h 767714"/>
                <a:gd name="connsiteX19" fmla="*/ 304165 w 758190"/>
                <a:gd name="connsiteY19" fmla="*/ 706755 h 767714"/>
                <a:gd name="connsiteX20" fmla="*/ 453390 w 758190"/>
                <a:gd name="connsiteY20" fmla="*/ 706755 h 767714"/>
                <a:gd name="connsiteX21" fmla="*/ 552450 w 758190"/>
                <a:gd name="connsiteY21" fmla="*/ 683895 h 767714"/>
                <a:gd name="connsiteX22" fmla="*/ 590550 w 758190"/>
                <a:gd name="connsiteY22" fmla="*/ 464185 h 767714"/>
                <a:gd name="connsiteX23" fmla="*/ 590550 w 758190"/>
                <a:gd name="connsiteY23" fmla="*/ 60960 h 767714"/>
                <a:gd name="connsiteX24" fmla="*/ 474980 w 758190"/>
                <a:gd name="connsiteY24" fmla="*/ 60960 h 767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758190" h="767714">
                  <a:moveTo>
                    <a:pt x="474980" y="60960"/>
                  </a:moveTo>
                  <a:lnTo>
                    <a:pt x="474980" y="0"/>
                  </a:lnTo>
                  <a:lnTo>
                    <a:pt x="758190" y="0"/>
                  </a:lnTo>
                  <a:lnTo>
                    <a:pt x="758190" y="60960"/>
                  </a:lnTo>
                  <a:lnTo>
                    <a:pt x="652145" y="60960"/>
                  </a:lnTo>
                  <a:lnTo>
                    <a:pt x="652145" y="459740"/>
                  </a:lnTo>
                  <a:cubicBezTo>
                    <a:pt x="652145" y="638175"/>
                    <a:pt x="636905" y="696595"/>
                    <a:pt x="599440" y="734060"/>
                  </a:cubicBezTo>
                  <a:cubicBezTo>
                    <a:pt x="574675" y="758190"/>
                    <a:pt x="537845" y="767715"/>
                    <a:pt x="461645" y="767715"/>
                  </a:cubicBezTo>
                  <a:lnTo>
                    <a:pt x="292100" y="767715"/>
                  </a:lnTo>
                  <a:cubicBezTo>
                    <a:pt x="216535" y="767715"/>
                    <a:pt x="182245" y="758190"/>
                    <a:pt x="158115" y="734060"/>
                  </a:cubicBezTo>
                  <a:cubicBezTo>
                    <a:pt x="120650" y="696595"/>
                    <a:pt x="105410" y="639445"/>
                    <a:pt x="105410" y="459740"/>
                  </a:cubicBezTo>
                  <a:lnTo>
                    <a:pt x="105410" y="60960"/>
                  </a:lnTo>
                  <a:lnTo>
                    <a:pt x="0" y="60960"/>
                  </a:lnTo>
                  <a:lnTo>
                    <a:pt x="0" y="0"/>
                  </a:lnTo>
                  <a:lnTo>
                    <a:pt x="282575" y="0"/>
                  </a:lnTo>
                  <a:lnTo>
                    <a:pt x="282575" y="60960"/>
                  </a:lnTo>
                  <a:lnTo>
                    <a:pt x="166370" y="60960"/>
                  </a:lnTo>
                  <a:lnTo>
                    <a:pt x="166370" y="464185"/>
                  </a:lnTo>
                  <a:cubicBezTo>
                    <a:pt x="166370" y="624205"/>
                    <a:pt x="181610" y="661035"/>
                    <a:pt x="204470" y="683895"/>
                  </a:cubicBezTo>
                  <a:cubicBezTo>
                    <a:pt x="219075" y="698500"/>
                    <a:pt x="238760" y="706755"/>
                    <a:pt x="304165" y="706755"/>
                  </a:cubicBezTo>
                  <a:lnTo>
                    <a:pt x="453390" y="706755"/>
                  </a:lnTo>
                  <a:cubicBezTo>
                    <a:pt x="519430" y="706755"/>
                    <a:pt x="537845" y="697865"/>
                    <a:pt x="552450" y="683895"/>
                  </a:cubicBezTo>
                  <a:cubicBezTo>
                    <a:pt x="576580" y="659765"/>
                    <a:pt x="590550" y="624205"/>
                    <a:pt x="590550" y="464185"/>
                  </a:cubicBezTo>
                  <a:lnTo>
                    <a:pt x="590550" y="60960"/>
                  </a:lnTo>
                  <a:lnTo>
                    <a:pt x="474980" y="6096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80" name="Freeform: Shape 279">
              <a:extLst>
                <a:ext uri="{FF2B5EF4-FFF2-40B4-BE49-F238E27FC236}">
                  <a16:creationId xmlns:a16="http://schemas.microsoft.com/office/drawing/2014/main" xmlns="" id="{4ECA819B-014B-F174-29D5-A1465CF12B4B}"/>
                </a:ext>
              </a:extLst>
            </p:cNvPr>
            <p:cNvSpPr/>
            <p:nvPr/>
          </p:nvSpPr>
          <p:spPr>
            <a:xfrm>
              <a:off x="4796790" y="2766060"/>
              <a:ext cx="740409" cy="768985"/>
            </a:xfrm>
            <a:custGeom>
              <a:avLst/>
              <a:gdLst>
                <a:gd name="connsiteX0" fmla="*/ 579120 w 740409"/>
                <a:gd name="connsiteY0" fmla="*/ 60960 h 768985"/>
                <a:gd name="connsiteX1" fmla="*/ 461645 w 740409"/>
                <a:gd name="connsiteY1" fmla="*/ 60960 h 768985"/>
                <a:gd name="connsiteX2" fmla="*/ 461645 w 740409"/>
                <a:gd name="connsiteY2" fmla="*/ 0 h 768985"/>
                <a:gd name="connsiteX3" fmla="*/ 740410 w 740409"/>
                <a:gd name="connsiteY3" fmla="*/ 0 h 768985"/>
                <a:gd name="connsiteX4" fmla="*/ 740410 w 740409"/>
                <a:gd name="connsiteY4" fmla="*/ 60960 h 768985"/>
                <a:gd name="connsiteX5" fmla="*/ 640715 w 740409"/>
                <a:gd name="connsiteY5" fmla="*/ 60960 h 768985"/>
                <a:gd name="connsiteX6" fmla="*/ 640715 w 740409"/>
                <a:gd name="connsiteY6" fmla="*/ 768985 h 768985"/>
                <a:gd name="connsiteX7" fmla="*/ 568960 w 740409"/>
                <a:gd name="connsiteY7" fmla="*/ 768985 h 768985"/>
                <a:gd name="connsiteX8" fmla="*/ 526415 w 740409"/>
                <a:gd name="connsiteY8" fmla="*/ 742950 h 768985"/>
                <a:gd name="connsiteX9" fmla="*/ 174625 w 740409"/>
                <a:gd name="connsiteY9" fmla="*/ 58420 h 768985"/>
                <a:gd name="connsiteX10" fmla="*/ 163830 w 740409"/>
                <a:gd name="connsiteY10" fmla="*/ 58420 h 768985"/>
                <a:gd name="connsiteX11" fmla="*/ 163830 w 740409"/>
                <a:gd name="connsiteY11" fmla="*/ 720090 h 768985"/>
                <a:gd name="connsiteX12" fmla="*/ 281940 w 740409"/>
                <a:gd name="connsiteY12" fmla="*/ 720090 h 768985"/>
                <a:gd name="connsiteX13" fmla="*/ 281940 w 740409"/>
                <a:gd name="connsiteY13" fmla="*/ 768350 h 768985"/>
                <a:gd name="connsiteX14" fmla="*/ 0 w 740409"/>
                <a:gd name="connsiteY14" fmla="*/ 768350 h 768985"/>
                <a:gd name="connsiteX15" fmla="*/ 0 w 740409"/>
                <a:gd name="connsiteY15" fmla="*/ 720090 h 768985"/>
                <a:gd name="connsiteX16" fmla="*/ 102870 w 740409"/>
                <a:gd name="connsiteY16" fmla="*/ 720090 h 768985"/>
                <a:gd name="connsiteX17" fmla="*/ 102870 w 740409"/>
                <a:gd name="connsiteY17" fmla="*/ 60960 h 768985"/>
                <a:gd name="connsiteX18" fmla="*/ 0 w 740409"/>
                <a:gd name="connsiteY18" fmla="*/ 60960 h 768985"/>
                <a:gd name="connsiteX19" fmla="*/ 0 w 740409"/>
                <a:gd name="connsiteY19" fmla="*/ 0 h 768985"/>
                <a:gd name="connsiteX20" fmla="*/ 183515 w 740409"/>
                <a:gd name="connsiteY20" fmla="*/ 0 h 768985"/>
                <a:gd name="connsiteX21" fmla="*/ 226060 w 740409"/>
                <a:gd name="connsiteY21" fmla="*/ 26035 h 768985"/>
                <a:gd name="connsiteX22" fmla="*/ 574675 w 740409"/>
                <a:gd name="connsiteY22" fmla="*/ 702945 h 768985"/>
                <a:gd name="connsiteX23" fmla="*/ 578485 w 740409"/>
                <a:gd name="connsiteY23" fmla="*/ 702945 h 768985"/>
                <a:gd name="connsiteX24" fmla="*/ 578485 w 740409"/>
                <a:gd name="connsiteY24" fmla="*/ 60960 h 768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740409" h="768985">
                  <a:moveTo>
                    <a:pt x="579120" y="60960"/>
                  </a:moveTo>
                  <a:lnTo>
                    <a:pt x="461645" y="60960"/>
                  </a:lnTo>
                  <a:lnTo>
                    <a:pt x="461645" y="0"/>
                  </a:lnTo>
                  <a:lnTo>
                    <a:pt x="740410" y="0"/>
                  </a:lnTo>
                  <a:lnTo>
                    <a:pt x="740410" y="60960"/>
                  </a:lnTo>
                  <a:lnTo>
                    <a:pt x="640715" y="60960"/>
                  </a:lnTo>
                  <a:lnTo>
                    <a:pt x="640715" y="768985"/>
                  </a:lnTo>
                  <a:lnTo>
                    <a:pt x="568960" y="768985"/>
                  </a:lnTo>
                  <a:cubicBezTo>
                    <a:pt x="544830" y="768985"/>
                    <a:pt x="535940" y="762635"/>
                    <a:pt x="526415" y="742950"/>
                  </a:cubicBezTo>
                  <a:lnTo>
                    <a:pt x="174625" y="58420"/>
                  </a:lnTo>
                  <a:lnTo>
                    <a:pt x="163830" y="58420"/>
                  </a:lnTo>
                  <a:lnTo>
                    <a:pt x="163830" y="720090"/>
                  </a:lnTo>
                  <a:lnTo>
                    <a:pt x="281940" y="720090"/>
                  </a:lnTo>
                  <a:lnTo>
                    <a:pt x="281940" y="768350"/>
                  </a:lnTo>
                  <a:lnTo>
                    <a:pt x="0" y="768350"/>
                  </a:lnTo>
                  <a:lnTo>
                    <a:pt x="0" y="720090"/>
                  </a:lnTo>
                  <a:lnTo>
                    <a:pt x="102870" y="720090"/>
                  </a:lnTo>
                  <a:lnTo>
                    <a:pt x="102870" y="60960"/>
                  </a:lnTo>
                  <a:lnTo>
                    <a:pt x="0" y="60960"/>
                  </a:lnTo>
                  <a:lnTo>
                    <a:pt x="0" y="0"/>
                  </a:lnTo>
                  <a:lnTo>
                    <a:pt x="183515" y="0"/>
                  </a:lnTo>
                  <a:cubicBezTo>
                    <a:pt x="207645" y="0"/>
                    <a:pt x="215900" y="5715"/>
                    <a:pt x="226060" y="26035"/>
                  </a:cubicBezTo>
                  <a:lnTo>
                    <a:pt x="574675" y="702945"/>
                  </a:lnTo>
                  <a:lnTo>
                    <a:pt x="578485" y="702945"/>
                  </a:lnTo>
                  <a:lnTo>
                    <a:pt x="578485" y="6096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81" name="Freeform: Shape 280">
              <a:extLst>
                <a:ext uri="{FF2B5EF4-FFF2-40B4-BE49-F238E27FC236}">
                  <a16:creationId xmlns:a16="http://schemas.microsoft.com/office/drawing/2014/main" xmlns="" id="{7774E789-5C48-F28B-74E8-E5D793D4E8B5}"/>
                </a:ext>
              </a:extLst>
            </p:cNvPr>
            <p:cNvSpPr/>
            <p:nvPr/>
          </p:nvSpPr>
          <p:spPr>
            <a:xfrm>
              <a:off x="5616575" y="2766695"/>
              <a:ext cx="286384" cy="767714"/>
            </a:xfrm>
            <a:custGeom>
              <a:avLst/>
              <a:gdLst>
                <a:gd name="connsiteX0" fmla="*/ 0 w 286384"/>
                <a:gd name="connsiteY0" fmla="*/ 0 h 767714"/>
                <a:gd name="connsiteX1" fmla="*/ 0 w 286384"/>
                <a:gd name="connsiteY1" fmla="*/ 60960 h 767714"/>
                <a:gd name="connsiteX2" fmla="*/ 113030 w 286384"/>
                <a:gd name="connsiteY2" fmla="*/ 60960 h 767714"/>
                <a:gd name="connsiteX3" fmla="*/ 113030 w 286384"/>
                <a:gd name="connsiteY3" fmla="*/ 706755 h 767714"/>
                <a:gd name="connsiteX4" fmla="*/ 0 w 286384"/>
                <a:gd name="connsiteY4" fmla="*/ 706755 h 767714"/>
                <a:gd name="connsiteX5" fmla="*/ 0 w 286384"/>
                <a:gd name="connsiteY5" fmla="*/ 767715 h 767714"/>
                <a:gd name="connsiteX6" fmla="*/ 286385 w 286384"/>
                <a:gd name="connsiteY6" fmla="*/ 767715 h 767714"/>
                <a:gd name="connsiteX7" fmla="*/ 286385 w 286384"/>
                <a:gd name="connsiteY7" fmla="*/ 706755 h 767714"/>
                <a:gd name="connsiteX8" fmla="*/ 174625 w 286384"/>
                <a:gd name="connsiteY8" fmla="*/ 706755 h 767714"/>
                <a:gd name="connsiteX9" fmla="*/ 174625 w 286384"/>
                <a:gd name="connsiteY9" fmla="*/ 60960 h 767714"/>
                <a:gd name="connsiteX10" fmla="*/ 286385 w 286384"/>
                <a:gd name="connsiteY10" fmla="*/ 60960 h 767714"/>
                <a:gd name="connsiteX11" fmla="*/ 286385 w 286384"/>
                <a:gd name="connsiteY11" fmla="*/ 0 h 767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86384" h="767714">
                  <a:moveTo>
                    <a:pt x="0" y="0"/>
                  </a:moveTo>
                  <a:lnTo>
                    <a:pt x="0" y="60960"/>
                  </a:lnTo>
                  <a:lnTo>
                    <a:pt x="113030" y="60960"/>
                  </a:lnTo>
                  <a:lnTo>
                    <a:pt x="113030" y="706755"/>
                  </a:lnTo>
                  <a:lnTo>
                    <a:pt x="0" y="706755"/>
                  </a:lnTo>
                  <a:lnTo>
                    <a:pt x="0" y="767715"/>
                  </a:lnTo>
                  <a:lnTo>
                    <a:pt x="286385" y="767715"/>
                  </a:lnTo>
                  <a:lnTo>
                    <a:pt x="286385" y="706755"/>
                  </a:lnTo>
                  <a:lnTo>
                    <a:pt x="174625" y="706755"/>
                  </a:lnTo>
                  <a:lnTo>
                    <a:pt x="174625" y="60960"/>
                  </a:lnTo>
                  <a:lnTo>
                    <a:pt x="286385" y="60960"/>
                  </a:lnTo>
                  <a:lnTo>
                    <a:pt x="286385" y="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82" name="Freeform: Shape 281">
              <a:extLst>
                <a:ext uri="{FF2B5EF4-FFF2-40B4-BE49-F238E27FC236}">
                  <a16:creationId xmlns:a16="http://schemas.microsoft.com/office/drawing/2014/main" xmlns="" id="{771FA805-120C-E059-8D3E-32903152E5FE}"/>
                </a:ext>
              </a:extLst>
            </p:cNvPr>
            <p:cNvSpPr/>
            <p:nvPr/>
          </p:nvSpPr>
          <p:spPr>
            <a:xfrm>
              <a:off x="5977890" y="2766060"/>
              <a:ext cx="757554" cy="772794"/>
            </a:xfrm>
            <a:custGeom>
              <a:avLst/>
              <a:gdLst>
                <a:gd name="connsiteX0" fmla="*/ 0 w 757554"/>
                <a:gd name="connsiteY0" fmla="*/ 60960 h 772794"/>
                <a:gd name="connsiteX1" fmla="*/ 0 w 757554"/>
                <a:gd name="connsiteY1" fmla="*/ 0 h 772794"/>
                <a:gd name="connsiteX2" fmla="*/ 273685 w 757554"/>
                <a:gd name="connsiteY2" fmla="*/ 0 h 772794"/>
                <a:gd name="connsiteX3" fmla="*/ 273685 w 757554"/>
                <a:gd name="connsiteY3" fmla="*/ 60960 h 772794"/>
                <a:gd name="connsiteX4" fmla="*/ 167640 w 757554"/>
                <a:gd name="connsiteY4" fmla="*/ 60960 h 772794"/>
                <a:gd name="connsiteX5" fmla="*/ 367665 w 757554"/>
                <a:gd name="connsiteY5" fmla="*/ 707390 h 772794"/>
                <a:gd name="connsiteX6" fmla="*/ 388620 w 757554"/>
                <a:gd name="connsiteY6" fmla="*/ 707390 h 772794"/>
                <a:gd name="connsiteX7" fmla="*/ 589915 w 757554"/>
                <a:gd name="connsiteY7" fmla="*/ 60960 h 772794"/>
                <a:gd name="connsiteX8" fmla="*/ 488315 w 757554"/>
                <a:gd name="connsiteY8" fmla="*/ 60960 h 772794"/>
                <a:gd name="connsiteX9" fmla="*/ 488315 w 757554"/>
                <a:gd name="connsiteY9" fmla="*/ 0 h 772794"/>
                <a:gd name="connsiteX10" fmla="*/ 757555 w 757554"/>
                <a:gd name="connsiteY10" fmla="*/ 0 h 772794"/>
                <a:gd name="connsiteX11" fmla="*/ 757555 w 757554"/>
                <a:gd name="connsiteY11" fmla="*/ 60960 h 772794"/>
                <a:gd name="connsiteX12" fmla="*/ 658495 w 757554"/>
                <a:gd name="connsiteY12" fmla="*/ 60960 h 772794"/>
                <a:gd name="connsiteX13" fmla="*/ 436880 w 757554"/>
                <a:gd name="connsiteY13" fmla="*/ 742950 h 772794"/>
                <a:gd name="connsiteX14" fmla="*/ 393065 w 757554"/>
                <a:gd name="connsiteY14" fmla="*/ 772795 h 772794"/>
                <a:gd name="connsiteX15" fmla="*/ 363220 w 757554"/>
                <a:gd name="connsiteY15" fmla="*/ 772795 h 772794"/>
                <a:gd name="connsiteX16" fmla="*/ 319405 w 757554"/>
                <a:gd name="connsiteY16" fmla="*/ 742950 h 772794"/>
                <a:gd name="connsiteX17" fmla="*/ 99060 w 757554"/>
                <a:gd name="connsiteY17" fmla="*/ 60960 h 772794"/>
                <a:gd name="connsiteX18" fmla="*/ 0 w 757554"/>
                <a:gd name="connsiteY18" fmla="*/ 60960 h 772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757554" h="772794">
                  <a:moveTo>
                    <a:pt x="0" y="60960"/>
                  </a:moveTo>
                  <a:lnTo>
                    <a:pt x="0" y="0"/>
                  </a:lnTo>
                  <a:lnTo>
                    <a:pt x="273685" y="0"/>
                  </a:lnTo>
                  <a:lnTo>
                    <a:pt x="273685" y="60960"/>
                  </a:lnTo>
                  <a:lnTo>
                    <a:pt x="167640" y="60960"/>
                  </a:lnTo>
                  <a:lnTo>
                    <a:pt x="367665" y="707390"/>
                  </a:lnTo>
                  <a:lnTo>
                    <a:pt x="388620" y="707390"/>
                  </a:lnTo>
                  <a:lnTo>
                    <a:pt x="589915" y="60960"/>
                  </a:lnTo>
                  <a:lnTo>
                    <a:pt x="488315" y="60960"/>
                  </a:lnTo>
                  <a:lnTo>
                    <a:pt x="488315" y="0"/>
                  </a:lnTo>
                  <a:lnTo>
                    <a:pt x="757555" y="0"/>
                  </a:lnTo>
                  <a:lnTo>
                    <a:pt x="757555" y="60960"/>
                  </a:lnTo>
                  <a:lnTo>
                    <a:pt x="658495" y="60960"/>
                  </a:lnTo>
                  <a:lnTo>
                    <a:pt x="436880" y="742950"/>
                  </a:lnTo>
                  <a:cubicBezTo>
                    <a:pt x="427355" y="770255"/>
                    <a:pt x="422910" y="772795"/>
                    <a:pt x="393065" y="772795"/>
                  </a:cubicBezTo>
                  <a:lnTo>
                    <a:pt x="363220" y="772795"/>
                  </a:lnTo>
                  <a:cubicBezTo>
                    <a:pt x="334645" y="772795"/>
                    <a:pt x="327025" y="766445"/>
                    <a:pt x="319405" y="742950"/>
                  </a:cubicBezTo>
                  <a:lnTo>
                    <a:pt x="99060" y="60960"/>
                  </a:lnTo>
                  <a:lnTo>
                    <a:pt x="0" y="6096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83" name="Freeform: Shape 282">
              <a:extLst>
                <a:ext uri="{FF2B5EF4-FFF2-40B4-BE49-F238E27FC236}">
                  <a16:creationId xmlns:a16="http://schemas.microsoft.com/office/drawing/2014/main" xmlns="" id="{BE9A1ED8-FCDF-B6A5-D7CB-12BD7FD34844}"/>
                </a:ext>
              </a:extLst>
            </p:cNvPr>
            <p:cNvSpPr/>
            <p:nvPr/>
          </p:nvSpPr>
          <p:spPr>
            <a:xfrm>
              <a:off x="6810375" y="2766695"/>
              <a:ext cx="584200" cy="767714"/>
            </a:xfrm>
            <a:custGeom>
              <a:avLst/>
              <a:gdLst>
                <a:gd name="connsiteX0" fmla="*/ 0 w 584200"/>
                <a:gd name="connsiteY0" fmla="*/ 0 h 767714"/>
                <a:gd name="connsiteX1" fmla="*/ 0 w 584200"/>
                <a:gd name="connsiteY1" fmla="*/ 60960 h 767714"/>
                <a:gd name="connsiteX2" fmla="*/ 103505 w 584200"/>
                <a:gd name="connsiteY2" fmla="*/ 60960 h 767714"/>
                <a:gd name="connsiteX3" fmla="*/ 103505 w 584200"/>
                <a:gd name="connsiteY3" fmla="*/ 706755 h 767714"/>
                <a:gd name="connsiteX4" fmla="*/ 0 w 584200"/>
                <a:gd name="connsiteY4" fmla="*/ 706755 h 767714"/>
                <a:gd name="connsiteX5" fmla="*/ 0 w 584200"/>
                <a:gd name="connsiteY5" fmla="*/ 767715 h 767714"/>
                <a:gd name="connsiteX6" fmla="*/ 584200 w 584200"/>
                <a:gd name="connsiteY6" fmla="*/ 767715 h 767714"/>
                <a:gd name="connsiteX7" fmla="*/ 584200 w 584200"/>
                <a:gd name="connsiteY7" fmla="*/ 604520 h 767714"/>
                <a:gd name="connsiteX8" fmla="*/ 523240 w 584200"/>
                <a:gd name="connsiteY8" fmla="*/ 604520 h 767714"/>
                <a:gd name="connsiteX9" fmla="*/ 523240 w 584200"/>
                <a:gd name="connsiteY9" fmla="*/ 706755 h 767714"/>
                <a:gd name="connsiteX10" fmla="*/ 165735 w 584200"/>
                <a:gd name="connsiteY10" fmla="*/ 706755 h 767714"/>
                <a:gd name="connsiteX11" fmla="*/ 165735 w 584200"/>
                <a:gd name="connsiteY11" fmla="*/ 400050 h 767714"/>
                <a:gd name="connsiteX12" fmla="*/ 433705 w 584200"/>
                <a:gd name="connsiteY12" fmla="*/ 400050 h 767714"/>
                <a:gd name="connsiteX13" fmla="*/ 433705 w 584200"/>
                <a:gd name="connsiteY13" fmla="*/ 339090 h 767714"/>
                <a:gd name="connsiteX14" fmla="*/ 165735 w 584200"/>
                <a:gd name="connsiteY14" fmla="*/ 339090 h 767714"/>
                <a:gd name="connsiteX15" fmla="*/ 165735 w 584200"/>
                <a:gd name="connsiteY15" fmla="*/ 60960 h 767714"/>
                <a:gd name="connsiteX16" fmla="*/ 523240 w 584200"/>
                <a:gd name="connsiteY16" fmla="*/ 60960 h 767714"/>
                <a:gd name="connsiteX17" fmla="*/ 523240 w 584200"/>
                <a:gd name="connsiteY17" fmla="*/ 159385 h 767714"/>
                <a:gd name="connsiteX18" fmla="*/ 584200 w 584200"/>
                <a:gd name="connsiteY18" fmla="*/ 159385 h 767714"/>
                <a:gd name="connsiteX19" fmla="*/ 584200 w 584200"/>
                <a:gd name="connsiteY19" fmla="*/ 0 h 767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584200" h="767714">
                  <a:moveTo>
                    <a:pt x="0" y="0"/>
                  </a:moveTo>
                  <a:lnTo>
                    <a:pt x="0" y="60960"/>
                  </a:lnTo>
                  <a:lnTo>
                    <a:pt x="103505" y="60960"/>
                  </a:lnTo>
                  <a:lnTo>
                    <a:pt x="103505" y="706755"/>
                  </a:lnTo>
                  <a:lnTo>
                    <a:pt x="0" y="706755"/>
                  </a:lnTo>
                  <a:lnTo>
                    <a:pt x="0" y="767715"/>
                  </a:lnTo>
                  <a:lnTo>
                    <a:pt x="584200" y="767715"/>
                  </a:lnTo>
                  <a:lnTo>
                    <a:pt x="584200" y="604520"/>
                  </a:lnTo>
                  <a:lnTo>
                    <a:pt x="523240" y="604520"/>
                  </a:lnTo>
                  <a:lnTo>
                    <a:pt x="523240" y="706755"/>
                  </a:lnTo>
                  <a:lnTo>
                    <a:pt x="165735" y="706755"/>
                  </a:lnTo>
                  <a:lnTo>
                    <a:pt x="165735" y="400050"/>
                  </a:lnTo>
                  <a:lnTo>
                    <a:pt x="433705" y="400050"/>
                  </a:lnTo>
                  <a:lnTo>
                    <a:pt x="433705" y="339090"/>
                  </a:lnTo>
                  <a:lnTo>
                    <a:pt x="165735" y="339090"/>
                  </a:lnTo>
                  <a:lnTo>
                    <a:pt x="165735" y="60960"/>
                  </a:lnTo>
                  <a:lnTo>
                    <a:pt x="523240" y="60960"/>
                  </a:lnTo>
                  <a:lnTo>
                    <a:pt x="523240" y="159385"/>
                  </a:lnTo>
                  <a:lnTo>
                    <a:pt x="584200" y="159385"/>
                  </a:lnTo>
                  <a:lnTo>
                    <a:pt x="584200" y="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84" name="Freeform: Shape 283">
              <a:extLst>
                <a:ext uri="{FF2B5EF4-FFF2-40B4-BE49-F238E27FC236}">
                  <a16:creationId xmlns:a16="http://schemas.microsoft.com/office/drawing/2014/main" xmlns="" id="{C71E3563-7FBD-DC49-AE56-C5980DA5243B}"/>
                </a:ext>
              </a:extLst>
            </p:cNvPr>
            <p:cNvSpPr/>
            <p:nvPr/>
          </p:nvSpPr>
          <p:spPr>
            <a:xfrm>
              <a:off x="7514590" y="2766695"/>
              <a:ext cx="699769" cy="767714"/>
            </a:xfrm>
            <a:custGeom>
              <a:avLst/>
              <a:gdLst>
                <a:gd name="connsiteX0" fmla="*/ 405130 w 699769"/>
                <a:gd name="connsiteY0" fmla="*/ 360680 h 767714"/>
                <a:gd name="connsiteX1" fmla="*/ 487045 w 699769"/>
                <a:gd name="connsiteY1" fmla="*/ 339090 h 767714"/>
                <a:gd name="connsiteX2" fmla="*/ 521335 w 699769"/>
                <a:gd name="connsiteY2" fmla="*/ 208280 h 767714"/>
                <a:gd name="connsiteX3" fmla="*/ 488315 w 699769"/>
                <a:gd name="connsiteY3" fmla="*/ 80645 h 767714"/>
                <a:gd name="connsiteX4" fmla="*/ 407035 w 699769"/>
                <a:gd name="connsiteY4" fmla="*/ 60960 h 767714"/>
                <a:gd name="connsiteX5" fmla="*/ 165100 w 699769"/>
                <a:gd name="connsiteY5" fmla="*/ 60960 h 767714"/>
                <a:gd name="connsiteX6" fmla="*/ 165100 w 699769"/>
                <a:gd name="connsiteY6" fmla="*/ 360680 h 767714"/>
                <a:gd name="connsiteX7" fmla="*/ 405130 w 699769"/>
                <a:gd name="connsiteY7" fmla="*/ 360680 h 767714"/>
                <a:gd name="connsiteX8" fmla="*/ 589915 w 699769"/>
                <a:gd name="connsiteY8" fmla="*/ 706755 h 767714"/>
                <a:gd name="connsiteX9" fmla="*/ 699770 w 699769"/>
                <a:gd name="connsiteY9" fmla="*/ 706755 h 767714"/>
                <a:gd name="connsiteX10" fmla="*/ 699770 w 699769"/>
                <a:gd name="connsiteY10" fmla="*/ 767715 h 767714"/>
                <a:gd name="connsiteX11" fmla="*/ 582295 w 699769"/>
                <a:gd name="connsiteY11" fmla="*/ 767715 h 767714"/>
                <a:gd name="connsiteX12" fmla="*/ 541655 w 699769"/>
                <a:gd name="connsiteY12" fmla="*/ 756920 h 767714"/>
                <a:gd name="connsiteX13" fmla="*/ 520700 w 699769"/>
                <a:gd name="connsiteY13" fmla="*/ 571500 h 767714"/>
                <a:gd name="connsiteX14" fmla="*/ 491490 w 699769"/>
                <a:gd name="connsiteY14" fmla="*/ 441960 h 767714"/>
                <a:gd name="connsiteX15" fmla="*/ 402590 w 699769"/>
                <a:gd name="connsiteY15" fmla="*/ 421640 h 767714"/>
                <a:gd name="connsiteX16" fmla="*/ 165735 w 699769"/>
                <a:gd name="connsiteY16" fmla="*/ 421640 h 767714"/>
                <a:gd name="connsiteX17" fmla="*/ 165735 w 699769"/>
                <a:gd name="connsiteY17" fmla="*/ 706755 h 767714"/>
                <a:gd name="connsiteX18" fmla="*/ 283210 w 699769"/>
                <a:gd name="connsiteY18" fmla="*/ 706755 h 767714"/>
                <a:gd name="connsiteX19" fmla="*/ 283210 w 699769"/>
                <a:gd name="connsiteY19" fmla="*/ 767715 h 767714"/>
                <a:gd name="connsiteX20" fmla="*/ 0 w 699769"/>
                <a:gd name="connsiteY20" fmla="*/ 767715 h 767714"/>
                <a:gd name="connsiteX21" fmla="*/ 0 w 699769"/>
                <a:gd name="connsiteY21" fmla="*/ 706755 h 767714"/>
                <a:gd name="connsiteX22" fmla="*/ 104775 w 699769"/>
                <a:gd name="connsiteY22" fmla="*/ 706755 h 767714"/>
                <a:gd name="connsiteX23" fmla="*/ 104775 w 699769"/>
                <a:gd name="connsiteY23" fmla="*/ 60960 h 767714"/>
                <a:gd name="connsiteX24" fmla="*/ 0 w 699769"/>
                <a:gd name="connsiteY24" fmla="*/ 60960 h 767714"/>
                <a:gd name="connsiteX25" fmla="*/ 0 w 699769"/>
                <a:gd name="connsiteY25" fmla="*/ 0 h 767714"/>
                <a:gd name="connsiteX26" fmla="*/ 423545 w 699769"/>
                <a:gd name="connsiteY26" fmla="*/ 0 h 767714"/>
                <a:gd name="connsiteX27" fmla="*/ 536575 w 699769"/>
                <a:gd name="connsiteY27" fmla="*/ 33020 h 767714"/>
                <a:gd name="connsiteX28" fmla="*/ 583565 w 699769"/>
                <a:gd name="connsiteY28" fmla="*/ 207645 h 767714"/>
                <a:gd name="connsiteX29" fmla="*/ 478155 w 699769"/>
                <a:gd name="connsiteY29" fmla="*/ 393065 h 767714"/>
                <a:gd name="connsiteX30" fmla="*/ 494665 w 699769"/>
                <a:gd name="connsiteY30" fmla="*/ 395605 h 767714"/>
                <a:gd name="connsiteX31" fmla="*/ 581660 w 699769"/>
                <a:gd name="connsiteY31" fmla="*/ 570865 h 767714"/>
                <a:gd name="connsiteX32" fmla="*/ 589915 w 699769"/>
                <a:gd name="connsiteY32" fmla="*/ 706755 h 767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99769" h="767714">
                  <a:moveTo>
                    <a:pt x="405130" y="360680"/>
                  </a:moveTo>
                  <a:cubicBezTo>
                    <a:pt x="450215" y="360680"/>
                    <a:pt x="471805" y="354330"/>
                    <a:pt x="487045" y="339090"/>
                  </a:cubicBezTo>
                  <a:cubicBezTo>
                    <a:pt x="502285" y="323215"/>
                    <a:pt x="521335" y="301625"/>
                    <a:pt x="521335" y="208280"/>
                  </a:cubicBezTo>
                  <a:cubicBezTo>
                    <a:pt x="521335" y="114300"/>
                    <a:pt x="504825" y="97155"/>
                    <a:pt x="488315" y="80645"/>
                  </a:cubicBezTo>
                  <a:cubicBezTo>
                    <a:pt x="473075" y="65405"/>
                    <a:pt x="448945" y="60960"/>
                    <a:pt x="407035" y="60960"/>
                  </a:cubicBezTo>
                  <a:lnTo>
                    <a:pt x="165100" y="60960"/>
                  </a:lnTo>
                  <a:lnTo>
                    <a:pt x="165100" y="360680"/>
                  </a:lnTo>
                  <a:lnTo>
                    <a:pt x="405130" y="360680"/>
                  </a:lnTo>
                  <a:close/>
                  <a:moveTo>
                    <a:pt x="589915" y="706755"/>
                  </a:moveTo>
                  <a:lnTo>
                    <a:pt x="699770" y="706755"/>
                  </a:lnTo>
                  <a:lnTo>
                    <a:pt x="699770" y="767715"/>
                  </a:lnTo>
                  <a:lnTo>
                    <a:pt x="582295" y="767715"/>
                  </a:lnTo>
                  <a:cubicBezTo>
                    <a:pt x="560705" y="767715"/>
                    <a:pt x="549275" y="764540"/>
                    <a:pt x="541655" y="756920"/>
                  </a:cubicBezTo>
                  <a:cubicBezTo>
                    <a:pt x="529590" y="744855"/>
                    <a:pt x="525145" y="728345"/>
                    <a:pt x="520700" y="571500"/>
                  </a:cubicBezTo>
                  <a:cubicBezTo>
                    <a:pt x="517525" y="483235"/>
                    <a:pt x="507365" y="458470"/>
                    <a:pt x="491490" y="441960"/>
                  </a:cubicBezTo>
                  <a:cubicBezTo>
                    <a:pt x="473710" y="422910"/>
                    <a:pt x="449580" y="421640"/>
                    <a:pt x="402590" y="421640"/>
                  </a:cubicBezTo>
                  <a:lnTo>
                    <a:pt x="165735" y="421640"/>
                  </a:lnTo>
                  <a:lnTo>
                    <a:pt x="165735" y="706755"/>
                  </a:lnTo>
                  <a:lnTo>
                    <a:pt x="283210" y="706755"/>
                  </a:lnTo>
                  <a:lnTo>
                    <a:pt x="283210" y="767715"/>
                  </a:lnTo>
                  <a:lnTo>
                    <a:pt x="0" y="767715"/>
                  </a:lnTo>
                  <a:lnTo>
                    <a:pt x="0" y="706755"/>
                  </a:lnTo>
                  <a:lnTo>
                    <a:pt x="104775" y="706755"/>
                  </a:lnTo>
                  <a:lnTo>
                    <a:pt x="104775" y="60960"/>
                  </a:lnTo>
                  <a:lnTo>
                    <a:pt x="0" y="60960"/>
                  </a:lnTo>
                  <a:lnTo>
                    <a:pt x="0" y="0"/>
                  </a:lnTo>
                  <a:lnTo>
                    <a:pt x="423545" y="0"/>
                  </a:lnTo>
                  <a:cubicBezTo>
                    <a:pt x="480060" y="0"/>
                    <a:pt x="512445" y="7620"/>
                    <a:pt x="536575" y="33020"/>
                  </a:cubicBezTo>
                  <a:cubicBezTo>
                    <a:pt x="566420" y="62865"/>
                    <a:pt x="583565" y="97790"/>
                    <a:pt x="583565" y="207645"/>
                  </a:cubicBezTo>
                  <a:cubicBezTo>
                    <a:pt x="583565" y="339725"/>
                    <a:pt x="546100" y="375920"/>
                    <a:pt x="478155" y="393065"/>
                  </a:cubicBezTo>
                  <a:lnTo>
                    <a:pt x="494665" y="395605"/>
                  </a:lnTo>
                  <a:cubicBezTo>
                    <a:pt x="565785" y="409575"/>
                    <a:pt x="575945" y="439420"/>
                    <a:pt x="581660" y="570865"/>
                  </a:cubicBezTo>
                  <a:cubicBezTo>
                    <a:pt x="585470" y="671195"/>
                    <a:pt x="586740" y="680085"/>
                    <a:pt x="589915" y="706755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85" name="Freeform: Shape 284">
              <a:extLst>
                <a:ext uri="{FF2B5EF4-FFF2-40B4-BE49-F238E27FC236}">
                  <a16:creationId xmlns:a16="http://schemas.microsoft.com/office/drawing/2014/main" xmlns="" id="{020D826A-4422-0F5B-CBF8-323FA8B8C8B1}"/>
                </a:ext>
              </a:extLst>
            </p:cNvPr>
            <p:cNvSpPr/>
            <p:nvPr/>
          </p:nvSpPr>
          <p:spPr>
            <a:xfrm>
              <a:off x="8322309" y="2764789"/>
              <a:ext cx="547370" cy="769619"/>
            </a:xfrm>
            <a:custGeom>
              <a:avLst/>
              <a:gdLst>
                <a:gd name="connsiteX0" fmla="*/ 501015 w 547370"/>
                <a:gd name="connsiteY0" fmla="*/ 736600 h 769619"/>
                <a:gd name="connsiteX1" fmla="*/ 393700 w 547370"/>
                <a:gd name="connsiteY1" fmla="*/ 769620 h 769619"/>
                <a:gd name="connsiteX2" fmla="*/ 146685 w 547370"/>
                <a:gd name="connsiteY2" fmla="*/ 769620 h 769619"/>
                <a:gd name="connsiteX3" fmla="*/ 39370 w 547370"/>
                <a:gd name="connsiteY3" fmla="*/ 739140 h 769619"/>
                <a:gd name="connsiteX4" fmla="*/ 0 w 547370"/>
                <a:gd name="connsiteY4" fmla="*/ 545465 h 769619"/>
                <a:gd name="connsiteX5" fmla="*/ 60325 w 547370"/>
                <a:gd name="connsiteY5" fmla="*/ 545465 h 769619"/>
                <a:gd name="connsiteX6" fmla="*/ 85725 w 547370"/>
                <a:gd name="connsiteY6" fmla="*/ 687070 h 769619"/>
                <a:gd name="connsiteX7" fmla="*/ 158115 w 547370"/>
                <a:gd name="connsiteY7" fmla="*/ 708025 h 769619"/>
                <a:gd name="connsiteX8" fmla="*/ 387985 w 547370"/>
                <a:gd name="connsiteY8" fmla="*/ 708025 h 769619"/>
                <a:gd name="connsiteX9" fmla="*/ 462915 w 547370"/>
                <a:gd name="connsiteY9" fmla="*/ 685800 h 769619"/>
                <a:gd name="connsiteX10" fmla="*/ 481965 w 547370"/>
                <a:gd name="connsiteY10" fmla="*/ 565785 h 769619"/>
                <a:gd name="connsiteX11" fmla="*/ 465455 w 547370"/>
                <a:gd name="connsiteY11" fmla="*/ 457835 h 769619"/>
                <a:gd name="connsiteX12" fmla="*/ 382270 w 547370"/>
                <a:gd name="connsiteY12" fmla="*/ 433070 h 769619"/>
                <a:gd name="connsiteX13" fmla="*/ 161290 w 547370"/>
                <a:gd name="connsiteY13" fmla="*/ 407670 h 769619"/>
                <a:gd name="connsiteX14" fmla="*/ 46355 w 547370"/>
                <a:gd name="connsiteY14" fmla="*/ 359410 h 769619"/>
                <a:gd name="connsiteX15" fmla="*/ 11430 w 547370"/>
                <a:gd name="connsiteY15" fmla="*/ 201930 h 769619"/>
                <a:gd name="connsiteX16" fmla="*/ 55245 w 547370"/>
                <a:gd name="connsiteY16" fmla="*/ 33020 h 769619"/>
                <a:gd name="connsiteX17" fmla="*/ 161925 w 547370"/>
                <a:gd name="connsiteY17" fmla="*/ 0 h 769619"/>
                <a:gd name="connsiteX18" fmla="*/ 384810 w 547370"/>
                <a:gd name="connsiteY18" fmla="*/ 0 h 769619"/>
                <a:gd name="connsiteX19" fmla="*/ 492125 w 547370"/>
                <a:gd name="connsiteY19" fmla="*/ 30480 h 769619"/>
                <a:gd name="connsiteX20" fmla="*/ 531495 w 547370"/>
                <a:gd name="connsiteY20" fmla="*/ 217170 h 769619"/>
                <a:gd name="connsiteX21" fmla="*/ 470535 w 547370"/>
                <a:gd name="connsiteY21" fmla="*/ 217170 h 769619"/>
                <a:gd name="connsiteX22" fmla="*/ 445135 w 547370"/>
                <a:gd name="connsiteY22" fmla="*/ 81915 h 769619"/>
                <a:gd name="connsiteX23" fmla="*/ 372745 w 547370"/>
                <a:gd name="connsiteY23" fmla="*/ 60960 h 769619"/>
                <a:gd name="connsiteX24" fmla="*/ 176530 w 547370"/>
                <a:gd name="connsiteY24" fmla="*/ 60960 h 769619"/>
                <a:gd name="connsiteX25" fmla="*/ 101600 w 547370"/>
                <a:gd name="connsiteY25" fmla="*/ 82550 h 769619"/>
                <a:gd name="connsiteX26" fmla="*/ 74930 w 547370"/>
                <a:gd name="connsiteY26" fmla="*/ 200660 h 769619"/>
                <a:gd name="connsiteX27" fmla="*/ 99060 w 547370"/>
                <a:gd name="connsiteY27" fmla="*/ 318135 h 769619"/>
                <a:gd name="connsiteX28" fmla="*/ 182880 w 547370"/>
                <a:gd name="connsiteY28" fmla="*/ 342265 h 769619"/>
                <a:gd name="connsiteX29" fmla="*/ 396875 w 547370"/>
                <a:gd name="connsiteY29" fmla="*/ 364490 h 769619"/>
                <a:gd name="connsiteX30" fmla="*/ 511175 w 547370"/>
                <a:gd name="connsiteY30" fmla="*/ 401955 h 769619"/>
                <a:gd name="connsiteX31" fmla="*/ 547370 w 547370"/>
                <a:gd name="connsiteY31" fmla="*/ 565785 h 769619"/>
                <a:gd name="connsiteX32" fmla="*/ 501015 w 547370"/>
                <a:gd name="connsiteY32" fmla="*/ 736600 h 769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547370" h="769619">
                  <a:moveTo>
                    <a:pt x="501015" y="736600"/>
                  </a:moveTo>
                  <a:cubicBezTo>
                    <a:pt x="481330" y="757555"/>
                    <a:pt x="450850" y="769620"/>
                    <a:pt x="393700" y="769620"/>
                  </a:cubicBezTo>
                  <a:lnTo>
                    <a:pt x="146685" y="769620"/>
                  </a:lnTo>
                  <a:cubicBezTo>
                    <a:pt x="92075" y="769620"/>
                    <a:pt x="62230" y="760730"/>
                    <a:pt x="39370" y="739140"/>
                  </a:cubicBezTo>
                  <a:cubicBezTo>
                    <a:pt x="12065" y="710565"/>
                    <a:pt x="0" y="685165"/>
                    <a:pt x="0" y="545465"/>
                  </a:cubicBezTo>
                  <a:lnTo>
                    <a:pt x="60325" y="545465"/>
                  </a:lnTo>
                  <a:cubicBezTo>
                    <a:pt x="61595" y="664210"/>
                    <a:pt x="69215" y="670560"/>
                    <a:pt x="85725" y="687070"/>
                  </a:cubicBezTo>
                  <a:cubicBezTo>
                    <a:pt x="100965" y="702945"/>
                    <a:pt x="120650" y="708025"/>
                    <a:pt x="158115" y="708025"/>
                  </a:cubicBezTo>
                  <a:lnTo>
                    <a:pt x="387985" y="708025"/>
                  </a:lnTo>
                  <a:cubicBezTo>
                    <a:pt x="427990" y="708025"/>
                    <a:pt x="447675" y="701675"/>
                    <a:pt x="462915" y="685800"/>
                  </a:cubicBezTo>
                  <a:cubicBezTo>
                    <a:pt x="481330" y="668020"/>
                    <a:pt x="481965" y="647065"/>
                    <a:pt x="481965" y="565785"/>
                  </a:cubicBezTo>
                  <a:cubicBezTo>
                    <a:pt x="481965" y="482600"/>
                    <a:pt x="485140" y="477520"/>
                    <a:pt x="465455" y="457835"/>
                  </a:cubicBezTo>
                  <a:cubicBezTo>
                    <a:pt x="450850" y="443865"/>
                    <a:pt x="434340" y="441325"/>
                    <a:pt x="382270" y="433070"/>
                  </a:cubicBezTo>
                  <a:lnTo>
                    <a:pt x="161290" y="407670"/>
                  </a:lnTo>
                  <a:cubicBezTo>
                    <a:pt x="94615" y="400685"/>
                    <a:pt x="66040" y="379095"/>
                    <a:pt x="46355" y="359410"/>
                  </a:cubicBezTo>
                  <a:cubicBezTo>
                    <a:pt x="22225" y="335280"/>
                    <a:pt x="11430" y="299720"/>
                    <a:pt x="11430" y="201930"/>
                  </a:cubicBezTo>
                  <a:cubicBezTo>
                    <a:pt x="11430" y="111760"/>
                    <a:pt x="23495" y="64770"/>
                    <a:pt x="55245" y="33020"/>
                  </a:cubicBezTo>
                  <a:cubicBezTo>
                    <a:pt x="76200" y="12065"/>
                    <a:pt x="106045" y="0"/>
                    <a:pt x="161925" y="0"/>
                  </a:cubicBezTo>
                  <a:lnTo>
                    <a:pt x="384810" y="0"/>
                  </a:lnTo>
                  <a:cubicBezTo>
                    <a:pt x="439420" y="0"/>
                    <a:pt x="469265" y="8890"/>
                    <a:pt x="492125" y="30480"/>
                  </a:cubicBezTo>
                  <a:cubicBezTo>
                    <a:pt x="521970" y="60960"/>
                    <a:pt x="530860" y="92075"/>
                    <a:pt x="531495" y="217170"/>
                  </a:cubicBezTo>
                  <a:lnTo>
                    <a:pt x="470535" y="217170"/>
                  </a:lnTo>
                  <a:cubicBezTo>
                    <a:pt x="469265" y="113030"/>
                    <a:pt x="462915" y="99060"/>
                    <a:pt x="445135" y="81915"/>
                  </a:cubicBezTo>
                  <a:cubicBezTo>
                    <a:pt x="429895" y="66675"/>
                    <a:pt x="410210" y="60960"/>
                    <a:pt x="372745" y="60960"/>
                  </a:cubicBezTo>
                  <a:lnTo>
                    <a:pt x="176530" y="60960"/>
                  </a:lnTo>
                  <a:cubicBezTo>
                    <a:pt x="136525" y="60960"/>
                    <a:pt x="116840" y="67310"/>
                    <a:pt x="101600" y="82550"/>
                  </a:cubicBezTo>
                  <a:cubicBezTo>
                    <a:pt x="81280" y="102235"/>
                    <a:pt x="74930" y="128270"/>
                    <a:pt x="74930" y="200660"/>
                  </a:cubicBezTo>
                  <a:cubicBezTo>
                    <a:pt x="74930" y="280670"/>
                    <a:pt x="81280" y="300355"/>
                    <a:pt x="99060" y="318135"/>
                  </a:cubicBezTo>
                  <a:cubicBezTo>
                    <a:pt x="113030" y="332105"/>
                    <a:pt x="132080" y="335280"/>
                    <a:pt x="182880" y="342265"/>
                  </a:cubicBezTo>
                  <a:lnTo>
                    <a:pt x="396875" y="364490"/>
                  </a:lnTo>
                  <a:cubicBezTo>
                    <a:pt x="459105" y="370840"/>
                    <a:pt x="490855" y="382270"/>
                    <a:pt x="511175" y="401955"/>
                  </a:cubicBezTo>
                  <a:cubicBezTo>
                    <a:pt x="535940" y="427355"/>
                    <a:pt x="547370" y="465455"/>
                    <a:pt x="547370" y="565785"/>
                  </a:cubicBezTo>
                  <a:cubicBezTo>
                    <a:pt x="546100" y="665480"/>
                    <a:pt x="532130" y="706120"/>
                    <a:pt x="501015" y="736600"/>
                  </a:cubicBezTo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86" name="Freeform: Shape 285">
              <a:extLst>
                <a:ext uri="{FF2B5EF4-FFF2-40B4-BE49-F238E27FC236}">
                  <a16:creationId xmlns:a16="http://schemas.microsoft.com/office/drawing/2014/main" xmlns="" id="{3AE011BC-8B32-D375-9B1C-9741B1F43596}"/>
                </a:ext>
              </a:extLst>
            </p:cNvPr>
            <p:cNvSpPr/>
            <p:nvPr/>
          </p:nvSpPr>
          <p:spPr>
            <a:xfrm>
              <a:off x="10113009" y="2766695"/>
              <a:ext cx="723265" cy="767714"/>
            </a:xfrm>
            <a:custGeom>
              <a:avLst/>
              <a:gdLst>
                <a:gd name="connsiteX0" fmla="*/ 457835 w 723265"/>
                <a:gd name="connsiteY0" fmla="*/ 0 h 767714"/>
                <a:gd name="connsiteX1" fmla="*/ 457835 w 723265"/>
                <a:gd name="connsiteY1" fmla="*/ 60960 h 767714"/>
                <a:gd name="connsiteX2" fmla="*/ 567690 w 723265"/>
                <a:gd name="connsiteY2" fmla="*/ 60960 h 767714"/>
                <a:gd name="connsiteX3" fmla="*/ 367030 w 723265"/>
                <a:gd name="connsiteY3" fmla="*/ 391160 h 767714"/>
                <a:gd name="connsiteX4" fmla="*/ 361315 w 723265"/>
                <a:gd name="connsiteY4" fmla="*/ 391160 h 767714"/>
                <a:gd name="connsiteX5" fmla="*/ 162560 w 723265"/>
                <a:gd name="connsiteY5" fmla="*/ 60960 h 767714"/>
                <a:gd name="connsiteX6" fmla="*/ 273685 w 723265"/>
                <a:gd name="connsiteY6" fmla="*/ 60960 h 767714"/>
                <a:gd name="connsiteX7" fmla="*/ 273685 w 723265"/>
                <a:gd name="connsiteY7" fmla="*/ 0 h 767714"/>
                <a:gd name="connsiteX8" fmla="*/ 0 w 723265"/>
                <a:gd name="connsiteY8" fmla="*/ 0 h 767714"/>
                <a:gd name="connsiteX9" fmla="*/ 0 w 723265"/>
                <a:gd name="connsiteY9" fmla="*/ 60960 h 767714"/>
                <a:gd name="connsiteX10" fmla="*/ 88900 w 723265"/>
                <a:gd name="connsiteY10" fmla="*/ 60960 h 767714"/>
                <a:gd name="connsiteX11" fmla="*/ 331470 w 723265"/>
                <a:gd name="connsiteY11" fmla="*/ 443865 h 767714"/>
                <a:gd name="connsiteX12" fmla="*/ 331470 w 723265"/>
                <a:gd name="connsiteY12" fmla="*/ 706755 h 767714"/>
                <a:gd name="connsiteX13" fmla="*/ 217805 w 723265"/>
                <a:gd name="connsiteY13" fmla="*/ 706755 h 767714"/>
                <a:gd name="connsiteX14" fmla="*/ 217805 w 723265"/>
                <a:gd name="connsiteY14" fmla="*/ 767715 h 767714"/>
                <a:gd name="connsiteX15" fmla="*/ 504825 w 723265"/>
                <a:gd name="connsiteY15" fmla="*/ 767715 h 767714"/>
                <a:gd name="connsiteX16" fmla="*/ 504825 w 723265"/>
                <a:gd name="connsiteY16" fmla="*/ 706755 h 767714"/>
                <a:gd name="connsiteX17" fmla="*/ 392430 w 723265"/>
                <a:gd name="connsiteY17" fmla="*/ 706755 h 767714"/>
                <a:gd name="connsiteX18" fmla="*/ 392430 w 723265"/>
                <a:gd name="connsiteY18" fmla="*/ 442595 h 767714"/>
                <a:gd name="connsiteX19" fmla="*/ 631825 w 723265"/>
                <a:gd name="connsiteY19" fmla="*/ 60960 h 767714"/>
                <a:gd name="connsiteX20" fmla="*/ 723265 w 723265"/>
                <a:gd name="connsiteY20" fmla="*/ 60960 h 767714"/>
                <a:gd name="connsiteX21" fmla="*/ 723265 w 723265"/>
                <a:gd name="connsiteY21" fmla="*/ 0 h 767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723265" h="767714">
                  <a:moveTo>
                    <a:pt x="457835" y="0"/>
                  </a:moveTo>
                  <a:lnTo>
                    <a:pt x="457835" y="60960"/>
                  </a:lnTo>
                  <a:lnTo>
                    <a:pt x="567690" y="60960"/>
                  </a:lnTo>
                  <a:lnTo>
                    <a:pt x="367030" y="391160"/>
                  </a:lnTo>
                  <a:lnTo>
                    <a:pt x="361315" y="391160"/>
                  </a:lnTo>
                  <a:lnTo>
                    <a:pt x="162560" y="60960"/>
                  </a:lnTo>
                  <a:lnTo>
                    <a:pt x="273685" y="60960"/>
                  </a:lnTo>
                  <a:lnTo>
                    <a:pt x="273685" y="0"/>
                  </a:lnTo>
                  <a:lnTo>
                    <a:pt x="0" y="0"/>
                  </a:lnTo>
                  <a:lnTo>
                    <a:pt x="0" y="60960"/>
                  </a:lnTo>
                  <a:lnTo>
                    <a:pt x="88900" y="60960"/>
                  </a:lnTo>
                  <a:lnTo>
                    <a:pt x="331470" y="443865"/>
                  </a:lnTo>
                  <a:lnTo>
                    <a:pt x="331470" y="706755"/>
                  </a:lnTo>
                  <a:lnTo>
                    <a:pt x="217805" y="706755"/>
                  </a:lnTo>
                  <a:lnTo>
                    <a:pt x="217805" y="767715"/>
                  </a:lnTo>
                  <a:lnTo>
                    <a:pt x="504825" y="767715"/>
                  </a:lnTo>
                  <a:lnTo>
                    <a:pt x="504825" y="706755"/>
                  </a:lnTo>
                  <a:lnTo>
                    <a:pt x="392430" y="706755"/>
                  </a:lnTo>
                  <a:lnTo>
                    <a:pt x="392430" y="442595"/>
                  </a:lnTo>
                  <a:lnTo>
                    <a:pt x="631825" y="60960"/>
                  </a:lnTo>
                  <a:lnTo>
                    <a:pt x="723265" y="60960"/>
                  </a:lnTo>
                  <a:lnTo>
                    <a:pt x="723265" y="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87" name="Freeform: Shape 286">
              <a:extLst>
                <a:ext uri="{FF2B5EF4-FFF2-40B4-BE49-F238E27FC236}">
                  <a16:creationId xmlns:a16="http://schemas.microsoft.com/office/drawing/2014/main" xmlns="" id="{7D9B776E-F1AB-C19E-A609-430745D42F13}"/>
                </a:ext>
              </a:extLst>
            </p:cNvPr>
            <p:cNvSpPr/>
            <p:nvPr/>
          </p:nvSpPr>
          <p:spPr>
            <a:xfrm>
              <a:off x="9387840" y="2766695"/>
              <a:ext cx="631825" cy="767714"/>
            </a:xfrm>
            <a:custGeom>
              <a:avLst/>
              <a:gdLst>
                <a:gd name="connsiteX0" fmla="*/ 0 w 631825"/>
                <a:gd name="connsiteY0" fmla="*/ 0 h 767714"/>
                <a:gd name="connsiteX1" fmla="*/ 0 w 631825"/>
                <a:gd name="connsiteY1" fmla="*/ 202565 h 767714"/>
                <a:gd name="connsiteX2" fmla="*/ 60960 w 631825"/>
                <a:gd name="connsiteY2" fmla="*/ 202565 h 767714"/>
                <a:gd name="connsiteX3" fmla="*/ 60960 w 631825"/>
                <a:gd name="connsiteY3" fmla="*/ 47625 h 767714"/>
                <a:gd name="connsiteX4" fmla="*/ 285750 w 631825"/>
                <a:gd name="connsiteY4" fmla="*/ 47625 h 767714"/>
                <a:gd name="connsiteX5" fmla="*/ 285750 w 631825"/>
                <a:gd name="connsiteY5" fmla="*/ 706755 h 767714"/>
                <a:gd name="connsiteX6" fmla="*/ 172085 w 631825"/>
                <a:gd name="connsiteY6" fmla="*/ 706755 h 767714"/>
                <a:gd name="connsiteX7" fmla="*/ 172085 w 631825"/>
                <a:gd name="connsiteY7" fmla="*/ 767715 h 767714"/>
                <a:gd name="connsiteX8" fmla="*/ 459105 w 631825"/>
                <a:gd name="connsiteY8" fmla="*/ 767715 h 767714"/>
                <a:gd name="connsiteX9" fmla="*/ 459105 w 631825"/>
                <a:gd name="connsiteY9" fmla="*/ 706755 h 767714"/>
                <a:gd name="connsiteX10" fmla="*/ 346710 w 631825"/>
                <a:gd name="connsiteY10" fmla="*/ 706755 h 767714"/>
                <a:gd name="connsiteX11" fmla="*/ 346710 w 631825"/>
                <a:gd name="connsiteY11" fmla="*/ 47625 h 767714"/>
                <a:gd name="connsiteX12" fmla="*/ 570865 w 631825"/>
                <a:gd name="connsiteY12" fmla="*/ 47625 h 767714"/>
                <a:gd name="connsiteX13" fmla="*/ 570865 w 631825"/>
                <a:gd name="connsiteY13" fmla="*/ 202565 h 767714"/>
                <a:gd name="connsiteX14" fmla="*/ 631825 w 631825"/>
                <a:gd name="connsiteY14" fmla="*/ 202565 h 767714"/>
                <a:gd name="connsiteX15" fmla="*/ 631825 w 631825"/>
                <a:gd name="connsiteY15" fmla="*/ 0 h 767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31825" h="767714">
                  <a:moveTo>
                    <a:pt x="0" y="0"/>
                  </a:moveTo>
                  <a:lnTo>
                    <a:pt x="0" y="202565"/>
                  </a:lnTo>
                  <a:lnTo>
                    <a:pt x="60960" y="202565"/>
                  </a:lnTo>
                  <a:lnTo>
                    <a:pt x="60960" y="47625"/>
                  </a:lnTo>
                  <a:lnTo>
                    <a:pt x="285750" y="47625"/>
                  </a:lnTo>
                  <a:lnTo>
                    <a:pt x="285750" y="706755"/>
                  </a:lnTo>
                  <a:lnTo>
                    <a:pt x="172085" y="706755"/>
                  </a:lnTo>
                  <a:lnTo>
                    <a:pt x="172085" y="767715"/>
                  </a:lnTo>
                  <a:lnTo>
                    <a:pt x="459105" y="767715"/>
                  </a:lnTo>
                  <a:lnTo>
                    <a:pt x="459105" y="706755"/>
                  </a:lnTo>
                  <a:lnTo>
                    <a:pt x="346710" y="706755"/>
                  </a:lnTo>
                  <a:lnTo>
                    <a:pt x="346710" y="47625"/>
                  </a:lnTo>
                  <a:lnTo>
                    <a:pt x="570865" y="47625"/>
                  </a:lnTo>
                  <a:lnTo>
                    <a:pt x="570865" y="202565"/>
                  </a:lnTo>
                  <a:lnTo>
                    <a:pt x="631825" y="202565"/>
                  </a:lnTo>
                  <a:lnTo>
                    <a:pt x="631825" y="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xmlns="" id="{1F342F1D-1E10-4BD8-C9E3-FBB97666B705}"/>
                </a:ext>
              </a:extLst>
            </p:cNvPr>
            <p:cNvSpPr/>
            <p:nvPr/>
          </p:nvSpPr>
          <p:spPr>
            <a:xfrm>
              <a:off x="8993505" y="2766695"/>
              <a:ext cx="286384" cy="767714"/>
            </a:xfrm>
            <a:custGeom>
              <a:avLst/>
              <a:gdLst>
                <a:gd name="connsiteX0" fmla="*/ 0 w 286384"/>
                <a:gd name="connsiteY0" fmla="*/ 0 h 767714"/>
                <a:gd name="connsiteX1" fmla="*/ 0 w 286384"/>
                <a:gd name="connsiteY1" fmla="*/ 60960 h 767714"/>
                <a:gd name="connsiteX2" fmla="*/ 112395 w 286384"/>
                <a:gd name="connsiteY2" fmla="*/ 60960 h 767714"/>
                <a:gd name="connsiteX3" fmla="*/ 112395 w 286384"/>
                <a:gd name="connsiteY3" fmla="*/ 706755 h 767714"/>
                <a:gd name="connsiteX4" fmla="*/ 0 w 286384"/>
                <a:gd name="connsiteY4" fmla="*/ 706755 h 767714"/>
                <a:gd name="connsiteX5" fmla="*/ 0 w 286384"/>
                <a:gd name="connsiteY5" fmla="*/ 767715 h 767714"/>
                <a:gd name="connsiteX6" fmla="*/ 286385 w 286384"/>
                <a:gd name="connsiteY6" fmla="*/ 767715 h 767714"/>
                <a:gd name="connsiteX7" fmla="*/ 286385 w 286384"/>
                <a:gd name="connsiteY7" fmla="*/ 706755 h 767714"/>
                <a:gd name="connsiteX8" fmla="*/ 173989 w 286384"/>
                <a:gd name="connsiteY8" fmla="*/ 706755 h 767714"/>
                <a:gd name="connsiteX9" fmla="*/ 173989 w 286384"/>
                <a:gd name="connsiteY9" fmla="*/ 60960 h 767714"/>
                <a:gd name="connsiteX10" fmla="*/ 286385 w 286384"/>
                <a:gd name="connsiteY10" fmla="*/ 60960 h 767714"/>
                <a:gd name="connsiteX11" fmla="*/ 286385 w 286384"/>
                <a:gd name="connsiteY11" fmla="*/ 0 h 767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86384" h="767714">
                  <a:moveTo>
                    <a:pt x="0" y="0"/>
                  </a:moveTo>
                  <a:lnTo>
                    <a:pt x="0" y="60960"/>
                  </a:lnTo>
                  <a:lnTo>
                    <a:pt x="112395" y="60960"/>
                  </a:lnTo>
                  <a:lnTo>
                    <a:pt x="112395" y="706755"/>
                  </a:lnTo>
                  <a:lnTo>
                    <a:pt x="0" y="706755"/>
                  </a:lnTo>
                  <a:lnTo>
                    <a:pt x="0" y="767715"/>
                  </a:lnTo>
                  <a:lnTo>
                    <a:pt x="286385" y="767715"/>
                  </a:lnTo>
                  <a:lnTo>
                    <a:pt x="286385" y="706755"/>
                  </a:lnTo>
                  <a:lnTo>
                    <a:pt x="173989" y="706755"/>
                  </a:lnTo>
                  <a:lnTo>
                    <a:pt x="173989" y="60960"/>
                  </a:lnTo>
                  <a:lnTo>
                    <a:pt x="286385" y="60960"/>
                  </a:lnTo>
                  <a:lnTo>
                    <a:pt x="286385" y="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</p:grpSp>
      <p:grpSp>
        <p:nvGrpSpPr>
          <p:cNvPr id="117" name="Graphic 98">
            <a:extLst>
              <a:ext uri="{FF2B5EF4-FFF2-40B4-BE49-F238E27FC236}">
                <a16:creationId xmlns:a16="http://schemas.microsoft.com/office/drawing/2014/main" xmlns="" id="{B12B3596-2636-C28C-EE00-7FD29B07EC59}"/>
              </a:ext>
            </a:extLst>
          </p:cNvPr>
          <p:cNvGrpSpPr/>
          <p:nvPr userDrawn="1"/>
        </p:nvGrpSpPr>
        <p:grpSpPr>
          <a:xfrm>
            <a:off x="454940" y="394938"/>
            <a:ext cx="1772792" cy="724189"/>
            <a:chOff x="1390650" y="1506854"/>
            <a:chExt cx="9410700" cy="3844289"/>
          </a:xfrm>
          <a:solidFill>
            <a:schemeClr val="tx1"/>
          </a:solidFill>
        </p:grpSpPr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xmlns="" id="{AD86DD45-54CF-F6E3-38A9-71AB81CF5F69}"/>
                </a:ext>
              </a:extLst>
            </p:cNvPr>
            <p:cNvSpPr/>
            <p:nvPr/>
          </p:nvSpPr>
          <p:spPr>
            <a:xfrm>
              <a:off x="1390650" y="1544002"/>
              <a:ext cx="1138237" cy="3769995"/>
            </a:xfrm>
            <a:custGeom>
              <a:avLst/>
              <a:gdLst>
                <a:gd name="connsiteX0" fmla="*/ 6667 w 1138237"/>
                <a:gd name="connsiteY0" fmla="*/ 3769995 h 3769995"/>
                <a:gd name="connsiteX1" fmla="*/ 6667 w 1138237"/>
                <a:gd name="connsiteY1" fmla="*/ 3549015 h 3769995"/>
                <a:gd name="connsiteX2" fmla="*/ 401003 w 1138237"/>
                <a:gd name="connsiteY2" fmla="*/ 3500438 h 3769995"/>
                <a:gd name="connsiteX3" fmla="*/ 401003 w 1138237"/>
                <a:gd name="connsiteY3" fmla="*/ 369570 h 3769995"/>
                <a:gd name="connsiteX4" fmla="*/ 0 w 1138237"/>
                <a:gd name="connsiteY4" fmla="*/ 376238 h 3769995"/>
                <a:gd name="connsiteX5" fmla="*/ 0 w 1138237"/>
                <a:gd name="connsiteY5" fmla="*/ 160972 h 3769995"/>
                <a:gd name="connsiteX6" fmla="*/ 745808 w 1138237"/>
                <a:gd name="connsiteY6" fmla="*/ 0 h 3769995"/>
                <a:gd name="connsiteX7" fmla="*/ 745808 w 1138237"/>
                <a:gd name="connsiteY7" fmla="*/ 3500438 h 3769995"/>
                <a:gd name="connsiteX8" fmla="*/ 1138238 w 1138237"/>
                <a:gd name="connsiteY8" fmla="*/ 3549015 h 3769995"/>
                <a:gd name="connsiteX9" fmla="*/ 1138238 w 1138237"/>
                <a:gd name="connsiteY9" fmla="*/ 3769995 h 3769995"/>
                <a:gd name="connsiteX10" fmla="*/ 6667 w 1138237"/>
                <a:gd name="connsiteY10" fmla="*/ 3769995 h 3769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8237" h="3769995">
                  <a:moveTo>
                    <a:pt x="6667" y="3769995"/>
                  </a:moveTo>
                  <a:lnTo>
                    <a:pt x="6667" y="3549015"/>
                  </a:lnTo>
                  <a:lnTo>
                    <a:pt x="401003" y="3500438"/>
                  </a:lnTo>
                  <a:lnTo>
                    <a:pt x="401003" y="369570"/>
                  </a:lnTo>
                  <a:lnTo>
                    <a:pt x="0" y="376238"/>
                  </a:lnTo>
                  <a:lnTo>
                    <a:pt x="0" y="160972"/>
                  </a:lnTo>
                  <a:lnTo>
                    <a:pt x="745808" y="0"/>
                  </a:lnTo>
                  <a:lnTo>
                    <a:pt x="745808" y="3500438"/>
                  </a:lnTo>
                  <a:lnTo>
                    <a:pt x="1138238" y="3549015"/>
                  </a:lnTo>
                  <a:lnTo>
                    <a:pt x="1138238" y="3769995"/>
                  </a:lnTo>
                  <a:lnTo>
                    <a:pt x="6667" y="376999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xmlns="" id="{71DE1339-62AD-C7A1-1E4C-46A7EADEA1CB}"/>
                </a:ext>
              </a:extLst>
            </p:cNvPr>
            <p:cNvSpPr/>
            <p:nvPr/>
          </p:nvSpPr>
          <p:spPr>
            <a:xfrm>
              <a:off x="2705100" y="1506854"/>
              <a:ext cx="1572577" cy="3844289"/>
            </a:xfrm>
            <a:custGeom>
              <a:avLst/>
              <a:gdLst>
                <a:gd name="connsiteX0" fmla="*/ 1232535 w 1572577"/>
                <a:gd name="connsiteY0" fmla="*/ 3250883 h 3844289"/>
                <a:gd name="connsiteX1" fmla="*/ 1159193 w 1572577"/>
                <a:gd name="connsiteY1" fmla="*/ 3406140 h 3844289"/>
                <a:gd name="connsiteX2" fmla="*/ 811530 w 1572577"/>
                <a:gd name="connsiteY2" fmla="*/ 3574733 h 3844289"/>
                <a:gd name="connsiteX3" fmla="*/ 464820 w 1572577"/>
                <a:gd name="connsiteY3" fmla="*/ 3406140 h 3844289"/>
                <a:gd name="connsiteX4" fmla="*/ 343853 w 1572577"/>
                <a:gd name="connsiteY4" fmla="*/ 2906078 h 3844289"/>
                <a:gd name="connsiteX5" fmla="*/ 343853 w 1572577"/>
                <a:gd name="connsiteY5" fmla="*/ 937260 h 3844289"/>
                <a:gd name="connsiteX6" fmla="*/ 462915 w 1572577"/>
                <a:gd name="connsiteY6" fmla="*/ 439103 h 3844289"/>
                <a:gd name="connsiteX7" fmla="*/ 807720 w 1572577"/>
                <a:gd name="connsiteY7" fmla="*/ 271463 h 3844289"/>
                <a:gd name="connsiteX8" fmla="*/ 1157288 w 1572577"/>
                <a:gd name="connsiteY8" fmla="*/ 439103 h 3844289"/>
                <a:gd name="connsiteX9" fmla="*/ 1232535 w 1572577"/>
                <a:gd name="connsiteY9" fmla="*/ 593408 h 3844289"/>
                <a:gd name="connsiteX10" fmla="*/ 1571625 w 1572577"/>
                <a:gd name="connsiteY10" fmla="*/ 593408 h 3844289"/>
                <a:gd name="connsiteX11" fmla="*/ 1403985 w 1572577"/>
                <a:gd name="connsiteY11" fmla="*/ 261938 h 3844289"/>
                <a:gd name="connsiteX12" fmla="*/ 808672 w 1572577"/>
                <a:gd name="connsiteY12" fmla="*/ 0 h 3844289"/>
                <a:gd name="connsiteX13" fmla="*/ 217170 w 1572577"/>
                <a:gd name="connsiteY13" fmla="*/ 261938 h 3844289"/>
                <a:gd name="connsiteX14" fmla="*/ 0 w 1572577"/>
                <a:gd name="connsiteY14" fmla="*/ 1010603 h 3844289"/>
                <a:gd name="connsiteX15" fmla="*/ 0 w 1572577"/>
                <a:gd name="connsiteY15" fmla="*/ 2835593 h 3844289"/>
                <a:gd name="connsiteX16" fmla="*/ 219075 w 1572577"/>
                <a:gd name="connsiteY16" fmla="*/ 3583305 h 3844289"/>
                <a:gd name="connsiteX17" fmla="*/ 812482 w 1572577"/>
                <a:gd name="connsiteY17" fmla="*/ 3844290 h 3844289"/>
                <a:gd name="connsiteX18" fmla="*/ 1405890 w 1572577"/>
                <a:gd name="connsiteY18" fmla="*/ 3584258 h 3844289"/>
                <a:gd name="connsiteX19" fmla="*/ 1572578 w 1572577"/>
                <a:gd name="connsiteY19" fmla="*/ 3250883 h 3844289"/>
                <a:gd name="connsiteX20" fmla="*/ 1232535 w 1572577"/>
                <a:gd name="connsiteY20" fmla="*/ 3250883 h 3844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72577" h="3844289">
                  <a:moveTo>
                    <a:pt x="1232535" y="3250883"/>
                  </a:moveTo>
                  <a:cubicBezTo>
                    <a:pt x="1213485" y="3310890"/>
                    <a:pt x="1189673" y="3362325"/>
                    <a:pt x="1159193" y="3406140"/>
                  </a:cubicBezTo>
                  <a:cubicBezTo>
                    <a:pt x="1080135" y="3518535"/>
                    <a:pt x="964882" y="3574733"/>
                    <a:pt x="811530" y="3574733"/>
                  </a:cubicBezTo>
                  <a:cubicBezTo>
                    <a:pt x="661035" y="3574733"/>
                    <a:pt x="545782" y="3518535"/>
                    <a:pt x="464820" y="3406140"/>
                  </a:cubicBezTo>
                  <a:cubicBezTo>
                    <a:pt x="383857" y="3293745"/>
                    <a:pt x="343853" y="3127058"/>
                    <a:pt x="343853" y="2906078"/>
                  </a:cubicBezTo>
                  <a:lnTo>
                    <a:pt x="343853" y="937260"/>
                  </a:lnTo>
                  <a:cubicBezTo>
                    <a:pt x="343853" y="716280"/>
                    <a:pt x="383857" y="550545"/>
                    <a:pt x="462915" y="439103"/>
                  </a:cubicBezTo>
                  <a:cubicBezTo>
                    <a:pt x="541972" y="327660"/>
                    <a:pt x="657225" y="271463"/>
                    <a:pt x="807720" y="271463"/>
                  </a:cubicBezTo>
                  <a:cubicBezTo>
                    <a:pt x="961072" y="271463"/>
                    <a:pt x="1077278" y="327660"/>
                    <a:pt x="1157288" y="439103"/>
                  </a:cubicBezTo>
                  <a:cubicBezTo>
                    <a:pt x="1188720" y="481965"/>
                    <a:pt x="1213485" y="533400"/>
                    <a:pt x="1232535" y="593408"/>
                  </a:cubicBezTo>
                  <a:lnTo>
                    <a:pt x="1571625" y="593408"/>
                  </a:lnTo>
                  <a:cubicBezTo>
                    <a:pt x="1535430" y="462915"/>
                    <a:pt x="1479232" y="352425"/>
                    <a:pt x="1403985" y="261938"/>
                  </a:cubicBezTo>
                  <a:cubicBezTo>
                    <a:pt x="1258253" y="87630"/>
                    <a:pt x="1059180" y="0"/>
                    <a:pt x="808672" y="0"/>
                  </a:cubicBezTo>
                  <a:cubicBezTo>
                    <a:pt x="559118" y="0"/>
                    <a:pt x="360997" y="87630"/>
                    <a:pt x="217170" y="261938"/>
                  </a:cubicBezTo>
                  <a:cubicBezTo>
                    <a:pt x="72390" y="436245"/>
                    <a:pt x="0" y="685800"/>
                    <a:pt x="0" y="1010603"/>
                  </a:cubicBezTo>
                  <a:lnTo>
                    <a:pt x="0" y="2835593"/>
                  </a:lnTo>
                  <a:cubicBezTo>
                    <a:pt x="0" y="3160395"/>
                    <a:pt x="73342" y="3408998"/>
                    <a:pt x="219075" y="3583305"/>
                  </a:cubicBezTo>
                  <a:cubicBezTo>
                    <a:pt x="364807" y="3757613"/>
                    <a:pt x="562928" y="3844290"/>
                    <a:pt x="812482" y="3844290"/>
                  </a:cubicBezTo>
                  <a:cubicBezTo>
                    <a:pt x="1063943" y="3844290"/>
                    <a:pt x="1261110" y="3757613"/>
                    <a:pt x="1405890" y="3584258"/>
                  </a:cubicBezTo>
                  <a:cubicBezTo>
                    <a:pt x="1481138" y="3493770"/>
                    <a:pt x="1536382" y="3383280"/>
                    <a:pt x="1572578" y="3250883"/>
                  </a:cubicBezTo>
                  <a:lnTo>
                    <a:pt x="1232535" y="325088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grpSp>
          <p:nvGrpSpPr>
            <p:cNvPr id="120" name="Graphic 98">
              <a:extLst>
                <a:ext uri="{FF2B5EF4-FFF2-40B4-BE49-F238E27FC236}">
                  <a16:creationId xmlns:a16="http://schemas.microsoft.com/office/drawing/2014/main" xmlns="" id="{4CCF8477-6A87-B818-0343-6AE5AB7CDB71}"/>
                </a:ext>
              </a:extLst>
            </p:cNvPr>
            <p:cNvGrpSpPr/>
            <p:nvPr/>
          </p:nvGrpSpPr>
          <p:grpSpPr>
            <a:xfrm>
              <a:off x="3995737" y="2308859"/>
              <a:ext cx="317182" cy="2230755"/>
              <a:chOff x="3995737" y="2308859"/>
              <a:chExt cx="317182" cy="2230755"/>
            </a:xfrm>
            <a:grpFill/>
          </p:grpSpPr>
          <p:sp>
            <p:nvSpPr>
              <p:cNvPr id="309" name="Freeform: Shape 308">
                <a:extLst>
                  <a:ext uri="{FF2B5EF4-FFF2-40B4-BE49-F238E27FC236}">
                    <a16:creationId xmlns:a16="http://schemas.microsoft.com/office/drawing/2014/main" xmlns="" id="{E3CDE1FF-649D-B4C5-6671-4684CDFFF1A1}"/>
                  </a:ext>
                </a:extLst>
              </p:cNvPr>
              <p:cNvSpPr/>
              <p:nvPr/>
            </p:nvSpPr>
            <p:spPr>
              <a:xfrm>
                <a:off x="4008119" y="2308859"/>
                <a:ext cx="291465" cy="338137"/>
              </a:xfrm>
              <a:custGeom>
                <a:avLst/>
                <a:gdLst>
                  <a:gd name="connsiteX0" fmla="*/ 144780 w 291465"/>
                  <a:gd name="connsiteY0" fmla="*/ 152400 h 338137"/>
                  <a:gd name="connsiteX1" fmla="*/ 215265 w 291465"/>
                  <a:gd name="connsiteY1" fmla="*/ 0 h 338137"/>
                  <a:gd name="connsiteX2" fmla="*/ 291465 w 291465"/>
                  <a:gd name="connsiteY2" fmla="*/ 0 h 338137"/>
                  <a:gd name="connsiteX3" fmla="*/ 180975 w 291465"/>
                  <a:gd name="connsiteY3" fmla="*/ 215265 h 338137"/>
                  <a:gd name="connsiteX4" fmla="*/ 180975 w 291465"/>
                  <a:gd name="connsiteY4" fmla="*/ 338138 h 338137"/>
                  <a:gd name="connsiteX5" fmla="*/ 110490 w 291465"/>
                  <a:gd name="connsiteY5" fmla="*/ 338138 h 338137"/>
                  <a:gd name="connsiteX6" fmla="*/ 110490 w 291465"/>
                  <a:gd name="connsiteY6" fmla="*/ 215265 h 338137"/>
                  <a:gd name="connsiteX7" fmla="*/ 0 w 291465"/>
                  <a:gd name="connsiteY7" fmla="*/ 0 h 338137"/>
                  <a:gd name="connsiteX8" fmla="*/ 76200 w 291465"/>
                  <a:gd name="connsiteY8" fmla="*/ 0 h 338137"/>
                  <a:gd name="connsiteX9" fmla="*/ 144780 w 291465"/>
                  <a:gd name="connsiteY9" fmla="*/ 152400 h 3381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91465" h="338137">
                    <a:moveTo>
                      <a:pt x="144780" y="152400"/>
                    </a:moveTo>
                    <a:lnTo>
                      <a:pt x="215265" y="0"/>
                    </a:lnTo>
                    <a:lnTo>
                      <a:pt x="291465" y="0"/>
                    </a:lnTo>
                    <a:lnTo>
                      <a:pt x="180975" y="215265"/>
                    </a:lnTo>
                    <a:lnTo>
                      <a:pt x="180975" y="338138"/>
                    </a:lnTo>
                    <a:lnTo>
                      <a:pt x="110490" y="338138"/>
                    </a:lnTo>
                    <a:lnTo>
                      <a:pt x="110490" y="215265"/>
                    </a:lnTo>
                    <a:lnTo>
                      <a:pt x="0" y="0"/>
                    </a:lnTo>
                    <a:lnTo>
                      <a:pt x="76200" y="0"/>
                    </a:lnTo>
                    <a:lnTo>
                      <a:pt x="144780" y="15240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310" name="Freeform: Shape 309">
                <a:extLst>
                  <a:ext uri="{FF2B5EF4-FFF2-40B4-BE49-F238E27FC236}">
                    <a16:creationId xmlns:a16="http://schemas.microsoft.com/office/drawing/2014/main" xmlns="" id="{1731A506-1CD0-BA5C-D63B-06DEE3930FEC}"/>
                  </a:ext>
                </a:extLst>
              </p:cNvPr>
              <p:cNvSpPr/>
              <p:nvPr/>
            </p:nvSpPr>
            <p:spPr>
              <a:xfrm>
                <a:off x="4050030" y="2781299"/>
                <a:ext cx="226694" cy="338137"/>
              </a:xfrm>
              <a:custGeom>
                <a:avLst/>
                <a:gdLst>
                  <a:gd name="connsiteX0" fmla="*/ 202882 w 226694"/>
                  <a:gd name="connsiteY0" fmla="*/ 191453 h 338137"/>
                  <a:gd name="connsiteX1" fmla="*/ 69532 w 226694"/>
                  <a:gd name="connsiteY1" fmla="*/ 191453 h 338137"/>
                  <a:gd name="connsiteX2" fmla="*/ 69532 w 226694"/>
                  <a:gd name="connsiteY2" fmla="*/ 281940 h 338137"/>
                  <a:gd name="connsiteX3" fmla="*/ 226695 w 226694"/>
                  <a:gd name="connsiteY3" fmla="*/ 281940 h 338137"/>
                  <a:gd name="connsiteX4" fmla="*/ 226695 w 226694"/>
                  <a:gd name="connsiteY4" fmla="*/ 338138 h 338137"/>
                  <a:gd name="connsiteX5" fmla="*/ 0 w 226694"/>
                  <a:gd name="connsiteY5" fmla="*/ 338138 h 338137"/>
                  <a:gd name="connsiteX6" fmla="*/ 0 w 226694"/>
                  <a:gd name="connsiteY6" fmla="*/ 0 h 338137"/>
                  <a:gd name="connsiteX7" fmla="*/ 225742 w 226694"/>
                  <a:gd name="connsiteY7" fmla="*/ 0 h 338137"/>
                  <a:gd name="connsiteX8" fmla="*/ 225742 w 226694"/>
                  <a:gd name="connsiteY8" fmla="*/ 56197 h 338137"/>
                  <a:gd name="connsiteX9" fmla="*/ 69532 w 226694"/>
                  <a:gd name="connsiteY9" fmla="*/ 56197 h 338137"/>
                  <a:gd name="connsiteX10" fmla="*/ 69532 w 226694"/>
                  <a:gd name="connsiteY10" fmla="*/ 137160 h 338137"/>
                  <a:gd name="connsiteX11" fmla="*/ 202882 w 226694"/>
                  <a:gd name="connsiteY11" fmla="*/ 137160 h 338137"/>
                  <a:gd name="connsiteX12" fmla="*/ 202882 w 226694"/>
                  <a:gd name="connsiteY12" fmla="*/ 191453 h 3381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26694" h="338137">
                    <a:moveTo>
                      <a:pt x="202882" y="191453"/>
                    </a:moveTo>
                    <a:lnTo>
                      <a:pt x="69532" y="191453"/>
                    </a:lnTo>
                    <a:lnTo>
                      <a:pt x="69532" y="281940"/>
                    </a:lnTo>
                    <a:lnTo>
                      <a:pt x="226695" y="281940"/>
                    </a:lnTo>
                    <a:lnTo>
                      <a:pt x="226695" y="338138"/>
                    </a:lnTo>
                    <a:lnTo>
                      <a:pt x="0" y="338138"/>
                    </a:lnTo>
                    <a:lnTo>
                      <a:pt x="0" y="0"/>
                    </a:lnTo>
                    <a:lnTo>
                      <a:pt x="225742" y="0"/>
                    </a:lnTo>
                    <a:lnTo>
                      <a:pt x="225742" y="56197"/>
                    </a:lnTo>
                    <a:lnTo>
                      <a:pt x="69532" y="56197"/>
                    </a:lnTo>
                    <a:lnTo>
                      <a:pt x="69532" y="137160"/>
                    </a:lnTo>
                    <a:lnTo>
                      <a:pt x="202882" y="137160"/>
                    </a:lnTo>
                    <a:lnTo>
                      <a:pt x="202882" y="19145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311" name="Freeform: Shape 310">
                <a:extLst>
                  <a:ext uri="{FF2B5EF4-FFF2-40B4-BE49-F238E27FC236}">
                    <a16:creationId xmlns:a16="http://schemas.microsoft.com/office/drawing/2014/main" xmlns="" id="{04F5B5DF-4305-91F6-E2A5-FC9A71E544D0}"/>
                  </a:ext>
                </a:extLst>
              </p:cNvPr>
              <p:cNvSpPr/>
              <p:nvPr/>
            </p:nvSpPr>
            <p:spPr>
              <a:xfrm>
                <a:off x="3995737" y="3252787"/>
                <a:ext cx="317182" cy="338137"/>
              </a:xfrm>
              <a:custGeom>
                <a:avLst/>
                <a:gdLst>
                  <a:gd name="connsiteX0" fmla="*/ 219075 w 317182"/>
                  <a:gd name="connsiteY0" fmla="*/ 268605 h 338137"/>
                  <a:gd name="connsiteX1" fmla="*/ 97155 w 317182"/>
                  <a:gd name="connsiteY1" fmla="*/ 268605 h 338137"/>
                  <a:gd name="connsiteX2" fmla="*/ 74295 w 317182"/>
                  <a:gd name="connsiteY2" fmla="*/ 338138 h 338137"/>
                  <a:gd name="connsiteX3" fmla="*/ 0 w 317182"/>
                  <a:gd name="connsiteY3" fmla="*/ 338138 h 338137"/>
                  <a:gd name="connsiteX4" fmla="*/ 125730 w 317182"/>
                  <a:gd name="connsiteY4" fmla="*/ 0 h 338137"/>
                  <a:gd name="connsiteX5" fmla="*/ 190500 w 317182"/>
                  <a:gd name="connsiteY5" fmla="*/ 0 h 338137"/>
                  <a:gd name="connsiteX6" fmla="*/ 317182 w 317182"/>
                  <a:gd name="connsiteY6" fmla="*/ 338138 h 338137"/>
                  <a:gd name="connsiteX7" fmla="*/ 242888 w 317182"/>
                  <a:gd name="connsiteY7" fmla="*/ 338138 h 338137"/>
                  <a:gd name="connsiteX8" fmla="*/ 219075 w 317182"/>
                  <a:gd name="connsiteY8" fmla="*/ 268605 h 338137"/>
                  <a:gd name="connsiteX9" fmla="*/ 115253 w 317182"/>
                  <a:gd name="connsiteY9" fmla="*/ 212407 h 338137"/>
                  <a:gd name="connsiteX10" fmla="*/ 200025 w 317182"/>
                  <a:gd name="connsiteY10" fmla="*/ 212407 h 338137"/>
                  <a:gd name="connsiteX11" fmla="*/ 157163 w 317182"/>
                  <a:gd name="connsiteY11" fmla="*/ 85725 h 338137"/>
                  <a:gd name="connsiteX12" fmla="*/ 115253 w 317182"/>
                  <a:gd name="connsiteY12" fmla="*/ 212407 h 3381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17182" h="338137">
                    <a:moveTo>
                      <a:pt x="219075" y="268605"/>
                    </a:moveTo>
                    <a:lnTo>
                      <a:pt x="97155" y="268605"/>
                    </a:lnTo>
                    <a:lnTo>
                      <a:pt x="74295" y="338138"/>
                    </a:lnTo>
                    <a:lnTo>
                      <a:pt x="0" y="338138"/>
                    </a:lnTo>
                    <a:lnTo>
                      <a:pt x="125730" y="0"/>
                    </a:lnTo>
                    <a:lnTo>
                      <a:pt x="190500" y="0"/>
                    </a:lnTo>
                    <a:lnTo>
                      <a:pt x="317182" y="338138"/>
                    </a:lnTo>
                    <a:lnTo>
                      <a:pt x="242888" y="338138"/>
                    </a:lnTo>
                    <a:lnTo>
                      <a:pt x="219075" y="268605"/>
                    </a:lnTo>
                    <a:close/>
                    <a:moveTo>
                      <a:pt x="115253" y="212407"/>
                    </a:moveTo>
                    <a:lnTo>
                      <a:pt x="200025" y="212407"/>
                    </a:lnTo>
                    <a:lnTo>
                      <a:pt x="157163" y="85725"/>
                    </a:lnTo>
                    <a:lnTo>
                      <a:pt x="115253" y="212407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312" name="Freeform: Shape 311">
                <a:extLst>
                  <a:ext uri="{FF2B5EF4-FFF2-40B4-BE49-F238E27FC236}">
                    <a16:creationId xmlns:a16="http://schemas.microsoft.com/office/drawing/2014/main" xmlns="" id="{27F4A450-33D9-FDB4-9C5E-3C30A2509389}"/>
                  </a:ext>
                </a:extLst>
              </p:cNvPr>
              <p:cNvSpPr/>
              <p:nvPr/>
            </p:nvSpPr>
            <p:spPr>
              <a:xfrm>
                <a:off x="4031932" y="3725227"/>
                <a:ext cx="262890" cy="338137"/>
              </a:xfrm>
              <a:custGeom>
                <a:avLst/>
                <a:gdLst>
                  <a:gd name="connsiteX0" fmla="*/ 124778 w 262890"/>
                  <a:gd name="connsiteY0" fmla="*/ 214313 h 338137"/>
                  <a:gd name="connsiteX1" fmla="*/ 69533 w 262890"/>
                  <a:gd name="connsiteY1" fmla="*/ 214313 h 338137"/>
                  <a:gd name="connsiteX2" fmla="*/ 69533 w 262890"/>
                  <a:gd name="connsiteY2" fmla="*/ 338138 h 338137"/>
                  <a:gd name="connsiteX3" fmla="*/ 0 w 262890"/>
                  <a:gd name="connsiteY3" fmla="*/ 338138 h 338137"/>
                  <a:gd name="connsiteX4" fmla="*/ 0 w 262890"/>
                  <a:gd name="connsiteY4" fmla="*/ 0 h 338137"/>
                  <a:gd name="connsiteX5" fmla="*/ 125730 w 262890"/>
                  <a:gd name="connsiteY5" fmla="*/ 0 h 338137"/>
                  <a:gd name="connsiteX6" fmla="*/ 218123 w 262890"/>
                  <a:gd name="connsiteY6" fmla="*/ 26670 h 338137"/>
                  <a:gd name="connsiteX7" fmla="*/ 250508 w 262890"/>
                  <a:gd name="connsiteY7" fmla="*/ 101917 h 338137"/>
                  <a:gd name="connsiteX8" fmla="*/ 235268 w 262890"/>
                  <a:gd name="connsiteY8" fmla="*/ 160020 h 338137"/>
                  <a:gd name="connsiteX9" fmla="*/ 189548 w 262890"/>
                  <a:gd name="connsiteY9" fmla="*/ 197167 h 338137"/>
                  <a:gd name="connsiteX10" fmla="*/ 262890 w 262890"/>
                  <a:gd name="connsiteY10" fmla="*/ 335280 h 338137"/>
                  <a:gd name="connsiteX11" fmla="*/ 262890 w 262890"/>
                  <a:gd name="connsiteY11" fmla="*/ 338138 h 338137"/>
                  <a:gd name="connsiteX12" fmla="*/ 188595 w 262890"/>
                  <a:gd name="connsiteY12" fmla="*/ 338138 h 338137"/>
                  <a:gd name="connsiteX13" fmla="*/ 124778 w 262890"/>
                  <a:gd name="connsiteY13" fmla="*/ 214313 h 338137"/>
                  <a:gd name="connsiteX14" fmla="*/ 69533 w 262890"/>
                  <a:gd name="connsiteY14" fmla="*/ 158115 h 338137"/>
                  <a:gd name="connsiteX15" fmla="*/ 125730 w 262890"/>
                  <a:gd name="connsiteY15" fmla="*/ 158115 h 338137"/>
                  <a:gd name="connsiteX16" fmla="*/ 166688 w 262890"/>
                  <a:gd name="connsiteY16" fmla="*/ 144780 h 338137"/>
                  <a:gd name="connsiteX17" fmla="*/ 180975 w 262890"/>
                  <a:gd name="connsiteY17" fmla="*/ 107632 h 338137"/>
                  <a:gd name="connsiteX18" fmla="*/ 167640 w 262890"/>
                  <a:gd name="connsiteY18" fmla="*/ 70485 h 338137"/>
                  <a:gd name="connsiteX19" fmla="*/ 125730 w 262890"/>
                  <a:gd name="connsiteY19" fmla="*/ 57150 h 338137"/>
                  <a:gd name="connsiteX20" fmla="*/ 69533 w 262890"/>
                  <a:gd name="connsiteY20" fmla="*/ 57150 h 338137"/>
                  <a:gd name="connsiteX21" fmla="*/ 69533 w 262890"/>
                  <a:gd name="connsiteY21" fmla="*/ 158115 h 3381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62890" h="338137">
                    <a:moveTo>
                      <a:pt x="124778" y="214313"/>
                    </a:moveTo>
                    <a:lnTo>
                      <a:pt x="69533" y="214313"/>
                    </a:lnTo>
                    <a:lnTo>
                      <a:pt x="69533" y="338138"/>
                    </a:lnTo>
                    <a:lnTo>
                      <a:pt x="0" y="338138"/>
                    </a:lnTo>
                    <a:lnTo>
                      <a:pt x="0" y="0"/>
                    </a:lnTo>
                    <a:lnTo>
                      <a:pt x="125730" y="0"/>
                    </a:lnTo>
                    <a:cubicBezTo>
                      <a:pt x="165735" y="0"/>
                      <a:pt x="196215" y="8572"/>
                      <a:pt x="218123" y="26670"/>
                    </a:cubicBezTo>
                    <a:cubicBezTo>
                      <a:pt x="240030" y="44767"/>
                      <a:pt x="250508" y="69532"/>
                      <a:pt x="250508" y="101917"/>
                    </a:cubicBezTo>
                    <a:cubicBezTo>
                      <a:pt x="250508" y="124778"/>
                      <a:pt x="245745" y="143828"/>
                      <a:pt x="235268" y="160020"/>
                    </a:cubicBezTo>
                    <a:cubicBezTo>
                      <a:pt x="225743" y="175260"/>
                      <a:pt x="210503" y="187642"/>
                      <a:pt x="189548" y="197167"/>
                    </a:cubicBezTo>
                    <a:lnTo>
                      <a:pt x="262890" y="335280"/>
                    </a:lnTo>
                    <a:lnTo>
                      <a:pt x="262890" y="338138"/>
                    </a:lnTo>
                    <a:lnTo>
                      <a:pt x="188595" y="338138"/>
                    </a:lnTo>
                    <a:lnTo>
                      <a:pt x="124778" y="214313"/>
                    </a:lnTo>
                    <a:close/>
                    <a:moveTo>
                      <a:pt x="69533" y="158115"/>
                    </a:moveTo>
                    <a:lnTo>
                      <a:pt x="125730" y="158115"/>
                    </a:lnTo>
                    <a:cubicBezTo>
                      <a:pt x="142875" y="158115"/>
                      <a:pt x="157163" y="153353"/>
                      <a:pt x="166688" y="144780"/>
                    </a:cubicBezTo>
                    <a:cubicBezTo>
                      <a:pt x="176213" y="136207"/>
                      <a:pt x="180975" y="123825"/>
                      <a:pt x="180975" y="107632"/>
                    </a:cubicBezTo>
                    <a:cubicBezTo>
                      <a:pt x="180975" y="91440"/>
                      <a:pt x="176213" y="79057"/>
                      <a:pt x="167640" y="70485"/>
                    </a:cubicBezTo>
                    <a:cubicBezTo>
                      <a:pt x="158115" y="60960"/>
                      <a:pt x="144780" y="57150"/>
                      <a:pt x="125730" y="57150"/>
                    </a:cubicBezTo>
                    <a:lnTo>
                      <a:pt x="69533" y="57150"/>
                    </a:lnTo>
                    <a:lnTo>
                      <a:pt x="69533" y="158115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313" name="Freeform: Shape 312">
                <a:extLst>
                  <a:ext uri="{FF2B5EF4-FFF2-40B4-BE49-F238E27FC236}">
                    <a16:creationId xmlns:a16="http://schemas.microsoft.com/office/drawing/2014/main" xmlns="" id="{619FE2E2-0D0C-B29A-2382-4405BC3079D6}"/>
                  </a:ext>
                </a:extLst>
              </p:cNvPr>
              <p:cNvSpPr/>
              <p:nvPr/>
            </p:nvSpPr>
            <p:spPr>
              <a:xfrm>
                <a:off x="4022407" y="4192904"/>
                <a:ext cx="260032" cy="346709"/>
              </a:xfrm>
              <a:custGeom>
                <a:avLst/>
                <a:gdLst>
                  <a:gd name="connsiteX0" fmla="*/ 190500 w 260032"/>
                  <a:gd name="connsiteY0" fmla="*/ 253365 h 346709"/>
                  <a:gd name="connsiteX1" fmla="*/ 176213 w 260032"/>
                  <a:gd name="connsiteY1" fmla="*/ 222885 h 346709"/>
                  <a:gd name="connsiteX2" fmla="*/ 125730 w 260032"/>
                  <a:gd name="connsiteY2" fmla="*/ 200977 h 346709"/>
                  <a:gd name="connsiteX3" fmla="*/ 68580 w 260032"/>
                  <a:gd name="connsiteY3" fmla="*/ 178117 h 346709"/>
                  <a:gd name="connsiteX4" fmla="*/ 11430 w 260032"/>
                  <a:gd name="connsiteY4" fmla="*/ 94297 h 346709"/>
                  <a:gd name="connsiteX5" fmla="*/ 26670 w 260032"/>
                  <a:gd name="connsiteY5" fmla="*/ 45720 h 346709"/>
                  <a:gd name="connsiteX6" fmla="*/ 71438 w 260032"/>
                  <a:gd name="connsiteY6" fmla="*/ 12382 h 346709"/>
                  <a:gd name="connsiteX7" fmla="*/ 136208 w 260032"/>
                  <a:gd name="connsiteY7" fmla="*/ 0 h 346709"/>
                  <a:gd name="connsiteX8" fmla="*/ 200978 w 260032"/>
                  <a:gd name="connsiteY8" fmla="*/ 13335 h 346709"/>
                  <a:gd name="connsiteX9" fmla="*/ 244793 w 260032"/>
                  <a:gd name="connsiteY9" fmla="*/ 50482 h 346709"/>
                  <a:gd name="connsiteX10" fmla="*/ 260033 w 260032"/>
                  <a:gd name="connsiteY10" fmla="*/ 104775 h 346709"/>
                  <a:gd name="connsiteX11" fmla="*/ 190500 w 260032"/>
                  <a:gd name="connsiteY11" fmla="*/ 104775 h 346709"/>
                  <a:gd name="connsiteX12" fmla="*/ 176213 w 260032"/>
                  <a:gd name="connsiteY12" fmla="*/ 68580 h 346709"/>
                  <a:gd name="connsiteX13" fmla="*/ 135255 w 260032"/>
                  <a:gd name="connsiteY13" fmla="*/ 55245 h 346709"/>
                  <a:gd name="connsiteX14" fmla="*/ 95250 w 260032"/>
                  <a:gd name="connsiteY14" fmla="*/ 65722 h 346709"/>
                  <a:gd name="connsiteX15" fmla="*/ 80963 w 260032"/>
                  <a:gd name="connsiteY15" fmla="*/ 94297 h 346709"/>
                  <a:gd name="connsiteX16" fmla="*/ 97155 w 260032"/>
                  <a:gd name="connsiteY16" fmla="*/ 121920 h 346709"/>
                  <a:gd name="connsiteX17" fmla="*/ 145733 w 260032"/>
                  <a:gd name="connsiteY17" fmla="*/ 142875 h 346709"/>
                  <a:gd name="connsiteX18" fmla="*/ 232410 w 260032"/>
                  <a:gd name="connsiteY18" fmla="*/ 187642 h 346709"/>
                  <a:gd name="connsiteX19" fmla="*/ 260033 w 260032"/>
                  <a:gd name="connsiteY19" fmla="*/ 253365 h 346709"/>
                  <a:gd name="connsiteX20" fmla="*/ 226695 w 260032"/>
                  <a:gd name="connsiteY20" fmla="*/ 321945 h 346709"/>
                  <a:gd name="connsiteX21" fmla="*/ 137160 w 260032"/>
                  <a:gd name="connsiteY21" fmla="*/ 346710 h 346709"/>
                  <a:gd name="connsiteX22" fmla="*/ 65723 w 260032"/>
                  <a:gd name="connsiteY22" fmla="*/ 332422 h 346709"/>
                  <a:gd name="connsiteX23" fmla="*/ 17145 w 260032"/>
                  <a:gd name="connsiteY23" fmla="*/ 293370 h 346709"/>
                  <a:gd name="connsiteX24" fmla="*/ 0 w 260032"/>
                  <a:gd name="connsiteY24" fmla="*/ 236220 h 346709"/>
                  <a:gd name="connsiteX25" fmla="*/ 69533 w 260032"/>
                  <a:gd name="connsiteY25" fmla="*/ 236220 h 346709"/>
                  <a:gd name="connsiteX26" fmla="*/ 136208 w 260032"/>
                  <a:gd name="connsiteY26" fmla="*/ 292417 h 346709"/>
                  <a:gd name="connsiteX27" fmla="*/ 175260 w 260032"/>
                  <a:gd name="connsiteY27" fmla="*/ 281940 h 346709"/>
                  <a:gd name="connsiteX28" fmla="*/ 190500 w 260032"/>
                  <a:gd name="connsiteY28" fmla="*/ 253365 h 3467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260032" h="346709">
                    <a:moveTo>
                      <a:pt x="190500" y="253365"/>
                    </a:moveTo>
                    <a:cubicBezTo>
                      <a:pt x="190500" y="240030"/>
                      <a:pt x="185738" y="230505"/>
                      <a:pt x="176213" y="222885"/>
                    </a:cubicBezTo>
                    <a:cubicBezTo>
                      <a:pt x="166688" y="216217"/>
                      <a:pt x="150495" y="208597"/>
                      <a:pt x="125730" y="200977"/>
                    </a:cubicBezTo>
                    <a:cubicBezTo>
                      <a:pt x="101918" y="193357"/>
                      <a:pt x="82868" y="185738"/>
                      <a:pt x="68580" y="178117"/>
                    </a:cubicBezTo>
                    <a:cubicBezTo>
                      <a:pt x="30480" y="157163"/>
                      <a:pt x="11430" y="129540"/>
                      <a:pt x="11430" y="94297"/>
                    </a:cubicBezTo>
                    <a:cubicBezTo>
                      <a:pt x="11430" y="76200"/>
                      <a:pt x="16193" y="60007"/>
                      <a:pt x="26670" y="45720"/>
                    </a:cubicBezTo>
                    <a:cubicBezTo>
                      <a:pt x="37148" y="31432"/>
                      <a:pt x="51435" y="20002"/>
                      <a:pt x="71438" y="12382"/>
                    </a:cubicBezTo>
                    <a:cubicBezTo>
                      <a:pt x="90488" y="4763"/>
                      <a:pt x="112395" y="0"/>
                      <a:pt x="136208" y="0"/>
                    </a:cubicBezTo>
                    <a:cubicBezTo>
                      <a:pt x="160020" y="0"/>
                      <a:pt x="181928" y="4763"/>
                      <a:pt x="200978" y="13335"/>
                    </a:cubicBezTo>
                    <a:cubicBezTo>
                      <a:pt x="220028" y="21907"/>
                      <a:pt x="234315" y="34290"/>
                      <a:pt x="244793" y="50482"/>
                    </a:cubicBezTo>
                    <a:cubicBezTo>
                      <a:pt x="255270" y="66675"/>
                      <a:pt x="260033" y="84772"/>
                      <a:pt x="260033" y="104775"/>
                    </a:cubicBezTo>
                    <a:lnTo>
                      <a:pt x="190500" y="104775"/>
                    </a:lnTo>
                    <a:cubicBezTo>
                      <a:pt x="190500" y="89535"/>
                      <a:pt x="185738" y="77152"/>
                      <a:pt x="176213" y="68580"/>
                    </a:cubicBezTo>
                    <a:cubicBezTo>
                      <a:pt x="166688" y="60007"/>
                      <a:pt x="152400" y="55245"/>
                      <a:pt x="135255" y="55245"/>
                    </a:cubicBezTo>
                    <a:cubicBezTo>
                      <a:pt x="118110" y="55245"/>
                      <a:pt x="104775" y="59055"/>
                      <a:pt x="95250" y="65722"/>
                    </a:cubicBezTo>
                    <a:cubicBezTo>
                      <a:pt x="85725" y="73342"/>
                      <a:pt x="80963" y="82867"/>
                      <a:pt x="80963" y="94297"/>
                    </a:cubicBezTo>
                    <a:cubicBezTo>
                      <a:pt x="80963" y="105727"/>
                      <a:pt x="86678" y="114300"/>
                      <a:pt x="97155" y="121920"/>
                    </a:cubicBezTo>
                    <a:cubicBezTo>
                      <a:pt x="108585" y="129540"/>
                      <a:pt x="124778" y="136207"/>
                      <a:pt x="145733" y="142875"/>
                    </a:cubicBezTo>
                    <a:cubicBezTo>
                      <a:pt x="185738" y="155257"/>
                      <a:pt x="214313" y="169545"/>
                      <a:pt x="232410" y="187642"/>
                    </a:cubicBezTo>
                    <a:cubicBezTo>
                      <a:pt x="250508" y="205740"/>
                      <a:pt x="260033" y="227647"/>
                      <a:pt x="260033" y="253365"/>
                    </a:cubicBezTo>
                    <a:cubicBezTo>
                      <a:pt x="260033" y="282892"/>
                      <a:pt x="248603" y="305752"/>
                      <a:pt x="226695" y="321945"/>
                    </a:cubicBezTo>
                    <a:cubicBezTo>
                      <a:pt x="204788" y="338138"/>
                      <a:pt x="174308" y="346710"/>
                      <a:pt x="137160" y="346710"/>
                    </a:cubicBezTo>
                    <a:cubicBezTo>
                      <a:pt x="111443" y="346710"/>
                      <a:pt x="87630" y="341947"/>
                      <a:pt x="65723" y="332422"/>
                    </a:cubicBezTo>
                    <a:cubicBezTo>
                      <a:pt x="44768" y="322897"/>
                      <a:pt x="27623" y="309563"/>
                      <a:pt x="17145" y="293370"/>
                    </a:cubicBezTo>
                    <a:cubicBezTo>
                      <a:pt x="5715" y="277177"/>
                      <a:pt x="0" y="257175"/>
                      <a:pt x="0" y="236220"/>
                    </a:cubicBezTo>
                    <a:lnTo>
                      <a:pt x="69533" y="236220"/>
                    </a:lnTo>
                    <a:cubicBezTo>
                      <a:pt x="69533" y="273367"/>
                      <a:pt x="91440" y="292417"/>
                      <a:pt x="136208" y="292417"/>
                    </a:cubicBezTo>
                    <a:cubicBezTo>
                      <a:pt x="152400" y="292417"/>
                      <a:pt x="165735" y="288607"/>
                      <a:pt x="175260" y="281940"/>
                    </a:cubicBezTo>
                    <a:cubicBezTo>
                      <a:pt x="185738" y="275272"/>
                      <a:pt x="190500" y="265747"/>
                      <a:pt x="190500" y="25336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  <p:grpSp>
          <p:nvGrpSpPr>
            <p:cNvPr id="121" name="Graphic 98">
              <a:extLst>
                <a:ext uri="{FF2B5EF4-FFF2-40B4-BE49-F238E27FC236}">
                  <a16:creationId xmlns:a16="http://schemas.microsoft.com/office/drawing/2014/main" xmlns="" id="{0B6C7076-10F8-1B4A-9F8A-59EFC0DE5491}"/>
                </a:ext>
              </a:extLst>
            </p:cNvPr>
            <p:cNvGrpSpPr/>
            <p:nvPr/>
          </p:nvGrpSpPr>
          <p:grpSpPr>
            <a:xfrm>
              <a:off x="4700587" y="1650578"/>
              <a:ext cx="5859779" cy="1288835"/>
              <a:chOff x="4700587" y="1650578"/>
              <a:chExt cx="5859779" cy="1288835"/>
            </a:xfrm>
            <a:grpFill/>
          </p:grpSpPr>
          <p:sp>
            <p:nvSpPr>
              <p:cNvPr id="216" name="Freeform: Shape 215">
                <a:extLst>
                  <a:ext uri="{FF2B5EF4-FFF2-40B4-BE49-F238E27FC236}">
                    <a16:creationId xmlns:a16="http://schemas.microsoft.com/office/drawing/2014/main" xmlns="" id="{B46E6D83-5FB8-14AD-7432-719D46EAF834}"/>
                  </a:ext>
                </a:extLst>
              </p:cNvPr>
              <p:cNvSpPr/>
              <p:nvPr/>
            </p:nvSpPr>
            <p:spPr>
              <a:xfrm>
                <a:off x="4700587" y="1650682"/>
                <a:ext cx="479107" cy="543877"/>
              </a:xfrm>
              <a:custGeom>
                <a:avLst/>
                <a:gdLst>
                  <a:gd name="connsiteX0" fmla="*/ 239078 w 479107"/>
                  <a:gd name="connsiteY0" fmla="*/ 543877 h 543877"/>
                  <a:gd name="connsiteX1" fmla="*/ 141922 w 479107"/>
                  <a:gd name="connsiteY1" fmla="*/ 523875 h 543877"/>
                  <a:gd name="connsiteX2" fmla="*/ 65722 w 479107"/>
                  <a:gd name="connsiteY2" fmla="*/ 467677 h 543877"/>
                  <a:gd name="connsiteX3" fmla="*/ 17145 w 479107"/>
                  <a:gd name="connsiteY3" fmla="*/ 382905 h 543877"/>
                  <a:gd name="connsiteX4" fmla="*/ 0 w 479107"/>
                  <a:gd name="connsiteY4" fmla="*/ 276225 h 543877"/>
                  <a:gd name="connsiteX5" fmla="*/ 0 w 479107"/>
                  <a:gd name="connsiteY5" fmla="*/ 268605 h 543877"/>
                  <a:gd name="connsiteX6" fmla="*/ 17145 w 479107"/>
                  <a:gd name="connsiteY6" fmla="*/ 161925 h 543877"/>
                  <a:gd name="connsiteX7" fmla="*/ 65722 w 479107"/>
                  <a:gd name="connsiteY7" fmla="*/ 76200 h 543877"/>
                  <a:gd name="connsiteX8" fmla="*/ 140970 w 479107"/>
                  <a:gd name="connsiteY8" fmla="*/ 20002 h 543877"/>
                  <a:gd name="connsiteX9" fmla="*/ 238125 w 479107"/>
                  <a:gd name="connsiteY9" fmla="*/ 0 h 543877"/>
                  <a:gd name="connsiteX10" fmla="*/ 336232 w 479107"/>
                  <a:gd name="connsiteY10" fmla="*/ 20002 h 543877"/>
                  <a:gd name="connsiteX11" fmla="*/ 412432 w 479107"/>
                  <a:gd name="connsiteY11" fmla="*/ 76200 h 543877"/>
                  <a:gd name="connsiteX12" fmla="*/ 461963 w 479107"/>
                  <a:gd name="connsiteY12" fmla="*/ 161925 h 543877"/>
                  <a:gd name="connsiteX13" fmla="*/ 479107 w 479107"/>
                  <a:gd name="connsiteY13" fmla="*/ 268605 h 543877"/>
                  <a:gd name="connsiteX14" fmla="*/ 479107 w 479107"/>
                  <a:gd name="connsiteY14" fmla="*/ 276225 h 543877"/>
                  <a:gd name="connsiteX15" fmla="*/ 461963 w 479107"/>
                  <a:gd name="connsiteY15" fmla="*/ 382905 h 543877"/>
                  <a:gd name="connsiteX16" fmla="*/ 412432 w 479107"/>
                  <a:gd name="connsiteY16" fmla="*/ 467677 h 543877"/>
                  <a:gd name="connsiteX17" fmla="*/ 336232 w 479107"/>
                  <a:gd name="connsiteY17" fmla="*/ 523875 h 543877"/>
                  <a:gd name="connsiteX18" fmla="*/ 239078 w 479107"/>
                  <a:gd name="connsiteY18" fmla="*/ 543877 h 543877"/>
                  <a:gd name="connsiteX19" fmla="*/ 239078 w 479107"/>
                  <a:gd name="connsiteY19" fmla="*/ 461010 h 543877"/>
                  <a:gd name="connsiteX20" fmla="*/ 314325 w 479107"/>
                  <a:gd name="connsiteY20" fmla="*/ 438150 h 543877"/>
                  <a:gd name="connsiteX21" fmla="*/ 359093 w 479107"/>
                  <a:gd name="connsiteY21" fmla="*/ 373380 h 543877"/>
                  <a:gd name="connsiteX22" fmla="*/ 374332 w 479107"/>
                  <a:gd name="connsiteY22" fmla="*/ 276225 h 543877"/>
                  <a:gd name="connsiteX23" fmla="*/ 374332 w 479107"/>
                  <a:gd name="connsiteY23" fmla="*/ 267652 h 543877"/>
                  <a:gd name="connsiteX24" fmla="*/ 359093 w 479107"/>
                  <a:gd name="connsiteY24" fmla="*/ 171450 h 543877"/>
                  <a:gd name="connsiteX25" fmla="*/ 313372 w 479107"/>
                  <a:gd name="connsiteY25" fmla="*/ 106680 h 543877"/>
                  <a:gd name="connsiteX26" fmla="*/ 239078 w 479107"/>
                  <a:gd name="connsiteY26" fmla="*/ 83820 h 543877"/>
                  <a:gd name="connsiteX27" fmla="*/ 164782 w 479107"/>
                  <a:gd name="connsiteY27" fmla="*/ 106680 h 543877"/>
                  <a:gd name="connsiteX28" fmla="*/ 120968 w 479107"/>
                  <a:gd name="connsiteY28" fmla="*/ 171450 h 543877"/>
                  <a:gd name="connsiteX29" fmla="*/ 106680 w 479107"/>
                  <a:gd name="connsiteY29" fmla="*/ 268605 h 543877"/>
                  <a:gd name="connsiteX30" fmla="*/ 106680 w 479107"/>
                  <a:gd name="connsiteY30" fmla="*/ 277177 h 543877"/>
                  <a:gd name="connsiteX31" fmla="*/ 120968 w 479107"/>
                  <a:gd name="connsiteY31" fmla="*/ 374333 h 543877"/>
                  <a:gd name="connsiteX32" fmla="*/ 165735 w 479107"/>
                  <a:gd name="connsiteY32" fmla="*/ 439102 h 543877"/>
                  <a:gd name="connsiteX33" fmla="*/ 239078 w 479107"/>
                  <a:gd name="connsiteY33" fmla="*/ 461010 h 5438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479107" h="543877">
                    <a:moveTo>
                      <a:pt x="239078" y="543877"/>
                    </a:moveTo>
                    <a:cubicBezTo>
                      <a:pt x="203835" y="543877"/>
                      <a:pt x="170497" y="537210"/>
                      <a:pt x="141922" y="523875"/>
                    </a:cubicBezTo>
                    <a:cubicBezTo>
                      <a:pt x="112395" y="510540"/>
                      <a:pt x="87630" y="491490"/>
                      <a:pt x="65722" y="467677"/>
                    </a:cubicBezTo>
                    <a:cubicBezTo>
                      <a:pt x="44768" y="443865"/>
                      <a:pt x="28575" y="415290"/>
                      <a:pt x="17145" y="382905"/>
                    </a:cubicBezTo>
                    <a:cubicBezTo>
                      <a:pt x="5715" y="350520"/>
                      <a:pt x="0" y="314325"/>
                      <a:pt x="0" y="276225"/>
                    </a:cubicBezTo>
                    <a:lnTo>
                      <a:pt x="0" y="268605"/>
                    </a:lnTo>
                    <a:cubicBezTo>
                      <a:pt x="0" y="229552"/>
                      <a:pt x="5715" y="194310"/>
                      <a:pt x="17145" y="161925"/>
                    </a:cubicBezTo>
                    <a:cubicBezTo>
                      <a:pt x="28575" y="129540"/>
                      <a:pt x="44768" y="100965"/>
                      <a:pt x="65722" y="76200"/>
                    </a:cubicBezTo>
                    <a:cubicBezTo>
                      <a:pt x="86678" y="52388"/>
                      <a:pt x="112395" y="33338"/>
                      <a:pt x="140970" y="20002"/>
                    </a:cubicBezTo>
                    <a:cubicBezTo>
                      <a:pt x="170497" y="6667"/>
                      <a:pt x="202882" y="0"/>
                      <a:pt x="238125" y="0"/>
                    </a:cubicBezTo>
                    <a:cubicBezTo>
                      <a:pt x="274320" y="0"/>
                      <a:pt x="306705" y="6667"/>
                      <a:pt x="336232" y="20002"/>
                    </a:cubicBezTo>
                    <a:cubicBezTo>
                      <a:pt x="365760" y="33338"/>
                      <a:pt x="391478" y="52388"/>
                      <a:pt x="412432" y="76200"/>
                    </a:cubicBezTo>
                    <a:cubicBezTo>
                      <a:pt x="433388" y="100013"/>
                      <a:pt x="450532" y="128588"/>
                      <a:pt x="461963" y="161925"/>
                    </a:cubicBezTo>
                    <a:cubicBezTo>
                      <a:pt x="473393" y="194310"/>
                      <a:pt x="479107" y="230505"/>
                      <a:pt x="479107" y="268605"/>
                    </a:cubicBezTo>
                    <a:lnTo>
                      <a:pt x="479107" y="276225"/>
                    </a:lnTo>
                    <a:cubicBezTo>
                      <a:pt x="479107" y="315277"/>
                      <a:pt x="473393" y="350520"/>
                      <a:pt x="461963" y="382905"/>
                    </a:cubicBezTo>
                    <a:cubicBezTo>
                      <a:pt x="450532" y="415290"/>
                      <a:pt x="434340" y="443865"/>
                      <a:pt x="412432" y="467677"/>
                    </a:cubicBezTo>
                    <a:cubicBezTo>
                      <a:pt x="391478" y="491490"/>
                      <a:pt x="365760" y="510540"/>
                      <a:pt x="336232" y="523875"/>
                    </a:cubicBezTo>
                    <a:cubicBezTo>
                      <a:pt x="307657" y="537210"/>
                      <a:pt x="275272" y="543877"/>
                      <a:pt x="239078" y="543877"/>
                    </a:cubicBezTo>
                    <a:close/>
                    <a:moveTo>
                      <a:pt x="239078" y="461010"/>
                    </a:moveTo>
                    <a:cubicBezTo>
                      <a:pt x="269557" y="461010"/>
                      <a:pt x="294322" y="453390"/>
                      <a:pt x="314325" y="438150"/>
                    </a:cubicBezTo>
                    <a:cubicBezTo>
                      <a:pt x="334328" y="422910"/>
                      <a:pt x="349568" y="401002"/>
                      <a:pt x="359093" y="373380"/>
                    </a:cubicBezTo>
                    <a:cubicBezTo>
                      <a:pt x="369570" y="345758"/>
                      <a:pt x="374332" y="313372"/>
                      <a:pt x="374332" y="276225"/>
                    </a:cubicBezTo>
                    <a:lnTo>
                      <a:pt x="374332" y="267652"/>
                    </a:lnTo>
                    <a:cubicBezTo>
                      <a:pt x="374332" y="231458"/>
                      <a:pt x="369570" y="199072"/>
                      <a:pt x="359093" y="171450"/>
                    </a:cubicBezTo>
                    <a:cubicBezTo>
                      <a:pt x="348615" y="143827"/>
                      <a:pt x="333375" y="121920"/>
                      <a:pt x="313372" y="106680"/>
                    </a:cubicBezTo>
                    <a:cubicBezTo>
                      <a:pt x="293370" y="91440"/>
                      <a:pt x="268605" y="83820"/>
                      <a:pt x="239078" y="83820"/>
                    </a:cubicBezTo>
                    <a:cubicBezTo>
                      <a:pt x="209550" y="83820"/>
                      <a:pt x="184785" y="91440"/>
                      <a:pt x="164782" y="106680"/>
                    </a:cubicBezTo>
                    <a:cubicBezTo>
                      <a:pt x="144780" y="121920"/>
                      <a:pt x="130493" y="143827"/>
                      <a:pt x="120968" y="171450"/>
                    </a:cubicBezTo>
                    <a:cubicBezTo>
                      <a:pt x="111443" y="199072"/>
                      <a:pt x="106680" y="231458"/>
                      <a:pt x="106680" y="268605"/>
                    </a:cubicBezTo>
                    <a:lnTo>
                      <a:pt x="106680" y="277177"/>
                    </a:lnTo>
                    <a:cubicBezTo>
                      <a:pt x="106680" y="314325"/>
                      <a:pt x="111443" y="346710"/>
                      <a:pt x="120968" y="374333"/>
                    </a:cubicBezTo>
                    <a:cubicBezTo>
                      <a:pt x="130493" y="401955"/>
                      <a:pt x="145732" y="423863"/>
                      <a:pt x="165735" y="439102"/>
                    </a:cubicBezTo>
                    <a:cubicBezTo>
                      <a:pt x="184785" y="453390"/>
                      <a:pt x="209550" y="461010"/>
                      <a:pt x="239078" y="46101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17" name="Freeform: Shape 216">
                <a:extLst>
                  <a:ext uri="{FF2B5EF4-FFF2-40B4-BE49-F238E27FC236}">
                    <a16:creationId xmlns:a16="http://schemas.microsoft.com/office/drawing/2014/main" xmlns="" id="{268F64B1-74D7-FC05-52E8-6675DFA95879}"/>
                  </a:ext>
                </a:extLst>
              </p:cNvPr>
              <p:cNvSpPr/>
              <p:nvPr/>
            </p:nvSpPr>
            <p:spPr>
              <a:xfrm>
                <a:off x="5223509" y="1658302"/>
                <a:ext cx="421957" cy="529589"/>
              </a:xfrm>
              <a:custGeom>
                <a:avLst/>
                <a:gdLst>
                  <a:gd name="connsiteX0" fmla="*/ 0 w 421957"/>
                  <a:gd name="connsiteY0" fmla="*/ 528638 h 529589"/>
                  <a:gd name="connsiteX1" fmla="*/ 0 w 421957"/>
                  <a:gd name="connsiteY1" fmla="*/ 464820 h 529589"/>
                  <a:gd name="connsiteX2" fmla="*/ 56197 w 421957"/>
                  <a:gd name="connsiteY2" fmla="*/ 454342 h 529589"/>
                  <a:gd name="connsiteX3" fmla="*/ 56197 w 421957"/>
                  <a:gd name="connsiteY3" fmla="*/ 74295 h 529589"/>
                  <a:gd name="connsiteX4" fmla="*/ 0 w 421957"/>
                  <a:gd name="connsiteY4" fmla="*/ 63817 h 529589"/>
                  <a:gd name="connsiteX5" fmla="*/ 0 w 421957"/>
                  <a:gd name="connsiteY5" fmla="*/ 0 h 529589"/>
                  <a:gd name="connsiteX6" fmla="*/ 421958 w 421957"/>
                  <a:gd name="connsiteY6" fmla="*/ 0 h 529589"/>
                  <a:gd name="connsiteX7" fmla="*/ 421958 w 421957"/>
                  <a:gd name="connsiteY7" fmla="*/ 144780 h 529589"/>
                  <a:gd name="connsiteX8" fmla="*/ 340042 w 421957"/>
                  <a:gd name="connsiteY8" fmla="*/ 144780 h 529589"/>
                  <a:gd name="connsiteX9" fmla="*/ 335280 w 421957"/>
                  <a:gd name="connsiteY9" fmla="*/ 81915 h 529589"/>
                  <a:gd name="connsiteX10" fmla="*/ 162878 w 421957"/>
                  <a:gd name="connsiteY10" fmla="*/ 81915 h 529589"/>
                  <a:gd name="connsiteX11" fmla="*/ 162878 w 421957"/>
                  <a:gd name="connsiteY11" fmla="*/ 227647 h 529589"/>
                  <a:gd name="connsiteX12" fmla="*/ 348615 w 421957"/>
                  <a:gd name="connsiteY12" fmla="*/ 227647 h 529589"/>
                  <a:gd name="connsiteX13" fmla="*/ 348615 w 421957"/>
                  <a:gd name="connsiteY13" fmla="*/ 309563 h 529589"/>
                  <a:gd name="connsiteX14" fmla="*/ 162878 w 421957"/>
                  <a:gd name="connsiteY14" fmla="*/ 309563 h 529589"/>
                  <a:gd name="connsiteX15" fmla="*/ 162878 w 421957"/>
                  <a:gd name="connsiteY15" fmla="*/ 455295 h 529589"/>
                  <a:gd name="connsiteX16" fmla="*/ 220028 w 421957"/>
                  <a:gd name="connsiteY16" fmla="*/ 465772 h 529589"/>
                  <a:gd name="connsiteX17" fmla="*/ 220028 w 421957"/>
                  <a:gd name="connsiteY17" fmla="*/ 529590 h 529589"/>
                  <a:gd name="connsiteX18" fmla="*/ 0 w 421957"/>
                  <a:gd name="connsiteY18" fmla="*/ 529590 h 5295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421957" h="529589">
                    <a:moveTo>
                      <a:pt x="0" y="528638"/>
                    </a:moveTo>
                    <a:lnTo>
                      <a:pt x="0" y="464820"/>
                    </a:lnTo>
                    <a:lnTo>
                      <a:pt x="56197" y="454342"/>
                    </a:lnTo>
                    <a:lnTo>
                      <a:pt x="56197" y="74295"/>
                    </a:lnTo>
                    <a:lnTo>
                      <a:pt x="0" y="63817"/>
                    </a:lnTo>
                    <a:lnTo>
                      <a:pt x="0" y="0"/>
                    </a:lnTo>
                    <a:lnTo>
                      <a:pt x="421958" y="0"/>
                    </a:lnTo>
                    <a:lnTo>
                      <a:pt x="421958" y="144780"/>
                    </a:lnTo>
                    <a:lnTo>
                      <a:pt x="340042" y="144780"/>
                    </a:lnTo>
                    <a:lnTo>
                      <a:pt x="335280" y="81915"/>
                    </a:lnTo>
                    <a:lnTo>
                      <a:pt x="162878" y="81915"/>
                    </a:lnTo>
                    <a:lnTo>
                      <a:pt x="162878" y="227647"/>
                    </a:lnTo>
                    <a:lnTo>
                      <a:pt x="348615" y="227647"/>
                    </a:lnTo>
                    <a:lnTo>
                      <a:pt x="348615" y="309563"/>
                    </a:lnTo>
                    <a:lnTo>
                      <a:pt x="162878" y="309563"/>
                    </a:lnTo>
                    <a:lnTo>
                      <a:pt x="162878" y="455295"/>
                    </a:lnTo>
                    <a:lnTo>
                      <a:pt x="220028" y="465772"/>
                    </a:lnTo>
                    <a:lnTo>
                      <a:pt x="220028" y="529590"/>
                    </a:lnTo>
                    <a:lnTo>
                      <a:pt x="0" y="52959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88" name="Freeform: Shape 287">
                <a:extLst>
                  <a:ext uri="{FF2B5EF4-FFF2-40B4-BE49-F238E27FC236}">
                    <a16:creationId xmlns:a16="http://schemas.microsoft.com/office/drawing/2014/main" xmlns="" id="{C04CD664-62F5-5CD4-9ED4-6A76604EFA32}"/>
                  </a:ext>
                </a:extLst>
              </p:cNvPr>
              <p:cNvSpPr/>
              <p:nvPr/>
            </p:nvSpPr>
            <p:spPr>
              <a:xfrm>
                <a:off x="5860732" y="1658302"/>
                <a:ext cx="535305" cy="536257"/>
              </a:xfrm>
              <a:custGeom>
                <a:avLst/>
                <a:gdLst>
                  <a:gd name="connsiteX0" fmla="*/ 267653 w 535305"/>
                  <a:gd name="connsiteY0" fmla="*/ 536257 h 536257"/>
                  <a:gd name="connsiteX1" fmla="*/ 157163 w 535305"/>
                  <a:gd name="connsiteY1" fmla="*/ 514350 h 536257"/>
                  <a:gd name="connsiteX2" fmla="*/ 82868 w 535305"/>
                  <a:gd name="connsiteY2" fmla="*/ 451485 h 536257"/>
                  <a:gd name="connsiteX3" fmla="*/ 56198 w 535305"/>
                  <a:gd name="connsiteY3" fmla="*/ 350520 h 536257"/>
                  <a:gd name="connsiteX4" fmla="*/ 56198 w 535305"/>
                  <a:gd name="connsiteY4" fmla="*/ 74295 h 536257"/>
                  <a:gd name="connsiteX5" fmla="*/ 0 w 535305"/>
                  <a:gd name="connsiteY5" fmla="*/ 63817 h 536257"/>
                  <a:gd name="connsiteX6" fmla="*/ 0 w 535305"/>
                  <a:gd name="connsiteY6" fmla="*/ 0 h 536257"/>
                  <a:gd name="connsiteX7" fmla="*/ 219075 w 535305"/>
                  <a:gd name="connsiteY7" fmla="*/ 0 h 536257"/>
                  <a:gd name="connsiteX8" fmla="*/ 219075 w 535305"/>
                  <a:gd name="connsiteY8" fmla="*/ 63817 h 536257"/>
                  <a:gd name="connsiteX9" fmla="*/ 161925 w 535305"/>
                  <a:gd name="connsiteY9" fmla="*/ 74295 h 536257"/>
                  <a:gd name="connsiteX10" fmla="*/ 161925 w 535305"/>
                  <a:gd name="connsiteY10" fmla="*/ 350520 h 536257"/>
                  <a:gd name="connsiteX11" fmla="*/ 174307 w 535305"/>
                  <a:gd name="connsiteY11" fmla="*/ 408622 h 536257"/>
                  <a:gd name="connsiteX12" fmla="*/ 210503 w 535305"/>
                  <a:gd name="connsiteY12" fmla="*/ 442913 h 536257"/>
                  <a:gd name="connsiteX13" fmla="*/ 266700 w 535305"/>
                  <a:gd name="connsiteY13" fmla="*/ 454342 h 536257"/>
                  <a:gd name="connsiteX14" fmla="*/ 323850 w 535305"/>
                  <a:gd name="connsiteY14" fmla="*/ 442913 h 536257"/>
                  <a:gd name="connsiteX15" fmla="*/ 360045 w 535305"/>
                  <a:gd name="connsiteY15" fmla="*/ 408622 h 536257"/>
                  <a:gd name="connsiteX16" fmla="*/ 372428 w 535305"/>
                  <a:gd name="connsiteY16" fmla="*/ 350520 h 536257"/>
                  <a:gd name="connsiteX17" fmla="*/ 372428 w 535305"/>
                  <a:gd name="connsiteY17" fmla="*/ 74295 h 536257"/>
                  <a:gd name="connsiteX18" fmla="*/ 316230 w 535305"/>
                  <a:gd name="connsiteY18" fmla="*/ 63817 h 536257"/>
                  <a:gd name="connsiteX19" fmla="*/ 316230 w 535305"/>
                  <a:gd name="connsiteY19" fmla="*/ 0 h 536257"/>
                  <a:gd name="connsiteX20" fmla="*/ 535305 w 535305"/>
                  <a:gd name="connsiteY20" fmla="*/ 0 h 536257"/>
                  <a:gd name="connsiteX21" fmla="*/ 535305 w 535305"/>
                  <a:gd name="connsiteY21" fmla="*/ 63817 h 536257"/>
                  <a:gd name="connsiteX22" fmla="*/ 478155 w 535305"/>
                  <a:gd name="connsiteY22" fmla="*/ 74295 h 536257"/>
                  <a:gd name="connsiteX23" fmla="*/ 478155 w 535305"/>
                  <a:gd name="connsiteY23" fmla="*/ 350520 h 536257"/>
                  <a:gd name="connsiteX24" fmla="*/ 451485 w 535305"/>
                  <a:gd name="connsiteY24" fmla="*/ 451485 h 536257"/>
                  <a:gd name="connsiteX25" fmla="*/ 377190 w 535305"/>
                  <a:gd name="connsiteY25" fmla="*/ 514350 h 536257"/>
                  <a:gd name="connsiteX26" fmla="*/ 267653 w 535305"/>
                  <a:gd name="connsiteY26" fmla="*/ 536257 h 5362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535305" h="536257">
                    <a:moveTo>
                      <a:pt x="267653" y="536257"/>
                    </a:moveTo>
                    <a:cubicBezTo>
                      <a:pt x="225743" y="536257"/>
                      <a:pt x="188595" y="528638"/>
                      <a:pt x="157163" y="514350"/>
                    </a:cubicBezTo>
                    <a:cubicBezTo>
                      <a:pt x="125730" y="500063"/>
                      <a:pt x="100013" y="479107"/>
                      <a:pt x="82868" y="451485"/>
                    </a:cubicBezTo>
                    <a:cubicBezTo>
                      <a:pt x="64770" y="423863"/>
                      <a:pt x="56198" y="390525"/>
                      <a:pt x="56198" y="350520"/>
                    </a:cubicBezTo>
                    <a:lnTo>
                      <a:pt x="56198" y="74295"/>
                    </a:lnTo>
                    <a:lnTo>
                      <a:pt x="0" y="63817"/>
                    </a:lnTo>
                    <a:lnTo>
                      <a:pt x="0" y="0"/>
                    </a:lnTo>
                    <a:lnTo>
                      <a:pt x="219075" y="0"/>
                    </a:lnTo>
                    <a:lnTo>
                      <a:pt x="219075" y="63817"/>
                    </a:lnTo>
                    <a:lnTo>
                      <a:pt x="161925" y="74295"/>
                    </a:lnTo>
                    <a:lnTo>
                      <a:pt x="161925" y="350520"/>
                    </a:lnTo>
                    <a:cubicBezTo>
                      <a:pt x="161925" y="373380"/>
                      <a:pt x="165735" y="393382"/>
                      <a:pt x="174307" y="408622"/>
                    </a:cubicBezTo>
                    <a:cubicBezTo>
                      <a:pt x="182880" y="423863"/>
                      <a:pt x="195263" y="435292"/>
                      <a:pt x="210503" y="442913"/>
                    </a:cubicBezTo>
                    <a:cubicBezTo>
                      <a:pt x="226695" y="450532"/>
                      <a:pt x="244793" y="454342"/>
                      <a:pt x="266700" y="454342"/>
                    </a:cubicBezTo>
                    <a:cubicBezTo>
                      <a:pt x="288607" y="454342"/>
                      <a:pt x="307657" y="450532"/>
                      <a:pt x="323850" y="442913"/>
                    </a:cubicBezTo>
                    <a:cubicBezTo>
                      <a:pt x="340043" y="435292"/>
                      <a:pt x="351473" y="423863"/>
                      <a:pt x="360045" y="408622"/>
                    </a:cubicBezTo>
                    <a:cubicBezTo>
                      <a:pt x="368618" y="393382"/>
                      <a:pt x="372428" y="373380"/>
                      <a:pt x="372428" y="350520"/>
                    </a:cubicBezTo>
                    <a:lnTo>
                      <a:pt x="372428" y="74295"/>
                    </a:lnTo>
                    <a:lnTo>
                      <a:pt x="316230" y="63817"/>
                    </a:lnTo>
                    <a:lnTo>
                      <a:pt x="316230" y="0"/>
                    </a:lnTo>
                    <a:lnTo>
                      <a:pt x="535305" y="0"/>
                    </a:lnTo>
                    <a:lnTo>
                      <a:pt x="535305" y="63817"/>
                    </a:lnTo>
                    <a:lnTo>
                      <a:pt x="478155" y="74295"/>
                    </a:lnTo>
                    <a:lnTo>
                      <a:pt x="478155" y="350520"/>
                    </a:lnTo>
                    <a:cubicBezTo>
                      <a:pt x="478155" y="390525"/>
                      <a:pt x="469582" y="423863"/>
                      <a:pt x="451485" y="451485"/>
                    </a:cubicBezTo>
                    <a:cubicBezTo>
                      <a:pt x="433388" y="479107"/>
                      <a:pt x="408623" y="500063"/>
                      <a:pt x="377190" y="514350"/>
                    </a:cubicBezTo>
                    <a:cubicBezTo>
                      <a:pt x="346710" y="528638"/>
                      <a:pt x="309563" y="536257"/>
                      <a:pt x="267653" y="536257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89" name="Freeform: Shape 288">
                <a:extLst>
                  <a:ext uri="{FF2B5EF4-FFF2-40B4-BE49-F238E27FC236}">
                    <a16:creationId xmlns:a16="http://schemas.microsoft.com/office/drawing/2014/main" xmlns="" id="{2B98A747-D207-6CA8-5F54-15350C130F8C}"/>
                  </a:ext>
                </a:extLst>
              </p:cNvPr>
              <p:cNvSpPr/>
              <p:nvPr/>
            </p:nvSpPr>
            <p:spPr>
              <a:xfrm>
                <a:off x="6432232" y="1658302"/>
                <a:ext cx="548640" cy="529589"/>
              </a:xfrm>
              <a:custGeom>
                <a:avLst/>
                <a:gdLst>
                  <a:gd name="connsiteX0" fmla="*/ 0 w 548640"/>
                  <a:gd name="connsiteY0" fmla="*/ 528638 h 529589"/>
                  <a:gd name="connsiteX1" fmla="*/ 0 w 548640"/>
                  <a:gd name="connsiteY1" fmla="*/ 464820 h 529589"/>
                  <a:gd name="connsiteX2" fmla="*/ 56198 w 548640"/>
                  <a:gd name="connsiteY2" fmla="*/ 454342 h 529589"/>
                  <a:gd name="connsiteX3" fmla="*/ 56198 w 548640"/>
                  <a:gd name="connsiteY3" fmla="*/ 74295 h 529589"/>
                  <a:gd name="connsiteX4" fmla="*/ 0 w 548640"/>
                  <a:gd name="connsiteY4" fmla="*/ 63817 h 529589"/>
                  <a:gd name="connsiteX5" fmla="*/ 0 w 548640"/>
                  <a:gd name="connsiteY5" fmla="*/ 0 h 529589"/>
                  <a:gd name="connsiteX6" fmla="*/ 56198 w 548640"/>
                  <a:gd name="connsiteY6" fmla="*/ 0 h 529589"/>
                  <a:gd name="connsiteX7" fmla="*/ 163830 w 548640"/>
                  <a:gd name="connsiteY7" fmla="*/ 0 h 529589"/>
                  <a:gd name="connsiteX8" fmla="*/ 394335 w 548640"/>
                  <a:gd name="connsiteY8" fmla="*/ 367665 h 529589"/>
                  <a:gd name="connsiteX9" fmla="*/ 396240 w 548640"/>
                  <a:gd name="connsiteY9" fmla="*/ 367665 h 529589"/>
                  <a:gd name="connsiteX10" fmla="*/ 396240 w 548640"/>
                  <a:gd name="connsiteY10" fmla="*/ 75247 h 529589"/>
                  <a:gd name="connsiteX11" fmla="*/ 328613 w 548640"/>
                  <a:gd name="connsiteY11" fmla="*/ 64770 h 529589"/>
                  <a:gd name="connsiteX12" fmla="*/ 328613 w 548640"/>
                  <a:gd name="connsiteY12" fmla="*/ 952 h 529589"/>
                  <a:gd name="connsiteX13" fmla="*/ 491490 w 548640"/>
                  <a:gd name="connsiteY13" fmla="*/ 952 h 529589"/>
                  <a:gd name="connsiteX14" fmla="*/ 548640 w 548640"/>
                  <a:gd name="connsiteY14" fmla="*/ 952 h 529589"/>
                  <a:gd name="connsiteX15" fmla="*/ 548640 w 548640"/>
                  <a:gd name="connsiteY15" fmla="*/ 64770 h 529589"/>
                  <a:gd name="connsiteX16" fmla="*/ 491490 w 548640"/>
                  <a:gd name="connsiteY16" fmla="*/ 75247 h 529589"/>
                  <a:gd name="connsiteX17" fmla="*/ 491490 w 548640"/>
                  <a:gd name="connsiteY17" fmla="*/ 529590 h 529589"/>
                  <a:gd name="connsiteX18" fmla="*/ 388620 w 548640"/>
                  <a:gd name="connsiteY18" fmla="*/ 529590 h 529589"/>
                  <a:gd name="connsiteX19" fmla="*/ 152400 w 548640"/>
                  <a:gd name="connsiteY19" fmla="*/ 165735 h 529589"/>
                  <a:gd name="connsiteX20" fmla="*/ 150495 w 548640"/>
                  <a:gd name="connsiteY20" fmla="*/ 165735 h 529589"/>
                  <a:gd name="connsiteX21" fmla="*/ 150495 w 548640"/>
                  <a:gd name="connsiteY21" fmla="*/ 454342 h 529589"/>
                  <a:gd name="connsiteX22" fmla="*/ 218123 w 548640"/>
                  <a:gd name="connsiteY22" fmla="*/ 464820 h 529589"/>
                  <a:gd name="connsiteX23" fmla="*/ 218123 w 548640"/>
                  <a:gd name="connsiteY23" fmla="*/ 528638 h 529589"/>
                  <a:gd name="connsiteX24" fmla="*/ 0 w 548640"/>
                  <a:gd name="connsiteY24" fmla="*/ 528638 h 5295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548640" h="529589">
                    <a:moveTo>
                      <a:pt x="0" y="528638"/>
                    </a:moveTo>
                    <a:lnTo>
                      <a:pt x="0" y="464820"/>
                    </a:lnTo>
                    <a:lnTo>
                      <a:pt x="56198" y="454342"/>
                    </a:lnTo>
                    <a:lnTo>
                      <a:pt x="56198" y="74295"/>
                    </a:lnTo>
                    <a:lnTo>
                      <a:pt x="0" y="63817"/>
                    </a:lnTo>
                    <a:lnTo>
                      <a:pt x="0" y="0"/>
                    </a:lnTo>
                    <a:lnTo>
                      <a:pt x="56198" y="0"/>
                    </a:lnTo>
                    <a:lnTo>
                      <a:pt x="163830" y="0"/>
                    </a:lnTo>
                    <a:lnTo>
                      <a:pt x="394335" y="367665"/>
                    </a:lnTo>
                    <a:lnTo>
                      <a:pt x="396240" y="367665"/>
                    </a:lnTo>
                    <a:lnTo>
                      <a:pt x="396240" y="75247"/>
                    </a:lnTo>
                    <a:lnTo>
                      <a:pt x="328613" y="64770"/>
                    </a:lnTo>
                    <a:lnTo>
                      <a:pt x="328613" y="952"/>
                    </a:lnTo>
                    <a:lnTo>
                      <a:pt x="491490" y="952"/>
                    </a:lnTo>
                    <a:lnTo>
                      <a:pt x="548640" y="952"/>
                    </a:lnTo>
                    <a:lnTo>
                      <a:pt x="548640" y="64770"/>
                    </a:lnTo>
                    <a:lnTo>
                      <a:pt x="491490" y="75247"/>
                    </a:lnTo>
                    <a:lnTo>
                      <a:pt x="491490" y="529590"/>
                    </a:lnTo>
                    <a:lnTo>
                      <a:pt x="388620" y="529590"/>
                    </a:lnTo>
                    <a:lnTo>
                      <a:pt x="152400" y="165735"/>
                    </a:lnTo>
                    <a:lnTo>
                      <a:pt x="150495" y="165735"/>
                    </a:lnTo>
                    <a:lnTo>
                      <a:pt x="150495" y="454342"/>
                    </a:lnTo>
                    <a:lnTo>
                      <a:pt x="218123" y="464820"/>
                    </a:lnTo>
                    <a:lnTo>
                      <a:pt x="218123" y="528638"/>
                    </a:lnTo>
                    <a:lnTo>
                      <a:pt x="0" y="528638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90" name="Freeform: Shape 289">
                <a:extLst>
                  <a:ext uri="{FF2B5EF4-FFF2-40B4-BE49-F238E27FC236}">
                    <a16:creationId xmlns:a16="http://schemas.microsoft.com/office/drawing/2014/main" xmlns="" id="{F7A51214-BB7A-5923-4887-B7FB28814629}"/>
                  </a:ext>
                </a:extLst>
              </p:cNvPr>
              <p:cNvSpPr/>
              <p:nvPr/>
            </p:nvSpPr>
            <p:spPr>
              <a:xfrm>
                <a:off x="7015162" y="1658302"/>
                <a:ext cx="219075" cy="528637"/>
              </a:xfrm>
              <a:custGeom>
                <a:avLst/>
                <a:gdLst>
                  <a:gd name="connsiteX0" fmla="*/ 0 w 219075"/>
                  <a:gd name="connsiteY0" fmla="*/ 528638 h 528637"/>
                  <a:gd name="connsiteX1" fmla="*/ 0 w 219075"/>
                  <a:gd name="connsiteY1" fmla="*/ 464820 h 528637"/>
                  <a:gd name="connsiteX2" fmla="*/ 56198 w 219075"/>
                  <a:gd name="connsiteY2" fmla="*/ 454342 h 528637"/>
                  <a:gd name="connsiteX3" fmla="*/ 56198 w 219075"/>
                  <a:gd name="connsiteY3" fmla="*/ 74295 h 528637"/>
                  <a:gd name="connsiteX4" fmla="*/ 0 w 219075"/>
                  <a:gd name="connsiteY4" fmla="*/ 63817 h 528637"/>
                  <a:gd name="connsiteX5" fmla="*/ 0 w 219075"/>
                  <a:gd name="connsiteY5" fmla="*/ 0 h 528637"/>
                  <a:gd name="connsiteX6" fmla="*/ 219075 w 219075"/>
                  <a:gd name="connsiteY6" fmla="*/ 0 h 528637"/>
                  <a:gd name="connsiteX7" fmla="*/ 219075 w 219075"/>
                  <a:gd name="connsiteY7" fmla="*/ 63817 h 528637"/>
                  <a:gd name="connsiteX8" fmla="*/ 162877 w 219075"/>
                  <a:gd name="connsiteY8" fmla="*/ 74295 h 528637"/>
                  <a:gd name="connsiteX9" fmla="*/ 162877 w 219075"/>
                  <a:gd name="connsiteY9" fmla="*/ 454342 h 528637"/>
                  <a:gd name="connsiteX10" fmla="*/ 219075 w 219075"/>
                  <a:gd name="connsiteY10" fmla="*/ 464820 h 528637"/>
                  <a:gd name="connsiteX11" fmla="*/ 219075 w 219075"/>
                  <a:gd name="connsiteY11" fmla="*/ 528638 h 528637"/>
                  <a:gd name="connsiteX12" fmla="*/ 0 w 219075"/>
                  <a:gd name="connsiteY12" fmla="*/ 528638 h 5286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19075" h="528637">
                    <a:moveTo>
                      <a:pt x="0" y="528638"/>
                    </a:moveTo>
                    <a:lnTo>
                      <a:pt x="0" y="464820"/>
                    </a:lnTo>
                    <a:lnTo>
                      <a:pt x="56198" y="454342"/>
                    </a:lnTo>
                    <a:lnTo>
                      <a:pt x="56198" y="74295"/>
                    </a:lnTo>
                    <a:lnTo>
                      <a:pt x="0" y="63817"/>
                    </a:lnTo>
                    <a:lnTo>
                      <a:pt x="0" y="0"/>
                    </a:lnTo>
                    <a:lnTo>
                      <a:pt x="219075" y="0"/>
                    </a:lnTo>
                    <a:lnTo>
                      <a:pt x="219075" y="63817"/>
                    </a:lnTo>
                    <a:lnTo>
                      <a:pt x="162877" y="74295"/>
                    </a:lnTo>
                    <a:lnTo>
                      <a:pt x="162877" y="454342"/>
                    </a:lnTo>
                    <a:lnTo>
                      <a:pt x="219075" y="464820"/>
                    </a:lnTo>
                    <a:lnTo>
                      <a:pt x="219075" y="528638"/>
                    </a:lnTo>
                    <a:lnTo>
                      <a:pt x="0" y="528638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91" name="Freeform: Shape 290">
                <a:extLst>
                  <a:ext uri="{FF2B5EF4-FFF2-40B4-BE49-F238E27FC236}">
                    <a16:creationId xmlns:a16="http://schemas.microsoft.com/office/drawing/2014/main" xmlns="" id="{BEB53891-9AA5-2CB6-93F1-6629B266ACAB}"/>
                  </a:ext>
                </a:extLst>
              </p:cNvPr>
              <p:cNvSpPr/>
              <p:nvPr/>
            </p:nvSpPr>
            <p:spPr>
              <a:xfrm>
                <a:off x="7266622" y="1657349"/>
                <a:ext cx="534352" cy="529590"/>
              </a:xfrm>
              <a:custGeom>
                <a:avLst/>
                <a:gdLst>
                  <a:gd name="connsiteX0" fmla="*/ 218122 w 534352"/>
                  <a:gd name="connsiteY0" fmla="*/ 529590 h 529590"/>
                  <a:gd name="connsiteX1" fmla="*/ 47625 w 534352"/>
                  <a:gd name="connsiteY1" fmla="*/ 69533 h 529590"/>
                  <a:gd name="connsiteX2" fmla="*/ 0 w 534352"/>
                  <a:gd name="connsiteY2" fmla="*/ 63817 h 529590"/>
                  <a:gd name="connsiteX3" fmla="*/ 0 w 534352"/>
                  <a:gd name="connsiteY3" fmla="*/ 0 h 529590"/>
                  <a:gd name="connsiteX4" fmla="*/ 210502 w 534352"/>
                  <a:gd name="connsiteY4" fmla="*/ 0 h 529590"/>
                  <a:gd name="connsiteX5" fmla="*/ 210502 w 534352"/>
                  <a:gd name="connsiteY5" fmla="*/ 63817 h 529590"/>
                  <a:gd name="connsiteX6" fmla="*/ 162877 w 534352"/>
                  <a:gd name="connsiteY6" fmla="*/ 71438 h 529590"/>
                  <a:gd name="connsiteX7" fmla="*/ 266700 w 534352"/>
                  <a:gd name="connsiteY7" fmla="*/ 383858 h 529590"/>
                  <a:gd name="connsiteX8" fmla="*/ 274320 w 534352"/>
                  <a:gd name="connsiteY8" fmla="*/ 413385 h 529590"/>
                  <a:gd name="connsiteX9" fmla="*/ 276225 w 534352"/>
                  <a:gd name="connsiteY9" fmla="*/ 413385 h 529590"/>
                  <a:gd name="connsiteX10" fmla="*/ 283845 w 534352"/>
                  <a:gd name="connsiteY10" fmla="*/ 384810 h 529590"/>
                  <a:gd name="connsiteX11" fmla="*/ 387667 w 534352"/>
                  <a:gd name="connsiteY11" fmla="*/ 71438 h 529590"/>
                  <a:gd name="connsiteX12" fmla="*/ 332422 w 534352"/>
                  <a:gd name="connsiteY12" fmla="*/ 63817 h 529590"/>
                  <a:gd name="connsiteX13" fmla="*/ 332422 w 534352"/>
                  <a:gd name="connsiteY13" fmla="*/ 0 h 529590"/>
                  <a:gd name="connsiteX14" fmla="*/ 534352 w 534352"/>
                  <a:gd name="connsiteY14" fmla="*/ 0 h 529590"/>
                  <a:gd name="connsiteX15" fmla="*/ 534352 w 534352"/>
                  <a:gd name="connsiteY15" fmla="*/ 63817 h 529590"/>
                  <a:gd name="connsiteX16" fmla="*/ 486727 w 534352"/>
                  <a:gd name="connsiteY16" fmla="*/ 69533 h 529590"/>
                  <a:gd name="connsiteX17" fmla="*/ 326707 w 534352"/>
                  <a:gd name="connsiteY17" fmla="*/ 529590 h 529590"/>
                  <a:gd name="connsiteX18" fmla="*/ 218122 w 534352"/>
                  <a:gd name="connsiteY18" fmla="*/ 529590 h 5295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534352" h="529590">
                    <a:moveTo>
                      <a:pt x="218122" y="529590"/>
                    </a:moveTo>
                    <a:lnTo>
                      <a:pt x="47625" y="69533"/>
                    </a:lnTo>
                    <a:lnTo>
                      <a:pt x="0" y="63817"/>
                    </a:lnTo>
                    <a:lnTo>
                      <a:pt x="0" y="0"/>
                    </a:lnTo>
                    <a:lnTo>
                      <a:pt x="210502" y="0"/>
                    </a:lnTo>
                    <a:lnTo>
                      <a:pt x="210502" y="63817"/>
                    </a:lnTo>
                    <a:lnTo>
                      <a:pt x="162877" y="71438"/>
                    </a:lnTo>
                    <a:lnTo>
                      <a:pt x="266700" y="383858"/>
                    </a:lnTo>
                    <a:lnTo>
                      <a:pt x="274320" y="413385"/>
                    </a:lnTo>
                    <a:lnTo>
                      <a:pt x="276225" y="413385"/>
                    </a:lnTo>
                    <a:lnTo>
                      <a:pt x="283845" y="384810"/>
                    </a:lnTo>
                    <a:lnTo>
                      <a:pt x="387667" y="71438"/>
                    </a:lnTo>
                    <a:lnTo>
                      <a:pt x="332422" y="63817"/>
                    </a:lnTo>
                    <a:lnTo>
                      <a:pt x="332422" y="0"/>
                    </a:lnTo>
                    <a:lnTo>
                      <a:pt x="534352" y="0"/>
                    </a:lnTo>
                    <a:lnTo>
                      <a:pt x="534352" y="63817"/>
                    </a:lnTo>
                    <a:lnTo>
                      <a:pt x="486727" y="69533"/>
                    </a:lnTo>
                    <a:lnTo>
                      <a:pt x="326707" y="529590"/>
                    </a:lnTo>
                    <a:lnTo>
                      <a:pt x="218122" y="52959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92" name="Freeform: Shape 291">
                <a:extLst>
                  <a:ext uri="{FF2B5EF4-FFF2-40B4-BE49-F238E27FC236}">
                    <a16:creationId xmlns:a16="http://schemas.microsoft.com/office/drawing/2014/main" xmlns="" id="{EE146E73-91BD-8467-E157-131B00D3640C}"/>
                  </a:ext>
                </a:extLst>
              </p:cNvPr>
              <p:cNvSpPr/>
              <p:nvPr/>
            </p:nvSpPr>
            <p:spPr>
              <a:xfrm>
                <a:off x="7833360" y="1658302"/>
                <a:ext cx="420052" cy="530542"/>
              </a:xfrm>
              <a:custGeom>
                <a:avLst/>
                <a:gdLst>
                  <a:gd name="connsiteX0" fmla="*/ 0 w 420052"/>
                  <a:gd name="connsiteY0" fmla="*/ 528638 h 530542"/>
                  <a:gd name="connsiteX1" fmla="*/ 0 w 420052"/>
                  <a:gd name="connsiteY1" fmla="*/ 464820 h 530542"/>
                  <a:gd name="connsiteX2" fmla="*/ 56197 w 420052"/>
                  <a:gd name="connsiteY2" fmla="*/ 454342 h 530542"/>
                  <a:gd name="connsiteX3" fmla="*/ 56197 w 420052"/>
                  <a:gd name="connsiteY3" fmla="*/ 74295 h 530542"/>
                  <a:gd name="connsiteX4" fmla="*/ 0 w 420052"/>
                  <a:gd name="connsiteY4" fmla="*/ 63817 h 530542"/>
                  <a:gd name="connsiteX5" fmla="*/ 0 w 420052"/>
                  <a:gd name="connsiteY5" fmla="*/ 0 h 530542"/>
                  <a:gd name="connsiteX6" fmla="*/ 411480 w 420052"/>
                  <a:gd name="connsiteY6" fmla="*/ 0 h 530542"/>
                  <a:gd name="connsiteX7" fmla="*/ 411480 w 420052"/>
                  <a:gd name="connsiteY7" fmla="*/ 142875 h 530542"/>
                  <a:gd name="connsiteX8" fmla="*/ 329565 w 420052"/>
                  <a:gd name="connsiteY8" fmla="*/ 142875 h 530542"/>
                  <a:gd name="connsiteX9" fmla="*/ 324802 w 420052"/>
                  <a:gd name="connsiteY9" fmla="*/ 81915 h 530542"/>
                  <a:gd name="connsiteX10" fmla="*/ 162877 w 420052"/>
                  <a:gd name="connsiteY10" fmla="*/ 81915 h 530542"/>
                  <a:gd name="connsiteX11" fmla="*/ 162877 w 420052"/>
                  <a:gd name="connsiteY11" fmla="*/ 215265 h 530542"/>
                  <a:gd name="connsiteX12" fmla="*/ 341947 w 420052"/>
                  <a:gd name="connsiteY12" fmla="*/ 215265 h 530542"/>
                  <a:gd name="connsiteX13" fmla="*/ 341947 w 420052"/>
                  <a:gd name="connsiteY13" fmla="*/ 297180 h 530542"/>
                  <a:gd name="connsiteX14" fmla="*/ 162877 w 420052"/>
                  <a:gd name="connsiteY14" fmla="*/ 297180 h 530542"/>
                  <a:gd name="connsiteX15" fmla="*/ 162877 w 420052"/>
                  <a:gd name="connsiteY15" fmla="*/ 448627 h 530542"/>
                  <a:gd name="connsiteX16" fmla="*/ 334327 w 420052"/>
                  <a:gd name="connsiteY16" fmla="*/ 448627 h 530542"/>
                  <a:gd name="connsiteX17" fmla="*/ 339090 w 420052"/>
                  <a:gd name="connsiteY17" fmla="*/ 385763 h 530542"/>
                  <a:gd name="connsiteX18" fmla="*/ 420052 w 420052"/>
                  <a:gd name="connsiteY18" fmla="*/ 385763 h 530542"/>
                  <a:gd name="connsiteX19" fmla="*/ 420052 w 420052"/>
                  <a:gd name="connsiteY19" fmla="*/ 530543 h 530542"/>
                  <a:gd name="connsiteX20" fmla="*/ 0 w 420052"/>
                  <a:gd name="connsiteY20" fmla="*/ 530543 h 5305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420052" h="530542">
                    <a:moveTo>
                      <a:pt x="0" y="528638"/>
                    </a:moveTo>
                    <a:lnTo>
                      <a:pt x="0" y="464820"/>
                    </a:lnTo>
                    <a:lnTo>
                      <a:pt x="56197" y="454342"/>
                    </a:lnTo>
                    <a:lnTo>
                      <a:pt x="56197" y="74295"/>
                    </a:lnTo>
                    <a:lnTo>
                      <a:pt x="0" y="63817"/>
                    </a:lnTo>
                    <a:lnTo>
                      <a:pt x="0" y="0"/>
                    </a:lnTo>
                    <a:lnTo>
                      <a:pt x="411480" y="0"/>
                    </a:lnTo>
                    <a:lnTo>
                      <a:pt x="411480" y="142875"/>
                    </a:lnTo>
                    <a:lnTo>
                      <a:pt x="329565" y="142875"/>
                    </a:lnTo>
                    <a:lnTo>
                      <a:pt x="324802" y="81915"/>
                    </a:lnTo>
                    <a:lnTo>
                      <a:pt x="162877" y="81915"/>
                    </a:lnTo>
                    <a:lnTo>
                      <a:pt x="162877" y="215265"/>
                    </a:lnTo>
                    <a:lnTo>
                      <a:pt x="341947" y="215265"/>
                    </a:lnTo>
                    <a:lnTo>
                      <a:pt x="341947" y="297180"/>
                    </a:lnTo>
                    <a:lnTo>
                      <a:pt x="162877" y="297180"/>
                    </a:lnTo>
                    <a:lnTo>
                      <a:pt x="162877" y="448627"/>
                    </a:lnTo>
                    <a:lnTo>
                      <a:pt x="334327" y="448627"/>
                    </a:lnTo>
                    <a:lnTo>
                      <a:pt x="339090" y="385763"/>
                    </a:lnTo>
                    <a:lnTo>
                      <a:pt x="420052" y="385763"/>
                    </a:lnTo>
                    <a:lnTo>
                      <a:pt x="420052" y="530543"/>
                    </a:lnTo>
                    <a:lnTo>
                      <a:pt x="0" y="53054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93" name="Freeform: Shape 292">
                <a:extLst>
                  <a:ext uri="{FF2B5EF4-FFF2-40B4-BE49-F238E27FC236}">
                    <a16:creationId xmlns:a16="http://schemas.microsoft.com/office/drawing/2014/main" xmlns="" id="{756E892D-2A62-93C3-09A4-6D2839D3D16E}"/>
                  </a:ext>
                </a:extLst>
              </p:cNvPr>
              <p:cNvSpPr/>
              <p:nvPr/>
            </p:nvSpPr>
            <p:spPr>
              <a:xfrm>
                <a:off x="8309610" y="1658302"/>
                <a:ext cx="468629" cy="529589"/>
              </a:xfrm>
              <a:custGeom>
                <a:avLst/>
                <a:gdLst>
                  <a:gd name="connsiteX0" fmla="*/ 0 w 468629"/>
                  <a:gd name="connsiteY0" fmla="*/ 528638 h 529589"/>
                  <a:gd name="connsiteX1" fmla="*/ 0 w 468629"/>
                  <a:gd name="connsiteY1" fmla="*/ 464820 h 529589"/>
                  <a:gd name="connsiteX2" fmla="*/ 56197 w 468629"/>
                  <a:gd name="connsiteY2" fmla="*/ 454342 h 529589"/>
                  <a:gd name="connsiteX3" fmla="*/ 56197 w 468629"/>
                  <a:gd name="connsiteY3" fmla="*/ 74295 h 529589"/>
                  <a:gd name="connsiteX4" fmla="*/ 0 w 468629"/>
                  <a:gd name="connsiteY4" fmla="*/ 63817 h 529589"/>
                  <a:gd name="connsiteX5" fmla="*/ 0 w 468629"/>
                  <a:gd name="connsiteY5" fmla="*/ 0 h 529589"/>
                  <a:gd name="connsiteX6" fmla="*/ 251460 w 468629"/>
                  <a:gd name="connsiteY6" fmla="*/ 0 h 529589"/>
                  <a:gd name="connsiteX7" fmla="*/ 356235 w 468629"/>
                  <a:gd name="connsiteY7" fmla="*/ 19050 h 529589"/>
                  <a:gd name="connsiteX8" fmla="*/ 422910 w 468629"/>
                  <a:gd name="connsiteY8" fmla="*/ 73342 h 529589"/>
                  <a:gd name="connsiteX9" fmla="*/ 446722 w 468629"/>
                  <a:gd name="connsiteY9" fmla="*/ 158115 h 529589"/>
                  <a:gd name="connsiteX10" fmla="*/ 423863 w 468629"/>
                  <a:gd name="connsiteY10" fmla="*/ 240982 h 529589"/>
                  <a:gd name="connsiteX11" fmla="*/ 359092 w 468629"/>
                  <a:gd name="connsiteY11" fmla="*/ 299085 h 529589"/>
                  <a:gd name="connsiteX12" fmla="*/ 263842 w 468629"/>
                  <a:gd name="connsiteY12" fmla="*/ 320992 h 529589"/>
                  <a:gd name="connsiteX13" fmla="*/ 163830 w 468629"/>
                  <a:gd name="connsiteY13" fmla="*/ 320992 h 529589"/>
                  <a:gd name="connsiteX14" fmla="*/ 163830 w 468629"/>
                  <a:gd name="connsiteY14" fmla="*/ 455295 h 529589"/>
                  <a:gd name="connsiteX15" fmla="*/ 220980 w 468629"/>
                  <a:gd name="connsiteY15" fmla="*/ 465772 h 529589"/>
                  <a:gd name="connsiteX16" fmla="*/ 220980 w 468629"/>
                  <a:gd name="connsiteY16" fmla="*/ 529590 h 529589"/>
                  <a:gd name="connsiteX17" fmla="*/ 0 w 468629"/>
                  <a:gd name="connsiteY17" fmla="*/ 529590 h 529589"/>
                  <a:gd name="connsiteX18" fmla="*/ 162877 w 468629"/>
                  <a:gd name="connsiteY18" fmla="*/ 237172 h 529589"/>
                  <a:gd name="connsiteX19" fmla="*/ 249555 w 468629"/>
                  <a:gd name="connsiteY19" fmla="*/ 237172 h 529589"/>
                  <a:gd name="connsiteX20" fmla="*/ 318135 w 468629"/>
                  <a:gd name="connsiteY20" fmla="*/ 218122 h 529589"/>
                  <a:gd name="connsiteX21" fmla="*/ 340995 w 468629"/>
                  <a:gd name="connsiteY21" fmla="*/ 161925 h 529589"/>
                  <a:gd name="connsiteX22" fmla="*/ 318135 w 468629"/>
                  <a:gd name="connsiteY22" fmla="*/ 102870 h 529589"/>
                  <a:gd name="connsiteX23" fmla="*/ 251460 w 468629"/>
                  <a:gd name="connsiteY23" fmla="*/ 80963 h 529589"/>
                  <a:gd name="connsiteX24" fmla="*/ 162877 w 468629"/>
                  <a:gd name="connsiteY24" fmla="*/ 80963 h 529589"/>
                  <a:gd name="connsiteX25" fmla="*/ 162877 w 468629"/>
                  <a:gd name="connsiteY25" fmla="*/ 237172 h 529589"/>
                  <a:gd name="connsiteX26" fmla="*/ 340995 w 468629"/>
                  <a:gd name="connsiteY26" fmla="*/ 528638 h 529589"/>
                  <a:gd name="connsiteX27" fmla="*/ 251460 w 468629"/>
                  <a:gd name="connsiteY27" fmla="*/ 300038 h 529589"/>
                  <a:gd name="connsiteX28" fmla="*/ 346710 w 468629"/>
                  <a:gd name="connsiteY28" fmla="*/ 276225 h 529589"/>
                  <a:gd name="connsiteX29" fmla="*/ 423863 w 468629"/>
                  <a:gd name="connsiteY29" fmla="*/ 454342 h 529589"/>
                  <a:gd name="connsiteX30" fmla="*/ 468630 w 468629"/>
                  <a:gd name="connsiteY30" fmla="*/ 464820 h 529589"/>
                  <a:gd name="connsiteX31" fmla="*/ 468630 w 468629"/>
                  <a:gd name="connsiteY31" fmla="*/ 528638 h 529589"/>
                  <a:gd name="connsiteX32" fmla="*/ 340995 w 468629"/>
                  <a:gd name="connsiteY32" fmla="*/ 528638 h 5295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468629" h="529589">
                    <a:moveTo>
                      <a:pt x="0" y="528638"/>
                    </a:moveTo>
                    <a:lnTo>
                      <a:pt x="0" y="464820"/>
                    </a:lnTo>
                    <a:lnTo>
                      <a:pt x="56197" y="454342"/>
                    </a:lnTo>
                    <a:lnTo>
                      <a:pt x="56197" y="74295"/>
                    </a:lnTo>
                    <a:lnTo>
                      <a:pt x="0" y="63817"/>
                    </a:lnTo>
                    <a:lnTo>
                      <a:pt x="0" y="0"/>
                    </a:lnTo>
                    <a:lnTo>
                      <a:pt x="251460" y="0"/>
                    </a:lnTo>
                    <a:cubicBezTo>
                      <a:pt x="292417" y="0"/>
                      <a:pt x="326707" y="6667"/>
                      <a:pt x="356235" y="19050"/>
                    </a:cubicBezTo>
                    <a:cubicBezTo>
                      <a:pt x="385763" y="31432"/>
                      <a:pt x="407670" y="49530"/>
                      <a:pt x="422910" y="73342"/>
                    </a:cubicBezTo>
                    <a:cubicBezTo>
                      <a:pt x="438150" y="97155"/>
                      <a:pt x="446722" y="124777"/>
                      <a:pt x="446722" y="158115"/>
                    </a:cubicBezTo>
                    <a:cubicBezTo>
                      <a:pt x="446722" y="189547"/>
                      <a:pt x="439102" y="217170"/>
                      <a:pt x="423863" y="240982"/>
                    </a:cubicBezTo>
                    <a:cubicBezTo>
                      <a:pt x="408622" y="265747"/>
                      <a:pt x="386715" y="284797"/>
                      <a:pt x="359092" y="299085"/>
                    </a:cubicBezTo>
                    <a:cubicBezTo>
                      <a:pt x="331470" y="313372"/>
                      <a:pt x="299085" y="320040"/>
                      <a:pt x="263842" y="320992"/>
                    </a:cubicBezTo>
                    <a:lnTo>
                      <a:pt x="163830" y="320992"/>
                    </a:lnTo>
                    <a:lnTo>
                      <a:pt x="163830" y="455295"/>
                    </a:lnTo>
                    <a:lnTo>
                      <a:pt x="220980" y="465772"/>
                    </a:lnTo>
                    <a:lnTo>
                      <a:pt x="220980" y="529590"/>
                    </a:lnTo>
                    <a:lnTo>
                      <a:pt x="0" y="529590"/>
                    </a:lnTo>
                    <a:close/>
                    <a:moveTo>
                      <a:pt x="162877" y="237172"/>
                    </a:moveTo>
                    <a:lnTo>
                      <a:pt x="249555" y="237172"/>
                    </a:lnTo>
                    <a:cubicBezTo>
                      <a:pt x="280035" y="237172"/>
                      <a:pt x="302895" y="230505"/>
                      <a:pt x="318135" y="218122"/>
                    </a:cubicBezTo>
                    <a:cubicBezTo>
                      <a:pt x="333375" y="205740"/>
                      <a:pt x="340995" y="186690"/>
                      <a:pt x="340995" y="161925"/>
                    </a:cubicBezTo>
                    <a:cubicBezTo>
                      <a:pt x="340995" y="137160"/>
                      <a:pt x="333375" y="118110"/>
                      <a:pt x="318135" y="102870"/>
                    </a:cubicBezTo>
                    <a:cubicBezTo>
                      <a:pt x="302895" y="88582"/>
                      <a:pt x="280988" y="80963"/>
                      <a:pt x="251460" y="80963"/>
                    </a:cubicBezTo>
                    <a:lnTo>
                      <a:pt x="162877" y="80963"/>
                    </a:lnTo>
                    <a:lnTo>
                      <a:pt x="162877" y="237172"/>
                    </a:lnTo>
                    <a:close/>
                    <a:moveTo>
                      <a:pt x="340995" y="528638"/>
                    </a:moveTo>
                    <a:lnTo>
                      <a:pt x="251460" y="300038"/>
                    </a:lnTo>
                    <a:lnTo>
                      <a:pt x="346710" y="276225"/>
                    </a:lnTo>
                    <a:lnTo>
                      <a:pt x="423863" y="454342"/>
                    </a:lnTo>
                    <a:lnTo>
                      <a:pt x="468630" y="464820"/>
                    </a:lnTo>
                    <a:lnTo>
                      <a:pt x="468630" y="528638"/>
                    </a:lnTo>
                    <a:lnTo>
                      <a:pt x="340995" y="528638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94" name="Freeform: Shape 293">
                <a:extLst>
                  <a:ext uri="{FF2B5EF4-FFF2-40B4-BE49-F238E27FC236}">
                    <a16:creationId xmlns:a16="http://schemas.microsoft.com/office/drawing/2014/main" xmlns="" id="{1E502E84-3824-D55E-8D86-AE567D9EE214}"/>
                  </a:ext>
                </a:extLst>
              </p:cNvPr>
              <p:cNvSpPr/>
              <p:nvPr/>
            </p:nvSpPr>
            <p:spPr>
              <a:xfrm>
                <a:off x="8836342" y="1650578"/>
                <a:ext cx="396239" cy="543980"/>
              </a:xfrm>
              <a:custGeom>
                <a:avLst/>
                <a:gdLst>
                  <a:gd name="connsiteX0" fmla="*/ 200977 w 396239"/>
                  <a:gd name="connsiteY0" fmla="*/ 543981 h 543980"/>
                  <a:gd name="connsiteX1" fmla="*/ 94297 w 396239"/>
                  <a:gd name="connsiteY1" fmla="*/ 530646 h 543980"/>
                  <a:gd name="connsiteX2" fmla="*/ 0 w 396239"/>
                  <a:gd name="connsiteY2" fmla="*/ 484926 h 543980"/>
                  <a:gd name="connsiteX3" fmla="*/ 0 w 396239"/>
                  <a:gd name="connsiteY3" fmla="*/ 357291 h 543980"/>
                  <a:gd name="connsiteX4" fmla="*/ 81915 w 396239"/>
                  <a:gd name="connsiteY4" fmla="*/ 357291 h 543980"/>
                  <a:gd name="connsiteX5" fmla="*/ 93345 w 396239"/>
                  <a:gd name="connsiteY5" fmla="*/ 432538 h 543980"/>
                  <a:gd name="connsiteX6" fmla="*/ 138113 w 396239"/>
                  <a:gd name="connsiteY6" fmla="*/ 455398 h 543980"/>
                  <a:gd name="connsiteX7" fmla="*/ 200977 w 396239"/>
                  <a:gd name="connsiteY7" fmla="*/ 463971 h 543980"/>
                  <a:gd name="connsiteX8" fmla="*/ 249555 w 396239"/>
                  <a:gd name="connsiteY8" fmla="*/ 456351 h 543980"/>
                  <a:gd name="connsiteX9" fmla="*/ 280035 w 396239"/>
                  <a:gd name="connsiteY9" fmla="*/ 433491 h 543980"/>
                  <a:gd name="connsiteX10" fmla="*/ 290513 w 396239"/>
                  <a:gd name="connsiteY10" fmla="*/ 399201 h 543980"/>
                  <a:gd name="connsiteX11" fmla="*/ 280988 w 396239"/>
                  <a:gd name="connsiteY11" fmla="*/ 365863 h 543980"/>
                  <a:gd name="connsiteX12" fmla="*/ 250507 w 396239"/>
                  <a:gd name="connsiteY12" fmla="*/ 339193 h 543980"/>
                  <a:gd name="connsiteX13" fmla="*/ 192405 w 396239"/>
                  <a:gd name="connsiteY13" fmla="*/ 315381 h 543980"/>
                  <a:gd name="connsiteX14" fmla="*/ 88582 w 396239"/>
                  <a:gd name="connsiteY14" fmla="*/ 274423 h 543980"/>
                  <a:gd name="connsiteX15" fmla="*/ 26670 w 396239"/>
                  <a:gd name="connsiteY15" fmla="*/ 222036 h 543980"/>
                  <a:gd name="connsiteX16" fmla="*/ 5715 w 396239"/>
                  <a:gd name="connsiteY16" fmla="*/ 147741 h 543980"/>
                  <a:gd name="connsiteX17" fmla="*/ 29527 w 396239"/>
                  <a:gd name="connsiteY17" fmla="*/ 71541 h 543980"/>
                  <a:gd name="connsiteX18" fmla="*/ 95250 w 396239"/>
                  <a:gd name="connsiteY18" fmla="*/ 20106 h 543980"/>
                  <a:gd name="connsiteX19" fmla="*/ 192405 w 396239"/>
                  <a:gd name="connsiteY19" fmla="*/ 103 h 543980"/>
                  <a:gd name="connsiteX20" fmla="*/ 300990 w 396239"/>
                  <a:gd name="connsiteY20" fmla="*/ 14391 h 543980"/>
                  <a:gd name="connsiteX21" fmla="*/ 381952 w 396239"/>
                  <a:gd name="connsiteY21" fmla="*/ 57253 h 543980"/>
                  <a:gd name="connsiteX22" fmla="*/ 381952 w 396239"/>
                  <a:gd name="connsiteY22" fmla="*/ 176316 h 543980"/>
                  <a:gd name="connsiteX23" fmla="*/ 301943 w 396239"/>
                  <a:gd name="connsiteY23" fmla="*/ 176316 h 543980"/>
                  <a:gd name="connsiteX24" fmla="*/ 287655 w 396239"/>
                  <a:gd name="connsiteY24" fmla="*/ 103926 h 543980"/>
                  <a:gd name="connsiteX25" fmla="*/ 250507 w 396239"/>
                  <a:gd name="connsiteY25" fmla="*/ 88686 h 543980"/>
                  <a:gd name="connsiteX26" fmla="*/ 197168 w 396239"/>
                  <a:gd name="connsiteY26" fmla="*/ 82018 h 543980"/>
                  <a:gd name="connsiteX27" fmla="*/ 152400 w 396239"/>
                  <a:gd name="connsiteY27" fmla="*/ 89638 h 543980"/>
                  <a:gd name="connsiteX28" fmla="*/ 121920 w 396239"/>
                  <a:gd name="connsiteY28" fmla="*/ 111546 h 543980"/>
                  <a:gd name="connsiteX29" fmla="*/ 110490 w 396239"/>
                  <a:gd name="connsiteY29" fmla="*/ 146788 h 543980"/>
                  <a:gd name="connsiteX30" fmla="*/ 120015 w 396239"/>
                  <a:gd name="connsiteY30" fmla="*/ 178221 h 543980"/>
                  <a:gd name="connsiteX31" fmla="*/ 153352 w 396239"/>
                  <a:gd name="connsiteY31" fmla="*/ 202986 h 543980"/>
                  <a:gd name="connsiteX32" fmla="*/ 217170 w 396239"/>
                  <a:gd name="connsiteY32" fmla="*/ 228703 h 543980"/>
                  <a:gd name="connsiteX33" fmla="*/ 350520 w 396239"/>
                  <a:gd name="connsiteY33" fmla="*/ 293473 h 543980"/>
                  <a:gd name="connsiteX34" fmla="*/ 396240 w 396239"/>
                  <a:gd name="connsiteY34" fmla="*/ 398248 h 543980"/>
                  <a:gd name="connsiteX35" fmla="*/ 371475 w 396239"/>
                  <a:gd name="connsiteY35" fmla="*/ 476353 h 543980"/>
                  <a:gd name="connsiteX36" fmla="*/ 302895 w 396239"/>
                  <a:gd name="connsiteY36" fmla="*/ 526836 h 543980"/>
                  <a:gd name="connsiteX37" fmla="*/ 200977 w 396239"/>
                  <a:gd name="connsiteY37" fmla="*/ 543981 h 5439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396239" h="543980">
                    <a:moveTo>
                      <a:pt x="200977" y="543981"/>
                    </a:moveTo>
                    <a:cubicBezTo>
                      <a:pt x="161925" y="543981"/>
                      <a:pt x="126682" y="539218"/>
                      <a:pt x="94297" y="530646"/>
                    </a:cubicBezTo>
                    <a:cubicBezTo>
                      <a:pt x="61913" y="522073"/>
                      <a:pt x="30480" y="506833"/>
                      <a:pt x="0" y="484926"/>
                    </a:cubicBezTo>
                    <a:lnTo>
                      <a:pt x="0" y="357291"/>
                    </a:lnTo>
                    <a:lnTo>
                      <a:pt x="81915" y="357291"/>
                    </a:lnTo>
                    <a:lnTo>
                      <a:pt x="93345" y="432538"/>
                    </a:lnTo>
                    <a:cubicBezTo>
                      <a:pt x="103822" y="442063"/>
                      <a:pt x="119063" y="449683"/>
                      <a:pt x="138113" y="455398"/>
                    </a:cubicBezTo>
                    <a:cubicBezTo>
                      <a:pt x="157163" y="461113"/>
                      <a:pt x="178118" y="463971"/>
                      <a:pt x="200977" y="463971"/>
                    </a:cubicBezTo>
                    <a:cubicBezTo>
                      <a:pt x="220027" y="463971"/>
                      <a:pt x="236220" y="461113"/>
                      <a:pt x="249555" y="456351"/>
                    </a:cubicBezTo>
                    <a:cubicBezTo>
                      <a:pt x="262890" y="450636"/>
                      <a:pt x="272415" y="443016"/>
                      <a:pt x="280035" y="433491"/>
                    </a:cubicBezTo>
                    <a:cubicBezTo>
                      <a:pt x="286702" y="423966"/>
                      <a:pt x="290513" y="412536"/>
                      <a:pt x="290513" y="399201"/>
                    </a:cubicBezTo>
                    <a:cubicBezTo>
                      <a:pt x="290513" y="386818"/>
                      <a:pt x="287655" y="375388"/>
                      <a:pt x="280988" y="365863"/>
                    </a:cubicBezTo>
                    <a:cubicBezTo>
                      <a:pt x="275272" y="356338"/>
                      <a:pt x="264795" y="346813"/>
                      <a:pt x="250507" y="339193"/>
                    </a:cubicBezTo>
                    <a:cubicBezTo>
                      <a:pt x="236220" y="330621"/>
                      <a:pt x="217170" y="323001"/>
                      <a:pt x="192405" y="315381"/>
                    </a:cubicBezTo>
                    <a:cubicBezTo>
                      <a:pt x="150495" y="302998"/>
                      <a:pt x="115252" y="289663"/>
                      <a:pt x="88582" y="274423"/>
                    </a:cubicBezTo>
                    <a:cubicBezTo>
                      <a:pt x="60960" y="260136"/>
                      <a:pt x="40005" y="242038"/>
                      <a:pt x="26670" y="222036"/>
                    </a:cubicBezTo>
                    <a:cubicBezTo>
                      <a:pt x="13335" y="201081"/>
                      <a:pt x="5715" y="177268"/>
                      <a:pt x="5715" y="147741"/>
                    </a:cubicBezTo>
                    <a:cubicBezTo>
                      <a:pt x="5715" y="119166"/>
                      <a:pt x="13335" y="93448"/>
                      <a:pt x="29527" y="71541"/>
                    </a:cubicBezTo>
                    <a:cubicBezTo>
                      <a:pt x="45720" y="49633"/>
                      <a:pt x="67627" y="32488"/>
                      <a:pt x="95250" y="20106"/>
                    </a:cubicBezTo>
                    <a:cubicBezTo>
                      <a:pt x="123825" y="7723"/>
                      <a:pt x="156210" y="1056"/>
                      <a:pt x="192405" y="103"/>
                    </a:cubicBezTo>
                    <a:cubicBezTo>
                      <a:pt x="233363" y="-849"/>
                      <a:pt x="269557" y="4866"/>
                      <a:pt x="300990" y="14391"/>
                    </a:cubicBezTo>
                    <a:cubicBezTo>
                      <a:pt x="332422" y="24868"/>
                      <a:pt x="359093" y="39156"/>
                      <a:pt x="381952" y="57253"/>
                    </a:cubicBezTo>
                    <a:lnTo>
                      <a:pt x="381952" y="176316"/>
                    </a:lnTo>
                    <a:lnTo>
                      <a:pt x="301943" y="176316"/>
                    </a:lnTo>
                    <a:lnTo>
                      <a:pt x="287655" y="103926"/>
                    </a:lnTo>
                    <a:cubicBezTo>
                      <a:pt x="278130" y="98211"/>
                      <a:pt x="265747" y="93448"/>
                      <a:pt x="250507" y="88686"/>
                    </a:cubicBezTo>
                    <a:cubicBezTo>
                      <a:pt x="235268" y="83923"/>
                      <a:pt x="217170" y="82018"/>
                      <a:pt x="197168" y="82018"/>
                    </a:cubicBezTo>
                    <a:cubicBezTo>
                      <a:pt x="180022" y="82018"/>
                      <a:pt x="164782" y="84876"/>
                      <a:pt x="152400" y="89638"/>
                    </a:cubicBezTo>
                    <a:cubicBezTo>
                      <a:pt x="139065" y="94401"/>
                      <a:pt x="129540" y="102021"/>
                      <a:pt x="121920" y="111546"/>
                    </a:cubicBezTo>
                    <a:cubicBezTo>
                      <a:pt x="114300" y="121071"/>
                      <a:pt x="110490" y="133453"/>
                      <a:pt x="110490" y="146788"/>
                    </a:cubicBezTo>
                    <a:cubicBezTo>
                      <a:pt x="110490" y="158218"/>
                      <a:pt x="113347" y="168696"/>
                      <a:pt x="120015" y="178221"/>
                    </a:cubicBezTo>
                    <a:cubicBezTo>
                      <a:pt x="126682" y="186793"/>
                      <a:pt x="137160" y="195366"/>
                      <a:pt x="153352" y="202986"/>
                    </a:cubicBezTo>
                    <a:cubicBezTo>
                      <a:pt x="168593" y="210606"/>
                      <a:pt x="190500" y="219178"/>
                      <a:pt x="217170" y="228703"/>
                    </a:cubicBezTo>
                    <a:cubicBezTo>
                      <a:pt x="275272" y="244896"/>
                      <a:pt x="320040" y="266803"/>
                      <a:pt x="350520" y="293473"/>
                    </a:cubicBezTo>
                    <a:cubicBezTo>
                      <a:pt x="381000" y="320143"/>
                      <a:pt x="396240" y="355386"/>
                      <a:pt x="396240" y="398248"/>
                    </a:cubicBezTo>
                    <a:cubicBezTo>
                      <a:pt x="396240" y="428728"/>
                      <a:pt x="387668" y="454446"/>
                      <a:pt x="371475" y="476353"/>
                    </a:cubicBezTo>
                    <a:cubicBezTo>
                      <a:pt x="355282" y="498261"/>
                      <a:pt x="332422" y="515406"/>
                      <a:pt x="302895" y="526836"/>
                    </a:cubicBezTo>
                    <a:cubicBezTo>
                      <a:pt x="275272" y="537313"/>
                      <a:pt x="240982" y="543981"/>
                      <a:pt x="200977" y="54398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95" name="Freeform: Shape 294">
                <a:extLst>
                  <a:ext uri="{FF2B5EF4-FFF2-40B4-BE49-F238E27FC236}">
                    <a16:creationId xmlns:a16="http://schemas.microsoft.com/office/drawing/2014/main" xmlns="" id="{F48BD3E2-B182-BCB7-D294-6BFC46B32BB3}"/>
                  </a:ext>
                </a:extLst>
              </p:cNvPr>
              <p:cNvSpPr/>
              <p:nvPr/>
            </p:nvSpPr>
            <p:spPr>
              <a:xfrm>
                <a:off x="9275444" y="1658302"/>
                <a:ext cx="219075" cy="528637"/>
              </a:xfrm>
              <a:custGeom>
                <a:avLst/>
                <a:gdLst>
                  <a:gd name="connsiteX0" fmla="*/ 0 w 219075"/>
                  <a:gd name="connsiteY0" fmla="*/ 528638 h 528637"/>
                  <a:gd name="connsiteX1" fmla="*/ 0 w 219075"/>
                  <a:gd name="connsiteY1" fmla="*/ 464820 h 528637"/>
                  <a:gd name="connsiteX2" fmla="*/ 56198 w 219075"/>
                  <a:gd name="connsiteY2" fmla="*/ 454342 h 528637"/>
                  <a:gd name="connsiteX3" fmla="*/ 56198 w 219075"/>
                  <a:gd name="connsiteY3" fmla="*/ 74295 h 528637"/>
                  <a:gd name="connsiteX4" fmla="*/ 0 w 219075"/>
                  <a:gd name="connsiteY4" fmla="*/ 63817 h 528637"/>
                  <a:gd name="connsiteX5" fmla="*/ 0 w 219075"/>
                  <a:gd name="connsiteY5" fmla="*/ 0 h 528637"/>
                  <a:gd name="connsiteX6" fmla="*/ 219075 w 219075"/>
                  <a:gd name="connsiteY6" fmla="*/ 0 h 528637"/>
                  <a:gd name="connsiteX7" fmla="*/ 219075 w 219075"/>
                  <a:gd name="connsiteY7" fmla="*/ 63817 h 528637"/>
                  <a:gd name="connsiteX8" fmla="*/ 162878 w 219075"/>
                  <a:gd name="connsiteY8" fmla="*/ 74295 h 528637"/>
                  <a:gd name="connsiteX9" fmla="*/ 162878 w 219075"/>
                  <a:gd name="connsiteY9" fmla="*/ 454342 h 528637"/>
                  <a:gd name="connsiteX10" fmla="*/ 219075 w 219075"/>
                  <a:gd name="connsiteY10" fmla="*/ 464820 h 528637"/>
                  <a:gd name="connsiteX11" fmla="*/ 219075 w 219075"/>
                  <a:gd name="connsiteY11" fmla="*/ 528638 h 528637"/>
                  <a:gd name="connsiteX12" fmla="*/ 0 w 219075"/>
                  <a:gd name="connsiteY12" fmla="*/ 528638 h 5286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19075" h="528637">
                    <a:moveTo>
                      <a:pt x="0" y="528638"/>
                    </a:moveTo>
                    <a:lnTo>
                      <a:pt x="0" y="464820"/>
                    </a:lnTo>
                    <a:lnTo>
                      <a:pt x="56198" y="454342"/>
                    </a:lnTo>
                    <a:lnTo>
                      <a:pt x="56198" y="74295"/>
                    </a:lnTo>
                    <a:lnTo>
                      <a:pt x="0" y="63817"/>
                    </a:lnTo>
                    <a:lnTo>
                      <a:pt x="0" y="0"/>
                    </a:lnTo>
                    <a:lnTo>
                      <a:pt x="219075" y="0"/>
                    </a:lnTo>
                    <a:lnTo>
                      <a:pt x="219075" y="63817"/>
                    </a:lnTo>
                    <a:lnTo>
                      <a:pt x="162878" y="74295"/>
                    </a:lnTo>
                    <a:lnTo>
                      <a:pt x="162878" y="454342"/>
                    </a:lnTo>
                    <a:lnTo>
                      <a:pt x="219075" y="464820"/>
                    </a:lnTo>
                    <a:lnTo>
                      <a:pt x="219075" y="528638"/>
                    </a:lnTo>
                    <a:lnTo>
                      <a:pt x="0" y="528638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96" name="Freeform: Shape 295">
                <a:extLst>
                  <a:ext uri="{FF2B5EF4-FFF2-40B4-BE49-F238E27FC236}">
                    <a16:creationId xmlns:a16="http://schemas.microsoft.com/office/drawing/2014/main" xmlns="" id="{6CA7607E-6289-1B92-D711-776F2DBFB4C6}"/>
                  </a:ext>
                </a:extLst>
              </p:cNvPr>
              <p:cNvSpPr/>
              <p:nvPr/>
            </p:nvSpPr>
            <p:spPr>
              <a:xfrm>
                <a:off x="9532619" y="1656396"/>
                <a:ext cx="472440" cy="530542"/>
              </a:xfrm>
              <a:custGeom>
                <a:avLst/>
                <a:gdLst>
                  <a:gd name="connsiteX0" fmla="*/ 124778 w 472440"/>
                  <a:gd name="connsiteY0" fmla="*/ 530543 h 530542"/>
                  <a:gd name="connsiteX1" fmla="*/ 124778 w 472440"/>
                  <a:gd name="connsiteY1" fmla="*/ 466725 h 530542"/>
                  <a:gd name="connsiteX2" fmla="*/ 181928 w 472440"/>
                  <a:gd name="connsiteY2" fmla="*/ 456248 h 530542"/>
                  <a:gd name="connsiteX3" fmla="*/ 181928 w 472440"/>
                  <a:gd name="connsiteY3" fmla="*/ 81915 h 530542"/>
                  <a:gd name="connsiteX4" fmla="*/ 85725 w 472440"/>
                  <a:gd name="connsiteY4" fmla="*/ 81915 h 530542"/>
                  <a:gd name="connsiteX5" fmla="*/ 80010 w 472440"/>
                  <a:gd name="connsiteY5" fmla="*/ 144780 h 530542"/>
                  <a:gd name="connsiteX6" fmla="*/ 0 w 472440"/>
                  <a:gd name="connsiteY6" fmla="*/ 144780 h 530542"/>
                  <a:gd name="connsiteX7" fmla="*/ 0 w 472440"/>
                  <a:gd name="connsiteY7" fmla="*/ 0 h 530542"/>
                  <a:gd name="connsiteX8" fmla="*/ 472440 w 472440"/>
                  <a:gd name="connsiteY8" fmla="*/ 0 h 530542"/>
                  <a:gd name="connsiteX9" fmla="*/ 472440 w 472440"/>
                  <a:gd name="connsiteY9" fmla="*/ 144780 h 530542"/>
                  <a:gd name="connsiteX10" fmla="*/ 391478 w 472440"/>
                  <a:gd name="connsiteY10" fmla="*/ 144780 h 530542"/>
                  <a:gd name="connsiteX11" fmla="*/ 385763 w 472440"/>
                  <a:gd name="connsiteY11" fmla="*/ 81915 h 530542"/>
                  <a:gd name="connsiteX12" fmla="*/ 287655 w 472440"/>
                  <a:gd name="connsiteY12" fmla="*/ 81915 h 530542"/>
                  <a:gd name="connsiteX13" fmla="*/ 287655 w 472440"/>
                  <a:gd name="connsiteY13" fmla="*/ 455295 h 530542"/>
                  <a:gd name="connsiteX14" fmla="*/ 344805 w 472440"/>
                  <a:gd name="connsiteY14" fmla="*/ 465773 h 530542"/>
                  <a:gd name="connsiteX15" fmla="*/ 344805 w 472440"/>
                  <a:gd name="connsiteY15" fmla="*/ 529590 h 530542"/>
                  <a:gd name="connsiteX16" fmla="*/ 124778 w 472440"/>
                  <a:gd name="connsiteY16" fmla="*/ 529590 h 5305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472440" h="530542">
                    <a:moveTo>
                      <a:pt x="124778" y="530543"/>
                    </a:moveTo>
                    <a:lnTo>
                      <a:pt x="124778" y="466725"/>
                    </a:lnTo>
                    <a:lnTo>
                      <a:pt x="181928" y="456248"/>
                    </a:lnTo>
                    <a:lnTo>
                      <a:pt x="181928" y="81915"/>
                    </a:lnTo>
                    <a:lnTo>
                      <a:pt x="85725" y="81915"/>
                    </a:lnTo>
                    <a:lnTo>
                      <a:pt x="80010" y="144780"/>
                    </a:lnTo>
                    <a:lnTo>
                      <a:pt x="0" y="144780"/>
                    </a:lnTo>
                    <a:lnTo>
                      <a:pt x="0" y="0"/>
                    </a:lnTo>
                    <a:lnTo>
                      <a:pt x="472440" y="0"/>
                    </a:lnTo>
                    <a:lnTo>
                      <a:pt x="472440" y="144780"/>
                    </a:lnTo>
                    <a:lnTo>
                      <a:pt x="391478" y="144780"/>
                    </a:lnTo>
                    <a:lnTo>
                      <a:pt x="385763" y="81915"/>
                    </a:lnTo>
                    <a:lnTo>
                      <a:pt x="287655" y="81915"/>
                    </a:lnTo>
                    <a:lnTo>
                      <a:pt x="287655" y="455295"/>
                    </a:lnTo>
                    <a:lnTo>
                      <a:pt x="344805" y="465773"/>
                    </a:lnTo>
                    <a:lnTo>
                      <a:pt x="344805" y="529590"/>
                    </a:lnTo>
                    <a:lnTo>
                      <a:pt x="124778" y="52959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97" name="Freeform: Shape 296">
                <a:extLst>
                  <a:ext uri="{FF2B5EF4-FFF2-40B4-BE49-F238E27FC236}">
                    <a16:creationId xmlns:a16="http://schemas.microsoft.com/office/drawing/2014/main" xmlns="" id="{F7FDE02C-F04A-A979-DE74-5DA58A44C0AD}"/>
                  </a:ext>
                </a:extLst>
              </p:cNvPr>
              <p:cNvSpPr/>
              <p:nvPr/>
            </p:nvSpPr>
            <p:spPr>
              <a:xfrm>
                <a:off x="10039350" y="1656396"/>
                <a:ext cx="521017" cy="530542"/>
              </a:xfrm>
              <a:custGeom>
                <a:avLst/>
                <a:gdLst>
                  <a:gd name="connsiteX0" fmla="*/ 150495 w 521017"/>
                  <a:gd name="connsiteY0" fmla="*/ 530543 h 530542"/>
                  <a:gd name="connsiteX1" fmla="*/ 150495 w 521017"/>
                  <a:gd name="connsiteY1" fmla="*/ 466725 h 530542"/>
                  <a:gd name="connsiteX2" fmla="*/ 207645 w 521017"/>
                  <a:gd name="connsiteY2" fmla="*/ 456248 h 530542"/>
                  <a:gd name="connsiteX3" fmla="*/ 207645 w 521017"/>
                  <a:gd name="connsiteY3" fmla="*/ 348615 h 530542"/>
                  <a:gd name="connsiteX4" fmla="*/ 50482 w 521017"/>
                  <a:gd name="connsiteY4" fmla="*/ 71438 h 530542"/>
                  <a:gd name="connsiteX5" fmla="*/ 0 w 521017"/>
                  <a:gd name="connsiteY5" fmla="*/ 63818 h 530542"/>
                  <a:gd name="connsiteX6" fmla="*/ 0 w 521017"/>
                  <a:gd name="connsiteY6" fmla="*/ 0 h 530542"/>
                  <a:gd name="connsiteX7" fmla="*/ 211455 w 521017"/>
                  <a:gd name="connsiteY7" fmla="*/ 0 h 530542"/>
                  <a:gd name="connsiteX8" fmla="*/ 211455 w 521017"/>
                  <a:gd name="connsiteY8" fmla="*/ 63818 h 530542"/>
                  <a:gd name="connsiteX9" fmla="*/ 168592 w 521017"/>
                  <a:gd name="connsiteY9" fmla="*/ 70485 h 530542"/>
                  <a:gd name="connsiteX10" fmla="*/ 256223 w 521017"/>
                  <a:gd name="connsiteY10" fmla="*/ 240030 h 530542"/>
                  <a:gd name="connsiteX11" fmla="*/ 263842 w 521017"/>
                  <a:gd name="connsiteY11" fmla="*/ 257175 h 530542"/>
                  <a:gd name="connsiteX12" fmla="*/ 265748 w 521017"/>
                  <a:gd name="connsiteY12" fmla="*/ 257175 h 530542"/>
                  <a:gd name="connsiteX13" fmla="*/ 273367 w 521017"/>
                  <a:gd name="connsiteY13" fmla="*/ 240983 h 530542"/>
                  <a:gd name="connsiteX14" fmla="*/ 371475 w 521017"/>
                  <a:gd name="connsiteY14" fmla="*/ 71438 h 530542"/>
                  <a:gd name="connsiteX15" fmla="*/ 313373 w 521017"/>
                  <a:gd name="connsiteY15" fmla="*/ 64770 h 530542"/>
                  <a:gd name="connsiteX16" fmla="*/ 313373 w 521017"/>
                  <a:gd name="connsiteY16" fmla="*/ 953 h 530542"/>
                  <a:gd name="connsiteX17" fmla="*/ 521017 w 521017"/>
                  <a:gd name="connsiteY17" fmla="*/ 953 h 530542"/>
                  <a:gd name="connsiteX18" fmla="*/ 521017 w 521017"/>
                  <a:gd name="connsiteY18" fmla="*/ 64770 h 530542"/>
                  <a:gd name="connsiteX19" fmla="*/ 468630 w 521017"/>
                  <a:gd name="connsiteY19" fmla="*/ 72390 h 530542"/>
                  <a:gd name="connsiteX20" fmla="*/ 313373 w 521017"/>
                  <a:gd name="connsiteY20" fmla="*/ 340995 h 530542"/>
                  <a:gd name="connsiteX21" fmla="*/ 313373 w 521017"/>
                  <a:gd name="connsiteY21" fmla="*/ 456248 h 530542"/>
                  <a:gd name="connsiteX22" fmla="*/ 370523 w 521017"/>
                  <a:gd name="connsiteY22" fmla="*/ 466725 h 530542"/>
                  <a:gd name="connsiteX23" fmla="*/ 370523 w 521017"/>
                  <a:gd name="connsiteY23" fmla="*/ 530543 h 530542"/>
                  <a:gd name="connsiteX24" fmla="*/ 150495 w 521017"/>
                  <a:gd name="connsiteY24" fmla="*/ 530543 h 5305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521017" h="530542">
                    <a:moveTo>
                      <a:pt x="150495" y="530543"/>
                    </a:moveTo>
                    <a:lnTo>
                      <a:pt x="150495" y="466725"/>
                    </a:lnTo>
                    <a:lnTo>
                      <a:pt x="207645" y="456248"/>
                    </a:lnTo>
                    <a:lnTo>
                      <a:pt x="207645" y="348615"/>
                    </a:lnTo>
                    <a:lnTo>
                      <a:pt x="50482" y="71438"/>
                    </a:lnTo>
                    <a:lnTo>
                      <a:pt x="0" y="63818"/>
                    </a:lnTo>
                    <a:lnTo>
                      <a:pt x="0" y="0"/>
                    </a:lnTo>
                    <a:lnTo>
                      <a:pt x="211455" y="0"/>
                    </a:lnTo>
                    <a:lnTo>
                      <a:pt x="211455" y="63818"/>
                    </a:lnTo>
                    <a:lnTo>
                      <a:pt x="168592" y="70485"/>
                    </a:lnTo>
                    <a:lnTo>
                      <a:pt x="256223" y="240030"/>
                    </a:lnTo>
                    <a:lnTo>
                      <a:pt x="263842" y="257175"/>
                    </a:lnTo>
                    <a:lnTo>
                      <a:pt x="265748" y="257175"/>
                    </a:lnTo>
                    <a:lnTo>
                      <a:pt x="273367" y="240983"/>
                    </a:lnTo>
                    <a:lnTo>
                      <a:pt x="371475" y="71438"/>
                    </a:lnTo>
                    <a:lnTo>
                      <a:pt x="313373" y="64770"/>
                    </a:lnTo>
                    <a:lnTo>
                      <a:pt x="313373" y="953"/>
                    </a:lnTo>
                    <a:lnTo>
                      <a:pt x="521017" y="953"/>
                    </a:lnTo>
                    <a:lnTo>
                      <a:pt x="521017" y="64770"/>
                    </a:lnTo>
                    <a:lnTo>
                      <a:pt x="468630" y="72390"/>
                    </a:lnTo>
                    <a:lnTo>
                      <a:pt x="313373" y="340995"/>
                    </a:lnTo>
                    <a:lnTo>
                      <a:pt x="313373" y="456248"/>
                    </a:lnTo>
                    <a:lnTo>
                      <a:pt x="370523" y="466725"/>
                    </a:lnTo>
                    <a:lnTo>
                      <a:pt x="370523" y="530543"/>
                    </a:lnTo>
                    <a:lnTo>
                      <a:pt x="150495" y="53054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98" name="Freeform: Shape 297">
                <a:extLst>
                  <a:ext uri="{FF2B5EF4-FFF2-40B4-BE49-F238E27FC236}">
                    <a16:creationId xmlns:a16="http://schemas.microsoft.com/office/drawing/2014/main" xmlns="" id="{37EE4114-9198-1C70-0B4A-E92FC5BA2A07}"/>
                  </a:ext>
                </a:extLst>
              </p:cNvPr>
              <p:cNvSpPr/>
              <p:nvPr/>
            </p:nvSpPr>
            <p:spPr>
              <a:xfrm>
                <a:off x="4752975" y="2403157"/>
                <a:ext cx="468630" cy="529589"/>
              </a:xfrm>
              <a:custGeom>
                <a:avLst/>
                <a:gdLst>
                  <a:gd name="connsiteX0" fmla="*/ 0 w 468630"/>
                  <a:gd name="connsiteY0" fmla="*/ 528637 h 529589"/>
                  <a:gd name="connsiteX1" fmla="*/ 0 w 468630"/>
                  <a:gd name="connsiteY1" fmla="*/ 464820 h 529589"/>
                  <a:gd name="connsiteX2" fmla="*/ 56197 w 468630"/>
                  <a:gd name="connsiteY2" fmla="*/ 454342 h 529589"/>
                  <a:gd name="connsiteX3" fmla="*/ 56197 w 468630"/>
                  <a:gd name="connsiteY3" fmla="*/ 74295 h 529589"/>
                  <a:gd name="connsiteX4" fmla="*/ 0 w 468630"/>
                  <a:gd name="connsiteY4" fmla="*/ 63817 h 529589"/>
                  <a:gd name="connsiteX5" fmla="*/ 0 w 468630"/>
                  <a:gd name="connsiteY5" fmla="*/ 0 h 529589"/>
                  <a:gd name="connsiteX6" fmla="*/ 251460 w 468630"/>
                  <a:gd name="connsiteY6" fmla="*/ 0 h 529589"/>
                  <a:gd name="connsiteX7" fmla="*/ 356235 w 468630"/>
                  <a:gd name="connsiteY7" fmla="*/ 19050 h 529589"/>
                  <a:gd name="connsiteX8" fmla="*/ 422910 w 468630"/>
                  <a:gd name="connsiteY8" fmla="*/ 73342 h 529589"/>
                  <a:gd name="connsiteX9" fmla="*/ 446722 w 468630"/>
                  <a:gd name="connsiteY9" fmla="*/ 158115 h 529589"/>
                  <a:gd name="connsiteX10" fmla="*/ 423863 w 468630"/>
                  <a:gd name="connsiteY10" fmla="*/ 240983 h 529589"/>
                  <a:gd name="connsiteX11" fmla="*/ 359093 w 468630"/>
                  <a:gd name="connsiteY11" fmla="*/ 299085 h 529589"/>
                  <a:gd name="connsiteX12" fmla="*/ 263843 w 468630"/>
                  <a:gd name="connsiteY12" fmla="*/ 320992 h 529589"/>
                  <a:gd name="connsiteX13" fmla="*/ 163830 w 468630"/>
                  <a:gd name="connsiteY13" fmla="*/ 320992 h 529589"/>
                  <a:gd name="connsiteX14" fmla="*/ 163830 w 468630"/>
                  <a:gd name="connsiteY14" fmla="*/ 455295 h 529589"/>
                  <a:gd name="connsiteX15" fmla="*/ 220980 w 468630"/>
                  <a:gd name="connsiteY15" fmla="*/ 465773 h 529589"/>
                  <a:gd name="connsiteX16" fmla="*/ 220980 w 468630"/>
                  <a:gd name="connsiteY16" fmla="*/ 529590 h 529589"/>
                  <a:gd name="connsiteX17" fmla="*/ 0 w 468630"/>
                  <a:gd name="connsiteY17" fmla="*/ 529590 h 529589"/>
                  <a:gd name="connsiteX18" fmla="*/ 162878 w 468630"/>
                  <a:gd name="connsiteY18" fmla="*/ 237172 h 529589"/>
                  <a:gd name="connsiteX19" fmla="*/ 249555 w 468630"/>
                  <a:gd name="connsiteY19" fmla="*/ 237172 h 529589"/>
                  <a:gd name="connsiteX20" fmla="*/ 318135 w 468630"/>
                  <a:gd name="connsiteY20" fmla="*/ 218122 h 529589"/>
                  <a:gd name="connsiteX21" fmla="*/ 340995 w 468630"/>
                  <a:gd name="connsiteY21" fmla="*/ 161925 h 529589"/>
                  <a:gd name="connsiteX22" fmla="*/ 318135 w 468630"/>
                  <a:gd name="connsiteY22" fmla="*/ 102870 h 529589"/>
                  <a:gd name="connsiteX23" fmla="*/ 251460 w 468630"/>
                  <a:gd name="connsiteY23" fmla="*/ 80963 h 529589"/>
                  <a:gd name="connsiteX24" fmla="*/ 162878 w 468630"/>
                  <a:gd name="connsiteY24" fmla="*/ 80963 h 529589"/>
                  <a:gd name="connsiteX25" fmla="*/ 162878 w 468630"/>
                  <a:gd name="connsiteY25" fmla="*/ 237172 h 529589"/>
                  <a:gd name="connsiteX26" fmla="*/ 340995 w 468630"/>
                  <a:gd name="connsiteY26" fmla="*/ 528637 h 529589"/>
                  <a:gd name="connsiteX27" fmla="*/ 251460 w 468630"/>
                  <a:gd name="connsiteY27" fmla="*/ 300037 h 529589"/>
                  <a:gd name="connsiteX28" fmla="*/ 346710 w 468630"/>
                  <a:gd name="connsiteY28" fmla="*/ 276225 h 529589"/>
                  <a:gd name="connsiteX29" fmla="*/ 423863 w 468630"/>
                  <a:gd name="connsiteY29" fmla="*/ 454342 h 529589"/>
                  <a:gd name="connsiteX30" fmla="*/ 468630 w 468630"/>
                  <a:gd name="connsiteY30" fmla="*/ 464820 h 529589"/>
                  <a:gd name="connsiteX31" fmla="*/ 468630 w 468630"/>
                  <a:gd name="connsiteY31" fmla="*/ 528637 h 529589"/>
                  <a:gd name="connsiteX32" fmla="*/ 340995 w 468630"/>
                  <a:gd name="connsiteY32" fmla="*/ 528637 h 5295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468630" h="529589">
                    <a:moveTo>
                      <a:pt x="0" y="528637"/>
                    </a:moveTo>
                    <a:lnTo>
                      <a:pt x="0" y="464820"/>
                    </a:lnTo>
                    <a:lnTo>
                      <a:pt x="56197" y="454342"/>
                    </a:lnTo>
                    <a:lnTo>
                      <a:pt x="56197" y="74295"/>
                    </a:lnTo>
                    <a:lnTo>
                      <a:pt x="0" y="63817"/>
                    </a:lnTo>
                    <a:lnTo>
                      <a:pt x="0" y="0"/>
                    </a:lnTo>
                    <a:lnTo>
                      <a:pt x="251460" y="0"/>
                    </a:lnTo>
                    <a:cubicBezTo>
                      <a:pt x="292418" y="0"/>
                      <a:pt x="326707" y="6667"/>
                      <a:pt x="356235" y="19050"/>
                    </a:cubicBezTo>
                    <a:cubicBezTo>
                      <a:pt x="385763" y="31433"/>
                      <a:pt x="407670" y="49530"/>
                      <a:pt x="422910" y="73342"/>
                    </a:cubicBezTo>
                    <a:cubicBezTo>
                      <a:pt x="438150" y="97155"/>
                      <a:pt x="446722" y="124777"/>
                      <a:pt x="446722" y="158115"/>
                    </a:cubicBezTo>
                    <a:cubicBezTo>
                      <a:pt x="446722" y="189547"/>
                      <a:pt x="439103" y="217170"/>
                      <a:pt x="423863" y="240983"/>
                    </a:cubicBezTo>
                    <a:cubicBezTo>
                      <a:pt x="408622" y="265748"/>
                      <a:pt x="386715" y="284798"/>
                      <a:pt x="359093" y="299085"/>
                    </a:cubicBezTo>
                    <a:cubicBezTo>
                      <a:pt x="331470" y="313373"/>
                      <a:pt x="299085" y="320040"/>
                      <a:pt x="263843" y="320992"/>
                    </a:cubicBezTo>
                    <a:lnTo>
                      <a:pt x="163830" y="320992"/>
                    </a:lnTo>
                    <a:lnTo>
                      <a:pt x="163830" y="455295"/>
                    </a:lnTo>
                    <a:lnTo>
                      <a:pt x="220980" y="465773"/>
                    </a:lnTo>
                    <a:lnTo>
                      <a:pt x="220980" y="529590"/>
                    </a:lnTo>
                    <a:lnTo>
                      <a:pt x="0" y="529590"/>
                    </a:lnTo>
                    <a:close/>
                    <a:moveTo>
                      <a:pt x="162878" y="237172"/>
                    </a:moveTo>
                    <a:lnTo>
                      <a:pt x="249555" y="237172"/>
                    </a:lnTo>
                    <a:cubicBezTo>
                      <a:pt x="280035" y="237172"/>
                      <a:pt x="302895" y="230505"/>
                      <a:pt x="318135" y="218122"/>
                    </a:cubicBezTo>
                    <a:cubicBezTo>
                      <a:pt x="333375" y="204788"/>
                      <a:pt x="340995" y="186690"/>
                      <a:pt x="340995" y="161925"/>
                    </a:cubicBezTo>
                    <a:cubicBezTo>
                      <a:pt x="340995" y="137160"/>
                      <a:pt x="333375" y="118110"/>
                      <a:pt x="318135" y="102870"/>
                    </a:cubicBezTo>
                    <a:cubicBezTo>
                      <a:pt x="302895" y="88583"/>
                      <a:pt x="280988" y="80963"/>
                      <a:pt x="251460" y="80963"/>
                    </a:cubicBezTo>
                    <a:lnTo>
                      <a:pt x="162878" y="80963"/>
                    </a:lnTo>
                    <a:lnTo>
                      <a:pt x="162878" y="237172"/>
                    </a:lnTo>
                    <a:close/>
                    <a:moveTo>
                      <a:pt x="340995" y="528637"/>
                    </a:moveTo>
                    <a:lnTo>
                      <a:pt x="251460" y="300037"/>
                    </a:lnTo>
                    <a:lnTo>
                      <a:pt x="346710" y="276225"/>
                    </a:lnTo>
                    <a:lnTo>
                      <a:pt x="423863" y="454342"/>
                    </a:lnTo>
                    <a:lnTo>
                      <a:pt x="468630" y="464820"/>
                    </a:lnTo>
                    <a:lnTo>
                      <a:pt x="468630" y="528637"/>
                    </a:lnTo>
                    <a:lnTo>
                      <a:pt x="340995" y="528637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99" name="Freeform: Shape 298">
                <a:extLst>
                  <a:ext uri="{FF2B5EF4-FFF2-40B4-BE49-F238E27FC236}">
                    <a16:creationId xmlns:a16="http://schemas.microsoft.com/office/drawing/2014/main" xmlns="" id="{2D1A20EF-43EC-82B8-4E0B-4D3B40B5F544}"/>
                  </a:ext>
                </a:extLst>
              </p:cNvPr>
              <p:cNvSpPr/>
              <p:nvPr/>
            </p:nvSpPr>
            <p:spPr>
              <a:xfrm>
                <a:off x="5321617" y="2403157"/>
                <a:ext cx="420052" cy="530542"/>
              </a:xfrm>
              <a:custGeom>
                <a:avLst/>
                <a:gdLst>
                  <a:gd name="connsiteX0" fmla="*/ 0 w 420052"/>
                  <a:gd name="connsiteY0" fmla="*/ 528637 h 530542"/>
                  <a:gd name="connsiteX1" fmla="*/ 0 w 420052"/>
                  <a:gd name="connsiteY1" fmla="*/ 464820 h 530542"/>
                  <a:gd name="connsiteX2" fmla="*/ 56197 w 420052"/>
                  <a:gd name="connsiteY2" fmla="*/ 454342 h 530542"/>
                  <a:gd name="connsiteX3" fmla="*/ 56197 w 420052"/>
                  <a:gd name="connsiteY3" fmla="*/ 74295 h 530542"/>
                  <a:gd name="connsiteX4" fmla="*/ 0 w 420052"/>
                  <a:gd name="connsiteY4" fmla="*/ 63817 h 530542"/>
                  <a:gd name="connsiteX5" fmla="*/ 0 w 420052"/>
                  <a:gd name="connsiteY5" fmla="*/ 0 h 530542"/>
                  <a:gd name="connsiteX6" fmla="*/ 411480 w 420052"/>
                  <a:gd name="connsiteY6" fmla="*/ 0 h 530542"/>
                  <a:gd name="connsiteX7" fmla="*/ 411480 w 420052"/>
                  <a:gd name="connsiteY7" fmla="*/ 142875 h 530542"/>
                  <a:gd name="connsiteX8" fmla="*/ 329565 w 420052"/>
                  <a:gd name="connsiteY8" fmla="*/ 142875 h 530542"/>
                  <a:gd name="connsiteX9" fmla="*/ 324802 w 420052"/>
                  <a:gd name="connsiteY9" fmla="*/ 81915 h 530542"/>
                  <a:gd name="connsiteX10" fmla="*/ 162877 w 420052"/>
                  <a:gd name="connsiteY10" fmla="*/ 81915 h 530542"/>
                  <a:gd name="connsiteX11" fmla="*/ 162877 w 420052"/>
                  <a:gd name="connsiteY11" fmla="*/ 215265 h 530542"/>
                  <a:gd name="connsiteX12" fmla="*/ 341947 w 420052"/>
                  <a:gd name="connsiteY12" fmla="*/ 215265 h 530542"/>
                  <a:gd name="connsiteX13" fmla="*/ 341947 w 420052"/>
                  <a:gd name="connsiteY13" fmla="*/ 297180 h 530542"/>
                  <a:gd name="connsiteX14" fmla="*/ 162877 w 420052"/>
                  <a:gd name="connsiteY14" fmla="*/ 297180 h 530542"/>
                  <a:gd name="connsiteX15" fmla="*/ 162877 w 420052"/>
                  <a:gd name="connsiteY15" fmla="*/ 448627 h 530542"/>
                  <a:gd name="connsiteX16" fmla="*/ 334327 w 420052"/>
                  <a:gd name="connsiteY16" fmla="*/ 448627 h 530542"/>
                  <a:gd name="connsiteX17" fmla="*/ 339090 w 420052"/>
                  <a:gd name="connsiteY17" fmla="*/ 385762 h 530542"/>
                  <a:gd name="connsiteX18" fmla="*/ 420052 w 420052"/>
                  <a:gd name="connsiteY18" fmla="*/ 385762 h 530542"/>
                  <a:gd name="connsiteX19" fmla="*/ 420052 w 420052"/>
                  <a:gd name="connsiteY19" fmla="*/ 530543 h 530542"/>
                  <a:gd name="connsiteX20" fmla="*/ 0 w 420052"/>
                  <a:gd name="connsiteY20" fmla="*/ 530543 h 5305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420052" h="530542">
                    <a:moveTo>
                      <a:pt x="0" y="528637"/>
                    </a:moveTo>
                    <a:lnTo>
                      <a:pt x="0" y="464820"/>
                    </a:lnTo>
                    <a:lnTo>
                      <a:pt x="56197" y="454342"/>
                    </a:lnTo>
                    <a:lnTo>
                      <a:pt x="56197" y="74295"/>
                    </a:lnTo>
                    <a:lnTo>
                      <a:pt x="0" y="63817"/>
                    </a:lnTo>
                    <a:lnTo>
                      <a:pt x="0" y="0"/>
                    </a:lnTo>
                    <a:lnTo>
                      <a:pt x="411480" y="0"/>
                    </a:lnTo>
                    <a:lnTo>
                      <a:pt x="411480" y="142875"/>
                    </a:lnTo>
                    <a:lnTo>
                      <a:pt x="329565" y="142875"/>
                    </a:lnTo>
                    <a:lnTo>
                      <a:pt x="324802" y="81915"/>
                    </a:lnTo>
                    <a:lnTo>
                      <a:pt x="162877" y="81915"/>
                    </a:lnTo>
                    <a:lnTo>
                      <a:pt x="162877" y="215265"/>
                    </a:lnTo>
                    <a:lnTo>
                      <a:pt x="341947" y="215265"/>
                    </a:lnTo>
                    <a:lnTo>
                      <a:pt x="341947" y="297180"/>
                    </a:lnTo>
                    <a:lnTo>
                      <a:pt x="162877" y="297180"/>
                    </a:lnTo>
                    <a:lnTo>
                      <a:pt x="162877" y="448627"/>
                    </a:lnTo>
                    <a:lnTo>
                      <a:pt x="334327" y="448627"/>
                    </a:lnTo>
                    <a:lnTo>
                      <a:pt x="339090" y="385762"/>
                    </a:lnTo>
                    <a:lnTo>
                      <a:pt x="420052" y="385762"/>
                    </a:lnTo>
                    <a:lnTo>
                      <a:pt x="420052" y="530543"/>
                    </a:lnTo>
                    <a:lnTo>
                      <a:pt x="0" y="53054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300" name="Freeform: Shape 299">
                <a:extLst>
                  <a:ext uri="{FF2B5EF4-FFF2-40B4-BE49-F238E27FC236}">
                    <a16:creationId xmlns:a16="http://schemas.microsoft.com/office/drawing/2014/main" xmlns="" id="{78882396-7796-CA9C-BF76-4B0B2F64DEB3}"/>
                  </a:ext>
                </a:extLst>
              </p:cNvPr>
              <p:cNvSpPr/>
              <p:nvPr/>
            </p:nvSpPr>
            <p:spPr>
              <a:xfrm>
                <a:off x="5852160" y="2393632"/>
                <a:ext cx="433387" cy="545782"/>
              </a:xfrm>
              <a:custGeom>
                <a:avLst/>
                <a:gdLst>
                  <a:gd name="connsiteX0" fmla="*/ 254317 w 433387"/>
                  <a:gd name="connsiteY0" fmla="*/ 545783 h 545782"/>
                  <a:gd name="connsiteX1" fmla="*/ 120015 w 433387"/>
                  <a:gd name="connsiteY1" fmla="*/ 513398 h 545782"/>
                  <a:gd name="connsiteX2" fmla="*/ 31432 w 433387"/>
                  <a:gd name="connsiteY2" fmla="*/ 421958 h 545782"/>
                  <a:gd name="connsiteX3" fmla="*/ 0 w 433387"/>
                  <a:gd name="connsiteY3" fmla="*/ 281940 h 545782"/>
                  <a:gd name="connsiteX4" fmla="*/ 0 w 433387"/>
                  <a:gd name="connsiteY4" fmla="*/ 263842 h 545782"/>
                  <a:gd name="connsiteX5" fmla="*/ 30480 w 433387"/>
                  <a:gd name="connsiteY5" fmla="*/ 127635 h 545782"/>
                  <a:gd name="connsiteX6" fmla="*/ 116205 w 433387"/>
                  <a:gd name="connsiteY6" fmla="*/ 34290 h 545782"/>
                  <a:gd name="connsiteX7" fmla="*/ 248602 w 433387"/>
                  <a:gd name="connsiteY7" fmla="*/ 0 h 545782"/>
                  <a:gd name="connsiteX8" fmla="*/ 349567 w 433387"/>
                  <a:gd name="connsiteY8" fmla="*/ 15240 h 545782"/>
                  <a:gd name="connsiteX9" fmla="*/ 433388 w 433387"/>
                  <a:gd name="connsiteY9" fmla="*/ 61913 h 545782"/>
                  <a:gd name="connsiteX10" fmla="*/ 433388 w 433387"/>
                  <a:gd name="connsiteY10" fmla="*/ 189547 h 545782"/>
                  <a:gd name="connsiteX11" fmla="*/ 354330 w 433387"/>
                  <a:gd name="connsiteY11" fmla="*/ 189547 h 545782"/>
                  <a:gd name="connsiteX12" fmla="*/ 343852 w 433387"/>
                  <a:gd name="connsiteY12" fmla="*/ 109538 h 545782"/>
                  <a:gd name="connsiteX13" fmla="*/ 317182 w 433387"/>
                  <a:gd name="connsiteY13" fmla="*/ 94297 h 545782"/>
                  <a:gd name="connsiteX14" fmla="*/ 286702 w 433387"/>
                  <a:gd name="connsiteY14" fmla="*/ 84772 h 545782"/>
                  <a:gd name="connsiteX15" fmla="*/ 250507 w 433387"/>
                  <a:gd name="connsiteY15" fmla="*/ 81915 h 545782"/>
                  <a:gd name="connsiteX16" fmla="*/ 173355 w 433387"/>
                  <a:gd name="connsiteY16" fmla="*/ 103822 h 545782"/>
                  <a:gd name="connsiteX17" fmla="*/ 123825 w 433387"/>
                  <a:gd name="connsiteY17" fmla="*/ 166688 h 545782"/>
                  <a:gd name="connsiteX18" fmla="*/ 106680 w 433387"/>
                  <a:gd name="connsiteY18" fmla="*/ 262890 h 545782"/>
                  <a:gd name="connsiteX19" fmla="*/ 106680 w 433387"/>
                  <a:gd name="connsiteY19" fmla="*/ 280987 h 545782"/>
                  <a:gd name="connsiteX20" fmla="*/ 124777 w 433387"/>
                  <a:gd name="connsiteY20" fmla="*/ 377190 h 545782"/>
                  <a:gd name="connsiteX21" fmla="*/ 176213 w 433387"/>
                  <a:gd name="connsiteY21" fmla="*/ 440055 h 545782"/>
                  <a:gd name="connsiteX22" fmla="*/ 255270 w 433387"/>
                  <a:gd name="connsiteY22" fmla="*/ 462915 h 545782"/>
                  <a:gd name="connsiteX23" fmla="*/ 300990 w 433387"/>
                  <a:gd name="connsiteY23" fmla="*/ 457200 h 545782"/>
                  <a:gd name="connsiteX24" fmla="*/ 342900 w 433387"/>
                  <a:gd name="connsiteY24" fmla="*/ 443865 h 545782"/>
                  <a:gd name="connsiteX25" fmla="*/ 353377 w 433387"/>
                  <a:gd name="connsiteY25" fmla="*/ 369570 h 545782"/>
                  <a:gd name="connsiteX26" fmla="*/ 432435 w 433387"/>
                  <a:gd name="connsiteY26" fmla="*/ 369570 h 545782"/>
                  <a:gd name="connsiteX27" fmla="*/ 432435 w 433387"/>
                  <a:gd name="connsiteY27" fmla="*/ 497205 h 545782"/>
                  <a:gd name="connsiteX28" fmla="*/ 355282 w 433387"/>
                  <a:gd name="connsiteY28" fmla="*/ 531495 h 545782"/>
                  <a:gd name="connsiteX29" fmla="*/ 254317 w 433387"/>
                  <a:gd name="connsiteY29" fmla="*/ 545783 h 5457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433387" h="545782">
                    <a:moveTo>
                      <a:pt x="254317" y="545783"/>
                    </a:moveTo>
                    <a:cubicBezTo>
                      <a:pt x="202882" y="545783"/>
                      <a:pt x="158115" y="535305"/>
                      <a:pt x="120015" y="513398"/>
                    </a:cubicBezTo>
                    <a:cubicBezTo>
                      <a:pt x="81915" y="491490"/>
                      <a:pt x="52388" y="461962"/>
                      <a:pt x="31432" y="421958"/>
                    </a:cubicBezTo>
                    <a:cubicBezTo>
                      <a:pt x="10477" y="382905"/>
                      <a:pt x="0" y="336233"/>
                      <a:pt x="0" y="281940"/>
                    </a:cubicBezTo>
                    <a:lnTo>
                      <a:pt x="0" y="263842"/>
                    </a:lnTo>
                    <a:cubicBezTo>
                      <a:pt x="0" y="212408"/>
                      <a:pt x="9525" y="166688"/>
                      <a:pt x="30480" y="127635"/>
                    </a:cubicBezTo>
                    <a:cubicBezTo>
                      <a:pt x="50482" y="87630"/>
                      <a:pt x="79057" y="57150"/>
                      <a:pt x="116205" y="34290"/>
                    </a:cubicBezTo>
                    <a:cubicBezTo>
                      <a:pt x="153352" y="11430"/>
                      <a:pt x="197167" y="0"/>
                      <a:pt x="248602" y="0"/>
                    </a:cubicBezTo>
                    <a:cubicBezTo>
                      <a:pt x="284797" y="0"/>
                      <a:pt x="318135" y="4763"/>
                      <a:pt x="349567" y="15240"/>
                    </a:cubicBezTo>
                    <a:cubicBezTo>
                      <a:pt x="381000" y="25717"/>
                      <a:pt x="408622" y="40958"/>
                      <a:pt x="433388" y="61913"/>
                    </a:cubicBezTo>
                    <a:lnTo>
                      <a:pt x="433388" y="189547"/>
                    </a:lnTo>
                    <a:lnTo>
                      <a:pt x="354330" y="189547"/>
                    </a:lnTo>
                    <a:lnTo>
                      <a:pt x="343852" y="109538"/>
                    </a:lnTo>
                    <a:cubicBezTo>
                      <a:pt x="336232" y="103822"/>
                      <a:pt x="326707" y="99060"/>
                      <a:pt x="317182" y="94297"/>
                    </a:cubicBezTo>
                    <a:cubicBezTo>
                      <a:pt x="307657" y="90488"/>
                      <a:pt x="297180" y="86677"/>
                      <a:pt x="286702" y="84772"/>
                    </a:cubicBezTo>
                    <a:cubicBezTo>
                      <a:pt x="275272" y="82867"/>
                      <a:pt x="263842" y="81915"/>
                      <a:pt x="250507" y="81915"/>
                    </a:cubicBezTo>
                    <a:cubicBezTo>
                      <a:pt x="220027" y="81915"/>
                      <a:pt x="194310" y="89535"/>
                      <a:pt x="173355" y="103822"/>
                    </a:cubicBezTo>
                    <a:cubicBezTo>
                      <a:pt x="151447" y="119063"/>
                      <a:pt x="135255" y="139065"/>
                      <a:pt x="123825" y="166688"/>
                    </a:cubicBezTo>
                    <a:cubicBezTo>
                      <a:pt x="112395" y="193358"/>
                      <a:pt x="106680" y="225742"/>
                      <a:pt x="106680" y="262890"/>
                    </a:cubicBezTo>
                    <a:lnTo>
                      <a:pt x="106680" y="280987"/>
                    </a:lnTo>
                    <a:cubicBezTo>
                      <a:pt x="106680" y="318135"/>
                      <a:pt x="112395" y="350520"/>
                      <a:pt x="124777" y="377190"/>
                    </a:cubicBezTo>
                    <a:cubicBezTo>
                      <a:pt x="137160" y="404812"/>
                      <a:pt x="154305" y="425767"/>
                      <a:pt x="176213" y="440055"/>
                    </a:cubicBezTo>
                    <a:cubicBezTo>
                      <a:pt x="198120" y="455295"/>
                      <a:pt x="224790" y="462915"/>
                      <a:pt x="255270" y="462915"/>
                    </a:cubicBezTo>
                    <a:cubicBezTo>
                      <a:pt x="270510" y="462915"/>
                      <a:pt x="285750" y="461010"/>
                      <a:pt x="300990" y="457200"/>
                    </a:cubicBezTo>
                    <a:cubicBezTo>
                      <a:pt x="316230" y="453390"/>
                      <a:pt x="330517" y="449580"/>
                      <a:pt x="342900" y="443865"/>
                    </a:cubicBezTo>
                    <a:lnTo>
                      <a:pt x="353377" y="369570"/>
                    </a:lnTo>
                    <a:lnTo>
                      <a:pt x="432435" y="369570"/>
                    </a:lnTo>
                    <a:lnTo>
                      <a:pt x="432435" y="497205"/>
                    </a:lnTo>
                    <a:cubicBezTo>
                      <a:pt x="411480" y="510540"/>
                      <a:pt x="385763" y="521970"/>
                      <a:pt x="355282" y="531495"/>
                    </a:cubicBezTo>
                    <a:cubicBezTo>
                      <a:pt x="325755" y="541020"/>
                      <a:pt x="291465" y="545783"/>
                      <a:pt x="254317" y="54578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301" name="Freeform: Shape 300">
                <a:extLst>
                  <a:ext uri="{FF2B5EF4-FFF2-40B4-BE49-F238E27FC236}">
                    <a16:creationId xmlns:a16="http://schemas.microsoft.com/office/drawing/2014/main" xmlns="" id="{B3D91BA6-357E-9FA1-3106-EC84A7B68A37}"/>
                  </a:ext>
                </a:extLst>
              </p:cNvPr>
              <p:cNvSpPr/>
              <p:nvPr/>
            </p:nvSpPr>
            <p:spPr>
              <a:xfrm>
                <a:off x="6395085" y="2395537"/>
                <a:ext cx="479107" cy="543877"/>
              </a:xfrm>
              <a:custGeom>
                <a:avLst/>
                <a:gdLst>
                  <a:gd name="connsiteX0" fmla="*/ 239077 w 479107"/>
                  <a:gd name="connsiteY0" fmla="*/ 543878 h 543877"/>
                  <a:gd name="connsiteX1" fmla="*/ 141922 w 479107"/>
                  <a:gd name="connsiteY1" fmla="*/ 523875 h 543877"/>
                  <a:gd name="connsiteX2" fmla="*/ 65722 w 479107"/>
                  <a:gd name="connsiteY2" fmla="*/ 467678 h 543877"/>
                  <a:gd name="connsiteX3" fmla="*/ 17145 w 479107"/>
                  <a:gd name="connsiteY3" fmla="*/ 382905 h 543877"/>
                  <a:gd name="connsiteX4" fmla="*/ 0 w 479107"/>
                  <a:gd name="connsiteY4" fmla="*/ 276225 h 543877"/>
                  <a:gd name="connsiteX5" fmla="*/ 0 w 479107"/>
                  <a:gd name="connsiteY5" fmla="*/ 268605 h 543877"/>
                  <a:gd name="connsiteX6" fmla="*/ 17145 w 479107"/>
                  <a:gd name="connsiteY6" fmla="*/ 161925 h 543877"/>
                  <a:gd name="connsiteX7" fmla="*/ 65722 w 479107"/>
                  <a:gd name="connsiteY7" fmla="*/ 76200 h 543877"/>
                  <a:gd name="connsiteX8" fmla="*/ 140970 w 479107"/>
                  <a:gd name="connsiteY8" fmla="*/ 20003 h 543877"/>
                  <a:gd name="connsiteX9" fmla="*/ 238125 w 479107"/>
                  <a:gd name="connsiteY9" fmla="*/ 0 h 543877"/>
                  <a:gd name="connsiteX10" fmla="*/ 336232 w 479107"/>
                  <a:gd name="connsiteY10" fmla="*/ 20003 h 543877"/>
                  <a:gd name="connsiteX11" fmla="*/ 412432 w 479107"/>
                  <a:gd name="connsiteY11" fmla="*/ 76200 h 543877"/>
                  <a:gd name="connsiteX12" fmla="*/ 461963 w 479107"/>
                  <a:gd name="connsiteY12" fmla="*/ 161925 h 543877"/>
                  <a:gd name="connsiteX13" fmla="*/ 479107 w 479107"/>
                  <a:gd name="connsiteY13" fmla="*/ 268605 h 543877"/>
                  <a:gd name="connsiteX14" fmla="*/ 479107 w 479107"/>
                  <a:gd name="connsiteY14" fmla="*/ 276225 h 543877"/>
                  <a:gd name="connsiteX15" fmla="*/ 461963 w 479107"/>
                  <a:gd name="connsiteY15" fmla="*/ 382905 h 543877"/>
                  <a:gd name="connsiteX16" fmla="*/ 412432 w 479107"/>
                  <a:gd name="connsiteY16" fmla="*/ 467678 h 543877"/>
                  <a:gd name="connsiteX17" fmla="*/ 336232 w 479107"/>
                  <a:gd name="connsiteY17" fmla="*/ 523875 h 543877"/>
                  <a:gd name="connsiteX18" fmla="*/ 239077 w 479107"/>
                  <a:gd name="connsiteY18" fmla="*/ 543878 h 543877"/>
                  <a:gd name="connsiteX19" fmla="*/ 239077 w 479107"/>
                  <a:gd name="connsiteY19" fmla="*/ 461010 h 543877"/>
                  <a:gd name="connsiteX20" fmla="*/ 314325 w 479107"/>
                  <a:gd name="connsiteY20" fmla="*/ 438150 h 543877"/>
                  <a:gd name="connsiteX21" fmla="*/ 359092 w 479107"/>
                  <a:gd name="connsiteY21" fmla="*/ 373380 h 543877"/>
                  <a:gd name="connsiteX22" fmla="*/ 374332 w 479107"/>
                  <a:gd name="connsiteY22" fmla="*/ 276225 h 543877"/>
                  <a:gd name="connsiteX23" fmla="*/ 374332 w 479107"/>
                  <a:gd name="connsiteY23" fmla="*/ 266700 h 543877"/>
                  <a:gd name="connsiteX24" fmla="*/ 359092 w 479107"/>
                  <a:gd name="connsiteY24" fmla="*/ 170497 h 543877"/>
                  <a:gd name="connsiteX25" fmla="*/ 313372 w 479107"/>
                  <a:gd name="connsiteY25" fmla="*/ 105728 h 543877"/>
                  <a:gd name="connsiteX26" fmla="*/ 239077 w 479107"/>
                  <a:gd name="connsiteY26" fmla="*/ 82867 h 543877"/>
                  <a:gd name="connsiteX27" fmla="*/ 164782 w 479107"/>
                  <a:gd name="connsiteY27" fmla="*/ 105728 h 543877"/>
                  <a:gd name="connsiteX28" fmla="*/ 120967 w 479107"/>
                  <a:gd name="connsiteY28" fmla="*/ 170497 h 543877"/>
                  <a:gd name="connsiteX29" fmla="*/ 106680 w 479107"/>
                  <a:gd name="connsiteY29" fmla="*/ 267653 h 543877"/>
                  <a:gd name="connsiteX30" fmla="*/ 106680 w 479107"/>
                  <a:gd name="connsiteY30" fmla="*/ 276225 h 543877"/>
                  <a:gd name="connsiteX31" fmla="*/ 120967 w 479107"/>
                  <a:gd name="connsiteY31" fmla="*/ 373380 h 543877"/>
                  <a:gd name="connsiteX32" fmla="*/ 165735 w 479107"/>
                  <a:gd name="connsiteY32" fmla="*/ 438150 h 543877"/>
                  <a:gd name="connsiteX33" fmla="*/ 239077 w 479107"/>
                  <a:gd name="connsiteY33" fmla="*/ 461010 h 5438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479107" h="543877">
                    <a:moveTo>
                      <a:pt x="239077" y="543878"/>
                    </a:moveTo>
                    <a:cubicBezTo>
                      <a:pt x="203835" y="543878"/>
                      <a:pt x="170497" y="537210"/>
                      <a:pt x="141922" y="523875"/>
                    </a:cubicBezTo>
                    <a:cubicBezTo>
                      <a:pt x="112395" y="510540"/>
                      <a:pt x="87630" y="491490"/>
                      <a:pt x="65722" y="467678"/>
                    </a:cubicBezTo>
                    <a:cubicBezTo>
                      <a:pt x="44767" y="443865"/>
                      <a:pt x="28575" y="415290"/>
                      <a:pt x="17145" y="382905"/>
                    </a:cubicBezTo>
                    <a:cubicBezTo>
                      <a:pt x="5715" y="350520"/>
                      <a:pt x="0" y="314325"/>
                      <a:pt x="0" y="276225"/>
                    </a:cubicBezTo>
                    <a:lnTo>
                      <a:pt x="0" y="268605"/>
                    </a:lnTo>
                    <a:cubicBezTo>
                      <a:pt x="0" y="229553"/>
                      <a:pt x="5715" y="194310"/>
                      <a:pt x="17145" y="161925"/>
                    </a:cubicBezTo>
                    <a:cubicBezTo>
                      <a:pt x="28575" y="129540"/>
                      <a:pt x="44767" y="100965"/>
                      <a:pt x="65722" y="76200"/>
                    </a:cubicBezTo>
                    <a:cubicBezTo>
                      <a:pt x="86677" y="52388"/>
                      <a:pt x="112395" y="33338"/>
                      <a:pt x="140970" y="20003"/>
                    </a:cubicBezTo>
                    <a:cubicBezTo>
                      <a:pt x="170497" y="6667"/>
                      <a:pt x="202882" y="0"/>
                      <a:pt x="238125" y="0"/>
                    </a:cubicBezTo>
                    <a:cubicBezTo>
                      <a:pt x="274320" y="0"/>
                      <a:pt x="306705" y="6667"/>
                      <a:pt x="336232" y="20003"/>
                    </a:cubicBezTo>
                    <a:cubicBezTo>
                      <a:pt x="365760" y="33338"/>
                      <a:pt x="391477" y="52388"/>
                      <a:pt x="412432" y="76200"/>
                    </a:cubicBezTo>
                    <a:cubicBezTo>
                      <a:pt x="433388" y="100013"/>
                      <a:pt x="450532" y="128588"/>
                      <a:pt x="461963" y="161925"/>
                    </a:cubicBezTo>
                    <a:cubicBezTo>
                      <a:pt x="473392" y="194310"/>
                      <a:pt x="479107" y="230505"/>
                      <a:pt x="479107" y="268605"/>
                    </a:cubicBezTo>
                    <a:lnTo>
                      <a:pt x="479107" y="276225"/>
                    </a:lnTo>
                    <a:cubicBezTo>
                      <a:pt x="479107" y="315278"/>
                      <a:pt x="473392" y="350520"/>
                      <a:pt x="461963" y="382905"/>
                    </a:cubicBezTo>
                    <a:cubicBezTo>
                      <a:pt x="450532" y="415290"/>
                      <a:pt x="434340" y="443865"/>
                      <a:pt x="412432" y="467678"/>
                    </a:cubicBezTo>
                    <a:cubicBezTo>
                      <a:pt x="391477" y="491490"/>
                      <a:pt x="365760" y="510540"/>
                      <a:pt x="336232" y="523875"/>
                    </a:cubicBezTo>
                    <a:cubicBezTo>
                      <a:pt x="307657" y="537210"/>
                      <a:pt x="275272" y="543878"/>
                      <a:pt x="239077" y="543878"/>
                    </a:cubicBezTo>
                    <a:close/>
                    <a:moveTo>
                      <a:pt x="239077" y="461010"/>
                    </a:moveTo>
                    <a:cubicBezTo>
                      <a:pt x="269557" y="461010"/>
                      <a:pt x="294322" y="453390"/>
                      <a:pt x="314325" y="438150"/>
                    </a:cubicBezTo>
                    <a:cubicBezTo>
                      <a:pt x="334327" y="422910"/>
                      <a:pt x="349567" y="401003"/>
                      <a:pt x="359092" y="373380"/>
                    </a:cubicBezTo>
                    <a:cubicBezTo>
                      <a:pt x="369570" y="345757"/>
                      <a:pt x="374332" y="313372"/>
                      <a:pt x="374332" y="276225"/>
                    </a:cubicBezTo>
                    <a:lnTo>
                      <a:pt x="374332" y="266700"/>
                    </a:lnTo>
                    <a:cubicBezTo>
                      <a:pt x="374332" y="230505"/>
                      <a:pt x="369570" y="198120"/>
                      <a:pt x="359092" y="170497"/>
                    </a:cubicBezTo>
                    <a:cubicBezTo>
                      <a:pt x="348615" y="142875"/>
                      <a:pt x="333375" y="120967"/>
                      <a:pt x="313372" y="105728"/>
                    </a:cubicBezTo>
                    <a:cubicBezTo>
                      <a:pt x="293370" y="90488"/>
                      <a:pt x="268605" y="82867"/>
                      <a:pt x="239077" y="82867"/>
                    </a:cubicBezTo>
                    <a:cubicBezTo>
                      <a:pt x="209550" y="82867"/>
                      <a:pt x="184785" y="90488"/>
                      <a:pt x="164782" y="105728"/>
                    </a:cubicBezTo>
                    <a:cubicBezTo>
                      <a:pt x="144780" y="120967"/>
                      <a:pt x="130492" y="142875"/>
                      <a:pt x="120967" y="170497"/>
                    </a:cubicBezTo>
                    <a:cubicBezTo>
                      <a:pt x="111442" y="198120"/>
                      <a:pt x="106680" y="230505"/>
                      <a:pt x="106680" y="267653"/>
                    </a:cubicBezTo>
                    <a:lnTo>
                      <a:pt x="106680" y="276225"/>
                    </a:lnTo>
                    <a:cubicBezTo>
                      <a:pt x="106680" y="313372"/>
                      <a:pt x="111442" y="345757"/>
                      <a:pt x="120967" y="373380"/>
                    </a:cubicBezTo>
                    <a:cubicBezTo>
                      <a:pt x="130492" y="401003"/>
                      <a:pt x="145732" y="422910"/>
                      <a:pt x="165735" y="438150"/>
                    </a:cubicBezTo>
                    <a:cubicBezTo>
                      <a:pt x="184785" y="453390"/>
                      <a:pt x="209550" y="461010"/>
                      <a:pt x="239077" y="46101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302" name="Freeform: Shape 301">
                <a:extLst>
                  <a:ext uri="{FF2B5EF4-FFF2-40B4-BE49-F238E27FC236}">
                    <a16:creationId xmlns:a16="http://schemas.microsoft.com/office/drawing/2014/main" xmlns="" id="{0BF35628-59D0-971C-1754-E1BCF60D2082}"/>
                  </a:ext>
                </a:extLst>
              </p:cNvPr>
              <p:cNvSpPr/>
              <p:nvPr/>
            </p:nvSpPr>
            <p:spPr>
              <a:xfrm>
                <a:off x="6978967" y="2393632"/>
                <a:ext cx="449580" cy="545782"/>
              </a:xfrm>
              <a:custGeom>
                <a:avLst/>
                <a:gdLst>
                  <a:gd name="connsiteX0" fmla="*/ 249555 w 449580"/>
                  <a:gd name="connsiteY0" fmla="*/ 545783 h 545782"/>
                  <a:gd name="connsiteX1" fmla="*/ 115252 w 449580"/>
                  <a:gd name="connsiteY1" fmla="*/ 513398 h 545782"/>
                  <a:gd name="connsiteX2" fmla="*/ 29527 w 449580"/>
                  <a:gd name="connsiteY2" fmla="*/ 422910 h 545782"/>
                  <a:gd name="connsiteX3" fmla="*/ 0 w 449580"/>
                  <a:gd name="connsiteY3" fmla="*/ 287655 h 545782"/>
                  <a:gd name="connsiteX4" fmla="*/ 0 w 449580"/>
                  <a:gd name="connsiteY4" fmla="*/ 268605 h 545782"/>
                  <a:gd name="connsiteX5" fmla="*/ 29527 w 449580"/>
                  <a:gd name="connsiteY5" fmla="*/ 128588 h 545782"/>
                  <a:gd name="connsiteX6" fmla="*/ 113347 w 449580"/>
                  <a:gd name="connsiteY6" fmla="*/ 34290 h 545782"/>
                  <a:gd name="connsiteX7" fmla="*/ 240982 w 449580"/>
                  <a:gd name="connsiteY7" fmla="*/ 0 h 545782"/>
                  <a:gd name="connsiteX8" fmla="*/ 348615 w 449580"/>
                  <a:gd name="connsiteY8" fmla="*/ 15240 h 545782"/>
                  <a:gd name="connsiteX9" fmla="*/ 436245 w 449580"/>
                  <a:gd name="connsiteY9" fmla="*/ 61913 h 545782"/>
                  <a:gd name="connsiteX10" fmla="*/ 436245 w 449580"/>
                  <a:gd name="connsiteY10" fmla="*/ 179070 h 545782"/>
                  <a:gd name="connsiteX11" fmla="*/ 357188 w 449580"/>
                  <a:gd name="connsiteY11" fmla="*/ 179070 h 545782"/>
                  <a:gd name="connsiteX12" fmla="*/ 341947 w 449580"/>
                  <a:gd name="connsiteY12" fmla="*/ 108585 h 545782"/>
                  <a:gd name="connsiteX13" fmla="*/ 303847 w 449580"/>
                  <a:gd name="connsiteY13" fmla="*/ 88583 h 545782"/>
                  <a:gd name="connsiteX14" fmla="*/ 248602 w 449580"/>
                  <a:gd name="connsiteY14" fmla="*/ 80963 h 545782"/>
                  <a:gd name="connsiteX15" fmla="*/ 172402 w 449580"/>
                  <a:gd name="connsiteY15" fmla="*/ 103822 h 545782"/>
                  <a:gd name="connsiteX16" fmla="*/ 122872 w 449580"/>
                  <a:gd name="connsiteY16" fmla="*/ 168592 h 545782"/>
                  <a:gd name="connsiteX17" fmla="*/ 105727 w 449580"/>
                  <a:gd name="connsiteY17" fmla="*/ 265748 h 545782"/>
                  <a:gd name="connsiteX18" fmla="*/ 105727 w 449580"/>
                  <a:gd name="connsiteY18" fmla="*/ 284798 h 545782"/>
                  <a:gd name="connsiteX19" fmla="*/ 122872 w 449580"/>
                  <a:gd name="connsiteY19" fmla="*/ 378142 h 545782"/>
                  <a:gd name="connsiteX20" fmla="*/ 172402 w 449580"/>
                  <a:gd name="connsiteY20" fmla="*/ 440055 h 545782"/>
                  <a:gd name="connsiteX21" fmla="*/ 252413 w 449580"/>
                  <a:gd name="connsiteY21" fmla="*/ 461962 h 545782"/>
                  <a:gd name="connsiteX22" fmla="*/ 303847 w 449580"/>
                  <a:gd name="connsiteY22" fmla="*/ 456248 h 545782"/>
                  <a:gd name="connsiteX23" fmla="*/ 342900 w 449580"/>
                  <a:gd name="connsiteY23" fmla="*/ 442912 h 545782"/>
                  <a:gd name="connsiteX24" fmla="*/ 342900 w 449580"/>
                  <a:gd name="connsiteY24" fmla="*/ 353377 h 545782"/>
                  <a:gd name="connsiteX25" fmla="*/ 267652 w 449580"/>
                  <a:gd name="connsiteY25" fmla="*/ 347662 h 545782"/>
                  <a:gd name="connsiteX26" fmla="*/ 267652 w 449580"/>
                  <a:gd name="connsiteY26" fmla="*/ 273367 h 545782"/>
                  <a:gd name="connsiteX27" fmla="*/ 449580 w 449580"/>
                  <a:gd name="connsiteY27" fmla="*/ 273367 h 545782"/>
                  <a:gd name="connsiteX28" fmla="*/ 449580 w 449580"/>
                  <a:gd name="connsiteY28" fmla="*/ 487680 h 545782"/>
                  <a:gd name="connsiteX29" fmla="*/ 364807 w 449580"/>
                  <a:gd name="connsiteY29" fmla="*/ 527685 h 545782"/>
                  <a:gd name="connsiteX30" fmla="*/ 249555 w 449580"/>
                  <a:gd name="connsiteY30" fmla="*/ 545783 h 5457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449580" h="545782">
                    <a:moveTo>
                      <a:pt x="249555" y="545783"/>
                    </a:moveTo>
                    <a:cubicBezTo>
                      <a:pt x="197168" y="545783"/>
                      <a:pt x="152400" y="535305"/>
                      <a:pt x="115252" y="513398"/>
                    </a:cubicBezTo>
                    <a:cubicBezTo>
                      <a:pt x="78105" y="491490"/>
                      <a:pt x="49530" y="461010"/>
                      <a:pt x="29527" y="422910"/>
                    </a:cubicBezTo>
                    <a:cubicBezTo>
                      <a:pt x="9525" y="383858"/>
                      <a:pt x="0" y="339090"/>
                      <a:pt x="0" y="287655"/>
                    </a:cubicBezTo>
                    <a:lnTo>
                      <a:pt x="0" y="268605"/>
                    </a:lnTo>
                    <a:cubicBezTo>
                      <a:pt x="0" y="215265"/>
                      <a:pt x="9525" y="169545"/>
                      <a:pt x="29527" y="128588"/>
                    </a:cubicBezTo>
                    <a:cubicBezTo>
                      <a:pt x="49530" y="88583"/>
                      <a:pt x="77152" y="57150"/>
                      <a:pt x="113347" y="34290"/>
                    </a:cubicBezTo>
                    <a:cubicBezTo>
                      <a:pt x="149543" y="11430"/>
                      <a:pt x="192405" y="0"/>
                      <a:pt x="240982" y="0"/>
                    </a:cubicBezTo>
                    <a:cubicBezTo>
                      <a:pt x="279082" y="0"/>
                      <a:pt x="315277" y="5715"/>
                      <a:pt x="348615" y="15240"/>
                    </a:cubicBezTo>
                    <a:cubicBezTo>
                      <a:pt x="381952" y="25717"/>
                      <a:pt x="411480" y="40958"/>
                      <a:pt x="436245" y="61913"/>
                    </a:cubicBezTo>
                    <a:lnTo>
                      <a:pt x="436245" y="179070"/>
                    </a:lnTo>
                    <a:lnTo>
                      <a:pt x="357188" y="179070"/>
                    </a:lnTo>
                    <a:lnTo>
                      <a:pt x="341947" y="108585"/>
                    </a:lnTo>
                    <a:cubicBezTo>
                      <a:pt x="332422" y="100013"/>
                      <a:pt x="320040" y="93345"/>
                      <a:pt x="303847" y="88583"/>
                    </a:cubicBezTo>
                    <a:cubicBezTo>
                      <a:pt x="287655" y="83820"/>
                      <a:pt x="269557" y="80963"/>
                      <a:pt x="248602" y="80963"/>
                    </a:cubicBezTo>
                    <a:cubicBezTo>
                      <a:pt x="219075" y="80963"/>
                      <a:pt x="193357" y="88583"/>
                      <a:pt x="172402" y="103822"/>
                    </a:cubicBezTo>
                    <a:cubicBezTo>
                      <a:pt x="150495" y="119063"/>
                      <a:pt x="134302" y="140970"/>
                      <a:pt x="122872" y="168592"/>
                    </a:cubicBezTo>
                    <a:cubicBezTo>
                      <a:pt x="111443" y="196215"/>
                      <a:pt x="105727" y="228600"/>
                      <a:pt x="105727" y="265748"/>
                    </a:cubicBezTo>
                    <a:lnTo>
                      <a:pt x="105727" y="284798"/>
                    </a:lnTo>
                    <a:cubicBezTo>
                      <a:pt x="105727" y="320992"/>
                      <a:pt x="111443" y="351473"/>
                      <a:pt x="122872" y="378142"/>
                    </a:cubicBezTo>
                    <a:cubicBezTo>
                      <a:pt x="134302" y="404812"/>
                      <a:pt x="150495" y="424815"/>
                      <a:pt x="172402" y="440055"/>
                    </a:cubicBezTo>
                    <a:cubicBezTo>
                      <a:pt x="194310" y="455295"/>
                      <a:pt x="220980" y="461962"/>
                      <a:pt x="252413" y="461962"/>
                    </a:cubicBezTo>
                    <a:cubicBezTo>
                      <a:pt x="271463" y="461962"/>
                      <a:pt x="288607" y="460058"/>
                      <a:pt x="303847" y="456248"/>
                    </a:cubicBezTo>
                    <a:cubicBezTo>
                      <a:pt x="319088" y="452437"/>
                      <a:pt x="332422" y="448627"/>
                      <a:pt x="342900" y="442912"/>
                    </a:cubicBezTo>
                    <a:lnTo>
                      <a:pt x="342900" y="353377"/>
                    </a:lnTo>
                    <a:lnTo>
                      <a:pt x="267652" y="347662"/>
                    </a:lnTo>
                    <a:lnTo>
                      <a:pt x="267652" y="273367"/>
                    </a:lnTo>
                    <a:lnTo>
                      <a:pt x="449580" y="273367"/>
                    </a:lnTo>
                    <a:lnTo>
                      <a:pt x="449580" y="487680"/>
                    </a:lnTo>
                    <a:cubicBezTo>
                      <a:pt x="425768" y="504825"/>
                      <a:pt x="398145" y="518160"/>
                      <a:pt x="364807" y="527685"/>
                    </a:cubicBezTo>
                    <a:cubicBezTo>
                      <a:pt x="331470" y="540068"/>
                      <a:pt x="292418" y="545783"/>
                      <a:pt x="249555" y="54578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303" name="Freeform: Shape 302">
                <a:extLst>
                  <a:ext uri="{FF2B5EF4-FFF2-40B4-BE49-F238E27FC236}">
                    <a16:creationId xmlns:a16="http://schemas.microsoft.com/office/drawing/2014/main" xmlns="" id="{DD7653EE-2F81-9FB3-83DF-DFF0B8875D6A}"/>
                  </a:ext>
                </a:extLst>
              </p:cNvPr>
              <p:cNvSpPr/>
              <p:nvPr/>
            </p:nvSpPr>
            <p:spPr>
              <a:xfrm>
                <a:off x="7538085" y="2403157"/>
                <a:ext cx="548639" cy="529589"/>
              </a:xfrm>
              <a:custGeom>
                <a:avLst/>
                <a:gdLst>
                  <a:gd name="connsiteX0" fmla="*/ 0 w 548639"/>
                  <a:gd name="connsiteY0" fmla="*/ 528637 h 529589"/>
                  <a:gd name="connsiteX1" fmla="*/ 0 w 548639"/>
                  <a:gd name="connsiteY1" fmla="*/ 464820 h 529589"/>
                  <a:gd name="connsiteX2" fmla="*/ 56197 w 548639"/>
                  <a:gd name="connsiteY2" fmla="*/ 454342 h 529589"/>
                  <a:gd name="connsiteX3" fmla="*/ 56197 w 548639"/>
                  <a:gd name="connsiteY3" fmla="*/ 74295 h 529589"/>
                  <a:gd name="connsiteX4" fmla="*/ 0 w 548639"/>
                  <a:gd name="connsiteY4" fmla="*/ 63817 h 529589"/>
                  <a:gd name="connsiteX5" fmla="*/ 0 w 548639"/>
                  <a:gd name="connsiteY5" fmla="*/ 0 h 529589"/>
                  <a:gd name="connsiteX6" fmla="*/ 56197 w 548639"/>
                  <a:gd name="connsiteY6" fmla="*/ 0 h 529589"/>
                  <a:gd name="connsiteX7" fmla="*/ 163830 w 548639"/>
                  <a:gd name="connsiteY7" fmla="*/ 0 h 529589"/>
                  <a:gd name="connsiteX8" fmla="*/ 394335 w 548639"/>
                  <a:gd name="connsiteY8" fmla="*/ 367665 h 529589"/>
                  <a:gd name="connsiteX9" fmla="*/ 396240 w 548639"/>
                  <a:gd name="connsiteY9" fmla="*/ 367665 h 529589"/>
                  <a:gd name="connsiteX10" fmla="*/ 396240 w 548639"/>
                  <a:gd name="connsiteY10" fmla="*/ 75247 h 529589"/>
                  <a:gd name="connsiteX11" fmla="*/ 328613 w 548639"/>
                  <a:gd name="connsiteY11" fmla="*/ 64770 h 529589"/>
                  <a:gd name="connsiteX12" fmla="*/ 328613 w 548639"/>
                  <a:gd name="connsiteY12" fmla="*/ 952 h 529589"/>
                  <a:gd name="connsiteX13" fmla="*/ 491490 w 548639"/>
                  <a:gd name="connsiteY13" fmla="*/ 952 h 529589"/>
                  <a:gd name="connsiteX14" fmla="*/ 548640 w 548639"/>
                  <a:gd name="connsiteY14" fmla="*/ 952 h 529589"/>
                  <a:gd name="connsiteX15" fmla="*/ 548640 w 548639"/>
                  <a:gd name="connsiteY15" fmla="*/ 64770 h 529589"/>
                  <a:gd name="connsiteX16" fmla="*/ 491490 w 548639"/>
                  <a:gd name="connsiteY16" fmla="*/ 75247 h 529589"/>
                  <a:gd name="connsiteX17" fmla="*/ 491490 w 548639"/>
                  <a:gd name="connsiteY17" fmla="*/ 529590 h 529589"/>
                  <a:gd name="connsiteX18" fmla="*/ 388620 w 548639"/>
                  <a:gd name="connsiteY18" fmla="*/ 529590 h 529589"/>
                  <a:gd name="connsiteX19" fmla="*/ 152400 w 548639"/>
                  <a:gd name="connsiteY19" fmla="*/ 165735 h 529589"/>
                  <a:gd name="connsiteX20" fmla="*/ 150495 w 548639"/>
                  <a:gd name="connsiteY20" fmla="*/ 165735 h 529589"/>
                  <a:gd name="connsiteX21" fmla="*/ 150495 w 548639"/>
                  <a:gd name="connsiteY21" fmla="*/ 454342 h 529589"/>
                  <a:gd name="connsiteX22" fmla="*/ 218122 w 548639"/>
                  <a:gd name="connsiteY22" fmla="*/ 464820 h 529589"/>
                  <a:gd name="connsiteX23" fmla="*/ 218122 w 548639"/>
                  <a:gd name="connsiteY23" fmla="*/ 528637 h 529589"/>
                  <a:gd name="connsiteX24" fmla="*/ 0 w 548639"/>
                  <a:gd name="connsiteY24" fmla="*/ 528637 h 5295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548639" h="529589">
                    <a:moveTo>
                      <a:pt x="0" y="528637"/>
                    </a:moveTo>
                    <a:lnTo>
                      <a:pt x="0" y="464820"/>
                    </a:lnTo>
                    <a:lnTo>
                      <a:pt x="56197" y="454342"/>
                    </a:lnTo>
                    <a:lnTo>
                      <a:pt x="56197" y="74295"/>
                    </a:lnTo>
                    <a:lnTo>
                      <a:pt x="0" y="63817"/>
                    </a:lnTo>
                    <a:lnTo>
                      <a:pt x="0" y="0"/>
                    </a:lnTo>
                    <a:lnTo>
                      <a:pt x="56197" y="0"/>
                    </a:lnTo>
                    <a:lnTo>
                      <a:pt x="163830" y="0"/>
                    </a:lnTo>
                    <a:lnTo>
                      <a:pt x="394335" y="367665"/>
                    </a:lnTo>
                    <a:lnTo>
                      <a:pt x="396240" y="367665"/>
                    </a:lnTo>
                    <a:lnTo>
                      <a:pt x="396240" y="75247"/>
                    </a:lnTo>
                    <a:lnTo>
                      <a:pt x="328613" y="64770"/>
                    </a:lnTo>
                    <a:lnTo>
                      <a:pt x="328613" y="952"/>
                    </a:lnTo>
                    <a:lnTo>
                      <a:pt x="491490" y="952"/>
                    </a:lnTo>
                    <a:lnTo>
                      <a:pt x="548640" y="952"/>
                    </a:lnTo>
                    <a:lnTo>
                      <a:pt x="548640" y="64770"/>
                    </a:lnTo>
                    <a:lnTo>
                      <a:pt x="491490" y="75247"/>
                    </a:lnTo>
                    <a:lnTo>
                      <a:pt x="491490" y="529590"/>
                    </a:lnTo>
                    <a:lnTo>
                      <a:pt x="388620" y="529590"/>
                    </a:lnTo>
                    <a:lnTo>
                      <a:pt x="152400" y="165735"/>
                    </a:lnTo>
                    <a:lnTo>
                      <a:pt x="150495" y="165735"/>
                    </a:lnTo>
                    <a:lnTo>
                      <a:pt x="150495" y="454342"/>
                    </a:lnTo>
                    <a:lnTo>
                      <a:pt x="218122" y="464820"/>
                    </a:lnTo>
                    <a:lnTo>
                      <a:pt x="218122" y="528637"/>
                    </a:lnTo>
                    <a:lnTo>
                      <a:pt x="0" y="528637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304" name="Freeform: Shape 303">
                <a:extLst>
                  <a:ext uri="{FF2B5EF4-FFF2-40B4-BE49-F238E27FC236}">
                    <a16:creationId xmlns:a16="http://schemas.microsoft.com/office/drawing/2014/main" xmlns="" id="{493CA445-F676-97B2-C348-B802D0029FBC}"/>
                  </a:ext>
                </a:extLst>
              </p:cNvPr>
              <p:cNvSpPr/>
              <p:nvPr/>
            </p:nvSpPr>
            <p:spPr>
              <a:xfrm>
                <a:off x="8178164" y="2403157"/>
                <a:ext cx="219075" cy="528637"/>
              </a:xfrm>
              <a:custGeom>
                <a:avLst/>
                <a:gdLst>
                  <a:gd name="connsiteX0" fmla="*/ 0 w 219075"/>
                  <a:gd name="connsiteY0" fmla="*/ 528637 h 528637"/>
                  <a:gd name="connsiteX1" fmla="*/ 0 w 219075"/>
                  <a:gd name="connsiteY1" fmla="*/ 464820 h 528637"/>
                  <a:gd name="connsiteX2" fmla="*/ 56198 w 219075"/>
                  <a:gd name="connsiteY2" fmla="*/ 454342 h 528637"/>
                  <a:gd name="connsiteX3" fmla="*/ 56198 w 219075"/>
                  <a:gd name="connsiteY3" fmla="*/ 74295 h 528637"/>
                  <a:gd name="connsiteX4" fmla="*/ 0 w 219075"/>
                  <a:gd name="connsiteY4" fmla="*/ 63817 h 528637"/>
                  <a:gd name="connsiteX5" fmla="*/ 0 w 219075"/>
                  <a:gd name="connsiteY5" fmla="*/ 0 h 528637"/>
                  <a:gd name="connsiteX6" fmla="*/ 219075 w 219075"/>
                  <a:gd name="connsiteY6" fmla="*/ 0 h 528637"/>
                  <a:gd name="connsiteX7" fmla="*/ 219075 w 219075"/>
                  <a:gd name="connsiteY7" fmla="*/ 63817 h 528637"/>
                  <a:gd name="connsiteX8" fmla="*/ 162878 w 219075"/>
                  <a:gd name="connsiteY8" fmla="*/ 74295 h 528637"/>
                  <a:gd name="connsiteX9" fmla="*/ 162878 w 219075"/>
                  <a:gd name="connsiteY9" fmla="*/ 454342 h 528637"/>
                  <a:gd name="connsiteX10" fmla="*/ 219075 w 219075"/>
                  <a:gd name="connsiteY10" fmla="*/ 464820 h 528637"/>
                  <a:gd name="connsiteX11" fmla="*/ 219075 w 219075"/>
                  <a:gd name="connsiteY11" fmla="*/ 528637 h 528637"/>
                  <a:gd name="connsiteX12" fmla="*/ 0 w 219075"/>
                  <a:gd name="connsiteY12" fmla="*/ 528637 h 5286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19075" h="528637">
                    <a:moveTo>
                      <a:pt x="0" y="528637"/>
                    </a:moveTo>
                    <a:lnTo>
                      <a:pt x="0" y="464820"/>
                    </a:lnTo>
                    <a:lnTo>
                      <a:pt x="56198" y="454342"/>
                    </a:lnTo>
                    <a:lnTo>
                      <a:pt x="56198" y="74295"/>
                    </a:lnTo>
                    <a:lnTo>
                      <a:pt x="0" y="63817"/>
                    </a:lnTo>
                    <a:lnTo>
                      <a:pt x="0" y="0"/>
                    </a:lnTo>
                    <a:lnTo>
                      <a:pt x="219075" y="0"/>
                    </a:lnTo>
                    <a:lnTo>
                      <a:pt x="219075" y="63817"/>
                    </a:lnTo>
                    <a:lnTo>
                      <a:pt x="162878" y="74295"/>
                    </a:lnTo>
                    <a:lnTo>
                      <a:pt x="162878" y="454342"/>
                    </a:lnTo>
                    <a:lnTo>
                      <a:pt x="219075" y="464820"/>
                    </a:lnTo>
                    <a:lnTo>
                      <a:pt x="219075" y="528637"/>
                    </a:lnTo>
                    <a:lnTo>
                      <a:pt x="0" y="528637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305" name="Freeform: Shape 304">
                <a:extLst>
                  <a:ext uri="{FF2B5EF4-FFF2-40B4-BE49-F238E27FC236}">
                    <a16:creationId xmlns:a16="http://schemas.microsoft.com/office/drawing/2014/main" xmlns="" id="{49B870E9-FCD5-7D6C-B56A-DBEB238FD473}"/>
                  </a:ext>
                </a:extLst>
              </p:cNvPr>
              <p:cNvSpPr/>
              <p:nvPr/>
            </p:nvSpPr>
            <p:spPr>
              <a:xfrm>
                <a:off x="8491537" y="2402204"/>
                <a:ext cx="471487" cy="529589"/>
              </a:xfrm>
              <a:custGeom>
                <a:avLst/>
                <a:gdLst>
                  <a:gd name="connsiteX0" fmla="*/ 124777 w 471487"/>
                  <a:gd name="connsiteY0" fmla="*/ 529590 h 529589"/>
                  <a:gd name="connsiteX1" fmla="*/ 124777 w 471487"/>
                  <a:gd name="connsiteY1" fmla="*/ 465773 h 529589"/>
                  <a:gd name="connsiteX2" fmla="*/ 181927 w 471487"/>
                  <a:gd name="connsiteY2" fmla="*/ 455295 h 529589"/>
                  <a:gd name="connsiteX3" fmla="*/ 181927 w 471487"/>
                  <a:gd name="connsiteY3" fmla="*/ 81915 h 529589"/>
                  <a:gd name="connsiteX4" fmla="*/ 85725 w 471487"/>
                  <a:gd name="connsiteY4" fmla="*/ 81915 h 529589"/>
                  <a:gd name="connsiteX5" fmla="*/ 80010 w 471487"/>
                  <a:gd name="connsiteY5" fmla="*/ 144780 h 529589"/>
                  <a:gd name="connsiteX6" fmla="*/ 0 w 471487"/>
                  <a:gd name="connsiteY6" fmla="*/ 144780 h 529589"/>
                  <a:gd name="connsiteX7" fmla="*/ 0 w 471487"/>
                  <a:gd name="connsiteY7" fmla="*/ 0 h 529589"/>
                  <a:gd name="connsiteX8" fmla="*/ 471488 w 471487"/>
                  <a:gd name="connsiteY8" fmla="*/ 0 h 529589"/>
                  <a:gd name="connsiteX9" fmla="*/ 471488 w 471487"/>
                  <a:gd name="connsiteY9" fmla="*/ 144780 h 529589"/>
                  <a:gd name="connsiteX10" fmla="*/ 390525 w 471487"/>
                  <a:gd name="connsiteY10" fmla="*/ 144780 h 529589"/>
                  <a:gd name="connsiteX11" fmla="*/ 384810 w 471487"/>
                  <a:gd name="connsiteY11" fmla="*/ 81915 h 529589"/>
                  <a:gd name="connsiteX12" fmla="*/ 287655 w 471487"/>
                  <a:gd name="connsiteY12" fmla="*/ 81915 h 529589"/>
                  <a:gd name="connsiteX13" fmla="*/ 287655 w 471487"/>
                  <a:gd name="connsiteY13" fmla="*/ 455295 h 529589"/>
                  <a:gd name="connsiteX14" fmla="*/ 344805 w 471487"/>
                  <a:gd name="connsiteY14" fmla="*/ 465773 h 529589"/>
                  <a:gd name="connsiteX15" fmla="*/ 344805 w 471487"/>
                  <a:gd name="connsiteY15" fmla="*/ 529590 h 529589"/>
                  <a:gd name="connsiteX16" fmla="*/ 124777 w 471487"/>
                  <a:gd name="connsiteY16" fmla="*/ 529590 h 5295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471487" h="529589">
                    <a:moveTo>
                      <a:pt x="124777" y="529590"/>
                    </a:moveTo>
                    <a:lnTo>
                      <a:pt x="124777" y="465773"/>
                    </a:lnTo>
                    <a:lnTo>
                      <a:pt x="181927" y="455295"/>
                    </a:lnTo>
                    <a:lnTo>
                      <a:pt x="181927" y="81915"/>
                    </a:lnTo>
                    <a:lnTo>
                      <a:pt x="85725" y="81915"/>
                    </a:lnTo>
                    <a:lnTo>
                      <a:pt x="80010" y="144780"/>
                    </a:lnTo>
                    <a:lnTo>
                      <a:pt x="0" y="144780"/>
                    </a:lnTo>
                    <a:lnTo>
                      <a:pt x="0" y="0"/>
                    </a:lnTo>
                    <a:lnTo>
                      <a:pt x="471488" y="0"/>
                    </a:lnTo>
                    <a:lnTo>
                      <a:pt x="471488" y="144780"/>
                    </a:lnTo>
                    <a:lnTo>
                      <a:pt x="390525" y="144780"/>
                    </a:lnTo>
                    <a:lnTo>
                      <a:pt x="384810" y="81915"/>
                    </a:lnTo>
                    <a:lnTo>
                      <a:pt x="287655" y="81915"/>
                    </a:lnTo>
                    <a:lnTo>
                      <a:pt x="287655" y="455295"/>
                    </a:lnTo>
                    <a:lnTo>
                      <a:pt x="344805" y="465773"/>
                    </a:lnTo>
                    <a:lnTo>
                      <a:pt x="344805" y="529590"/>
                    </a:lnTo>
                    <a:lnTo>
                      <a:pt x="124777" y="52959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306" name="Freeform: Shape 305">
                <a:extLst>
                  <a:ext uri="{FF2B5EF4-FFF2-40B4-BE49-F238E27FC236}">
                    <a16:creationId xmlns:a16="http://schemas.microsoft.com/office/drawing/2014/main" xmlns="" id="{EDCCD743-D223-49C9-9F46-0A5FB76BB1DC}"/>
                  </a:ext>
                </a:extLst>
              </p:cNvPr>
              <p:cNvSpPr/>
              <p:nvPr/>
            </p:nvSpPr>
            <p:spPr>
              <a:xfrm>
                <a:off x="9056369" y="2403157"/>
                <a:ext cx="219075" cy="528637"/>
              </a:xfrm>
              <a:custGeom>
                <a:avLst/>
                <a:gdLst>
                  <a:gd name="connsiteX0" fmla="*/ 0 w 219075"/>
                  <a:gd name="connsiteY0" fmla="*/ 528637 h 528637"/>
                  <a:gd name="connsiteX1" fmla="*/ 0 w 219075"/>
                  <a:gd name="connsiteY1" fmla="*/ 464820 h 528637"/>
                  <a:gd name="connsiteX2" fmla="*/ 56198 w 219075"/>
                  <a:gd name="connsiteY2" fmla="*/ 454342 h 528637"/>
                  <a:gd name="connsiteX3" fmla="*/ 56198 w 219075"/>
                  <a:gd name="connsiteY3" fmla="*/ 74295 h 528637"/>
                  <a:gd name="connsiteX4" fmla="*/ 0 w 219075"/>
                  <a:gd name="connsiteY4" fmla="*/ 63817 h 528637"/>
                  <a:gd name="connsiteX5" fmla="*/ 0 w 219075"/>
                  <a:gd name="connsiteY5" fmla="*/ 0 h 528637"/>
                  <a:gd name="connsiteX6" fmla="*/ 219075 w 219075"/>
                  <a:gd name="connsiteY6" fmla="*/ 0 h 528637"/>
                  <a:gd name="connsiteX7" fmla="*/ 219075 w 219075"/>
                  <a:gd name="connsiteY7" fmla="*/ 63817 h 528637"/>
                  <a:gd name="connsiteX8" fmla="*/ 162878 w 219075"/>
                  <a:gd name="connsiteY8" fmla="*/ 74295 h 528637"/>
                  <a:gd name="connsiteX9" fmla="*/ 162878 w 219075"/>
                  <a:gd name="connsiteY9" fmla="*/ 454342 h 528637"/>
                  <a:gd name="connsiteX10" fmla="*/ 219075 w 219075"/>
                  <a:gd name="connsiteY10" fmla="*/ 464820 h 528637"/>
                  <a:gd name="connsiteX11" fmla="*/ 219075 w 219075"/>
                  <a:gd name="connsiteY11" fmla="*/ 528637 h 528637"/>
                  <a:gd name="connsiteX12" fmla="*/ 0 w 219075"/>
                  <a:gd name="connsiteY12" fmla="*/ 528637 h 5286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19075" h="528637">
                    <a:moveTo>
                      <a:pt x="0" y="528637"/>
                    </a:moveTo>
                    <a:lnTo>
                      <a:pt x="0" y="464820"/>
                    </a:lnTo>
                    <a:lnTo>
                      <a:pt x="56198" y="454342"/>
                    </a:lnTo>
                    <a:lnTo>
                      <a:pt x="56198" y="74295"/>
                    </a:lnTo>
                    <a:lnTo>
                      <a:pt x="0" y="63817"/>
                    </a:lnTo>
                    <a:lnTo>
                      <a:pt x="0" y="0"/>
                    </a:lnTo>
                    <a:lnTo>
                      <a:pt x="219075" y="0"/>
                    </a:lnTo>
                    <a:lnTo>
                      <a:pt x="219075" y="63817"/>
                    </a:lnTo>
                    <a:lnTo>
                      <a:pt x="162878" y="74295"/>
                    </a:lnTo>
                    <a:lnTo>
                      <a:pt x="162878" y="454342"/>
                    </a:lnTo>
                    <a:lnTo>
                      <a:pt x="219075" y="464820"/>
                    </a:lnTo>
                    <a:lnTo>
                      <a:pt x="219075" y="528637"/>
                    </a:lnTo>
                    <a:lnTo>
                      <a:pt x="0" y="528637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307" name="Freeform: Shape 306">
                <a:extLst>
                  <a:ext uri="{FF2B5EF4-FFF2-40B4-BE49-F238E27FC236}">
                    <a16:creationId xmlns:a16="http://schemas.microsoft.com/office/drawing/2014/main" xmlns="" id="{907CB82B-3DCC-84CA-5EF4-6F0A1B51D40C}"/>
                  </a:ext>
                </a:extLst>
              </p:cNvPr>
              <p:cNvSpPr/>
              <p:nvPr/>
            </p:nvSpPr>
            <p:spPr>
              <a:xfrm>
                <a:off x="9376410" y="2395537"/>
                <a:ext cx="479107" cy="543877"/>
              </a:xfrm>
              <a:custGeom>
                <a:avLst/>
                <a:gdLst>
                  <a:gd name="connsiteX0" fmla="*/ 239077 w 479107"/>
                  <a:gd name="connsiteY0" fmla="*/ 543878 h 543877"/>
                  <a:gd name="connsiteX1" fmla="*/ 141922 w 479107"/>
                  <a:gd name="connsiteY1" fmla="*/ 523875 h 543877"/>
                  <a:gd name="connsiteX2" fmla="*/ 65722 w 479107"/>
                  <a:gd name="connsiteY2" fmla="*/ 467678 h 543877"/>
                  <a:gd name="connsiteX3" fmla="*/ 17145 w 479107"/>
                  <a:gd name="connsiteY3" fmla="*/ 382905 h 543877"/>
                  <a:gd name="connsiteX4" fmla="*/ 0 w 479107"/>
                  <a:gd name="connsiteY4" fmla="*/ 276225 h 543877"/>
                  <a:gd name="connsiteX5" fmla="*/ 0 w 479107"/>
                  <a:gd name="connsiteY5" fmla="*/ 268605 h 543877"/>
                  <a:gd name="connsiteX6" fmla="*/ 17145 w 479107"/>
                  <a:gd name="connsiteY6" fmla="*/ 161925 h 543877"/>
                  <a:gd name="connsiteX7" fmla="*/ 65722 w 479107"/>
                  <a:gd name="connsiteY7" fmla="*/ 76200 h 543877"/>
                  <a:gd name="connsiteX8" fmla="*/ 140970 w 479107"/>
                  <a:gd name="connsiteY8" fmla="*/ 20003 h 543877"/>
                  <a:gd name="connsiteX9" fmla="*/ 238125 w 479107"/>
                  <a:gd name="connsiteY9" fmla="*/ 0 h 543877"/>
                  <a:gd name="connsiteX10" fmla="*/ 336232 w 479107"/>
                  <a:gd name="connsiteY10" fmla="*/ 20003 h 543877"/>
                  <a:gd name="connsiteX11" fmla="*/ 412432 w 479107"/>
                  <a:gd name="connsiteY11" fmla="*/ 76200 h 543877"/>
                  <a:gd name="connsiteX12" fmla="*/ 461963 w 479107"/>
                  <a:gd name="connsiteY12" fmla="*/ 161925 h 543877"/>
                  <a:gd name="connsiteX13" fmla="*/ 479107 w 479107"/>
                  <a:gd name="connsiteY13" fmla="*/ 268605 h 543877"/>
                  <a:gd name="connsiteX14" fmla="*/ 479107 w 479107"/>
                  <a:gd name="connsiteY14" fmla="*/ 276225 h 543877"/>
                  <a:gd name="connsiteX15" fmla="*/ 461963 w 479107"/>
                  <a:gd name="connsiteY15" fmla="*/ 382905 h 543877"/>
                  <a:gd name="connsiteX16" fmla="*/ 412432 w 479107"/>
                  <a:gd name="connsiteY16" fmla="*/ 467678 h 543877"/>
                  <a:gd name="connsiteX17" fmla="*/ 336232 w 479107"/>
                  <a:gd name="connsiteY17" fmla="*/ 523875 h 543877"/>
                  <a:gd name="connsiteX18" fmla="*/ 239077 w 479107"/>
                  <a:gd name="connsiteY18" fmla="*/ 543878 h 543877"/>
                  <a:gd name="connsiteX19" fmla="*/ 239077 w 479107"/>
                  <a:gd name="connsiteY19" fmla="*/ 461010 h 543877"/>
                  <a:gd name="connsiteX20" fmla="*/ 314325 w 479107"/>
                  <a:gd name="connsiteY20" fmla="*/ 438150 h 543877"/>
                  <a:gd name="connsiteX21" fmla="*/ 359092 w 479107"/>
                  <a:gd name="connsiteY21" fmla="*/ 373380 h 543877"/>
                  <a:gd name="connsiteX22" fmla="*/ 374332 w 479107"/>
                  <a:gd name="connsiteY22" fmla="*/ 276225 h 543877"/>
                  <a:gd name="connsiteX23" fmla="*/ 374332 w 479107"/>
                  <a:gd name="connsiteY23" fmla="*/ 266700 h 543877"/>
                  <a:gd name="connsiteX24" fmla="*/ 359092 w 479107"/>
                  <a:gd name="connsiteY24" fmla="*/ 170497 h 543877"/>
                  <a:gd name="connsiteX25" fmla="*/ 313372 w 479107"/>
                  <a:gd name="connsiteY25" fmla="*/ 105728 h 543877"/>
                  <a:gd name="connsiteX26" fmla="*/ 239077 w 479107"/>
                  <a:gd name="connsiteY26" fmla="*/ 82867 h 543877"/>
                  <a:gd name="connsiteX27" fmla="*/ 164782 w 479107"/>
                  <a:gd name="connsiteY27" fmla="*/ 105728 h 543877"/>
                  <a:gd name="connsiteX28" fmla="*/ 120967 w 479107"/>
                  <a:gd name="connsiteY28" fmla="*/ 170497 h 543877"/>
                  <a:gd name="connsiteX29" fmla="*/ 106680 w 479107"/>
                  <a:gd name="connsiteY29" fmla="*/ 267653 h 543877"/>
                  <a:gd name="connsiteX30" fmla="*/ 106680 w 479107"/>
                  <a:gd name="connsiteY30" fmla="*/ 276225 h 543877"/>
                  <a:gd name="connsiteX31" fmla="*/ 120967 w 479107"/>
                  <a:gd name="connsiteY31" fmla="*/ 373380 h 543877"/>
                  <a:gd name="connsiteX32" fmla="*/ 165735 w 479107"/>
                  <a:gd name="connsiteY32" fmla="*/ 438150 h 543877"/>
                  <a:gd name="connsiteX33" fmla="*/ 239077 w 479107"/>
                  <a:gd name="connsiteY33" fmla="*/ 461010 h 5438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479107" h="543877">
                    <a:moveTo>
                      <a:pt x="239077" y="543878"/>
                    </a:moveTo>
                    <a:cubicBezTo>
                      <a:pt x="203835" y="543878"/>
                      <a:pt x="170497" y="537210"/>
                      <a:pt x="141922" y="523875"/>
                    </a:cubicBezTo>
                    <a:cubicBezTo>
                      <a:pt x="112395" y="510540"/>
                      <a:pt x="87630" y="491490"/>
                      <a:pt x="65722" y="467678"/>
                    </a:cubicBezTo>
                    <a:cubicBezTo>
                      <a:pt x="44767" y="443865"/>
                      <a:pt x="28575" y="415290"/>
                      <a:pt x="17145" y="382905"/>
                    </a:cubicBezTo>
                    <a:cubicBezTo>
                      <a:pt x="5715" y="350520"/>
                      <a:pt x="0" y="314325"/>
                      <a:pt x="0" y="276225"/>
                    </a:cubicBezTo>
                    <a:lnTo>
                      <a:pt x="0" y="268605"/>
                    </a:lnTo>
                    <a:cubicBezTo>
                      <a:pt x="0" y="229553"/>
                      <a:pt x="5715" y="194310"/>
                      <a:pt x="17145" y="161925"/>
                    </a:cubicBezTo>
                    <a:cubicBezTo>
                      <a:pt x="28575" y="129540"/>
                      <a:pt x="44767" y="100965"/>
                      <a:pt x="65722" y="76200"/>
                    </a:cubicBezTo>
                    <a:cubicBezTo>
                      <a:pt x="86677" y="52388"/>
                      <a:pt x="112395" y="33338"/>
                      <a:pt x="140970" y="20003"/>
                    </a:cubicBezTo>
                    <a:cubicBezTo>
                      <a:pt x="170497" y="6667"/>
                      <a:pt x="202882" y="0"/>
                      <a:pt x="238125" y="0"/>
                    </a:cubicBezTo>
                    <a:cubicBezTo>
                      <a:pt x="274320" y="0"/>
                      <a:pt x="306705" y="6667"/>
                      <a:pt x="336232" y="20003"/>
                    </a:cubicBezTo>
                    <a:cubicBezTo>
                      <a:pt x="365760" y="33338"/>
                      <a:pt x="391477" y="52388"/>
                      <a:pt x="412432" y="76200"/>
                    </a:cubicBezTo>
                    <a:cubicBezTo>
                      <a:pt x="433388" y="100013"/>
                      <a:pt x="450532" y="128588"/>
                      <a:pt x="461963" y="161925"/>
                    </a:cubicBezTo>
                    <a:cubicBezTo>
                      <a:pt x="473392" y="194310"/>
                      <a:pt x="479107" y="230505"/>
                      <a:pt x="479107" y="268605"/>
                    </a:cubicBezTo>
                    <a:lnTo>
                      <a:pt x="479107" y="276225"/>
                    </a:lnTo>
                    <a:cubicBezTo>
                      <a:pt x="479107" y="315278"/>
                      <a:pt x="473392" y="350520"/>
                      <a:pt x="461963" y="382905"/>
                    </a:cubicBezTo>
                    <a:cubicBezTo>
                      <a:pt x="450532" y="415290"/>
                      <a:pt x="434340" y="443865"/>
                      <a:pt x="412432" y="467678"/>
                    </a:cubicBezTo>
                    <a:cubicBezTo>
                      <a:pt x="391477" y="491490"/>
                      <a:pt x="365760" y="510540"/>
                      <a:pt x="336232" y="523875"/>
                    </a:cubicBezTo>
                    <a:cubicBezTo>
                      <a:pt x="307657" y="537210"/>
                      <a:pt x="275272" y="543878"/>
                      <a:pt x="239077" y="543878"/>
                    </a:cubicBezTo>
                    <a:close/>
                    <a:moveTo>
                      <a:pt x="239077" y="461010"/>
                    </a:moveTo>
                    <a:cubicBezTo>
                      <a:pt x="269557" y="461010"/>
                      <a:pt x="294322" y="453390"/>
                      <a:pt x="314325" y="438150"/>
                    </a:cubicBezTo>
                    <a:cubicBezTo>
                      <a:pt x="334327" y="422910"/>
                      <a:pt x="349567" y="401003"/>
                      <a:pt x="359092" y="373380"/>
                    </a:cubicBezTo>
                    <a:cubicBezTo>
                      <a:pt x="369570" y="345757"/>
                      <a:pt x="374332" y="313372"/>
                      <a:pt x="374332" y="276225"/>
                    </a:cubicBezTo>
                    <a:lnTo>
                      <a:pt x="374332" y="266700"/>
                    </a:lnTo>
                    <a:cubicBezTo>
                      <a:pt x="374332" y="230505"/>
                      <a:pt x="369570" y="198120"/>
                      <a:pt x="359092" y="170497"/>
                    </a:cubicBezTo>
                    <a:cubicBezTo>
                      <a:pt x="348615" y="142875"/>
                      <a:pt x="333375" y="120967"/>
                      <a:pt x="313372" y="105728"/>
                    </a:cubicBezTo>
                    <a:cubicBezTo>
                      <a:pt x="293370" y="90488"/>
                      <a:pt x="268605" y="82867"/>
                      <a:pt x="239077" y="82867"/>
                    </a:cubicBezTo>
                    <a:cubicBezTo>
                      <a:pt x="209550" y="82867"/>
                      <a:pt x="184785" y="90488"/>
                      <a:pt x="164782" y="105728"/>
                    </a:cubicBezTo>
                    <a:cubicBezTo>
                      <a:pt x="144780" y="120967"/>
                      <a:pt x="130492" y="142875"/>
                      <a:pt x="120967" y="170497"/>
                    </a:cubicBezTo>
                    <a:cubicBezTo>
                      <a:pt x="111442" y="198120"/>
                      <a:pt x="106680" y="230505"/>
                      <a:pt x="106680" y="267653"/>
                    </a:cubicBezTo>
                    <a:lnTo>
                      <a:pt x="106680" y="276225"/>
                    </a:lnTo>
                    <a:cubicBezTo>
                      <a:pt x="106680" y="313372"/>
                      <a:pt x="111442" y="345757"/>
                      <a:pt x="120967" y="373380"/>
                    </a:cubicBezTo>
                    <a:cubicBezTo>
                      <a:pt x="130492" y="401003"/>
                      <a:pt x="145732" y="422910"/>
                      <a:pt x="165735" y="438150"/>
                    </a:cubicBezTo>
                    <a:cubicBezTo>
                      <a:pt x="184785" y="453390"/>
                      <a:pt x="209550" y="461010"/>
                      <a:pt x="239077" y="46101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308" name="Freeform: Shape 307">
                <a:extLst>
                  <a:ext uri="{FF2B5EF4-FFF2-40B4-BE49-F238E27FC236}">
                    <a16:creationId xmlns:a16="http://schemas.microsoft.com/office/drawing/2014/main" xmlns="" id="{0BDCDB57-58C4-C4B7-8A0B-76096065EE32}"/>
                  </a:ext>
                </a:extLst>
              </p:cNvPr>
              <p:cNvSpPr/>
              <p:nvPr/>
            </p:nvSpPr>
            <p:spPr>
              <a:xfrm>
                <a:off x="9955530" y="2403157"/>
                <a:ext cx="548640" cy="529589"/>
              </a:xfrm>
              <a:custGeom>
                <a:avLst/>
                <a:gdLst>
                  <a:gd name="connsiteX0" fmla="*/ 0 w 548640"/>
                  <a:gd name="connsiteY0" fmla="*/ 528637 h 529589"/>
                  <a:gd name="connsiteX1" fmla="*/ 0 w 548640"/>
                  <a:gd name="connsiteY1" fmla="*/ 464820 h 529589"/>
                  <a:gd name="connsiteX2" fmla="*/ 56197 w 548640"/>
                  <a:gd name="connsiteY2" fmla="*/ 454342 h 529589"/>
                  <a:gd name="connsiteX3" fmla="*/ 56197 w 548640"/>
                  <a:gd name="connsiteY3" fmla="*/ 74295 h 529589"/>
                  <a:gd name="connsiteX4" fmla="*/ 0 w 548640"/>
                  <a:gd name="connsiteY4" fmla="*/ 63817 h 529589"/>
                  <a:gd name="connsiteX5" fmla="*/ 0 w 548640"/>
                  <a:gd name="connsiteY5" fmla="*/ 0 h 529589"/>
                  <a:gd name="connsiteX6" fmla="*/ 56197 w 548640"/>
                  <a:gd name="connsiteY6" fmla="*/ 0 h 529589"/>
                  <a:gd name="connsiteX7" fmla="*/ 163830 w 548640"/>
                  <a:gd name="connsiteY7" fmla="*/ 0 h 529589"/>
                  <a:gd name="connsiteX8" fmla="*/ 394335 w 548640"/>
                  <a:gd name="connsiteY8" fmla="*/ 367665 h 529589"/>
                  <a:gd name="connsiteX9" fmla="*/ 396240 w 548640"/>
                  <a:gd name="connsiteY9" fmla="*/ 367665 h 529589"/>
                  <a:gd name="connsiteX10" fmla="*/ 396240 w 548640"/>
                  <a:gd name="connsiteY10" fmla="*/ 75247 h 529589"/>
                  <a:gd name="connsiteX11" fmla="*/ 328612 w 548640"/>
                  <a:gd name="connsiteY11" fmla="*/ 64770 h 529589"/>
                  <a:gd name="connsiteX12" fmla="*/ 328612 w 548640"/>
                  <a:gd name="connsiteY12" fmla="*/ 952 h 529589"/>
                  <a:gd name="connsiteX13" fmla="*/ 491490 w 548640"/>
                  <a:gd name="connsiteY13" fmla="*/ 952 h 529589"/>
                  <a:gd name="connsiteX14" fmla="*/ 548640 w 548640"/>
                  <a:gd name="connsiteY14" fmla="*/ 952 h 529589"/>
                  <a:gd name="connsiteX15" fmla="*/ 548640 w 548640"/>
                  <a:gd name="connsiteY15" fmla="*/ 64770 h 529589"/>
                  <a:gd name="connsiteX16" fmla="*/ 491490 w 548640"/>
                  <a:gd name="connsiteY16" fmla="*/ 75247 h 529589"/>
                  <a:gd name="connsiteX17" fmla="*/ 491490 w 548640"/>
                  <a:gd name="connsiteY17" fmla="*/ 529590 h 529589"/>
                  <a:gd name="connsiteX18" fmla="*/ 388620 w 548640"/>
                  <a:gd name="connsiteY18" fmla="*/ 529590 h 529589"/>
                  <a:gd name="connsiteX19" fmla="*/ 152400 w 548640"/>
                  <a:gd name="connsiteY19" fmla="*/ 165735 h 529589"/>
                  <a:gd name="connsiteX20" fmla="*/ 150495 w 548640"/>
                  <a:gd name="connsiteY20" fmla="*/ 165735 h 529589"/>
                  <a:gd name="connsiteX21" fmla="*/ 150495 w 548640"/>
                  <a:gd name="connsiteY21" fmla="*/ 454342 h 529589"/>
                  <a:gd name="connsiteX22" fmla="*/ 218122 w 548640"/>
                  <a:gd name="connsiteY22" fmla="*/ 464820 h 529589"/>
                  <a:gd name="connsiteX23" fmla="*/ 218122 w 548640"/>
                  <a:gd name="connsiteY23" fmla="*/ 528637 h 529589"/>
                  <a:gd name="connsiteX24" fmla="*/ 0 w 548640"/>
                  <a:gd name="connsiteY24" fmla="*/ 528637 h 5295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548640" h="529589">
                    <a:moveTo>
                      <a:pt x="0" y="528637"/>
                    </a:moveTo>
                    <a:lnTo>
                      <a:pt x="0" y="464820"/>
                    </a:lnTo>
                    <a:lnTo>
                      <a:pt x="56197" y="454342"/>
                    </a:lnTo>
                    <a:lnTo>
                      <a:pt x="56197" y="74295"/>
                    </a:lnTo>
                    <a:lnTo>
                      <a:pt x="0" y="63817"/>
                    </a:lnTo>
                    <a:lnTo>
                      <a:pt x="0" y="0"/>
                    </a:lnTo>
                    <a:lnTo>
                      <a:pt x="56197" y="0"/>
                    </a:lnTo>
                    <a:lnTo>
                      <a:pt x="163830" y="0"/>
                    </a:lnTo>
                    <a:lnTo>
                      <a:pt x="394335" y="367665"/>
                    </a:lnTo>
                    <a:lnTo>
                      <a:pt x="396240" y="367665"/>
                    </a:lnTo>
                    <a:lnTo>
                      <a:pt x="396240" y="75247"/>
                    </a:lnTo>
                    <a:lnTo>
                      <a:pt x="328612" y="64770"/>
                    </a:lnTo>
                    <a:lnTo>
                      <a:pt x="328612" y="952"/>
                    </a:lnTo>
                    <a:lnTo>
                      <a:pt x="491490" y="952"/>
                    </a:lnTo>
                    <a:lnTo>
                      <a:pt x="548640" y="952"/>
                    </a:lnTo>
                    <a:lnTo>
                      <a:pt x="548640" y="64770"/>
                    </a:lnTo>
                    <a:lnTo>
                      <a:pt x="491490" y="75247"/>
                    </a:lnTo>
                    <a:lnTo>
                      <a:pt x="491490" y="529590"/>
                    </a:lnTo>
                    <a:lnTo>
                      <a:pt x="388620" y="529590"/>
                    </a:lnTo>
                    <a:lnTo>
                      <a:pt x="152400" y="165735"/>
                    </a:lnTo>
                    <a:lnTo>
                      <a:pt x="150495" y="165735"/>
                    </a:lnTo>
                    <a:lnTo>
                      <a:pt x="150495" y="454342"/>
                    </a:lnTo>
                    <a:lnTo>
                      <a:pt x="218122" y="464820"/>
                    </a:lnTo>
                    <a:lnTo>
                      <a:pt x="218122" y="528637"/>
                    </a:lnTo>
                    <a:lnTo>
                      <a:pt x="0" y="528637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  <p:grpSp>
          <p:nvGrpSpPr>
            <p:cNvPr id="122" name="Graphic 98">
              <a:extLst>
                <a:ext uri="{FF2B5EF4-FFF2-40B4-BE49-F238E27FC236}">
                  <a16:creationId xmlns:a16="http://schemas.microsoft.com/office/drawing/2014/main" xmlns="" id="{D673162D-E5B6-1B4D-71AE-6CA58EF6A608}"/>
                </a:ext>
              </a:extLst>
            </p:cNvPr>
            <p:cNvGrpSpPr/>
            <p:nvPr/>
          </p:nvGrpSpPr>
          <p:grpSpPr>
            <a:xfrm>
              <a:off x="4800600" y="3777614"/>
              <a:ext cx="2023110" cy="1431607"/>
              <a:chOff x="4800600" y="3777614"/>
              <a:chExt cx="2023110" cy="1431607"/>
            </a:xfrm>
            <a:grpFill/>
          </p:grpSpPr>
          <p:sp>
            <p:nvSpPr>
              <p:cNvPr id="214" name="Freeform: Shape 213">
                <a:extLst>
                  <a:ext uri="{FF2B5EF4-FFF2-40B4-BE49-F238E27FC236}">
                    <a16:creationId xmlns:a16="http://schemas.microsoft.com/office/drawing/2014/main" xmlns="" id="{4606793D-BF94-26FC-9263-5321C1A09AA5}"/>
                  </a:ext>
                </a:extLst>
              </p:cNvPr>
              <p:cNvSpPr/>
              <p:nvPr/>
            </p:nvSpPr>
            <p:spPr>
              <a:xfrm>
                <a:off x="4800600" y="3777614"/>
                <a:ext cx="982980" cy="1412557"/>
              </a:xfrm>
              <a:custGeom>
                <a:avLst/>
                <a:gdLst>
                  <a:gd name="connsiteX0" fmla="*/ 982980 w 982980"/>
                  <a:gd name="connsiteY0" fmla="*/ 1412558 h 1412557"/>
                  <a:gd name="connsiteX1" fmla="*/ 28575 w 982980"/>
                  <a:gd name="connsiteY1" fmla="*/ 1412558 h 1412557"/>
                  <a:gd name="connsiteX2" fmla="*/ 28575 w 982980"/>
                  <a:gd name="connsiteY2" fmla="*/ 1223010 h 1412557"/>
                  <a:gd name="connsiteX3" fmla="*/ 479107 w 982980"/>
                  <a:gd name="connsiteY3" fmla="*/ 742950 h 1412557"/>
                  <a:gd name="connsiteX4" fmla="*/ 616268 w 982980"/>
                  <a:gd name="connsiteY4" fmla="*/ 565785 h 1412557"/>
                  <a:gd name="connsiteX5" fmla="*/ 661035 w 982980"/>
                  <a:gd name="connsiteY5" fmla="*/ 421957 h 1412557"/>
                  <a:gd name="connsiteX6" fmla="*/ 614363 w 982980"/>
                  <a:gd name="connsiteY6" fmla="*/ 276225 h 1412557"/>
                  <a:gd name="connsiteX7" fmla="*/ 480060 w 982980"/>
                  <a:gd name="connsiteY7" fmla="*/ 222885 h 1412557"/>
                  <a:gd name="connsiteX8" fmla="*/ 332422 w 982980"/>
                  <a:gd name="connsiteY8" fmla="*/ 287655 h 1412557"/>
                  <a:gd name="connsiteX9" fmla="*/ 278130 w 982980"/>
                  <a:gd name="connsiteY9" fmla="*/ 457200 h 1412557"/>
                  <a:gd name="connsiteX10" fmla="*/ 0 w 982980"/>
                  <a:gd name="connsiteY10" fmla="*/ 457200 h 1412557"/>
                  <a:gd name="connsiteX11" fmla="*/ 60960 w 982980"/>
                  <a:gd name="connsiteY11" fmla="*/ 224790 h 1412557"/>
                  <a:gd name="connsiteX12" fmla="*/ 232410 w 982980"/>
                  <a:gd name="connsiteY12" fmla="*/ 60007 h 1412557"/>
                  <a:gd name="connsiteX13" fmla="*/ 483870 w 982980"/>
                  <a:gd name="connsiteY13" fmla="*/ 0 h 1412557"/>
                  <a:gd name="connsiteX14" fmla="*/ 818198 w 982980"/>
                  <a:gd name="connsiteY14" fmla="*/ 102870 h 1412557"/>
                  <a:gd name="connsiteX15" fmla="*/ 937260 w 982980"/>
                  <a:gd name="connsiteY15" fmla="*/ 394335 h 1412557"/>
                  <a:gd name="connsiteX16" fmla="*/ 883920 w 982980"/>
                  <a:gd name="connsiteY16" fmla="*/ 604838 h 1412557"/>
                  <a:gd name="connsiteX17" fmla="*/ 700088 w 982980"/>
                  <a:gd name="connsiteY17" fmla="*/ 854392 h 1412557"/>
                  <a:gd name="connsiteX18" fmla="*/ 382905 w 982980"/>
                  <a:gd name="connsiteY18" fmla="*/ 1188720 h 1412557"/>
                  <a:gd name="connsiteX19" fmla="*/ 982027 w 982980"/>
                  <a:gd name="connsiteY19" fmla="*/ 1188720 h 1412557"/>
                  <a:gd name="connsiteX20" fmla="*/ 982027 w 982980"/>
                  <a:gd name="connsiteY20" fmla="*/ 1412558 h 14125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982980" h="1412557">
                    <a:moveTo>
                      <a:pt x="982980" y="1412558"/>
                    </a:moveTo>
                    <a:lnTo>
                      <a:pt x="28575" y="1412558"/>
                    </a:lnTo>
                    <a:lnTo>
                      <a:pt x="28575" y="1223010"/>
                    </a:lnTo>
                    <a:lnTo>
                      <a:pt x="479107" y="742950"/>
                    </a:lnTo>
                    <a:cubicBezTo>
                      <a:pt x="541020" y="675322"/>
                      <a:pt x="586740" y="616267"/>
                      <a:pt x="616268" y="565785"/>
                    </a:cubicBezTo>
                    <a:cubicBezTo>
                      <a:pt x="645795" y="515303"/>
                      <a:pt x="661035" y="467678"/>
                      <a:pt x="661035" y="421957"/>
                    </a:cubicBezTo>
                    <a:cubicBezTo>
                      <a:pt x="661035" y="360045"/>
                      <a:pt x="645795" y="311467"/>
                      <a:pt x="614363" y="276225"/>
                    </a:cubicBezTo>
                    <a:cubicBezTo>
                      <a:pt x="582930" y="240982"/>
                      <a:pt x="538163" y="222885"/>
                      <a:pt x="480060" y="222885"/>
                    </a:cubicBezTo>
                    <a:cubicBezTo>
                      <a:pt x="417195" y="222885"/>
                      <a:pt x="368618" y="244792"/>
                      <a:pt x="332422" y="287655"/>
                    </a:cubicBezTo>
                    <a:cubicBezTo>
                      <a:pt x="296228" y="330517"/>
                      <a:pt x="278130" y="387667"/>
                      <a:pt x="278130" y="457200"/>
                    </a:cubicBezTo>
                    <a:lnTo>
                      <a:pt x="0" y="457200"/>
                    </a:lnTo>
                    <a:cubicBezTo>
                      <a:pt x="0" y="372428"/>
                      <a:pt x="20003" y="295275"/>
                      <a:pt x="60960" y="224790"/>
                    </a:cubicBezTo>
                    <a:cubicBezTo>
                      <a:pt x="101918" y="154305"/>
                      <a:pt x="159068" y="100013"/>
                      <a:pt x="232410" y="60007"/>
                    </a:cubicBezTo>
                    <a:cubicBezTo>
                      <a:pt x="306705" y="20003"/>
                      <a:pt x="390525" y="0"/>
                      <a:pt x="483870" y="0"/>
                    </a:cubicBezTo>
                    <a:cubicBezTo>
                      <a:pt x="627698" y="0"/>
                      <a:pt x="739140" y="34290"/>
                      <a:pt x="818198" y="102870"/>
                    </a:cubicBezTo>
                    <a:cubicBezTo>
                      <a:pt x="897255" y="171450"/>
                      <a:pt x="937260" y="268605"/>
                      <a:pt x="937260" y="394335"/>
                    </a:cubicBezTo>
                    <a:cubicBezTo>
                      <a:pt x="937260" y="462915"/>
                      <a:pt x="919163" y="533400"/>
                      <a:pt x="883920" y="604838"/>
                    </a:cubicBezTo>
                    <a:cubicBezTo>
                      <a:pt x="847725" y="676275"/>
                      <a:pt x="786765" y="759142"/>
                      <a:pt x="700088" y="854392"/>
                    </a:cubicBezTo>
                    <a:lnTo>
                      <a:pt x="382905" y="1188720"/>
                    </a:lnTo>
                    <a:lnTo>
                      <a:pt x="982027" y="1188720"/>
                    </a:lnTo>
                    <a:lnTo>
                      <a:pt x="982027" y="1412558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15" name="Freeform: Shape 214">
                <a:extLst>
                  <a:ext uri="{FF2B5EF4-FFF2-40B4-BE49-F238E27FC236}">
                    <a16:creationId xmlns:a16="http://schemas.microsoft.com/office/drawing/2014/main" xmlns="" id="{FFE5DF11-9681-0DCC-1C77-1423C4A4F79C}"/>
                  </a:ext>
                </a:extLst>
              </p:cNvPr>
              <p:cNvSpPr/>
              <p:nvPr/>
            </p:nvSpPr>
            <p:spPr>
              <a:xfrm>
                <a:off x="5880735" y="3777614"/>
                <a:ext cx="942975" cy="1431607"/>
              </a:xfrm>
              <a:custGeom>
                <a:avLst/>
                <a:gdLst>
                  <a:gd name="connsiteX0" fmla="*/ 942975 w 942975"/>
                  <a:gd name="connsiteY0" fmla="*/ 836295 h 1431607"/>
                  <a:gd name="connsiteX1" fmla="*/ 822960 w 942975"/>
                  <a:gd name="connsiteY1" fmla="*/ 1278255 h 1431607"/>
                  <a:gd name="connsiteX2" fmla="*/ 472440 w 942975"/>
                  <a:gd name="connsiteY2" fmla="*/ 1431608 h 1431607"/>
                  <a:gd name="connsiteX3" fmla="*/ 123825 w 942975"/>
                  <a:gd name="connsiteY3" fmla="*/ 1281113 h 1431607"/>
                  <a:gd name="connsiteX4" fmla="*/ 0 w 942975"/>
                  <a:gd name="connsiteY4" fmla="*/ 850582 h 1431607"/>
                  <a:gd name="connsiteX5" fmla="*/ 0 w 942975"/>
                  <a:gd name="connsiteY5" fmla="*/ 594360 h 1431607"/>
                  <a:gd name="connsiteX6" fmla="*/ 120967 w 942975"/>
                  <a:gd name="connsiteY6" fmla="*/ 151447 h 1431607"/>
                  <a:gd name="connsiteX7" fmla="*/ 469582 w 942975"/>
                  <a:gd name="connsiteY7" fmla="*/ 0 h 1431607"/>
                  <a:gd name="connsiteX8" fmla="*/ 818197 w 942975"/>
                  <a:gd name="connsiteY8" fmla="*/ 149542 h 1431607"/>
                  <a:gd name="connsiteX9" fmla="*/ 942022 w 942975"/>
                  <a:gd name="connsiteY9" fmla="*/ 580072 h 1431607"/>
                  <a:gd name="connsiteX10" fmla="*/ 942022 w 942975"/>
                  <a:gd name="connsiteY10" fmla="*/ 836295 h 1431607"/>
                  <a:gd name="connsiteX11" fmla="*/ 666750 w 942975"/>
                  <a:gd name="connsiteY11" fmla="*/ 554355 h 1431607"/>
                  <a:gd name="connsiteX12" fmla="*/ 619125 w 942975"/>
                  <a:gd name="connsiteY12" fmla="*/ 301942 h 1431607"/>
                  <a:gd name="connsiteX13" fmla="*/ 471488 w 942975"/>
                  <a:gd name="connsiteY13" fmla="*/ 222885 h 1431607"/>
                  <a:gd name="connsiteX14" fmla="*/ 327660 w 942975"/>
                  <a:gd name="connsiteY14" fmla="*/ 298132 h 1431607"/>
                  <a:gd name="connsiteX15" fmla="*/ 278130 w 942975"/>
                  <a:gd name="connsiteY15" fmla="*/ 533400 h 1431607"/>
                  <a:gd name="connsiteX16" fmla="*/ 278130 w 942975"/>
                  <a:gd name="connsiteY16" fmla="*/ 872490 h 1431607"/>
                  <a:gd name="connsiteX17" fmla="*/ 324802 w 942975"/>
                  <a:gd name="connsiteY17" fmla="*/ 1125855 h 1431607"/>
                  <a:gd name="connsiteX18" fmla="*/ 473392 w 942975"/>
                  <a:gd name="connsiteY18" fmla="*/ 1208723 h 1431607"/>
                  <a:gd name="connsiteX19" fmla="*/ 620077 w 942975"/>
                  <a:gd name="connsiteY19" fmla="*/ 1129665 h 1431607"/>
                  <a:gd name="connsiteX20" fmla="*/ 666750 w 942975"/>
                  <a:gd name="connsiteY20" fmla="*/ 886778 h 1431607"/>
                  <a:gd name="connsiteX21" fmla="*/ 666750 w 942975"/>
                  <a:gd name="connsiteY21" fmla="*/ 554355 h 1431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942975" h="1431607">
                    <a:moveTo>
                      <a:pt x="942975" y="836295"/>
                    </a:moveTo>
                    <a:cubicBezTo>
                      <a:pt x="942975" y="1028700"/>
                      <a:pt x="902970" y="1176338"/>
                      <a:pt x="822960" y="1278255"/>
                    </a:cubicBezTo>
                    <a:cubicBezTo>
                      <a:pt x="742950" y="1380173"/>
                      <a:pt x="626745" y="1431608"/>
                      <a:pt x="472440" y="1431608"/>
                    </a:cubicBezTo>
                    <a:cubicBezTo>
                      <a:pt x="320992" y="1431608"/>
                      <a:pt x="204788" y="1381125"/>
                      <a:pt x="123825" y="1281113"/>
                    </a:cubicBezTo>
                    <a:cubicBezTo>
                      <a:pt x="43815" y="1181100"/>
                      <a:pt x="1905" y="1037272"/>
                      <a:pt x="0" y="850582"/>
                    </a:cubicBezTo>
                    <a:lnTo>
                      <a:pt x="0" y="594360"/>
                    </a:lnTo>
                    <a:cubicBezTo>
                      <a:pt x="0" y="400050"/>
                      <a:pt x="40005" y="252413"/>
                      <a:pt x="120967" y="151447"/>
                    </a:cubicBezTo>
                    <a:cubicBezTo>
                      <a:pt x="201930" y="50482"/>
                      <a:pt x="318135" y="0"/>
                      <a:pt x="469582" y="0"/>
                    </a:cubicBezTo>
                    <a:cubicBezTo>
                      <a:pt x="621030" y="0"/>
                      <a:pt x="737235" y="49530"/>
                      <a:pt x="818197" y="149542"/>
                    </a:cubicBezTo>
                    <a:cubicBezTo>
                      <a:pt x="898207" y="249555"/>
                      <a:pt x="940117" y="392430"/>
                      <a:pt x="942022" y="580072"/>
                    </a:cubicBezTo>
                    <a:lnTo>
                      <a:pt x="942022" y="836295"/>
                    </a:lnTo>
                    <a:close/>
                    <a:moveTo>
                      <a:pt x="666750" y="554355"/>
                    </a:moveTo>
                    <a:cubicBezTo>
                      <a:pt x="666750" y="439103"/>
                      <a:pt x="650557" y="354330"/>
                      <a:pt x="619125" y="301942"/>
                    </a:cubicBezTo>
                    <a:cubicBezTo>
                      <a:pt x="587692" y="249555"/>
                      <a:pt x="538163" y="222885"/>
                      <a:pt x="471488" y="222885"/>
                    </a:cubicBezTo>
                    <a:cubicBezTo>
                      <a:pt x="406717" y="222885"/>
                      <a:pt x="358140" y="247650"/>
                      <a:pt x="327660" y="298132"/>
                    </a:cubicBezTo>
                    <a:cubicBezTo>
                      <a:pt x="297180" y="348615"/>
                      <a:pt x="280035" y="426720"/>
                      <a:pt x="278130" y="533400"/>
                    </a:cubicBezTo>
                    <a:lnTo>
                      <a:pt x="278130" y="872490"/>
                    </a:lnTo>
                    <a:cubicBezTo>
                      <a:pt x="278130" y="985838"/>
                      <a:pt x="293370" y="1070610"/>
                      <a:pt x="324802" y="1125855"/>
                    </a:cubicBezTo>
                    <a:cubicBezTo>
                      <a:pt x="355282" y="1181100"/>
                      <a:pt x="405765" y="1208723"/>
                      <a:pt x="473392" y="1208723"/>
                    </a:cubicBezTo>
                    <a:cubicBezTo>
                      <a:pt x="541020" y="1208723"/>
                      <a:pt x="589597" y="1182053"/>
                      <a:pt x="620077" y="1129665"/>
                    </a:cubicBezTo>
                    <a:cubicBezTo>
                      <a:pt x="649605" y="1076325"/>
                      <a:pt x="665797" y="995363"/>
                      <a:pt x="666750" y="886778"/>
                    </a:cubicBezTo>
                    <a:lnTo>
                      <a:pt x="666750" y="554355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  <p:grpSp>
          <p:nvGrpSpPr>
            <p:cNvPr id="123" name="Graphic 98">
              <a:extLst>
                <a:ext uri="{FF2B5EF4-FFF2-40B4-BE49-F238E27FC236}">
                  <a16:creationId xmlns:a16="http://schemas.microsoft.com/office/drawing/2014/main" xmlns="" id="{AC616263-5E06-14B2-E7D9-1B644FF86AC1}"/>
                </a:ext>
              </a:extLst>
            </p:cNvPr>
            <p:cNvGrpSpPr/>
            <p:nvPr/>
          </p:nvGrpSpPr>
          <p:grpSpPr>
            <a:xfrm>
              <a:off x="7195185" y="3831906"/>
              <a:ext cx="3313747" cy="1322069"/>
              <a:chOff x="7195185" y="3831906"/>
              <a:chExt cx="3313747" cy="1322069"/>
            </a:xfrm>
            <a:grpFill/>
          </p:grpSpPr>
          <p:sp>
            <p:nvSpPr>
              <p:cNvPr id="125" name="Freeform: Shape 124">
                <a:extLst>
                  <a:ext uri="{FF2B5EF4-FFF2-40B4-BE49-F238E27FC236}">
                    <a16:creationId xmlns:a16="http://schemas.microsoft.com/office/drawing/2014/main" xmlns="" id="{9561DFDE-1129-F58B-A63C-11E4B094D24D}"/>
                  </a:ext>
                </a:extLst>
              </p:cNvPr>
              <p:cNvSpPr/>
              <p:nvPr/>
            </p:nvSpPr>
            <p:spPr>
              <a:xfrm>
                <a:off x="7195185" y="3837621"/>
                <a:ext cx="304800" cy="333375"/>
              </a:xfrm>
              <a:custGeom>
                <a:avLst/>
                <a:gdLst>
                  <a:gd name="connsiteX0" fmla="*/ 93345 w 304800"/>
                  <a:gd name="connsiteY0" fmla="*/ 332422 h 333375"/>
                  <a:gd name="connsiteX1" fmla="*/ 93345 w 304800"/>
                  <a:gd name="connsiteY1" fmla="*/ 303847 h 333375"/>
                  <a:gd name="connsiteX2" fmla="*/ 130492 w 304800"/>
                  <a:gd name="connsiteY2" fmla="*/ 297180 h 333375"/>
                  <a:gd name="connsiteX3" fmla="*/ 130492 w 304800"/>
                  <a:gd name="connsiteY3" fmla="*/ 211455 h 333375"/>
                  <a:gd name="connsiteX4" fmla="*/ 27622 w 304800"/>
                  <a:gd name="connsiteY4" fmla="*/ 33338 h 333375"/>
                  <a:gd name="connsiteX5" fmla="*/ 0 w 304800"/>
                  <a:gd name="connsiteY5" fmla="*/ 28575 h 333375"/>
                  <a:gd name="connsiteX6" fmla="*/ 0 w 304800"/>
                  <a:gd name="connsiteY6" fmla="*/ 0 h 333375"/>
                  <a:gd name="connsiteX7" fmla="*/ 115252 w 304800"/>
                  <a:gd name="connsiteY7" fmla="*/ 0 h 333375"/>
                  <a:gd name="connsiteX8" fmla="*/ 115252 w 304800"/>
                  <a:gd name="connsiteY8" fmla="*/ 28575 h 333375"/>
                  <a:gd name="connsiteX9" fmla="*/ 77152 w 304800"/>
                  <a:gd name="connsiteY9" fmla="*/ 33338 h 333375"/>
                  <a:gd name="connsiteX10" fmla="*/ 147638 w 304800"/>
                  <a:gd name="connsiteY10" fmla="*/ 163830 h 333375"/>
                  <a:gd name="connsiteX11" fmla="*/ 152400 w 304800"/>
                  <a:gd name="connsiteY11" fmla="*/ 172403 h 333375"/>
                  <a:gd name="connsiteX12" fmla="*/ 152400 w 304800"/>
                  <a:gd name="connsiteY12" fmla="*/ 172403 h 333375"/>
                  <a:gd name="connsiteX13" fmla="*/ 157163 w 304800"/>
                  <a:gd name="connsiteY13" fmla="*/ 163830 h 333375"/>
                  <a:gd name="connsiteX14" fmla="*/ 231457 w 304800"/>
                  <a:gd name="connsiteY14" fmla="*/ 33338 h 333375"/>
                  <a:gd name="connsiteX15" fmla="*/ 192405 w 304800"/>
                  <a:gd name="connsiteY15" fmla="*/ 28575 h 333375"/>
                  <a:gd name="connsiteX16" fmla="*/ 192405 w 304800"/>
                  <a:gd name="connsiteY16" fmla="*/ 0 h 333375"/>
                  <a:gd name="connsiteX17" fmla="*/ 304800 w 304800"/>
                  <a:gd name="connsiteY17" fmla="*/ 0 h 333375"/>
                  <a:gd name="connsiteX18" fmla="*/ 304800 w 304800"/>
                  <a:gd name="connsiteY18" fmla="*/ 28575 h 333375"/>
                  <a:gd name="connsiteX19" fmla="*/ 276225 w 304800"/>
                  <a:gd name="connsiteY19" fmla="*/ 33338 h 333375"/>
                  <a:gd name="connsiteX20" fmla="*/ 175260 w 304800"/>
                  <a:gd name="connsiteY20" fmla="*/ 208597 h 333375"/>
                  <a:gd name="connsiteX21" fmla="*/ 175260 w 304800"/>
                  <a:gd name="connsiteY21" fmla="*/ 298133 h 333375"/>
                  <a:gd name="connsiteX22" fmla="*/ 212407 w 304800"/>
                  <a:gd name="connsiteY22" fmla="*/ 304800 h 333375"/>
                  <a:gd name="connsiteX23" fmla="*/ 212407 w 304800"/>
                  <a:gd name="connsiteY23" fmla="*/ 333375 h 333375"/>
                  <a:gd name="connsiteX24" fmla="*/ 93345 w 304800"/>
                  <a:gd name="connsiteY24" fmla="*/ 333375 h 333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304800" h="333375">
                    <a:moveTo>
                      <a:pt x="93345" y="332422"/>
                    </a:moveTo>
                    <a:lnTo>
                      <a:pt x="93345" y="303847"/>
                    </a:lnTo>
                    <a:lnTo>
                      <a:pt x="130492" y="297180"/>
                    </a:lnTo>
                    <a:lnTo>
                      <a:pt x="130492" y="211455"/>
                    </a:lnTo>
                    <a:lnTo>
                      <a:pt x="27622" y="33338"/>
                    </a:lnTo>
                    <a:lnTo>
                      <a:pt x="0" y="28575"/>
                    </a:lnTo>
                    <a:lnTo>
                      <a:pt x="0" y="0"/>
                    </a:lnTo>
                    <a:lnTo>
                      <a:pt x="115252" y="0"/>
                    </a:lnTo>
                    <a:lnTo>
                      <a:pt x="115252" y="28575"/>
                    </a:lnTo>
                    <a:lnTo>
                      <a:pt x="77152" y="33338"/>
                    </a:lnTo>
                    <a:lnTo>
                      <a:pt x="147638" y="163830"/>
                    </a:lnTo>
                    <a:lnTo>
                      <a:pt x="152400" y="172403"/>
                    </a:lnTo>
                    <a:lnTo>
                      <a:pt x="152400" y="172403"/>
                    </a:lnTo>
                    <a:lnTo>
                      <a:pt x="157163" y="163830"/>
                    </a:lnTo>
                    <a:lnTo>
                      <a:pt x="231457" y="33338"/>
                    </a:lnTo>
                    <a:lnTo>
                      <a:pt x="192405" y="28575"/>
                    </a:lnTo>
                    <a:lnTo>
                      <a:pt x="192405" y="0"/>
                    </a:lnTo>
                    <a:lnTo>
                      <a:pt x="304800" y="0"/>
                    </a:lnTo>
                    <a:lnTo>
                      <a:pt x="304800" y="28575"/>
                    </a:lnTo>
                    <a:lnTo>
                      <a:pt x="276225" y="33338"/>
                    </a:lnTo>
                    <a:lnTo>
                      <a:pt x="175260" y="208597"/>
                    </a:lnTo>
                    <a:lnTo>
                      <a:pt x="175260" y="298133"/>
                    </a:lnTo>
                    <a:lnTo>
                      <a:pt x="212407" y="304800"/>
                    </a:lnTo>
                    <a:lnTo>
                      <a:pt x="212407" y="333375"/>
                    </a:lnTo>
                    <a:lnTo>
                      <a:pt x="93345" y="333375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26" name="Freeform: Shape 125">
                <a:extLst>
                  <a:ext uri="{FF2B5EF4-FFF2-40B4-BE49-F238E27FC236}">
                    <a16:creationId xmlns:a16="http://schemas.microsoft.com/office/drawing/2014/main" xmlns="" id="{A339B23D-F25A-5A50-472F-D81D184055F6}"/>
                  </a:ext>
                </a:extLst>
              </p:cNvPr>
              <p:cNvSpPr/>
              <p:nvPr/>
            </p:nvSpPr>
            <p:spPr>
              <a:xfrm>
                <a:off x="7539989" y="3837621"/>
                <a:ext cx="254317" cy="333375"/>
              </a:xfrm>
              <a:custGeom>
                <a:avLst/>
                <a:gdLst>
                  <a:gd name="connsiteX0" fmla="*/ 0 w 254317"/>
                  <a:gd name="connsiteY0" fmla="*/ 332422 h 333375"/>
                  <a:gd name="connsiteX1" fmla="*/ 0 w 254317"/>
                  <a:gd name="connsiteY1" fmla="*/ 303847 h 333375"/>
                  <a:gd name="connsiteX2" fmla="*/ 37148 w 254317"/>
                  <a:gd name="connsiteY2" fmla="*/ 297180 h 333375"/>
                  <a:gd name="connsiteX3" fmla="*/ 37148 w 254317"/>
                  <a:gd name="connsiteY3" fmla="*/ 35243 h 333375"/>
                  <a:gd name="connsiteX4" fmla="*/ 0 w 254317"/>
                  <a:gd name="connsiteY4" fmla="*/ 28575 h 333375"/>
                  <a:gd name="connsiteX5" fmla="*/ 0 w 254317"/>
                  <a:gd name="connsiteY5" fmla="*/ 0 h 333375"/>
                  <a:gd name="connsiteX6" fmla="*/ 246698 w 254317"/>
                  <a:gd name="connsiteY6" fmla="*/ 0 h 333375"/>
                  <a:gd name="connsiteX7" fmla="*/ 246698 w 254317"/>
                  <a:gd name="connsiteY7" fmla="*/ 80010 h 333375"/>
                  <a:gd name="connsiteX8" fmla="*/ 210503 w 254317"/>
                  <a:gd name="connsiteY8" fmla="*/ 80010 h 333375"/>
                  <a:gd name="connsiteX9" fmla="*/ 205740 w 254317"/>
                  <a:gd name="connsiteY9" fmla="*/ 34290 h 333375"/>
                  <a:gd name="connsiteX10" fmla="*/ 82868 w 254317"/>
                  <a:gd name="connsiteY10" fmla="*/ 34290 h 333375"/>
                  <a:gd name="connsiteX11" fmla="*/ 82868 w 254317"/>
                  <a:gd name="connsiteY11" fmla="*/ 142875 h 333375"/>
                  <a:gd name="connsiteX12" fmla="*/ 205740 w 254317"/>
                  <a:gd name="connsiteY12" fmla="*/ 142875 h 333375"/>
                  <a:gd name="connsiteX13" fmla="*/ 205740 w 254317"/>
                  <a:gd name="connsiteY13" fmla="*/ 178118 h 333375"/>
                  <a:gd name="connsiteX14" fmla="*/ 82868 w 254317"/>
                  <a:gd name="connsiteY14" fmla="*/ 178118 h 333375"/>
                  <a:gd name="connsiteX15" fmla="*/ 82868 w 254317"/>
                  <a:gd name="connsiteY15" fmla="*/ 299085 h 333375"/>
                  <a:gd name="connsiteX16" fmla="*/ 213360 w 254317"/>
                  <a:gd name="connsiteY16" fmla="*/ 299085 h 333375"/>
                  <a:gd name="connsiteX17" fmla="*/ 218123 w 254317"/>
                  <a:gd name="connsiteY17" fmla="*/ 253365 h 333375"/>
                  <a:gd name="connsiteX18" fmla="*/ 254318 w 254317"/>
                  <a:gd name="connsiteY18" fmla="*/ 253365 h 333375"/>
                  <a:gd name="connsiteX19" fmla="*/ 254318 w 254317"/>
                  <a:gd name="connsiteY19" fmla="*/ 333375 h 333375"/>
                  <a:gd name="connsiteX20" fmla="*/ 0 w 254317"/>
                  <a:gd name="connsiteY20" fmla="*/ 333375 h 333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54317" h="333375">
                    <a:moveTo>
                      <a:pt x="0" y="332422"/>
                    </a:moveTo>
                    <a:lnTo>
                      <a:pt x="0" y="303847"/>
                    </a:lnTo>
                    <a:lnTo>
                      <a:pt x="37148" y="297180"/>
                    </a:lnTo>
                    <a:lnTo>
                      <a:pt x="37148" y="35243"/>
                    </a:lnTo>
                    <a:lnTo>
                      <a:pt x="0" y="28575"/>
                    </a:lnTo>
                    <a:lnTo>
                      <a:pt x="0" y="0"/>
                    </a:lnTo>
                    <a:lnTo>
                      <a:pt x="246698" y="0"/>
                    </a:lnTo>
                    <a:lnTo>
                      <a:pt x="246698" y="80010"/>
                    </a:lnTo>
                    <a:lnTo>
                      <a:pt x="210503" y="80010"/>
                    </a:lnTo>
                    <a:lnTo>
                      <a:pt x="205740" y="34290"/>
                    </a:lnTo>
                    <a:lnTo>
                      <a:pt x="82868" y="34290"/>
                    </a:lnTo>
                    <a:lnTo>
                      <a:pt x="82868" y="142875"/>
                    </a:lnTo>
                    <a:lnTo>
                      <a:pt x="205740" y="142875"/>
                    </a:lnTo>
                    <a:lnTo>
                      <a:pt x="205740" y="178118"/>
                    </a:lnTo>
                    <a:lnTo>
                      <a:pt x="82868" y="178118"/>
                    </a:lnTo>
                    <a:lnTo>
                      <a:pt x="82868" y="299085"/>
                    </a:lnTo>
                    <a:lnTo>
                      <a:pt x="213360" y="299085"/>
                    </a:lnTo>
                    <a:lnTo>
                      <a:pt x="218123" y="253365"/>
                    </a:lnTo>
                    <a:lnTo>
                      <a:pt x="254318" y="253365"/>
                    </a:lnTo>
                    <a:lnTo>
                      <a:pt x="254318" y="333375"/>
                    </a:lnTo>
                    <a:lnTo>
                      <a:pt x="0" y="333375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27" name="Freeform: Shape 126">
                <a:extLst>
                  <a:ext uri="{FF2B5EF4-FFF2-40B4-BE49-F238E27FC236}">
                    <a16:creationId xmlns:a16="http://schemas.microsoft.com/office/drawing/2014/main" xmlns="" id="{FA2B0C00-AA6C-CE8B-194A-99846262D230}"/>
                  </a:ext>
                </a:extLst>
              </p:cNvPr>
              <p:cNvSpPr/>
              <p:nvPr/>
            </p:nvSpPr>
            <p:spPr>
              <a:xfrm>
                <a:off x="7842885" y="3836669"/>
                <a:ext cx="319087" cy="333375"/>
              </a:xfrm>
              <a:custGeom>
                <a:avLst/>
                <a:gdLst>
                  <a:gd name="connsiteX0" fmla="*/ 0 w 319087"/>
                  <a:gd name="connsiteY0" fmla="*/ 333375 h 333375"/>
                  <a:gd name="connsiteX1" fmla="*/ 0 w 319087"/>
                  <a:gd name="connsiteY1" fmla="*/ 304800 h 333375"/>
                  <a:gd name="connsiteX2" fmla="*/ 24765 w 319087"/>
                  <a:gd name="connsiteY2" fmla="*/ 300990 h 333375"/>
                  <a:gd name="connsiteX3" fmla="*/ 140970 w 319087"/>
                  <a:gd name="connsiteY3" fmla="*/ 0 h 333375"/>
                  <a:gd name="connsiteX4" fmla="*/ 180022 w 319087"/>
                  <a:gd name="connsiteY4" fmla="*/ 0 h 333375"/>
                  <a:gd name="connsiteX5" fmla="*/ 294322 w 319087"/>
                  <a:gd name="connsiteY5" fmla="*/ 300990 h 333375"/>
                  <a:gd name="connsiteX6" fmla="*/ 319088 w 319087"/>
                  <a:gd name="connsiteY6" fmla="*/ 304800 h 333375"/>
                  <a:gd name="connsiteX7" fmla="*/ 319088 w 319087"/>
                  <a:gd name="connsiteY7" fmla="*/ 333375 h 333375"/>
                  <a:gd name="connsiteX8" fmla="*/ 223838 w 319087"/>
                  <a:gd name="connsiteY8" fmla="*/ 333375 h 333375"/>
                  <a:gd name="connsiteX9" fmla="*/ 223838 w 319087"/>
                  <a:gd name="connsiteY9" fmla="*/ 304800 h 333375"/>
                  <a:gd name="connsiteX10" fmla="*/ 248602 w 319087"/>
                  <a:gd name="connsiteY10" fmla="*/ 300038 h 333375"/>
                  <a:gd name="connsiteX11" fmla="*/ 226695 w 319087"/>
                  <a:gd name="connsiteY11" fmla="*/ 239078 h 333375"/>
                  <a:gd name="connsiteX12" fmla="*/ 93345 w 319087"/>
                  <a:gd name="connsiteY12" fmla="*/ 239078 h 333375"/>
                  <a:gd name="connsiteX13" fmla="*/ 70485 w 319087"/>
                  <a:gd name="connsiteY13" fmla="*/ 300038 h 333375"/>
                  <a:gd name="connsiteX14" fmla="*/ 95250 w 319087"/>
                  <a:gd name="connsiteY14" fmla="*/ 304800 h 333375"/>
                  <a:gd name="connsiteX15" fmla="*/ 95250 w 319087"/>
                  <a:gd name="connsiteY15" fmla="*/ 333375 h 333375"/>
                  <a:gd name="connsiteX16" fmla="*/ 0 w 319087"/>
                  <a:gd name="connsiteY16" fmla="*/ 333375 h 333375"/>
                  <a:gd name="connsiteX17" fmla="*/ 106680 w 319087"/>
                  <a:gd name="connsiteY17" fmla="*/ 200978 h 333375"/>
                  <a:gd name="connsiteX18" fmla="*/ 212407 w 319087"/>
                  <a:gd name="connsiteY18" fmla="*/ 200978 h 333375"/>
                  <a:gd name="connsiteX19" fmla="*/ 163830 w 319087"/>
                  <a:gd name="connsiteY19" fmla="*/ 65723 h 333375"/>
                  <a:gd name="connsiteX20" fmla="*/ 160972 w 319087"/>
                  <a:gd name="connsiteY20" fmla="*/ 58103 h 333375"/>
                  <a:gd name="connsiteX21" fmla="*/ 160020 w 319087"/>
                  <a:gd name="connsiteY21" fmla="*/ 58103 h 333375"/>
                  <a:gd name="connsiteX22" fmla="*/ 157163 w 319087"/>
                  <a:gd name="connsiteY22" fmla="*/ 65723 h 333375"/>
                  <a:gd name="connsiteX23" fmla="*/ 106680 w 319087"/>
                  <a:gd name="connsiteY23" fmla="*/ 200978 h 333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19087" h="333375">
                    <a:moveTo>
                      <a:pt x="0" y="333375"/>
                    </a:moveTo>
                    <a:lnTo>
                      <a:pt x="0" y="304800"/>
                    </a:lnTo>
                    <a:lnTo>
                      <a:pt x="24765" y="300990"/>
                    </a:lnTo>
                    <a:lnTo>
                      <a:pt x="140970" y="0"/>
                    </a:lnTo>
                    <a:lnTo>
                      <a:pt x="180022" y="0"/>
                    </a:lnTo>
                    <a:lnTo>
                      <a:pt x="294322" y="300990"/>
                    </a:lnTo>
                    <a:lnTo>
                      <a:pt x="319088" y="304800"/>
                    </a:lnTo>
                    <a:lnTo>
                      <a:pt x="319088" y="333375"/>
                    </a:lnTo>
                    <a:lnTo>
                      <a:pt x="223838" y="333375"/>
                    </a:lnTo>
                    <a:lnTo>
                      <a:pt x="223838" y="304800"/>
                    </a:lnTo>
                    <a:lnTo>
                      <a:pt x="248602" y="300038"/>
                    </a:lnTo>
                    <a:lnTo>
                      <a:pt x="226695" y="239078"/>
                    </a:lnTo>
                    <a:lnTo>
                      <a:pt x="93345" y="239078"/>
                    </a:lnTo>
                    <a:lnTo>
                      <a:pt x="70485" y="300038"/>
                    </a:lnTo>
                    <a:lnTo>
                      <a:pt x="95250" y="304800"/>
                    </a:lnTo>
                    <a:lnTo>
                      <a:pt x="95250" y="333375"/>
                    </a:lnTo>
                    <a:lnTo>
                      <a:pt x="0" y="333375"/>
                    </a:lnTo>
                    <a:close/>
                    <a:moveTo>
                      <a:pt x="106680" y="200978"/>
                    </a:moveTo>
                    <a:lnTo>
                      <a:pt x="212407" y="200978"/>
                    </a:lnTo>
                    <a:lnTo>
                      <a:pt x="163830" y="65723"/>
                    </a:lnTo>
                    <a:lnTo>
                      <a:pt x="160972" y="58103"/>
                    </a:lnTo>
                    <a:lnTo>
                      <a:pt x="160020" y="58103"/>
                    </a:lnTo>
                    <a:lnTo>
                      <a:pt x="157163" y="65723"/>
                    </a:lnTo>
                    <a:lnTo>
                      <a:pt x="106680" y="200978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92" name="Freeform: Shape 191">
                <a:extLst>
                  <a:ext uri="{FF2B5EF4-FFF2-40B4-BE49-F238E27FC236}">
                    <a16:creationId xmlns:a16="http://schemas.microsoft.com/office/drawing/2014/main" xmlns="" id="{802CAD03-1F98-2E65-9A36-BC81C6438AEA}"/>
                  </a:ext>
                </a:extLst>
              </p:cNvPr>
              <p:cNvSpPr/>
              <p:nvPr/>
            </p:nvSpPr>
            <p:spPr>
              <a:xfrm>
                <a:off x="8201977" y="3837621"/>
                <a:ext cx="275272" cy="332422"/>
              </a:xfrm>
              <a:custGeom>
                <a:avLst/>
                <a:gdLst>
                  <a:gd name="connsiteX0" fmla="*/ 0 w 275272"/>
                  <a:gd name="connsiteY0" fmla="*/ 332422 h 332422"/>
                  <a:gd name="connsiteX1" fmla="*/ 0 w 275272"/>
                  <a:gd name="connsiteY1" fmla="*/ 303847 h 332422"/>
                  <a:gd name="connsiteX2" fmla="*/ 37148 w 275272"/>
                  <a:gd name="connsiteY2" fmla="*/ 297180 h 332422"/>
                  <a:gd name="connsiteX3" fmla="*/ 37148 w 275272"/>
                  <a:gd name="connsiteY3" fmla="*/ 35243 h 332422"/>
                  <a:gd name="connsiteX4" fmla="*/ 0 w 275272"/>
                  <a:gd name="connsiteY4" fmla="*/ 28575 h 332422"/>
                  <a:gd name="connsiteX5" fmla="*/ 0 w 275272"/>
                  <a:gd name="connsiteY5" fmla="*/ 0 h 332422"/>
                  <a:gd name="connsiteX6" fmla="*/ 148590 w 275272"/>
                  <a:gd name="connsiteY6" fmla="*/ 0 h 332422"/>
                  <a:gd name="connsiteX7" fmla="*/ 209550 w 275272"/>
                  <a:gd name="connsiteY7" fmla="*/ 10478 h 332422"/>
                  <a:gd name="connsiteX8" fmla="*/ 247650 w 275272"/>
                  <a:gd name="connsiteY8" fmla="*/ 41910 h 332422"/>
                  <a:gd name="connsiteX9" fmla="*/ 260985 w 275272"/>
                  <a:gd name="connsiteY9" fmla="*/ 92393 h 332422"/>
                  <a:gd name="connsiteX10" fmla="*/ 248603 w 275272"/>
                  <a:gd name="connsiteY10" fmla="*/ 141922 h 332422"/>
                  <a:gd name="connsiteX11" fmla="*/ 212408 w 275272"/>
                  <a:gd name="connsiteY11" fmla="*/ 172403 h 332422"/>
                  <a:gd name="connsiteX12" fmla="*/ 157163 w 275272"/>
                  <a:gd name="connsiteY12" fmla="*/ 182880 h 332422"/>
                  <a:gd name="connsiteX13" fmla="*/ 82868 w 275272"/>
                  <a:gd name="connsiteY13" fmla="*/ 183833 h 332422"/>
                  <a:gd name="connsiteX14" fmla="*/ 82868 w 275272"/>
                  <a:gd name="connsiteY14" fmla="*/ 297180 h 332422"/>
                  <a:gd name="connsiteX15" fmla="*/ 120015 w 275272"/>
                  <a:gd name="connsiteY15" fmla="*/ 303847 h 332422"/>
                  <a:gd name="connsiteX16" fmla="*/ 120015 w 275272"/>
                  <a:gd name="connsiteY16" fmla="*/ 332422 h 332422"/>
                  <a:gd name="connsiteX17" fmla="*/ 0 w 275272"/>
                  <a:gd name="connsiteY17" fmla="*/ 332422 h 332422"/>
                  <a:gd name="connsiteX18" fmla="*/ 82868 w 275272"/>
                  <a:gd name="connsiteY18" fmla="*/ 148590 h 332422"/>
                  <a:gd name="connsiteX19" fmla="*/ 144780 w 275272"/>
                  <a:gd name="connsiteY19" fmla="*/ 148590 h 332422"/>
                  <a:gd name="connsiteX20" fmla="*/ 200025 w 275272"/>
                  <a:gd name="connsiteY20" fmla="*/ 134303 h 332422"/>
                  <a:gd name="connsiteX21" fmla="*/ 217170 w 275272"/>
                  <a:gd name="connsiteY21" fmla="*/ 92393 h 332422"/>
                  <a:gd name="connsiteX22" fmla="*/ 200978 w 275272"/>
                  <a:gd name="connsiteY22" fmla="*/ 50483 h 332422"/>
                  <a:gd name="connsiteX23" fmla="*/ 149543 w 275272"/>
                  <a:gd name="connsiteY23" fmla="*/ 35243 h 332422"/>
                  <a:gd name="connsiteX24" fmla="*/ 83820 w 275272"/>
                  <a:gd name="connsiteY24" fmla="*/ 35243 h 332422"/>
                  <a:gd name="connsiteX25" fmla="*/ 83820 w 275272"/>
                  <a:gd name="connsiteY25" fmla="*/ 148590 h 332422"/>
                  <a:gd name="connsiteX26" fmla="*/ 220028 w 275272"/>
                  <a:gd name="connsiteY26" fmla="*/ 332422 h 332422"/>
                  <a:gd name="connsiteX27" fmla="*/ 145733 w 275272"/>
                  <a:gd name="connsiteY27" fmla="*/ 165735 h 332422"/>
                  <a:gd name="connsiteX28" fmla="*/ 190500 w 275272"/>
                  <a:gd name="connsiteY28" fmla="*/ 165735 h 332422"/>
                  <a:gd name="connsiteX29" fmla="*/ 252413 w 275272"/>
                  <a:gd name="connsiteY29" fmla="*/ 299085 h 332422"/>
                  <a:gd name="connsiteX30" fmla="*/ 275273 w 275272"/>
                  <a:gd name="connsiteY30" fmla="*/ 302895 h 332422"/>
                  <a:gd name="connsiteX31" fmla="*/ 275273 w 275272"/>
                  <a:gd name="connsiteY31" fmla="*/ 332422 h 332422"/>
                  <a:gd name="connsiteX32" fmla="*/ 220028 w 275272"/>
                  <a:gd name="connsiteY32" fmla="*/ 332422 h 332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275272" h="332422">
                    <a:moveTo>
                      <a:pt x="0" y="332422"/>
                    </a:moveTo>
                    <a:lnTo>
                      <a:pt x="0" y="303847"/>
                    </a:lnTo>
                    <a:lnTo>
                      <a:pt x="37148" y="297180"/>
                    </a:lnTo>
                    <a:lnTo>
                      <a:pt x="37148" y="35243"/>
                    </a:lnTo>
                    <a:lnTo>
                      <a:pt x="0" y="28575"/>
                    </a:lnTo>
                    <a:lnTo>
                      <a:pt x="0" y="0"/>
                    </a:lnTo>
                    <a:lnTo>
                      <a:pt x="148590" y="0"/>
                    </a:lnTo>
                    <a:cubicBezTo>
                      <a:pt x="172403" y="0"/>
                      <a:pt x="193358" y="3810"/>
                      <a:pt x="209550" y="10478"/>
                    </a:cubicBezTo>
                    <a:cubicBezTo>
                      <a:pt x="226695" y="18097"/>
                      <a:pt x="239078" y="28575"/>
                      <a:pt x="247650" y="41910"/>
                    </a:cubicBezTo>
                    <a:cubicBezTo>
                      <a:pt x="256223" y="55245"/>
                      <a:pt x="260985" y="72390"/>
                      <a:pt x="260985" y="92393"/>
                    </a:cubicBezTo>
                    <a:cubicBezTo>
                      <a:pt x="260985" y="111443"/>
                      <a:pt x="257175" y="128588"/>
                      <a:pt x="248603" y="141922"/>
                    </a:cubicBezTo>
                    <a:cubicBezTo>
                      <a:pt x="240030" y="155258"/>
                      <a:pt x="228600" y="164783"/>
                      <a:pt x="212408" y="172403"/>
                    </a:cubicBezTo>
                    <a:cubicBezTo>
                      <a:pt x="197168" y="179070"/>
                      <a:pt x="178118" y="182880"/>
                      <a:pt x="157163" y="182880"/>
                    </a:cubicBezTo>
                    <a:lnTo>
                      <a:pt x="82868" y="183833"/>
                    </a:lnTo>
                    <a:lnTo>
                      <a:pt x="82868" y="297180"/>
                    </a:lnTo>
                    <a:lnTo>
                      <a:pt x="120015" y="303847"/>
                    </a:lnTo>
                    <a:lnTo>
                      <a:pt x="120015" y="332422"/>
                    </a:lnTo>
                    <a:lnTo>
                      <a:pt x="0" y="332422"/>
                    </a:lnTo>
                    <a:close/>
                    <a:moveTo>
                      <a:pt x="82868" y="148590"/>
                    </a:moveTo>
                    <a:lnTo>
                      <a:pt x="144780" y="148590"/>
                    </a:lnTo>
                    <a:cubicBezTo>
                      <a:pt x="169545" y="148590"/>
                      <a:pt x="188595" y="143828"/>
                      <a:pt x="200025" y="134303"/>
                    </a:cubicBezTo>
                    <a:cubicBezTo>
                      <a:pt x="211455" y="124778"/>
                      <a:pt x="217170" y="110490"/>
                      <a:pt x="217170" y="92393"/>
                    </a:cubicBezTo>
                    <a:cubicBezTo>
                      <a:pt x="217170" y="75247"/>
                      <a:pt x="211455" y="60960"/>
                      <a:pt x="200978" y="50483"/>
                    </a:cubicBezTo>
                    <a:cubicBezTo>
                      <a:pt x="190500" y="40005"/>
                      <a:pt x="173355" y="35243"/>
                      <a:pt x="149543" y="35243"/>
                    </a:cubicBezTo>
                    <a:lnTo>
                      <a:pt x="83820" y="35243"/>
                    </a:lnTo>
                    <a:lnTo>
                      <a:pt x="83820" y="148590"/>
                    </a:lnTo>
                    <a:close/>
                    <a:moveTo>
                      <a:pt x="220028" y="332422"/>
                    </a:moveTo>
                    <a:lnTo>
                      <a:pt x="145733" y="165735"/>
                    </a:lnTo>
                    <a:lnTo>
                      <a:pt x="190500" y="165735"/>
                    </a:lnTo>
                    <a:lnTo>
                      <a:pt x="252413" y="299085"/>
                    </a:lnTo>
                    <a:lnTo>
                      <a:pt x="275273" y="302895"/>
                    </a:lnTo>
                    <a:lnTo>
                      <a:pt x="275273" y="332422"/>
                    </a:lnTo>
                    <a:lnTo>
                      <a:pt x="220028" y="332422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93" name="Freeform: Shape 192">
                <a:extLst>
                  <a:ext uri="{FF2B5EF4-FFF2-40B4-BE49-F238E27FC236}">
                    <a16:creationId xmlns:a16="http://schemas.microsoft.com/office/drawing/2014/main" xmlns="" id="{CCC1D8CE-CB46-C557-6781-3C41CEC28066}"/>
                  </a:ext>
                </a:extLst>
              </p:cNvPr>
              <p:cNvSpPr/>
              <p:nvPr/>
            </p:nvSpPr>
            <p:spPr>
              <a:xfrm>
                <a:off x="8534400" y="3834764"/>
                <a:ext cx="227647" cy="340042"/>
              </a:xfrm>
              <a:custGeom>
                <a:avLst/>
                <a:gdLst>
                  <a:gd name="connsiteX0" fmla="*/ 111443 w 227647"/>
                  <a:gd name="connsiteY0" fmla="*/ 340042 h 340042"/>
                  <a:gd name="connsiteX1" fmla="*/ 53340 w 227647"/>
                  <a:gd name="connsiteY1" fmla="*/ 331470 h 340042"/>
                  <a:gd name="connsiteX2" fmla="*/ 0 w 227647"/>
                  <a:gd name="connsiteY2" fmla="*/ 303847 h 340042"/>
                  <a:gd name="connsiteX3" fmla="*/ 0 w 227647"/>
                  <a:gd name="connsiteY3" fmla="*/ 232410 h 340042"/>
                  <a:gd name="connsiteX4" fmla="*/ 35243 w 227647"/>
                  <a:gd name="connsiteY4" fmla="*/ 232410 h 340042"/>
                  <a:gd name="connsiteX5" fmla="*/ 42863 w 227647"/>
                  <a:gd name="connsiteY5" fmla="*/ 284797 h 340042"/>
                  <a:gd name="connsiteX6" fmla="*/ 75248 w 227647"/>
                  <a:gd name="connsiteY6" fmla="*/ 299085 h 340042"/>
                  <a:gd name="connsiteX7" fmla="*/ 112395 w 227647"/>
                  <a:gd name="connsiteY7" fmla="*/ 303847 h 340042"/>
                  <a:gd name="connsiteX8" fmla="*/ 151448 w 227647"/>
                  <a:gd name="connsiteY8" fmla="*/ 297180 h 340042"/>
                  <a:gd name="connsiteX9" fmla="*/ 176213 w 227647"/>
                  <a:gd name="connsiteY9" fmla="*/ 278130 h 340042"/>
                  <a:gd name="connsiteX10" fmla="*/ 184785 w 227647"/>
                  <a:gd name="connsiteY10" fmla="*/ 249555 h 340042"/>
                  <a:gd name="connsiteX11" fmla="*/ 177165 w 227647"/>
                  <a:gd name="connsiteY11" fmla="*/ 222885 h 340042"/>
                  <a:gd name="connsiteX12" fmla="*/ 153352 w 227647"/>
                  <a:gd name="connsiteY12" fmla="*/ 202882 h 340042"/>
                  <a:gd name="connsiteX13" fmla="*/ 107632 w 227647"/>
                  <a:gd name="connsiteY13" fmla="*/ 187642 h 340042"/>
                  <a:gd name="connsiteX14" fmla="*/ 49530 w 227647"/>
                  <a:gd name="connsiteY14" fmla="*/ 166688 h 340042"/>
                  <a:gd name="connsiteX15" fmla="*/ 13335 w 227647"/>
                  <a:gd name="connsiteY15" fmla="*/ 134303 h 340042"/>
                  <a:gd name="connsiteX16" fmla="*/ 952 w 227647"/>
                  <a:gd name="connsiteY16" fmla="*/ 90488 h 340042"/>
                  <a:gd name="connsiteX17" fmla="*/ 15240 w 227647"/>
                  <a:gd name="connsiteY17" fmla="*/ 43815 h 340042"/>
                  <a:gd name="connsiteX18" fmla="*/ 53340 w 227647"/>
                  <a:gd name="connsiteY18" fmla="*/ 11430 h 340042"/>
                  <a:gd name="connsiteX19" fmla="*/ 111443 w 227647"/>
                  <a:gd name="connsiteY19" fmla="*/ 0 h 340042"/>
                  <a:gd name="connsiteX20" fmla="*/ 173355 w 227647"/>
                  <a:gd name="connsiteY20" fmla="*/ 10478 h 340042"/>
                  <a:gd name="connsiteX21" fmla="*/ 217170 w 227647"/>
                  <a:gd name="connsiteY21" fmla="*/ 36195 h 340042"/>
                  <a:gd name="connsiteX22" fmla="*/ 217170 w 227647"/>
                  <a:gd name="connsiteY22" fmla="*/ 102870 h 340042"/>
                  <a:gd name="connsiteX23" fmla="*/ 181927 w 227647"/>
                  <a:gd name="connsiteY23" fmla="*/ 102870 h 340042"/>
                  <a:gd name="connsiteX24" fmla="*/ 174307 w 227647"/>
                  <a:gd name="connsiteY24" fmla="*/ 55245 h 340042"/>
                  <a:gd name="connsiteX25" fmla="*/ 148590 w 227647"/>
                  <a:gd name="connsiteY25" fmla="*/ 41910 h 340042"/>
                  <a:gd name="connsiteX26" fmla="*/ 110490 w 227647"/>
                  <a:gd name="connsiteY26" fmla="*/ 36195 h 340042"/>
                  <a:gd name="connsiteX27" fmla="*/ 76200 w 227647"/>
                  <a:gd name="connsiteY27" fmla="*/ 42863 h 340042"/>
                  <a:gd name="connsiteX28" fmla="*/ 53340 w 227647"/>
                  <a:gd name="connsiteY28" fmla="*/ 61913 h 340042"/>
                  <a:gd name="connsiteX29" fmla="*/ 44768 w 227647"/>
                  <a:gd name="connsiteY29" fmla="*/ 90488 h 340042"/>
                  <a:gd name="connsiteX30" fmla="*/ 52388 w 227647"/>
                  <a:gd name="connsiteY30" fmla="*/ 115253 h 340042"/>
                  <a:gd name="connsiteX31" fmla="*/ 76200 w 227647"/>
                  <a:gd name="connsiteY31" fmla="*/ 134303 h 340042"/>
                  <a:gd name="connsiteX32" fmla="*/ 120968 w 227647"/>
                  <a:gd name="connsiteY32" fmla="*/ 149542 h 340042"/>
                  <a:gd name="connsiteX33" fmla="*/ 200977 w 227647"/>
                  <a:gd name="connsiteY33" fmla="*/ 187642 h 340042"/>
                  <a:gd name="connsiteX34" fmla="*/ 227648 w 227647"/>
                  <a:gd name="connsiteY34" fmla="*/ 250507 h 340042"/>
                  <a:gd name="connsiteX35" fmla="*/ 213360 w 227647"/>
                  <a:gd name="connsiteY35" fmla="*/ 298132 h 340042"/>
                  <a:gd name="connsiteX36" fmla="*/ 172402 w 227647"/>
                  <a:gd name="connsiteY36" fmla="*/ 330517 h 340042"/>
                  <a:gd name="connsiteX37" fmla="*/ 111443 w 227647"/>
                  <a:gd name="connsiteY37" fmla="*/ 340042 h 3400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227647" h="340042">
                    <a:moveTo>
                      <a:pt x="111443" y="340042"/>
                    </a:moveTo>
                    <a:cubicBezTo>
                      <a:pt x="91440" y="340042"/>
                      <a:pt x="71438" y="337185"/>
                      <a:pt x="53340" y="331470"/>
                    </a:cubicBezTo>
                    <a:cubicBezTo>
                      <a:pt x="34290" y="325755"/>
                      <a:pt x="16193" y="316230"/>
                      <a:pt x="0" y="303847"/>
                    </a:cubicBezTo>
                    <a:lnTo>
                      <a:pt x="0" y="232410"/>
                    </a:lnTo>
                    <a:lnTo>
                      <a:pt x="35243" y="232410"/>
                    </a:lnTo>
                    <a:lnTo>
                      <a:pt x="42863" y="284797"/>
                    </a:lnTo>
                    <a:cubicBezTo>
                      <a:pt x="52388" y="290513"/>
                      <a:pt x="63818" y="295275"/>
                      <a:pt x="75248" y="299085"/>
                    </a:cubicBezTo>
                    <a:cubicBezTo>
                      <a:pt x="86677" y="302895"/>
                      <a:pt x="99060" y="303847"/>
                      <a:pt x="112395" y="303847"/>
                    </a:cubicBezTo>
                    <a:cubicBezTo>
                      <a:pt x="127635" y="303847"/>
                      <a:pt x="140970" y="301942"/>
                      <a:pt x="151448" y="297180"/>
                    </a:cubicBezTo>
                    <a:cubicBezTo>
                      <a:pt x="161925" y="292417"/>
                      <a:pt x="170498" y="285750"/>
                      <a:pt x="176213" y="278130"/>
                    </a:cubicBezTo>
                    <a:cubicBezTo>
                      <a:pt x="181927" y="270510"/>
                      <a:pt x="184785" y="260032"/>
                      <a:pt x="184785" y="249555"/>
                    </a:cubicBezTo>
                    <a:cubicBezTo>
                      <a:pt x="184785" y="239078"/>
                      <a:pt x="181927" y="230505"/>
                      <a:pt x="177165" y="222885"/>
                    </a:cubicBezTo>
                    <a:cubicBezTo>
                      <a:pt x="172402" y="215265"/>
                      <a:pt x="163830" y="208597"/>
                      <a:pt x="153352" y="202882"/>
                    </a:cubicBezTo>
                    <a:cubicBezTo>
                      <a:pt x="141923" y="197167"/>
                      <a:pt x="126682" y="191453"/>
                      <a:pt x="107632" y="187642"/>
                    </a:cubicBezTo>
                    <a:cubicBezTo>
                      <a:pt x="84773" y="181928"/>
                      <a:pt x="65723" y="175260"/>
                      <a:pt x="49530" y="166688"/>
                    </a:cubicBezTo>
                    <a:cubicBezTo>
                      <a:pt x="33338" y="158115"/>
                      <a:pt x="21907" y="146685"/>
                      <a:pt x="13335" y="134303"/>
                    </a:cubicBezTo>
                    <a:cubicBezTo>
                      <a:pt x="4763" y="121920"/>
                      <a:pt x="952" y="106680"/>
                      <a:pt x="952" y="90488"/>
                    </a:cubicBezTo>
                    <a:cubicBezTo>
                      <a:pt x="952" y="73342"/>
                      <a:pt x="5715" y="57150"/>
                      <a:pt x="15240" y="43815"/>
                    </a:cubicBezTo>
                    <a:cubicBezTo>
                      <a:pt x="24765" y="30480"/>
                      <a:pt x="37148" y="19050"/>
                      <a:pt x="53340" y="11430"/>
                    </a:cubicBezTo>
                    <a:cubicBezTo>
                      <a:pt x="69532" y="3810"/>
                      <a:pt x="88582" y="0"/>
                      <a:pt x="111443" y="0"/>
                    </a:cubicBezTo>
                    <a:cubicBezTo>
                      <a:pt x="134302" y="0"/>
                      <a:pt x="155257" y="3810"/>
                      <a:pt x="173355" y="10478"/>
                    </a:cubicBezTo>
                    <a:cubicBezTo>
                      <a:pt x="191452" y="17145"/>
                      <a:pt x="205740" y="25717"/>
                      <a:pt x="217170" y="36195"/>
                    </a:cubicBezTo>
                    <a:lnTo>
                      <a:pt x="217170" y="102870"/>
                    </a:lnTo>
                    <a:lnTo>
                      <a:pt x="181927" y="102870"/>
                    </a:lnTo>
                    <a:lnTo>
                      <a:pt x="174307" y="55245"/>
                    </a:lnTo>
                    <a:cubicBezTo>
                      <a:pt x="167640" y="49530"/>
                      <a:pt x="159068" y="44767"/>
                      <a:pt x="148590" y="41910"/>
                    </a:cubicBezTo>
                    <a:cubicBezTo>
                      <a:pt x="138113" y="38100"/>
                      <a:pt x="125730" y="36195"/>
                      <a:pt x="110490" y="36195"/>
                    </a:cubicBezTo>
                    <a:cubicBezTo>
                      <a:pt x="98107" y="36195"/>
                      <a:pt x="86677" y="38100"/>
                      <a:pt x="76200" y="42863"/>
                    </a:cubicBezTo>
                    <a:cubicBezTo>
                      <a:pt x="66675" y="47625"/>
                      <a:pt x="59055" y="53340"/>
                      <a:pt x="53340" y="61913"/>
                    </a:cubicBezTo>
                    <a:cubicBezTo>
                      <a:pt x="47625" y="70485"/>
                      <a:pt x="44768" y="79057"/>
                      <a:pt x="44768" y="90488"/>
                    </a:cubicBezTo>
                    <a:cubicBezTo>
                      <a:pt x="44768" y="100013"/>
                      <a:pt x="47625" y="108585"/>
                      <a:pt x="52388" y="115253"/>
                    </a:cubicBezTo>
                    <a:cubicBezTo>
                      <a:pt x="57150" y="122872"/>
                      <a:pt x="65723" y="128588"/>
                      <a:pt x="76200" y="134303"/>
                    </a:cubicBezTo>
                    <a:cubicBezTo>
                      <a:pt x="87630" y="140017"/>
                      <a:pt x="101918" y="144780"/>
                      <a:pt x="120968" y="149542"/>
                    </a:cubicBezTo>
                    <a:cubicBezTo>
                      <a:pt x="156210" y="158115"/>
                      <a:pt x="182880" y="171450"/>
                      <a:pt x="200977" y="187642"/>
                    </a:cubicBezTo>
                    <a:cubicBezTo>
                      <a:pt x="219075" y="204788"/>
                      <a:pt x="227648" y="225742"/>
                      <a:pt x="227648" y="250507"/>
                    </a:cubicBezTo>
                    <a:cubicBezTo>
                      <a:pt x="227648" y="268605"/>
                      <a:pt x="222885" y="283845"/>
                      <a:pt x="213360" y="298132"/>
                    </a:cubicBezTo>
                    <a:cubicBezTo>
                      <a:pt x="203835" y="311467"/>
                      <a:pt x="190500" y="322897"/>
                      <a:pt x="172402" y="330517"/>
                    </a:cubicBezTo>
                    <a:cubicBezTo>
                      <a:pt x="155257" y="336232"/>
                      <a:pt x="134302" y="340042"/>
                      <a:pt x="111443" y="3400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94" name="Freeform: Shape 193">
                <a:extLst>
                  <a:ext uri="{FF2B5EF4-FFF2-40B4-BE49-F238E27FC236}">
                    <a16:creationId xmlns:a16="http://schemas.microsoft.com/office/drawing/2014/main" xmlns="" id="{B9CBE7FF-1587-F5DD-5C3D-60E831F2CF66}"/>
                  </a:ext>
                </a:extLst>
              </p:cNvPr>
              <p:cNvSpPr/>
              <p:nvPr/>
            </p:nvSpPr>
            <p:spPr>
              <a:xfrm>
                <a:off x="8927782" y="3831906"/>
                <a:ext cx="278130" cy="342900"/>
              </a:xfrm>
              <a:custGeom>
                <a:avLst/>
                <a:gdLst>
                  <a:gd name="connsiteX0" fmla="*/ 139065 w 278130"/>
                  <a:gd name="connsiteY0" fmla="*/ 342900 h 342900"/>
                  <a:gd name="connsiteX1" fmla="*/ 80963 w 278130"/>
                  <a:gd name="connsiteY1" fmla="*/ 330518 h 342900"/>
                  <a:gd name="connsiteX2" fmla="*/ 37148 w 278130"/>
                  <a:gd name="connsiteY2" fmla="*/ 295275 h 342900"/>
                  <a:gd name="connsiteX3" fmla="*/ 9525 w 278130"/>
                  <a:gd name="connsiteY3" fmla="*/ 241935 h 342900"/>
                  <a:gd name="connsiteX4" fmla="*/ 0 w 278130"/>
                  <a:gd name="connsiteY4" fmla="*/ 173355 h 342900"/>
                  <a:gd name="connsiteX5" fmla="*/ 0 w 278130"/>
                  <a:gd name="connsiteY5" fmla="*/ 168593 h 342900"/>
                  <a:gd name="connsiteX6" fmla="*/ 9525 w 278130"/>
                  <a:gd name="connsiteY6" fmla="*/ 100965 h 342900"/>
                  <a:gd name="connsiteX7" fmla="*/ 37148 w 278130"/>
                  <a:gd name="connsiteY7" fmla="*/ 47625 h 342900"/>
                  <a:gd name="connsiteX8" fmla="*/ 80963 w 278130"/>
                  <a:gd name="connsiteY8" fmla="*/ 12383 h 342900"/>
                  <a:gd name="connsiteX9" fmla="*/ 139065 w 278130"/>
                  <a:gd name="connsiteY9" fmla="*/ 0 h 342900"/>
                  <a:gd name="connsiteX10" fmla="*/ 199073 w 278130"/>
                  <a:gd name="connsiteY10" fmla="*/ 12383 h 342900"/>
                  <a:gd name="connsiteX11" fmla="*/ 242888 w 278130"/>
                  <a:gd name="connsiteY11" fmla="*/ 47625 h 342900"/>
                  <a:gd name="connsiteX12" fmla="*/ 269557 w 278130"/>
                  <a:gd name="connsiteY12" fmla="*/ 100965 h 342900"/>
                  <a:gd name="connsiteX13" fmla="*/ 278130 w 278130"/>
                  <a:gd name="connsiteY13" fmla="*/ 168593 h 342900"/>
                  <a:gd name="connsiteX14" fmla="*/ 278130 w 278130"/>
                  <a:gd name="connsiteY14" fmla="*/ 173355 h 342900"/>
                  <a:gd name="connsiteX15" fmla="*/ 269557 w 278130"/>
                  <a:gd name="connsiteY15" fmla="*/ 241935 h 342900"/>
                  <a:gd name="connsiteX16" fmla="*/ 242888 w 278130"/>
                  <a:gd name="connsiteY16" fmla="*/ 295275 h 342900"/>
                  <a:gd name="connsiteX17" fmla="*/ 199073 w 278130"/>
                  <a:gd name="connsiteY17" fmla="*/ 330518 h 342900"/>
                  <a:gd name="connsiteX18" fmla="*/ 139065 w 278130"/>
                  <a:gd name="connsiteY18" fmla="*/ 342900 h 342900"/>
                  <a:gd name="connsiteX19" fmla="*/ 139065 w 278130"/>
                  <a:gd name="connsiteY19" fmla="*/ 305753 h 342900"/>
                  <a:gd name="connsiteX20" fmla="*/ 192405 w 278130"/>
                  <a:gd name="connsiteY20" fmla="*/ 289560 h 342900"/>
                  <a:gd name="connsiteX21" fmla="*/ 222885 w 278130"/>
                  <a:gd name="connsiteY21" fmla="*/ 243840 h 342900"/>
                  <a:gd name="connsiteX22" fmla="*/ 232410 w 278130"/>
                  <a:gd name="connsiteY22" fmla="*/ 175260 h 342900"/>
                  <a:gd name="connsiteX23" fmla="*/ 232410 w 278130"/>
                  <a:gd name="connsiteY23" fmla="*/ 169545 h 342900"/>
                  <a:gd name="connsiteX24" fmla="*/ 222885 w 278130"/>
                  <a:gd name="connsiteY24" fmla="*/ 100965 h 342900"/>
                  <a:gd name="connsiteX25" fmla="*/ 192405 w 278130"/>
                  <a:gd name="connsiteY25" fmla="*/ 55245 h 342900"/>
                  <a:gd name="connsiteX26" fmla="*/ 139065 w 278130"/>
                  <a:gd name="connsiteY26" fmla="*/ 39053 h 342900"/>
                  <a:gd name="connsiteX27" fmla="*/ 88582 w 278130"/>
                  <a:gd name="connsiteY27" fmla="*/ 56198 h 342900"/>
                  <a:gd name="connsiteX28" fmla="*/ 57150 w 278130"/>
                  <a:gd name="connsiteY28" fmla="*/ 101918 h 342900"/>
                  <a:gd name="connsiteX29" fmla="*/ 46673 w 278130"/>
                  <a:gd name="connsiteY29" fmla="*/ 169545 h 342900"/>
                  <a:gd name="connsiteX30" fmla="*/ 46673 w 278130"/>
                  <a:gd name="connsiteY30" fmla="*/ 175260 h 342900"/>
                  <a:gd name="connsiteX31" fmla="*/ 57150 w 278130"/>
                  <a:gd name="connsiteY31" fmla="*/ 243840 h 342900"/>
                  <a:gd name="connsiteX32" fmla="*/ 88582 w 278130"/>
                  <a:gd name="connsiteY32" fmla="*/ 289560 h 342900"/>
                  <a:gd name="connsiteX33" fmla="*/ 139065 w 278130"/>
                  <a:gd name="connsiteY33" fmla="*/ 305753 h 342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278130" h="342900">
                    <a:moveTo>
                      <a:pt x="139065" y="342900"/>
                    </a:moveTo>
                    <a:cubicBezTo>
                      <a:pt x="117157" y="342900"/>
                      <a:pt x="98107" y="339090"/>
                      <a:pt x="80963" y="330518"/>
                    </a:cubicBezTo>
                    <a:cubicBezTo>
                      <a:pt x="63818" y="321945"/>
                      <a:pt x="49530" y="310515"/>
                      <a:pt x="37148" y="295275"/>
                    </a:cubicBezTo>
                    <a:cubicBezTo>
                      <a:pt x="24765" y="280035"/>
                      <a:pt x="16193" y="262890"/>
                      <a:pt x="9525" y="241935"/>
                    </a:cubicBezTo>
                    <a:cubicBezTo>
                      <a:pt x="2857" y="220980"/>
                      <a:pt x="0" y="199073"/>
                      <a:pt x="0" y="173355"/>
                    </a:cubicBezTo>
                    <a:lnTo>
                      <a:pt x="0" y="168593"/>
                    </a:lnTo>
                    <a:cubicBezTo>
                      <a:pt x="0" y="143828"/>
                      <a:pt x="2857" y="120968"/>
                      <a:pt x="9525" y="100965"/>
                    </a:cubicBezTo>
                    <a:cubicBezTo>
                      <a:pt x="16193" y="80010"/>
                      <a:pt x="24765" y="62865"/>
                      <a:pt x="37148" y="47625"/>
                    </a:cubicBezTo>
                    <a:cubicBezTo>
                      <a:pt x="49530" y="32385"/>
                      <a:pt x="63818" y="20955"/>
                      <a:pt x="80963" y="12383"/>
                    </a:cubicBezTo>
                    <a:cubicBezTo>
                      <a:pt x="98107" y="3810"/>
                      <a:pt x="117157" y="0"/>
                      <a:pt x="139065" y="0"/>
                    </a:cubicBezTo>
                    <a:cubicBezTo>
                      <a:pt x="161925" y="0"/>
                      <a:pt x="181928" y="3810"/>
                      <a:pt x="199073" y="12383"/>
                    </a:cubicBezTo>
                    <a:cubicBezTo>
                      <a:pt x="216218" y="20955"/>
                      <a:pt x="230505" y="32385"/>
                      <a:pt x="242888" y="47625"/>
                    </a:cubicBezTo>
                    <a:cubicBezTo>
                      <a:pt x="254318" y="62865"/>
                      <a:pt x="262890" y="80963"/>
                      <a:pt x="269557" y="100965"/>
                    </a:cubicBezTo>
                    <a:cubicBezTo>
                      <a:pt x="275273" y="121920"/>
                      <a:pt x="278130" y="143828"/>
                      <a:pt x="278130" y="168593"/>
                    </a:cubicBezTo>
                    <a:lnTo>
                      <a:pt x="278130" y="173355"/>
                    </a:lnTo>
                    <a:cubicBezTo>
                      <a:pt x="278130" y="198120"/>
                      <a:pt x="275273" y="220980"/>
                      <a:pt x="269557" y="241935"/>
                    </a:cubicBezTo>
                    <a:cubicBezTo>
                      <a:pt x="263843" y="262890"/>
                      <a:pt x="255270" y="280035"/>
                      <a:pt x="242888" y="295275"/>
                    </a:cubicBezTo>
                    <a:cubicBezTo>
                      <a:pt x="231457" y="310515"/>
                      <a:pt x="217170" y="321945"/>
                      <a:pt x="199073" y="330518"/>
                    </a:cubicBezTo>
                    <a:cubicBezTo>
                      <a:pt x="181928" y="339090"/>
                      <a:pt x="161925" y="342900"/>
                      <a:pt x="139065" y="342900"/>
                    </a:cubicBezTo>
                    <a:close/>
                    <a:moveTo>
                      <a:pt x="139065" y="305753"/>
                    </a:moveTo>
                    <a:cubicBezTo>
                      <a:pt x="160973" y="305753"/>
                      <a:pt x="179070" y="300038"/>
                      <a:pt x="192405" y="289560"/>
                    </a:cubicBezTo>
                    <a:cubicBezTo>
                      <a:pt x="205740" y="278130"/>
                      <a:pt x="216218" y="262890"/>
                      <a:pt x="222885" y="243840"/>
                    </a:cubicBezTo>
                    <a:cubicBezTo>
                      <a:pt x="229553" y="223838"/>
                      <a:pt x="232410" y="200978"/>
                      <a:pt x="232410" y="175260"/>
                    </a:cubicBezTo>
                    <a:lnTo>
                      <a:pt x="232410" y="169545"/>
                    </a:lnTo>
                    <a:cubicBezTo>
                      <a:pt x="232410" y="143828"/>
                      <a:pt x="229553" y="120968"/>
                      <a:pt x="222885" y="100965"/>
                    </a:cubicBezTo>
                    <a:cubicBezTo>
                      <a:pt x="216218" y="80963"/>
                      <a:pt x="206693" y="65723"/>
                      <a:pt x="192405" y="55245"/>
                    </a:cubicBezTo>
                    <a:cubicBezTo>
                      <a:pt x="179070" y="43815"/>
                      <a:pt x="160973" y="39053"/>
                      <a:pt x="139065" y="39053"/>
                    </a:cubicBezTo>
                    <a:cubicBezTo>
                      <a:pt x="119063" y="39053"/>
                      <a:pt x="101918" y="44768"/>
                      <a:pt x="88582" y="56198"/>
                    </a:cubicBezTo>
                    <a:cubicBezTo>
                      <a:pt x="75248" y="67628"/>
                      <a:pt x="63818" y="82868"/>
                      <a:pt x="57150" y="101918"/>
                    </a:cubicBezTo>
                    <a:cubicBezTo>
                      <a:pt x="49530" y="121920"/>
                      <a:pt x="46673" y="143828"/>
                      <a:pt x="46673" y="169545"/>
                    </a:cubicBezTo>
                    <a:lnTo>
                      <a:pt x="46673" y="175260"/>
                    </a:lnTo>
                    <a:cubicBezTo>
                      <a:pt x="46673" y="200978"/>
                      <a:pt x="50482" y="223838"/>
                      <a:pt x="57150" y="243840"/>
                    </a:cubicBezTo>
                    <a:cubicBezTo>
                      <a:pt x="64770" y="263843"/>
                      <a:pt x="75248" y="279083"/>
                      <a:pt x="88582" y="289560"/>
                    </a:cubicBezTo>
                    <a:cubicBezTo>
                      <a:pt x="101918" y="300038"/>
                      <a:pt x="119063" y="305753"/>
                      <a:pt x="139065" y="30575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95" name="Freeform: Shape 194">
                <a:extLst>
                  <a:ext uri="{FF2B5EF4-FFF2-40B4-BE49-F238E27FC236}">
                    <a16:creationId xmlns:a16="http://schemas.microsoft.com/office/drawing/2014/main" xmlns="" id="{C9659A03-6FFD-CFB7-A2E5-99A8265CE403}"/>
                  </a:ext>
                </a:extLst>
              </p:cNvPr>
              <p:cNvSpPr/>
              <p:nvPr/>
            </p:nvSpPr>
            <p:spPr>
              <a:xfrm>
                <a:off x="9245917" y="3837621"/>
                <a:ext cx="250507" cy="333375"/>
              </a:xfrm>
              <a:custGeom>
                <a:avLst/>
                <a:gdLst>
                  <a:gd name="connsiteX0" fmla="*/ 0 w 250507"/>
                  <a:gd name="connsiteY0" fmla="*/ 332422 h 333375"/>
                  <a:gd name="connsiteX1" fmla="*/ 0 w 250507"/>
                  <a:gd name="connsiteY1" fmla="*/ 303847 h 333375"/>
                  <a:gd name="connsiteX2" fmla="*/ 37147 w 250507"/>
                  <a:gd name="connsiteY2" fmla="*/ 297180 h 333375"/>
                  <a:gd name="connsiteX3" fmla="*/ 37147 w 250507"/>
                  <a:gd name="connsiteY3" fmla="*/ 35243 h 333375"/>
                  <a:gd name="connsiteX4" fmla="*/ 0 w 250507"/>
                  <a:gd name="connsiteY4" fmla="*/ 28575 h 333375"/>
                  <a:gd name="connsiteX5" fmla="*/ 0 w 250507"/>
                  <a:gd name="connsiteY5" fmla="*/ 0 h 333375"/>
                  <a:gd name="connsiteX6" fmla="*/ 250507 w 250507"/>
                  <a:gd name="connsiteY6" fmla="*/ 0 h 333375"/>
                  <a:gd name="connsiteX7" fmla="*/ 250507 w 250507"/>
                  <a:gd name="connsiteY7" fmla="*/ 80010 h 333375"/>
                  <a:gd name="connsiteX8" fmla="*/ 214313 w 250507"/>
                  <a:gd name="connsiteY8" fmla="*/ 80010 h 333375"/>
                  <a:gd name="connsiteX9" fmla="*/ 209550 w 250507"/>
                  <a:gd name="connsiteY9" fmla="*/ 35243 h 333375"/>
                  <a:gd name="connsiteX10" fmla="*/ 82868 w 250507"/>
                  <a:gd name="connsiteY10" fmla="*/ 35243 h 333375"/>
                  <a:gd name="connsiteX11" fmla="*/ 82868 w 250507"/>
                  <a:gd name="connsiteY11" fmla="*/ 150495 h 333375"/>
                  <a:gd name="connsiteX12" fmla="*/ 204788 w 250507"/>
                  <a:gd name="connsiteY12" fmla="*/ 150495 h 333375"/>
                  <a:gd name="connsiteX13" fmla="*/ 204788 w 250507"/>
                  <a:gd name="connsiteY13" fmla="*/ 185738 h 333375"/>
                  <a:gd name="connsiteX14" fmla="*/ 82868 w 250507"/>
                  <a:gd name="connsiteY14" fmla="*/ 185738 h 333375"/>
                  <a:gd name="connsiteX15" fmla="*/ 82868 w 250507"/>
                  <a:gd name="connsiteY15" fmla="*/ 298133 h 333375"/>
                  <a:gd name="connsiteX16" fmla="*/ 120015 w 250507"/>
                  <a:gd name="connsiteY16" fmla="*/ 304800 h 333375"/>
                  <a:gd name="connsiteX17" fmla="*/ 120015 w 250507"/>
                  <a:gd name="connsiteY17" fmla="*/ 333375 h 333375"/>
                  <a:gd name="connsiteX18" fmla="*/ 0 w 250507"/>
                  <a:gd name="connsiteY18" fmla="*/ 333375 h 333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250507" h="333375">
                    <a:moveTo>
                      <a:pt x="0" y="332422"/>
                    </a:moveTo>
                    <a:lnTo>
                      <a:pt x="0" y="303847"/>
                    </a:lnTo>
                    <a:lnTo>
                      <a:pt x="37147" y="297180"/>
                    </a:lnTo>
                    <a:lnTo>
                      <a:pt x="37147" y="35243"/>
                    </a:lnTo>
                    <a:lnTo>
                      <a:pt x="0" y="28575"/>
                    </a:lnTo>
                    <a:lnTo>
                      <a:pt x="0" y="0"/>
                    </a:lnTo>
                    <a:lnTo>
                      <a:pt x="250507" y="0"/>
                    </a:lnTo>
                    <a:lnTo>
                      <a:pt x="250507" y="80010"/>
                    </a:lnTo>
                    <a:lnTo>
                      <a:pt x="214313" y="80010"/>
                    </a:lnTo>
                    <a:lnTo>
                      <a:pt x="209550" y="35243"/>
                    </a:lnTo>
                    <a:lnTo>
                      <a:pt x="82868" y="35243"/>
                    </a:lnTo>
                    <a:lnTo>
                      <a:pt x="82868" y="150495"/>
                    </a:lnTo>
                    <a:lnTo>
                      <a:pt x="204788" y="150495"/>
                    </a:lnTo>
                    <a:lnTo>
                      <a:pt x="204788" y="185738"/>
                    </a:lnTo>
                    <a:lnTo>
                      <a:pt x="82868" y="185738"/>
                    </a:lnTo>
                    <a:lnTo>
                      <a:pt x="82868" y="298133"/>
                    </a:lnTo>
                    <a:lnTo>
                      <a:pt x="120015" y="304800"/>
                    </a:lnTo>
                    <a:lnTo>
                      <a:pt x="120015" y="333375"/>
                    </a:lnTo>
                    <a:lnTo>
                      <a:pt x="0" y="333375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96" name="Freeform: Shape 195">
                <a:extLst>
                  <a:ext uri="{FF2B5EF4-FFF2-40B4-BE49-F238E27FC236}">
                    <a16:creationId xmlns:a16="http://schemas.microsoft.com/office/drawing/2014/main" xmlns="" id="{828534E5-22B2-97FC-0506-244A4379F4C0}"/>
                  </a:ext>
                </a:extLst>
              </p:cNvPr>
              <p:cNvSpPr/>
              <p:nvPr/>
            </p:nvSpPr>
            <p:spPr>
              <a:xfrm>
                <a:off x="7197089" y="4326254"/>
                <a:ext cx="319087" cy="333375"/>
              </a:xfrm>
              <a:custGeom>
                <a:avLst/>
                <a:gdLst>
                  <a:gd name="connsiteX0" fmla="*/ 0 w 319087"/>
                  <a:gd name="connsiteY0" fmla="*/ 333375 h 333375"/>
                  <a:gd name="connsiteX1" fmla="*/ 0 w 319087"/>
                  <a:gd name="connsiteY1" fmla="*/ 304800 h 333375"/>
                  <a:gd name="connsiteX2" fmla="*/ 24765 w 319087"/>
                  <a:gd name="connsiteY2" fmla="*/ 300990 h 333375"/>
                  <a:gd name="connsiteX3" fmla="*/ 140970 w 319087"/>
                  <a:gd name="connsiteY3" fmla="*/ 0 h 333375"/>
                  <a:gd name="connsiteX4" fmla="*/ 180023 w 319087"/>
                  <a:gd name="connsiteY4" fmla="*/ 0 h 333375"/>
                  <a:gd name="connsiteX5" fmla="*/ 294323 w 319087"/>
                  <a:gd name="connsiteY5" fmla="*/ 300990 h 333375"/>
                  <a:gd name="connsiteX6" fmla="*/ 319088 w 319087"/>
                  <a:gd name="connsiteY6" fmla="*/ 304800 h 333375"/>
                  <a:gd name="connsiteX7" fmla="*/ 319088 w 319087"/>
                  <a:gd name="connsiteY7" fmla="*/ 333375 h 333375"/>
                  <a:gd name="connsiteX8" fmla="*/ 223838 w 319087"/>
                  <a:gd name="connsiteY8" fmla="*/ 333375 h 333375"/>
                  <a:gd name="connsiteX9" fmla="*/ 223838 w 319087"/>
                  <a:gd name="connsiteY9" fmla="*/ 304800 h 333375"/>
                  <a:gd name="connsiteX10" fmla="*/ 248603 w 319087"/>
                  <a:gd name="connsiteY10" fmla="*/ 300038 h 333375"/>
                  <a:gd name="connsiteX11" fmla="*/ 226695 w 319087"/>
                  <a:gd name="connsiteY11" fmla="*/ 239077 h 333375"/>
                  <a:gd name="connsiteX12" fmla="*/ 93345 w 319087"/>
                  <a:gd name="connsiteY12" fmla="*/ 239077 h 333375"/>
                  <a:gd name="connsiteX13" fmla="*/ 70485 w 319087"/>
                  <a:gd name="connsiteY13" fmla="*/ 300038 h 333375"/>
                  <a:gd name="connsiteX14" fmla="*/ 95250 w 319087"/>
                  <a:gd name="connsiteY14" fmla="*/ 304800 h 333375"/>
                  <a:gd name="connsiteX15" fmla="*/ 95250 w 319087"/>
                  <a:gd name="connsiteY15" fmla="*/ 333375 h 333375"/>
                  <a:gd name="connsiteX16" fmla="*/ 0 w 319087"/>
                  <a:gd name="connsiteY16" fmla="*/ 333375 h 333375"/>
                  <a:gd name="connsiteX17" fmla="*/ 106680 w 319087"/>
                  <a:gd name="connsiteY17" fmla="*/ 200977 h 333375"/>
                  <a:gd name="connsiteX18" fmla="*/ 212408 w 319087"/>
                  <a:gd name="connsiteY18" fmla="*/ 200977 h 333375"/>
                  <a:gd name="connsiteX19" fmla="*/ 163830 w 319087"/>
                  <a:gd name="connsiteY19" fmla="*/ 65722 h 333375"/>
                  <a:gd name="connsiteX20" fmla="*/ 160973 w 319087"/>
                  <a:gd name="connsiteY20" fmla="*/ 58102 h 333375"/>
                  <a:gd name="connsiteX21" fmla="*/ 160020 w 319087"/>
                  <a:gd name="connsiteY21" fmla="*/ 58102 h 333375"/>
                  <a:gd name="connsiteX22" fmla="*/ 157163 w 319087"/>
                  <a:gd name="connsiteY22" fmla="*/ 65722 h 333375"/>
                  <a:gd name="connsiteX23" fmla="*/ 106680 w 319087"/>
                  <a:gd name="connsiteY23" fmla="*/ 200977 h 333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19087" h="333375">
                    <a:moveTo>
                      <a:pt x="0" y="333375"/>
                    </a:moveTo>
                    <a:lnTo>
                      <a:pt x="0" y="304800"/>
                    </a:lnTo>
                    <a:lnTo>
                      <a:pt x="24765" y="300990"/>
                    </a:lnTo>
                    <a:lnTo>
                      <a:pt x="140970" y="0"/>
                    </a:lnTo>
                    <a:lnTo>
                      <a:pt x="180023" y="0"/>
                    </a:lnTo>
                    <a:lnTo>
                      <a:pt x="294323" y="300990"/>
                    </a:lnTo>
                    <a:lnTo>
                      <a:pt x="319088" y="304800"/>
                    </a:lnTo>
                    <a:lnTo>
                      <a:pt x="319088" y="333375"/>
                    </a:lnTo>
                    <a:lnTo>
                      <a:pt x="223838" y="333375"/>
                    </a:lnTo>
                    <a:lnTo>
                      <a:pt x="223838" y="304800"/>
                    </a:lnTo>
                    <a:lnTo>
                      <a:pt x="248603" y="300038"/>
                    </a:lnTo>
                    <a:lnTo>
                      <a:pt x="226695" y="239077"/>
                    </a:lnTo>
                    <a:lnTo>
                      <a:pt x="93345" y="239077"/>
                    </a:lnTo>
                    <a:lnTo>
                      <a:pt x="70485" y="300038"/>
                    </a:lnTo>
                    <a:lnTo>
                      <a:pt x="95250" y="304800"/>
                    </a:lnTo>
                    <a:lnTo>
                      <a:pt x="95250" y="333375"/>
                    </a:lnTo>
                    <a:lnTo>
                      <a:pt x="0" y="333375"/>
                    </a:lnTo>
                    <a:close/>
                    <a:moveTo>
                      <a:pt x="106680" y="200977"/>
                    </a:moveTo>
                    <a:lnTo>
                      <a:pt x="212408" y="200977"/>
                    </a:lnTo>
                    <a:lnTo>
                      <a:pt x="163830" y="65722"/>
                    </a:lnTo>
                    <a:lnTo>
                      <a:pt x="160973" y="58102"/>
                    </a:lnTo>
                    <a:lnTo>
                      <a:pt x="160020" y="58102"/>
                    </a:lnTo>
                    <a:lnTo>
                      <a:pt x="157163" y="65722"/>
                    </a:lnTo>
                    <a:lnTo>
                      <a:pt x="106680" y="200977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97" name="Freeform: Shape 196">
                <a:extLst>
                  <a:ext uri="{FF2B5EF4-FFF2-40B4-BE49-F238E27FC236}">
                    <a16:creationId xmlns:a16="http://schemas.microsoft.com/office/drawing/2014/main" xmlns="" id="{C63132B4-ED5A-62F6-51C5-1679ECEEED4A}"/>
                  </a:ext>
                </a:extLst>
              </p:cNvPr>
              <p:cNvSpPr/>
              <p:nvPr/>
            </p:nvSpPr>
            <p:spPr>
              <a:xfrm>
                <a:off x="7567612" y="4322444"/>
                <a:ext cx="250507" cy="341947"/>
              </a:xfrm>
              <a:custGeom>
                <a:avLst/>
                <a:gdLst>
                  <a:gd name="connsiteX0" fmla="*/ 151448 w 250507"/>
                  <a:gd name="connsiteY0" fmla="*/ 341948 h 341947"/>
                  <a:gd name="connsiteX1" fmla="*/ 67627 w 250507"/>
                  <a:gd name="connsiteY1" fmla="*/ 320040 h 341947"/>
                  <a:gd name="connsiteX2" fmla="*/ 17145 w 250507"/>
                  <a:gd name="connsiteY2" fmla="*/ 260033 h 341947"/>
                  <a:gd name="connsiteX3" fmla="*/ 0 w 250507"/>
                  <a:gd name="connsiteY3" fmla="*/ 173355 h 341947"/>
                  <a:gd name="connsiteX4" fmla="*/ 0 w 250507"/>
                  <a:gd name="connsiteY4" fmla="*/ 168593 h 341947"/>
                  <a:gd name="connsiteX5" fmla="*/ 17145 w 250507"/>
                  <a:gd name="connsiteY5" fmla="*/ 81915 h 341947"/>
                  <a:gd name="connsiteX6" fmla="*/ 67627 w 250507"/>
                  <a:gd name="connsiteY6" fmla="*/ 21908 h 341947"/>
                  <a:gd name="connsiteX7" fmla="*/ 146685 w 250507"/>
                  <a:gd name="connsiteY7" fmla="*/ 0 h 341947"/>
                  <a:gd name="connsiteX8" fmla="*/ 205740 w 250507"/>
                  <a:gd name="connsiteY8" fmla="*/ 10478 h 341947"/>
                  <a:gd name="connsiteX9" fmla="*/ 250507 w 250507"/>
                  <a:gd name="connsiteY9" fmla="*/ 36195 h 341947"/>
                  <a:gd name="connsiteX10" fmla="*/ 250507 w 250507"/>
                  <a:gd name="connsiteY10" fmla="*/ 107633 h 341947"/>
                  <a:gd name="connsiteX11" fmla="*/ 214313 w 250507"/>
                  <a:gd name="connsiteY11" fmla="*/ 107633 h 341947"/>
                  <a:gd name="connsiteX12" fmla="*/ 209550 w 250507"/>
                  <a:gd name="connsiteY12" fmla="*/ 55245 h 341947"/>
                  <a:gd name="connsiteX13" fmla="*/ 192405 w 250507"/>
                  <a:gd name="connsiteY13" fmla="*/ 45720 h 341947"/>
                  <a:gd name="connsiteX14" fmla="*/ 171450 w 250507"/>
                  <a:gd name="connsiteY14" fmla="*/ 40005 h 341947"/>
                  <a:gd name="connsiteX15" fmla="*/ 146685 w 250507"/>
                  <a:gd name="connsiteY15" fmla="*/ 38100 h 341947"/>
                  <a:gd name="connsiteX16" fmla="*/ 91440 w 250507"/>
                  <a:gd name="connsiteY16" fmla="*/ 55245 h 341947"/>
                  <a:gd name="connsiteX17" fmla="*/ 57150 w 250507"/>
                  <a:gd name="connsiteY17" fmla="*/ 101918 h 341947"/>
                  <a:gd name="connsiteX18" fmla="*/ 45720 w 250507"/>
                  <a:gd name="connsiteY18" fmla="*/ 170498 h 341947"/>
                  <a:gd name="connsiteX19" fmla="*/ 45720 w 250507"/>
                  <a:gd name="connsiteY19" fmla="*/ 176213 h 341947"/>
                  <a:gd name="connsiteX20" fmla="*/ 58102 w 250507"/>
                  <a:gd name="connsiteY20" fmla="*/ 247650 h 341947"/>
                  <a:gd name="connsiteX21" fmla="*/ 94298 w 250507"/>
                  <a:gd name="connsiteY21" fmla="*/ 292418 h 341947"/>
                  <a:gd name="connsiteX22" fmla="*/ 152400 w 250507"/>
                  <a:gd name="connsiteY22" fmla="*/ 307658 h 341947"/>
                  <a:gd name="connsiteX23" fmla="*/ 183832 w 250507"/>
                  <a:gd name="connsiteY23" fmla="*/ 303848 h 341947"/>
                  <a:gd name="connsiteX24" fmla="*/ 209550 w 250507"/>
                  <a:gd name="connsiteY24" fmla="*/ 293370 h 341947"/>
                  <a:gd name="connsiteX25" fmla="*/ 214313 w 250507"/>
                  <a:gd name="connsiteY25" fmla="*/ 246698 h 341947"/>
                  <a:gd name="connsiteX26" fmla="*/ 249555 w 250507"/>
                  <a:gd name="connsiteY26" fmla="*/ 246698 h 341947"/>
                  <a:gd name="connsiteX27" fmla="*/ 249555 w 250507"/>
                  <a:gd name="connsiteY27" fmla="*/ 319088 h 341947"/>
                  <a:gd name="connsiteX28" fmla="*/ 204788 w 250507"/>
                  <a:gd name="connsiteY28" fmla="*/ 337185 h 341947"/>
                  <a:gd name="connsiteX29" fmla="*/ 151448 w 250507"/>
                  <a:gd name="connsiteY29" fmla="*/ 341948 h 3419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250507" h="341947">
                    <a:moveTo>
                      <a:pt x="151448" y="341948"/>
                    </a:moveTo>
                    <a:cubicBezTo>
                      <a:pt x="118110" y="341948"/>
                      <a:pt x="90488" y="334328"/>
                      <a:pt x="67627" y="320040"/>
                    </a:cubicBezTo>
                    <a:cubicBezTo>
                      <a:pt x="45720" y="305753"/>
                      <a:pt x="28575" y="285750"/>
                      <a:pt x="17145" y="260033"/>
                    </a:cubicBezTo>
                    <a:cubicBezTo>
                      <a:pt x="5715" y="234315"/>
                      <a:pt x="0" y="205740"/>
                      <a:pt x="0" y="173355"/>
                    </a:cubicBezTo>
                    <a:lnTo>
                      <a:pt x="0" y="168593"/>
                    </a:lnTo>
                    <a:cubicBezTo>
                      <a:pt x="0" y="136208"/>
                      <a:pt x="5715" y="106680"/>
                      <a:pt x="17145" y="81915"/>
                    </a:cubicBezTo>
                    <a:cubicBezTo>
                      <a:pt x="28575" y="56198"/>
                      <a:pt x="45720" y="36195"/>
                      <a:pt x="67627" y="21908"/>
                    </a:cubicBezTo>
                    <a:cubicBezTo>
                      <a:pt x="89535" y="7620"/>
                      <a:pt x="116205" y="0"/>
                      <a:pt x="146685" y="0"/>
                    </a:cubicBezTo>
                    <a:cubicBezTo>
                      <a:pt x="168593" y="0"/>
                      <a:pt x="187643" y="3810"/>
                      <a:pt x="205740" y="10478"/>
                    </a:cubicBezTo>
                    <a:cubicBezTo>
                      <a:pt x="223838" y="17145"/>
                      <a:pt x="238125" y="25718"/>
                      <a:pt x="250507" y="36195"/>
                    </a:cubicBezTo>
                    <a:lnTo>
                      <a:pt x="250507" y="107633"/>
                    </a:lnTo>
                    <a:lnTo>
                      <a:pt x="214313" y="107633"/>
                    </a:lnTo>
                    <a:lnTo>
                      <a:pt x="209550" y="55245"/>
                    </a:lnTo>
                    <a:cubicBezTo>
                      <a:pt x="204788" y="51435"/>
                      <a:pt x="199073" y="48578"/>
                      <a:pt x="192405" y="45720"/>
                    </a:cubicBezTo>
                    <a:cubicBezTo>
                      <a:pt x="185738" y="42863"/>
                      <a:pt x="179070" y="40958"/>
                      <a:pt x="171450" y="40005"/>
                    </a:cubicBezTo>
                    <a:cubicBezTo>
                      <a:pt x="163830" y="39053"/>
                      <a:pt x="155257" y="38100"/>
                      <a:pt x="146685" y="38100"/>
                    </a:cubicBezTo>
                    <a:cubicBezTo>
                      <a:pt x="124777" y="38100"/>
                      <a:pt x="106680" y="43815"/>
                      <a:pt x="91440" y="55245"/>
                    </a:cubicBezTo>
                    <a:cubicBezTo>
                      <a:pt x="76200" y="66675"/>
                      <a:pt x="64770" y="81915"/>
                      <a:pt x="57150" y="101918"/>
                    </a:cubicBezTo>
                    <a:cubicBezTo>
                      <a:pt x="49530" y="121920"/>
                      <a:pt x="45720" y="144780"/>
                      <a:pt x="45720" y="170498"/>
                    </a:cubicBezTo>
                    <a:lnTo>
                      <a:pt x="45720" y="176213"/>
                    </a:lnTo>
                    <a:cubicBezTo>
                      <a:pt x="45720" y="203835"/>
                      <a:pt x="49530" y="227648"/>
                      <a:pt x="58102" y="247650"/>
                    </a:cubicBezTo>
                    <a:cubicBezTo>
                      <a:pt x="66675" y="267653"/>
                      <a:pt x="78105" y="282893"/>
                      <a:pt x="94298" y="292418"/>
                    </a:cubicBezTo>
                    <a:cubicBezTo>
                      <a:pt x="110490" y="302895"/>
                      <a:pt x="129540" y="307658"/>
                      <a:pt x="152400" y="307658"/>
                    </a:cubicBezTo>
                    <a:cubicBezTo>
                      <a:pt x="162877" y="307658"/>
                      <a:pt x="173355" y="306705"/>
                      <a:pt x="183832" y="303848"/>
                    </a:cubicBezTo>
                    <a:cubicBezTo>
                      <a:pt x="194310" y="300990"/>
                      <a:pt x="202882" y="298133"/>
                      <a:pt x="209550" y="293370"/>
                    </a:cubicBezTo>
                    <a:lnTo>
                      <a:pt x="214313" y="246698"/>
                    </a:lnTo>
                    <a:lnTo>
                      <a:pt x="249555" y="246698"/>
                    </a:lnTo>
                    <a:lnTo>
                      <a:pt x="249555" y="319088"/>
                    </a:lnTo>
                    <a:cubicBezTo>
                      <a:pt x="237173" y="326708"/>
                      <a:pt x="221932" y="333375"/>
                      <a:pt x="204788" y="337185"/>
                    </a:cubicBezTo>
                    <a:cubicBezTo>
                      <a:pt x="187643" y="340043"/>
                      <a:pt x="170498" y="341948"/>
                      <a:pt x="151448" y="3419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98" name="Freeform: Shape 197">
                <a:extLst>
                  <a:ext uri="{FF2B5EF4-FFF2-40B4-BE49-F238E27FC236}">
                    <a16:creationId xmlns:a16="http://schemas.microsoft.com/office/drawing/2014/main" xmlns="" id="{A79FD8F1-B3AE-587C-C4F9-CC7D37D6DDE1}"/>
                  </a:ext>
                </a:extLst>
              </p:cNvPr>
              <p:cNvSpPr/>
              <p:nvPr/>
            </p:nvSpPr>
            <p:spPr>
              <a:xfrm>
                <a:off x="7896225" y="4326254"/>
                <a:ext cx="319087" cy="333375"/>
              </a:xfrm>
              <a:custGeom>
                <a:avLst/>
                <a:gdLst>
                  <a:gd name="connsiteX0" fmla="*/ 0 w 319087"/>
                  <a:gd name="connsiteY0" fmla="*/ 333375 h 333375"/>
                  <a:gd name="connsiteX1" fmla="*/ 0 w 319087"/>
                  <a:gd name="connsiteY1" fmla="*/ 304800 h 333375"/>
                  <a:gd name="connsiteX2" fmla="*/ 24765 w 319087"/>
                  <a:gd name="connsiteY2" fmla="*/ 300990 h 333375"/>
                  <a:gd name="connsiteX3" fmla="*/ 140970 w 319087"/>
                  <a:gd name="connsiteY3" fmla="*/ 0 h 333375"/>
                  <a:gd name="connsiteX4" fmla="*/ 180023 w 319087"/>
                  <a:gd name="connsiteY4" fmla="*/ 0 h 333375"/>
                  <a:gd name="connsiteX5" fmla="*/ 294323 w 319087"/>
                  <a:gd name="connsiteY5" fmla="*/ 300990 h 333375"/>
                  <a:gd name="connsiteX6" fmla="*/ 319088 w 319087"/>
                  <a:gd name="connsiteY6" fmla="*/ 304800 h 333375"/>
                  <a:gd name="connsiteX7" fmla="*/ 319088 w 319087"/>
                  <a:gd name="connsiteY7" fmla="*/ 333375 h 333375"/>
                  <a:gd name="connsiteX8" fmla="*/ 223838 w 319087"/>
                  <a:gd name="connsiteY8" fmla="*/ 333375 h 333375"/>
                  <a:gd name="connsiteX9" fmla="*/ 223838 w 319087"/>
                  <a:gd name="connsiteY9" fmla="*/ 304800 h 333375"/>
                  <a:gd name="connsiteX10" fmla="*/ 248602 w 319087"/>
                  <a:gd name="connsiteY10" fmla="*/ 300038 h 333375"/>
                  <a:gd name="connsiteX11" fmla="*/ 226695 w 319087"/>
                  <a:gd name="connsiteY11" fmla="*/ 239077 h 333375"/>
                  <a:gd name="connsiteX12" fmla="*/ 93345 w 319087"/>
                  <a:gd name="connsiteY12" fmla="*/ 239077 h 333375"/>
                  <a:gd name="connsiteX13" fmla="*/ 70485 w 319087"/>
                  <a:gd name="connsiteY13" fmla="*/ 300038 h 333375"/>
                  <a:gd name="connsiteX14" fmla="*/ 95250 w 319087"/>
                  <a:gd name="connsiteY14" fmla="*/ 304800 h 333375"/>
                  <a:gd name="connsiteX15" fmla="*/ 95250 w 319087"/>
                  <a:gd name="connsiteY15" fmla="*/ 333375 h 333375"/>
                  <a:gd name="connsiteX16" fmla="*/ 0 w 319087"/>
                  <a:gd name="connsiteY16" fmla="*/ 333375 h 333375"/>
                  <a:gd name="connsiteX17" fmla="*/ 106680 w 319087"/>
                  <a:gd name="connsiteY17" fmla="*/ 200977 h 333375"/>
                  <a:gd name="connsiteX18" fmla="*/ 212407 w 319087"/>
                  <a:gd name="connsiteY18" fmla="*/ 200977 h 333375"/>
                  <a:gd name="connsiteX19" fmla="*/ 163830 w 319087"/>
                  <a:gd name="connsiteY19" fmla="*/ 65722 h 333375"/>
                  <a:gd name="connsiteX20" fmla="*/ 160973 w 319087"/>
                  <a:gd name="connsiteY20" fmla="*/ 58102 h 333375"/>
                  <a:gd name="connsiteX21" fmla="*/ 160020 w 319087"/>
                  <a:gd name="connsiteY21" fmla="*/ 58102 h 333375"/>
                  <a:gd name="connsiteX22" fmla="*/ 157163 w 319087"/>
                  <a:gd name="connsiteY22" fmla="*/ 65722 h 333375"/>
                  <a:gd name="connsiteX23" fmla="*/ 106680 w 319087"/>
                  <a:gd name="connsiteY23" fmla="*/ 200977 h 333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19087" h="333375">
                    <a:moveTo>
                      <a:pt x="0" y="333375"/>
                    </a:moveTo>
                    <a:lnTo>
                      <a:pt x="0" y="304800"/>
                    </a:lnTo>
                    <a:lnTo>
                      <a:pt x="24765" y="300990"/>
                    </a:lnTo>
                    <a:lnTo>
                      <a:pt x="140970" y="0"/>
                    </a:lnTo>
                    <a:lnTo>
                      <a:pt x="180023" y="0"/>
                    </a:lnTo>
                    <a:lnTo>
                      <a:pt x="294323" y="300990"/>
                    </a:lnTo>
                    <a:lnTo>
                      <a:pt x="319088" y="304800"/>
                    </a:lnTo>
                    <a:lnTo>
                      <a:pt x="319088" y="333375"/>
                    </a:lnTo>
                    <a:lnTo>
                      <a:pt x="223838" y="333375"/>
                    </a:lnTo>
                    <a:lnTo>
                      <a:pt x="223838" y="304800"/>
                    </a:lnTo>
                    <a:lnTo>
                      <a:pt x="248602" y="300038"/>
                    </a:lnTo>
                    <a:lnTo>
                      <a:pt x="226695" y="239077"/>
                    </a:lnTo>
                    <a:lnTo>
                      <a:pt x="93345" y="239077"/>
                    </a:lnTo>
                    <a:lnTo>
                      <a:pt x="70485" y="300038"/>
                    </a:lnTo>
                    <a:lnTo>
                      <a:pt x="95250" y="304800"/>
                    </a:lnTo>
                    <a:lnTo>
                      <a:pt x="95250" y="333375"/>
                    </a:lnTo>
                    <a:lnTo>
                      <a:pt x="0" y="333375"/>
                    </a:lnTo>
                    <a:close/>
                    <a:moveTo>
                      <a:pt x="106680" y="200977"/>
                    </a:moveTo>
                    <a:lnTo>
                      <a:pt x="212407" y="200977"/>
                    </a:lnTo>
                    <a:lnTo>
                      <a:pt x="163830" y="65722"/>
                    </a:lnTo>
                    <a:lnTo>
                      <a:pt x="160973" y="58102"/>
                    </a:lnTo>
                    <a:lnTo>
                      <a:pt x="160020" y="58102"/>
                    </a:lnTo>
                    <a:lnTo>
                      <a:pt x="157163" y="65722"/>
                    </a:lnTo>
                    <a:lnTo>
                      <a:pt x="106680" y="200977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99" name="Freeform: Shape 198">
                <a:extLst>
                  <a:ext uri="{FF2B5EF4-FFF2-40B4-BE49-F238E27FC236}">
                    <a16:creationId xmlns:a16="http://schemas.microsoft.com/office/drawing/2014/main" xmlns="" id="{33DA4C1D-C0A9-AE27-5420-E133DE2F8880}"/>
                  </a:ext>
                </a:extLst>
              </p:cNvPr>
              <p:cNvSpPr/>
              <p:nvPr/>
            </p:nvSpPr>
            <p:spPr>
              <a:xfrm>
                <a:off x="8284844" y="4327206"/>
                <a:ext cx="277177" cy="332422"/>
              </a:xfrm>
              <a:custGeom>
                <a:avLst/>
                <a:gdLst>
                  <a:gd name="connsiteX0" fmla="*/ 0 w 277177"/>
                  <a:gd name="connsiteY0" fmla="*/ 332423 h 332422"/>
                  <a:gd name="connsiteX1" fmla="*/ 0 w 277177"/>
                  <a:gd name="connsiteY1" fmla="*/ 303848 h 332422"/>
                  <a:gd name="connsiteX2" fmla="*/ 37148 w 277177"/>
                  <a:gd name="connsiteY2" fmla="*/ 297180 h 332422"/>
                  <a:gd name="connsiteX3" fmla="*/ 37148 w 277177"/>
                  <a:gd name="connsiteY3" fmla="*/ 35243 h 332422"/>
                  <a:gd name="connsiteX4" fmla="*/ 0 w 277177"/>
                  <a:gd name="connsiteY4" fmla="*/ 28575 h 332422"/>
                  <a:gd name="connsiteX5" fmla="*/ 0 w 277177"/>
                  <a:gd name="connsiteY5" fmla="*/ 0 h 332422"/>
                  <a:gd name="connsiteX6" fmla="*/ 37148 w 277177"/>
                  <a:gd name="connsiteY6" fmla="*/ 0 h 332422"/>
                  <a:gd name="connsiteX7" fmla="*/ 130493 w 277177"/>
                  <a:gd name="connsiteY7" fmla="*/ 0 h 332422"/>
                  <a:gd name="connsiteX8" fmla="*/ 207645 w 277177"/>
                  <a:gd name="connsiteY8" fmla="*/ 20955 h 332422"/>
                  <a:gd name="connsiteX9" fmla="*/ 259080 w 277177"/>
                  <a:gd name="connsiteY9" fmla="*/ 79058 h 332422"/>
                  <a:gd name="connsiteX10" fmla="*/ 277178 w 277177"/>
                  <a:gd name="connsiteY10" fmla="*/ 162878 h 332422"/>
                  <a:gd name="connsiteX11" fmla="*/ 277178 w 277177"/>
                  <a:gd name="connsiteY11" fmla="*/ 169545 h 332422"/>
                  <a:gd name="connsiteX12" fmla="*/ 260032 w 277177"/>
                  <a:gd name="connsiteY12" fmla="*/ 252413 h 332422"/>
                  <a:gd name="connsiteX13" fmla="*/ 210503 w 277177"/>
                  <a:gd name="connsiteY13" fmla="*/ 310515 h 332422"/>
                  <a:gd name="connsiteX14" fmla="*/ 134303 w 277177"/>
                  <a:gd name="connsiteY14" fmla="*/ 331470 h 332422"/>
                  <a:gd name="connsiteX15" fmla="*/ 0 w 277177"/>
                  <a:gd name="connsiteY15" fmla="*/ 331470 h 332422"/>
                  <a:gd name="connsiteX16" fmla="*/ 81915 w 277177"/>
                  <a:gd name="connsiteY16" fmla="*/ 297180 h 332422"/>
                  <a:gd name="connsiteX17" fmla="*/ 129540 w 277177"/>
                  <a:gd name="connsiteY17" fmla="*/ 297180 h 332422"/>
                  <a:gd name="connsiteX18" fmla="*/ 183832 w 277177"/>
                  <a:gd name="connsiteY18" fmla="*/ 280035 h 332422"/>
                  <a:gd name="connsiteX19" fmla="*/ 219075 w 277177"/>
                  <a:gd name="connsiteY19" fmla="*/ 234315 h 332422"/>
                  <a:gd name="connsiteX20" fmla="*/ 231457 w 277177"/>
                  <a:gd name="connsiteY20" fmla="*/ 170498 h 332422"/>
                  <a:gd name="connsiteX21" fmla="*/ 231457 w 277177"/>
                  <a:gd name="connsiteY21" fmla="*/ 162878 h 332422"/>
                  <a:gd name="connsiteX22" fmla="*/ 219075 w 277177"/>
                  <a:gd name="connsiteY22" fmla="*/ 98108 h 332422"/>
                  <a:gd name="connsiteX23" fmla="*/ 183832 w 277177"/>
                  <a:gd name="connsiteY23" fmla="*/ 52388 h 332422"/>
                  <a:gd name="connsiteX24" fmla="*/ 129540 w 277177"/>
                  <a:gd name="connsiteY24" fmla="*/ 35243 h 332422"/>
                  <a:gd name="connsiteX25" fmla="*/ 81915 w 277177"/>
                  <a:gd name="connsiteY25" fmla="*/ 35243 h 332422"/>
                  <a:gd name="connsiteX26" fmla="*/ 81915 w 277177"/>
                  <a:gd name="connsiteY26" fmla="*/ 297180 h 332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277177" h="332422">
                    <a:moveTo>
                      <a:pt x="0" y="332423"/>
                    </a:moveTo>
                    <a:lnTo>
                      <a:pt x="0" y="303848"/>
                    </a:lnTo>
                    <a:lnTo>
                      <a:pt x="37148" y="297180"/>
                    </a:lnTo>
                    <a:lnTo>
                      <a:pt x="37148" y="35243"/>
                    </a:lnTo>
                    <a:lnTo>
                      <a:pt x="0" y="28575"/>
                    </a:lnTo>
                    <a:lnTo>
                      <a:pt x="0" y="0"/>
                    </a:lnTo>
                    <a:lnTo>
                      <a:pt x="37148" y="0"/>
                    </a:lnTo>
                    <a:lnTo>
                      <a:pt x="130493" y="0"/>
                    </a:lnTo>
                    <a:cubicBezTo>
                      <a:pt x="160020" y="0"/>
                      <a:pt x="185738" y="6668"/>
                      <a:pt x="207645" y="20955"/>
                    </a:cubicBezTo>
                    <a:cubicBezTo>
                      <a:pt x="229553" y="35243"/>
                      <a:pt x="246698" y="54293"/>
                      <a:pt x="259080" y="79058"/>
                    </a:cubicBezTo>
                    <a:cubicBezTo>
                      <a:pt x="271463" y="103823"/>
                      <a:pt x="277178" y="131445"/>
                      <a:pt x="277178" y="162878"/>
                    </a:cubicBezTo>
                    <a:lnTo>
                      <a:pt x="277178" y="169545"/>
                    </a:lnTo>
                    <a:cubicBezTo>
                      <a:pt x="277178" y="200025"/>
                      <a:pt x="271463" y="227648"/>
                      <a:pt x="260032" y="252413"/>
                    </a:cubicBezTo>
                    <a:cubicBezTo>
                      <a:pt x="248603" y="277178"/>
                      <a:pt x="231457" y="296228"/>
                      <a:pt x="210503" y="310515"/>
                    </a:cubicBezTo>
                    <a:cubicBezTo>
                      <a:pt x="188595" y="324803"/>
                      <a:pt x="163830" y="331470"/>
                      <a:pt x="134303" y="331470"/>
                    </a:cubicBezTo>
                    <a:lnTo>
                      <a:pt x="0" y="331470"/>
                    </a:lnTo>
                    <a:close/>
                    <a:moveTo>
                      <a:pt x="81915" y="297180"/>
                    </a:moveTo>
                    <a:lnTo>
                      <a:pt x="129540" y="297180"/>
                    </a:lnTo>
                    <a:cubicBezTo>
                      <a:pt x="150495" y="297180"/>
                      <a:pt x="168593" y="291465"/>
                      <a:pt x="183832" y="280035"/>
                    </a:cubicBezTo>
                    <a:cubicBezTo>
                      <a:pt x="199073" y="268605"/>
                      <a:pt x="210503" y="253365"/>
                      <a:pt x="219075" y="234315"/>
                    </a:cubicBezTo>
                    <a:cubicBezTo>
                      <a:pt x="227648" y="215265"/>
                      <a:pt x="231457" y="193358"/>
                      <a:pt x="231457" y="170498"/>
                    </a:cubicBezTo>
                    <a:lnTo>
                      <a:pt x="231457" y="162878"/>
                    </a:lnTo>
                    <a:cubicBezTo>
                      <a:pt x="231457" y="139065"/>
                      <a:pt x="227648" y="117158"/>
                      <a:pt x="219075" y="98108"/>
                    </a:cubicBezTo>
                    <a:cubicBezTo>
                      <a:pt x="210503" y="79058"/>
                      <a:pt x="199073" y="63818"/>
                      <a:pt x="183832" y="52388"/>
                    </a:cubicBezTo>
                    <a:cubicBezTo>
                      <a:pt x="168593" y="40958"/>
                      <a:pt x="150495" y="35243"/>
                      <a:pt x="129540" y="35243"/>
                    </a:cubicBezTo>
                    <a:lnTo>
                      <a:pt x="81915" y="35243"/>
                    </a:lnTo>
                    <a:lnTo>
                      <a:pt x="81915" y="29718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00" name="Freeform: Shape 199">
                <a:extLst>
                  <a:ext uri="{FF2B5EF4-FFF2-40B4-BE49-F238E27FC236}">
                    <a16:creationId xmlns:a16="http://schemas.microsoft.com/office/drawing/2014/main" xmlns="" id="{C4762A2E-2C07-058B-1EE9-D0A8BCB1BBC6}"/>
                  </a:ext>
                </a:extLst>
              </p:cNvPr>
              <p:cNvSpPr/>
              <p:nvPr/>
            </p:nvSpPr>
            <p:spPr>
              <a:xfrm>
                <a:off x="8629650" y="4327206"/>
                <a:ext cx="254317" cy="333375"/>
              </a:xfrm>
              <a:custGeom>
                <a:avLst/>
                <a:gdLst>
                  <a:gd name="connsiteX0" fmla="*/ 0 w 254317"/>
                  <a:gd name="connsiteY0" fmla="*/ 332423 h 333375"/>
                  <a:gd name="connsiteX1" fmla="*/ 0 w 254317"/>
                  <a:gd name="connsiteY1" fmla="*/ 303848 h 333375"/>
                  <a:gd name="connsiteX2" fmla="*/ 37148 w 254317"/>
                  <a:gd name="connsiteY2" fmla="*/ 297180 h 333375"/>
                  <a:gd name="connsiteX3" fmla="*/ 37148 w 254317"/>
                  <a:gd name="connsiteY3" fmla="*/ 35243 h 333375"/>
                  <a:gd name="connsiteX4" fmla="*/ 0 w 254317"/>
                  <a:gd name="connsiteY4" fmla="*/ 28575 h 333375"/>
                  <a:gd name="connsiteX5" fmla="*/ 0 w 254317"/>
                  <a:gd name="connsiteY5" fmla="*/ 0 h 333375"/>
                  <a:gd name="connsiteX6" fmla="*/ 246698 w 254317"/>
                  <a:gd name="connsiteY6" fmla="*/ 0 h 333375"/>
                  <a:gd name="connsiteX7" fmla="*/ 246698 w 254317"/>
                  <a:gd name="connsiteY7" fmla="*/ 80010 h 333375"/>
                  <a:gd name="connsiteX8" fmla="*/ 210502 w 254317"/>
                  <a:gd name="connsiteY8" fmla="*/ 80010 h 333375"/>
                  <a:gd name="connsiteX9" fmla="*/ 205740 w 254317"/>
                  <a:gd name="connsiteY9" fmla="*/ 34290 h 333375"/>
                  <a:gd name="connsiteX10" fmla="*/ 82868 w 254317"/>
                  <a:gd name="connsiteY10" fmla="*/ 34290 h 333375"/>
                  <a:gd name="connsiteX11" fmla="*/ 82868 w 254317"/>
                  <a:gd name="connsiteY11" fmla="*/ 142875 h 333375"/>
                  <a:gd name="connsiteX12" fmla="*/ 205740 w 254317"/>
                  <a:gd name="connsiteY12" fmla="*/ 142875 h 333375"/>
                  <a:gd name="connsiteX13" fmla="*/ 205740 w 254317"/>
                  <a:gd name="connsiteY13" fmla="*/ 178118 h 333375"/>
                  <a:gd name="connsiteX14" fmla="*/ 82868 w 254317"/>
                  <a:gd name="connsiteY14" fmla="*/ 178118 h 333375"/>
                  <a:gd name="connsiteX15" fmla="*/ 82868 w 254317"/>
                  <a:gd name="connsiteY15" fmla="*/ 299085 h 333375"/>
                  <a:gd name="connsiteX16" fmla="*/ 213360 w 254317"/>
                  <a:gd name="connsiteY16" fmla="*/ 299085 h 333375"/>
                  <a:gd name="connsiteX17" fmla="*/ 218123 w 254317"/>
                  <a:gd name="connsiteY17" fmla="*/ 253365 h 333375"/>
                  <a:gd name="connsiteX18" fmla="*/ 254318 w 254317"/>
                  <a:gd name="connsiteY18" fmla="*/ 253365 h 333375"/>
                  <a:gd name="connsiteX19" fmla="*/ 254318 w 254317"/>
                  <a:gd name="connsiteY19" fmla="*/ 333375 h 333375"/>
                  <a:gd name="connsiteX20" fmla="*/ 0 w 254317"/>
                  <a:gd name="connsiteY20" fmla="*/ 333375 h 333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54317" h="333375">
                    <a:moveTo>
                      <a:pt x="0" y="332423"/>
                    </a:moveTo>
                    <a:lnTo>
                      <a:pt x="0" y="303848"/>
                    </a:lnTo>
                    <a:lnTo>
                      <a:pt x="37148" y="297180"/>
                    </a:lnTo>
                    <a:lnTo>
                      <a:pt x="37148" y="35243"/>
                    </a:lnTo>
                    <a:lnTo>
                      <a:pt x="0" y="28575"/>
                    </a:lnTo>
                    <a:lnTo>
                      <a:pt x="0" y="0"/>
                    </a:lnTo>
                    <a:lnTo>
                      <a:pt x="246698" y="0"/>
                    </a:lnTo>
                    <a:lnTo>
                      <a:pt x="246698" y="80010"/>
                    </a:lnTo>
                    <a:lnTo>
                      <a:pt x="210502" y="80010"/>
                    </a:lnTo>
                    <a:lnTo>
                      <a:pt x="205740" y="34290"/>
                    </a:lnTo>
                    <a:lnTo>
                      <a:pt x="82868" y="34290"/>
                    </a:lnTo>
                    <a:lnTo>
                      <a:pt x="82868" y="142875"/>
                    </a:lnTo>
                    <a:lnTo>
                      <a:pt x="205740" y="142875"/>
                    </a:lnTo>
                    <a:lnTo>
                      <a:pt x="205740" y="178118"/>
                    </a:lnTo>
                    <a:lnTo>
                      <a:pt x="82868" y="178118"/>
                    </a:lnTo>
                    <a:lnTo>
                      <a:pt x="82868" y="299085"/>
                    </a:lnTo>
                    <a:lnTo>
                      <a:pt x="213360" y="299085"/>
                    </a:lnTo>
                    <a:lnTo>
                      <a:pt x="218123" y="253365"/>
                    </a:lnTo>
                    <a:lnTo>
                      <a:pt x="254318" y="253365"/>
                    </a:lnTo>
                    <a:lnTo>
                      <a:pt x="254318" y="333375"/>
                    </a:lnTo>
                    <a:lnTo>
                      <a:pt x="0" y="333375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01" name="Freeform: Shape 200">
                <a:extLst>
                  <a:ext uri="{FF2B5EF4-FFF2-40B4-BE49-F238E27FC236}">
                    <a16:creationId xmlns:a16="http://schemas.microsoft.com/office/drawing/2014/main" xmlns="" id="{02F54435-5F32-C298-97FD-A1E9202EDAD2}"/>
                  </a:ext>
                </a:extLst>
              </p:cNvPr>
              <p:cNvSpPr/>
              <p:nvPr/>
            </p:nvSpPr>
            <p:spPr>
              <a:xfrm>
                <a:off x="8966835" y="4327206"/>
                <a:ext cx="409575" cy="332422"/>
              </a:xfrm>
              <a:custGeom>
                <a:avLst/>
                <a:gdLst>
                  <a:gd name="connsiteX0" fmla="*/ 0 w 409575"/>
                  <a:gd name="connsiteY0" fmla="*/ 332423 h 332422"/>
                  <a:gd name="connsiteX1" fmla="*/ 0 w 409575"/>
                  <a:gd name="connsiteY1" fmla="*/ 303848 h 332422"/>
                  <a:gd name="connsiteX2" fmla="*/ 37147 w 409575"/>
                  <a:gd name="connsiteY2" fmla="*/ 297180 h 332422"/>
                  <a:gd name="connsiteX3" fmla="*/ 37147 w 409575"/>
                  <a:gd name="connsiteY3" fmla="*/ 35243 h 332422"/>
                  <a:gd name="connsiteX4" fmla="*/ 0 w 409575"/>
                  <a:gd name="connsiteY4" fmla="*/ 28575 h 332422"/>
                  <a:gd name="connsiteX5" fmla="*/ 0 w 409575"/>
                  <a:gd name="connsiteY5" fmla="*/ 0 h 332422"/>
                  <a:gd name="connsiteX6" fmla="*/ 37147 w 409575"/>
                  <a:gd name="connsiteY6" fmla="*/ 0 h 332422"/>
                  <a:gd name="connsiteX7" fmla="*/ 97155 w 409575"/>
                  <a:gd name="connsiteY7" fmla="*/ 0 h 332422"/>
                  <a:gd name="connsiteX8" fmla="*/ 204788 w 409575"/>
                  <a:gd name="connsiteY8" fmla="*/ 252413 h 332422"/>
                  <a:gd name="connsiteX9" fmla="*/ 205740 w 409575"/>
                  <a:gd name="connsiteY9" fmla="*/ 252413 h 332422"/>
                  <a:gd name="connsiteX10" fmla="*/ 309563 w 409575"/>
                  <a:gd name="connsiteY10" fmla="*/ 0 h 332422"/>
                  <a:gd name="connsiteX11" fmla="*/ 409575 w 409575"/>
                  <a:gd name="connsiteY11" fmla="*/ 0 h 332422"/>
                  <a:gd name="connsiteX12" fmla="*/ 409575 w 409575"/>
                  <a:gd name="connsiteY12" fmla="*/ 28575 h 332422"/>
                  <a:gd name="connsiteX13" fmla="*/ 372427 w 409575"/>
                  <a:gd name="connsiteY13" fmla="*/ 35243 h 332422"/>
                  <a:gd name="connsiteX14" fmla="*/ 372427 w 409575"/>
                  <a:gd name="connsiteY14" fmla="*/ 297180 h 332422"/>
                  <a:gd name="connsiteX15" fmla="*/ 409575 w 409575"/>
                  <a:gd name="connsiteY15" fmla="*/ 303848 h 332422"/>
                  <a:gd name="connsiteX16" fmla="*/ 409575 w 409575"/>
                  <a:gd name="connsiteY16" fmla="*/ 332423 h 332422"/>
                  <a:gd name="connsiteX17" fmla="*/ 289560 w 409575"/>
                  <a:gd name="connsiteY17" fmla="*/ 332423 h 332422"/>
                  <a:gd name="connsiteX18" fmla="*/ 289560 w 409575"/>
                  <a:gd name="connsiteY18" fmla="*/ 303848 h 332422"/>
                  <a:gd name="connsiteX19" fmla="*/ 328613 w 409575"/>
                  <a:gd name="connsiteY19" fmla="*/ 297180 h 332422"/>
                  <a:gd name="connsiteX20" fmla="*/ 328613 w 409575"/>
                  <a:gd name="connsiteY20" fmla="*/ 200978 h 332422"/>
                  <a:gd name="connsiteX21" fmla="*/ 328613 w 409575"/>
                  <a:gd name="connsiteY21" fmla="*/ 60960 h 332422"/>
                  <a:gd name="connsiteX22" fmla="*/ 327660 w 409575"/>
                  <a:gd name="connsiteY22" fmla="*/ 60960 h 332422"/>
                  <a:gd name="connsiteX23" fmla="*/ 219075 w 409575"/>
                  <a:gd name="connsiteY23" fmla="*/ 320993 h 332422"/>
                  <a:gd name="connsiteX24" fmla="*/ 189547 w 409575"/>
                  <a:gd name="connsiteY24" fmla="*/ 320993 h 332422"/>
                  <a:gd name="connsiteX25" fmla="*/ 78105 w 409575"/>
                  <a:gd name="connsiteY25" fmla="*/ 61913 h 332422"/>
                  <a:gd name="connsiteX26" fmla="*/ 77152 w 409575"/>
                  <a:gd name="connsiteY26" fmla="*/ 61913 h 332422"/>
                  <a:gd name="connsiteX27" fmla="*/ 79057 w 409575"/>
                  <a:gd name="connsiteY27" fmla="*/ 200978 h 332422"/>
                  <a:gd name="connsiteX28" fmla="*/ 79057 w 409575"/>
                  <a:gd name="connsiteY28" fmla="*/ 297180 h 332422"/>
                  <a:gd name="connsiteX29" fmla="*/ 119063 w 409575"/>
                  <a:gd name="connsiteY29" fmla="*/ 303848 h 332422"/>
                  <a:gd name="connsiteX30" fmla="*/ 119063 w 409575"/>
                  <a:gd name="connsiteY30" fmla="*/ 332423 h 332422"/>
                  <a:gd name="connsiteX31" fmla="*/ 0 w 409575"/>
                  <a:gd name="connsiteY31" fmla="*/ 332423 h 332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409575" h="332422">
                    <a:moveTo>
                      <a:pt x="0" y="332423"/>
                    </a:moveTo>
                    <a:lnTo>
                      <a:pt x="0" y="303848"/>
                    </a:lnTo>
                    <a:lnTo>
                      <a:pt x="37147" y="297180"/>
                    </a:lnTo>
                    <a:lnTo>
                      <a:pt x="37147" y="35243"/>
                    </a:lnTo>
                    <a:lnTo>
                      <a:pt x="0" y="28575"/>
                    </a:lnTo>
                    <a:lnTo>
                      <a:pt x="0" y="0"/>
                    </a:lnTo>
                    <a:lnTo>
                      <a:pt x="37147" y="0"/>
                    </a:lnTo>
                    <a:lnTo>
                      <a:pt x="97155" y="0"/>
                    </a:lnTo>
                    <a:lnTo>
                      <a:pt x="204788" y="252413"/>
                    </a:lnTo>
                    <a:lnTo>
                      <a:pt x="205740" y="252413"/>
                    </a:lnTo>
                    <a:lnTo>
                      <a:pt x="309563" y="0"/>
                    </a:lnTo>
                    <a:lnTo>
                      <a:pt x="409575" y="0"/>
                    </a:lnTo>
                    <a:lnTo>
                      <a:pt x="409575" y="28575"/>
                    </a:lnTo>
                    <a:lnTo>
                      <a:pt x="372427" y="35243"/>
                    </a:lnTo>
                    <a:lnTo>
                      <a:pt x="372427" y="297180"/>
                    </a:lnTo>
                    <a:lnTo>
                      <a:pt x="409575" y="303848"/>
                    </a:lnTo>
                    <a:lnTo>
                      <a:pt x="409575" y="332423"/>
                    </a:lnTo>
                    <a:lnTo>
                      <a:pt x="289560" y="332423"/>
                    </a:lnTo>
                    <a:lnTo>
                      <a:pt x="289560" y="303848"/>
                    </a:lnTo>
                    <a:lnTo>
                      <a:pt x="328613" y="297180"/>
                    </a:lnTo>
                    <a:lnTo>
                      <a:pt x="328613" y="200978"/>
                    </a:lnTo>
                    <a:lnTo>
                      <a:pt x="328613" y="60960"/>
                    </a:lnTo>
                    <a:lnTo>
                      <a:pt x="327660" y="60960"/>
                    </a:lnTo>
                    <a:lnTo>
                      <a:pt x="219075" y="320993"/>
                    </a:lnTo>
                    <a:lnTo>
                      <a:pt x="189547" y="320993"/>
                    </a:lnTo>
                    <a:lnTo>
                      <a:pt x="78105" y="61913"/>
                    </a:lnTo>
                    <a:lnTo>
                      <a:pt x="77152" y="61913"/>
                    </a:lnTo>
                    <a:lnTo>
                      <a:pt x="79057" y="200978"/>
                    </a:lnTo>
                    <a:lnTo>
                      <a:pt x="79057" y="297180"/>
                    </a:lnTo>
                    <a:lnTo>
                      <a:pt x="119063" y="303848"/>
                    </a:lnTo>
                    <a:lnTo>
                      <a:pt x="119063" y="332423"/>
                    </a:lnTo>
                    <a:lnTo>
                      <a:pt x="0" y="33242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02" name="Freeform: Shape 201">
                <a:extLst>
                  <a:ext uri="{FF2B5EF4-FFF2-40B4-BE49-F238E27FC236}">
                    <a16:creationId xmlns:a16="http://schemas.microsoft.com/office/drawing/2014/main" xmlns="" id="{F96DF96D-774C-EDD2-A1A2-546A224E3C89}"/>
                  </a:ext>
                </a:extLst>
              </p:cNvPr>
              <p:cNvSpPr/>
              <p:nvPr/>
            </p:nvSpPr>
            <p:spPr>
              <a:xfrm>
                <a:off x="9451657" y="4327206"/>
                <a:ext cx="120015" cy="332422"/>
              </a:xfrm>
              <a:custGeom>
                <a:avLst/>
                <a:gdLst>
                  <a:gd name="connsiteX0" fmla="*/ 0 w 120015"/>
                  <a:gd name="connsiteY0" fmla="*/ 332423 h 332422"/>
                  <a:gd name="connsiteX1" fmla="*/ 0 w 120015"/>
                  <a:gd name="connsiteY1" fmla="*/ 303848 h 332422"/>
                  <a:gd name="connsiteX2" fmla="*/ 37148 w 120015"/>
                  <a:gd name="connsiteY2" fmla="*/ 297180 h 332422"/>
                  <a:gd name="connsiteX3" fmla="*/ 37148 w 120015"/>
                  <a:gd name="connsiteY3" fmla="*/ 35243 h 332422"/>
                  <a:gd name="connsiteX4" fmla="*/ 0 w 120015"/>
                  <a:gd name="connsiteY4" fmla="*/ 28575 h 332422"/>
                  <a:gd name="connsiteX5" fmla="*/ 0 w 120015"/>
                  <a:gd name="connsiteY5" fmla="*/ 0 h 332422"/>
                  <a:gd name="connsiteX6" fmla="*/ 120015 w 120015"/>
                  <a:gd name="connsiteY6" fmla="*/ 0 h 332422"/>
                  <a:gd name="connsiteX7" fmla="*/ 120015 w 120015"/>
                  <a:gd name="connsiteY7" fmla="*/ 28575 h 332422"/>
                  <a:gd name="connsiteX8" fmla="*/ 82868 w 120015"/>
                  <a:gd name="connsiteY8" fmla="*/ 35243 h 332422"/>
                  <a:gd name="connsiteX9" fmla="*/ 82868 w 120015"/>
                  <a:gd name="connsiteY9" fmla="*/ 297180 h 332422"/>
                  <a:gd name="connsiteX10" fmla="*/ 120015 w 120015"/>
                  <a:gd name="connsiteY10" fmla="*/ 303848 h 332422"/>
                  <a:gd name="connsiteX11" fmla="*/ 120015 w 120015"/>
                  <a:gd name="connsiteY11" fmla="*/ 332423 h 332422"/>
                  <a:gd name="connsiteX12" fmla="*/ 0 w 120015"/>
                  <a:gd name="connsiteY12" fmla="*/ 332423 h 332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20015" h="332422">
                    <a:moveTo>
                      <a:pt x="0" y="332423"/>
                    </a:moveTo>
                    <a:lnTo>
                      <a:pt x="0" y="303848"/>
                    </a:lnTo>
                    <a:lnTo>
                      <a:pt x="37148" y="297180"/>
                    </a:lnTo>
                    <a:lnTo>
                      <a:pt x="37148" y="35243"/>
                    </a:lnTo>
                    <a:lnTo>
                      <a:pt x="0" y="28575"/>
                    </a:lnTo>
                    <a:lnTo>
                      <a:pt x="0" y="0"/>
                    </a:lnTo>
                    <a:lnTo>
                      <a:pt x="120015" y="0"/>
                    </a:lnTo>
                    <a:lnTo>
                      <a:pt x="120015" y="28575"/>
                    </a:lnTo>
                    <a:lnTo>
                      <a:pt x="82868" y="35243"/>
                    </a:lnTo>
                    <a:lnTo>
                      <a:pt x="82868" y="297180"/>
                    </a:lnTo>
                    <a:lnTo>
                      <a:pt x="120015" y="303848"/>
                    </a:lnTo>
                    <a:lnTo>
                      <a:pt x="120015" y="332423"/>
                    </a:lnTo>
                    <a:lnTo>
                      <a:pt x="0" y="33242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03" name="Freeform: Shape 202">
                <a:extLst>
                  <a:ext uri="{FF2B5EF4-FFF2-40B4-BE49-F238E27FC236}">
                    <a16:creationId xmlns:a16="http://schemas.microsoft.com/office/drawing/2014/main" xmlns="" id="{8F30A210-03CA-CD94-4E6C-2B74D376AE55}"/>
                  </a:ext>
                </a:extLst>
              </p:cNvPr>
              <p:cNvSpPr/>
              <p:nvPr/>
            </p:nvSpPr>
            <p:spPr>
              <a:xfrm>
                <a:off x="9643110" y="4322444"/>
                <a:ext cx="250507" cy="341947"/>
              </a:xfrm>
              <a:custGeom>
                <a:avLst/>
                <a:gdLst>
                  <a:gd name="connsiteX0" fmla="*/ 151447 w 250507"/>
                  <a:gd name="connsiteY0" fmla="*/ 341948 h 341947"/>
                  <a:gd name="connsiteX1" fmla="*/ 67627 w 250507"/>
                  <a:gd name="connsiteY1" fmla="*/ 320040 h 341947"/>
                  <a:gd name="connsiteX2" fmla="*/ 17145 w 250507"/>
                  <a:gd name="connsiteY2" fmla="*/ 260033 h 341947"/>
                  <a:gd name="connsiteX3" fmla="*/ 0 w 250507"/>
                  <a:gd name="connsiteY3" fmla="*/ 173355 h 341947"/>
                  <a:gd name="connsiteX4" fmla="*/ 0 w 250507"/>
                  <a:gd name="connsiteY4" fmla="*/ 168593 h 341947"/>
                  <a:gd name="connsiteX5" fmla="*/ 17145 w 250507"/>
                  <a:gd name="connsiteY5" fmla="*/ 81915 h 341947"/>
                  <a:gd name="connsiteX6" fmla="*/ 67627 w 250507"/>
                  <a:gd name="connsiteY6" fmla="*/ 21908 h 341947"/>
                  <a:gd name="connsiteX7" fmla="*/ 146685 w 250507"/>
                  <a:gd name="connsiteY7" fmla="*/ 0 h 341947"/>
                  <a:gd name="connsiteX8" fmla="*/ 205740 w 250507"/>
                  <a:gd name="connsiteY8" fmla="*/ 10478 h 341947"/>
                  <a:gd name="connsiteX9" fmla="*/ 250507 w 250507"/>
                  <a:gd name="connsiteY9" fmla="*/ 36195 h 341947"/>
                  <a:gd name="connsiteX10" fmla="*/ 250507 w 250507"/>
                  <a:gd name="connsiteY10" fmla="*/ 107633 h 341947"/>
                  <a:gd name="connsiteX11" fmla="*/ 214313 w 250507"/>
                  <a:gd name="connsiteY11" fmla="*/ 107633 h 341947"/>
                  <a:gd name="connsiteX12" fmla="*/ 209550 w 250507"/>
                  <a:gd name="connsiteY12" fmla="*/ 55245 h 341947"/>
                  <a:gd name="connsiteX13" fmla="*/ 192405 w 250507"/>
                  <a:gd name="connsiteY13" fmla="*/ 45720 h 341947"/>
                  <a:gd name="connsiteX14" fmla="*/ 171450 w 250507"/>
                  <a:gd name="connsiteY14" fmla="*/ 40005 h 341947"/>
                  <a:gd name="connsiteX15" fmla="*/ 146685 w 250507"/>
                  <a:gd name="connsiteY15" fmla="*/ 38100 h 341947"/>
                  <a:gd name="connsiteX16" fmla="*/ 91440 w 250507"/>
                  <a:gd name="connsiteY16" fmla="*/ 55245 h 341947"/>
                  <a:gd name="connsiteX17" fmla="*/ 57150 w 250507"/>
                  <a:gd name="connsiteY17" fmla="*/ 101918 h 341947"/>
                  <a:gd name="connsiteX18" fmla="*/ 45720 w 250507"/>
                  <a:gd name="connsiteY18" fmla="*/ 170498 h 341947"/>
                  <a:gd name="connsiteX19" fmla="*/ 45720 w 250507"/>
                  <a:gd name="connsiteY19" fmla="*/ 176213 h 341947"/>
                  <a:gd name="connsiteX20" fmla="*/ 58102 w 250507"/>
                  <a:gd name="connsiteY20" fmla="*/ 247650 h 341947"/>
                  <a:gd name="connsiteX21" fmla="*/ 94297 w 250507"/>
                  <a:gd name="connsiteY21" fmla="*/ 292418 h 341947"/>
                  <a:gd name="connsiteX22" fmla="*/ 152400 w 250507"/>
                  <a:gd name="connsiteY22" fmla="*/ 307658 h 341947"/>
                  <a:gd name="connsiteX23" fmla="*/ 183832 w 250507"/>
                  <a:gd name="connsiteY23" fmla="*/ 303848 h 341947"/>
                  <a:gd name="connsiteX24" fmla="*/ 209550 w 250507"/>
                  <a:gd name="connsiteY24" fmla="*/ 293370 h 341947"/>
                  <a:gd name="connsiteX25" fmla="*/ 214313 w 250507"/>
                  <a:gd name="connsiteY25" fmla="*/ 246698 h 341947"/>
                  <a:gd name="connsiteX26" fmla="*/ 249555 w 250507"/>
                  <a:gd name="connsiteY26" fmla="*/ 246698 h 341947"/>
                  <a:gd name="connsiteX27" fmla="*/ 249555 w 250507"/>
                  <a:gd name="connsiteY27" fmla="*/ 319088 h 341947"/>
                  <a:gd name="connsiteX28" fmla="*/ 204788 w 250507"/>
                  <a:gd name="connsiteY28" fmla="*/ 337185 h 341947"/>
                  <a:gd name="connsiteX29" fmla="*/ 151447 w 250507"/>
                  <a:gd name="connsiteY29" fmla="*/ 341948 h 3419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250507" h="341947">
                    <a:moveTo>
                      <a:pt x="151447" y="341948"/>
                    </a:moveTo>
                    <a:cubicBezTo>
                      <a:pt x="118110" y="341948"/>
                      <a:pt x="90488" y="334328"/>
                      <a:pt x="67627" y="320040"/>
                    </a:cubicBezTo>
                    <a:cubicBezTo>
                      <a:pt x="45720" y="305753"/>
                      <a:pt x="28575" y="285750"/>
                      <a:pt x="17145" y="260033"/>
                    </a:cubicBezTo>
                    <a:cubicBezTo>
                      <a:pt x="5715" y="234315"/>
                      <a:pt x="0" y="205740"/>
                      <a:pt x="0" y="173355"/>
                    </a:cubicBezTo>
                    <a:lnTo>
                      <a:pt x="0" y="168593"/>
                    </a:lnTo>
                    <a:cubicBezTo>
                      <a:pt x="0" y="136208"/>
                      <a:pt x="5715" y="106680"/>
                      <a:pt x="17145" y="81915"/>
                    </a:cubicBezTo>
                    <a:cubicBezTo>
                      <a:pt x="28575" y="56198"/>
                      <a:pt x="45720" y="36195"/>
                      <a:pt x="67627" y="21908"/>
                    </a:cubicBezTo>
                    <a:cubicBezTo>
                      <a:pt x="89535" y="7620"/>
                      <a:pt x="116205" y="0"/>
                      <a:pt x="146685" y="0"/>
                    </a:cubicBezTo>
                    <a:cubicBezTo>
                      <a:pt x="168592" y="0"/>
                      <a:pt x="187642" y="3810"/>
                      <a:pt x="205740" y="10478"/>
                    </a:cubicBezTo>
                    <a:cubicBezTo>
                      <a:pt x="223838" y="17145"/>
                      <a:pt x="238125" y="25718"/>
                      <a:pt x="250507" y="36195"/>
                    </a:cubicBezTo>
                    <a:lnTo>
                      <a:pt x="250507" y="107633"/>
                    </a:lnTo>
                    <a:lnTo>
                      <a:pt x="214313" y="107633"/>
                    </a:lnTo>
                    <a:lnTo>
                      <a:pt x="209550" y="55245"/>
                    </a:lnTo>
                    <a:cubicBezTo>
                      <a:pt x="204788" y="51435"/>
                      <a:pt x="199072" y="48578"/>
                      <a:pt x="192405" y="45720"/>
                    </a:cubicBezTo>
                    <a:cubicBezTo>
                      <a:pt x="185738" y="42863"/>
                      <a:pt x="179070" y="40958"/>
                      <a:pt x="171450" y="40005"/>
                    </a:cubicBezTo>
                    <a:cubicBezTo>
                      <a:pt x="163830" y="39053"/>
                      <a:pt x="155257" y="38100"/>
                      <a:pt x="146685" y="38100"/>
                    </a:cubicBezTo>
                    <a:cubicBezTo>
                      <a:pt x="124777" y="38100"/>
                      <a:pt x="106680" y="43815"/>
                      <a:pt x="91440" y="55245"/>
                    </a:cubicBezTo>
                    <a:cubicBezTo>
                      <a:pt x="76200" y="66675"/>
                      <a:pt x="64770" y="81915"/>
                      <a:pt x="57150" y="101918"/>
                    </a:cubicBezTo>
                    <a:cubicBezTo>
                      <a:pt x="49530" y="121920"/>
                      <a:pt x="45720" y="144780"/>
                      <a:pt x="45720" y="170498"/>
                    </a:cubicBezTo>
                    <a:lnTo>
                      <a:pt x="45720" y="176213"/>
                    </a:lnTo>
                    <a:cubicBezTo>
                      <a:pt x="45720" y="203835"/>
                      <a:pt x="49530" y="227648"/>
                      <a:pt x="58102" y="247650"/>
                    </a:cubicBezTo>
                    <a:cubicBezTo>
                      <a:pt x="66675" y="267653"/>
                      <a:pt x="78105" y="282893"/>
                      <a:pt x="94297" y="292418"/>
                    </a:cubicBezTo>
                    <a:cubicBezTo>
                      <a:pt x="110490" y="302895"/>
                      <a:pt x="129540" y="307658"/>
                      <a:pt x="152400" y="307658"/>
                    </a:cubicBezTo>
                    <a:cubicBezTo>
                      <a:pt x="162877" y="307658"/>
                      <a:pt x="173355" y="306705"/>
                      <a:pt x="183832" y="303848"/>
                    </a:cubicBezTo>
                    <a:cubicBezTo>
                      <a:pt x="194310" y="300990"/>
                      <a:pt x="202882" y="298133"/>
                      <a:pt x="209550" y="293370"/>
                    </a:cubicBezTo>
                    <a:lnTo>
                      <a:pt x="214313" y="246698"/>
                    </a:lnTo>
                    <a:lnTo>
                      <a:pt x="249555" y="246698"/>
                    </a:lnTo>
                    <a:lnTo>
                      <a:pt x="249555" y="319088"/>
                    </a:lnTo>
                    <a:cubicBezTo>
                      <a:pt x="237172" y="326708"/>
                      <a:pt x="221932" y="333375"/>
                      <a:pt x="204788" y="337185"/>
                    </a:cubicBezTo>
                    <a:cubicBezTo>
                      <a:pt x="187642" y="340043"/>
                      <a:pt x="169545" y="341948"/>
                      <a:pt x="151447" y="3419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04" name="Freeform: Shape 203">
                <a:extLst>
                  <a:ext uri="{FF2B5EF4-FFF2-40B4-BE49-F238E27FC236}">
                    <a16:creationId xmlns:a16="http://schemas.microsoft.com/office/drawing/2014/main" xmlns="" id="{B70324AF-39B9-9AAC-EEEE-BFD39C05D8C0}"/>
                  </a:ext>
                </a:extLst>
              </p:cNvPr>
              <p:cNvSpPr/>
              <p:nvPr/>
            </p:nvSpPr>
            <p:spPr>
              <a:xfrm>
                <a:off x="7198994" y="4816792"/>
                <a:ext cx="254317" cy="333375"/>
              </a:xfrm>
              <a:custGeom>
                <a:avLst/>
                <a:gdLst>
                  <a:gd name="connsiteX0" fmla="*/ 0 w 254317"/>
                  <a:gd name="connsiteY0" fmla="*/ 332422 h 333375"/>
                  <a:gd name="connsiteX1" fmla="*/ 0 w 254317"/>
                  <a:gd name="connsiteY1" fmla="*/ 303847 h 333375"/>
                  <a:gd name="connsiteX2" fmla="*/ 37148 w 254317"/>
                  <a:gd name="connsiteY2" fmla="*/ 297180 h 333375"/>
                  <a:gd name="connsiteX3" fmla="*/ 37148 w 254317"/>
                  <a:gd name="connsiteY3" fmla="*/ 35242 h 333375"/>
                  <a:gd name="connsiteX4" fmla="*/ 0 w 254317"/>
                  <a:gd name="connsiteY4" fmla="*/ 28575 h 333375"/>
                  <a:gd name="connsiteX5" fmla="*/ 0 w 254317"/>
                  <a:gd name="connsiteY5" fmla="*/ 0 h 333375"/>
                  <a:gd name="connsiteX6" fmla="*/ 246698 w 254317"/>
                  <a:gd name="connsiteY6" fmla="*/ 0 h 333375"/>
                  <a:gd name="connsiteX7" fmla="*/ 246698 w 254317"/>
                  <a:gd name="connsiteY7" fmla="*/ 80010 h 333375"/>
                  <a:gd name="connsiteX8" fmla="*/ 210503 w 254317"/>
                  <a:gd name="connsiteY8" fmla="*/ 80010 h 333375"/>
                  <a:gd name="connsiteX9" fmla="*/ 205740 w 254317"/>
                  <a:gd name="connsiteY9" fmla="*/ 34290 h 333375"/>
                  <a:gd name="connsiteX10" fmla="*/ 82868 w 254317"/>
                  <a:gd name="connsiteY10" fmla="*/ 34290 h 333375"/>
                  <a:gd name="connsiteX11" fmla="*/ 82868 w 254317"/>
                  <a:gd name="connsiteY11" fmla="*/ 142875 h 333375"/>
                  <a:gd name="connsiteX12" fmla="*/ 205740 w 254317"/>
                  <a:gd name="connsiteY12" fmla="*/ 142875 h 333375"/>
                  <a:gd name="connsiteX13" fmla="*/ 205740 w 254317"/>
                  <a:gd name="connsiteY13" fmla="*/ 178117 h 333375"/>
                  <a:gd name="connsiteX14" fmla="*/ 82868 w 254317"/>
                  <a:gd name="connsiteY14" fmla="*/ 178117 h 333375"/>
                  <a:gd name="connsiteX15" fmla="*/ 82868 w 254317"/>
                  <a:gd name="connsiteY15" fmla="*/ 299085 h 333375"/>
                  <a:gd name="connsiteX16" fmla="*/ 213360 w 254317"/>
                  <a:gd name="connsiteY16" fmla="*/ 299085 h 333375"/>
                  <a:gd name="connsiteX17" fmla="*/ 218123 w 254317"/>
                  <a:gd name="connsiteY17" fmla="*/ 253365 h 333375"/>
                  <a:gd name="connsiteX18" fmla="*/ 254318 w 254317"/>
                  <a:gd name="connsiteY18" fmla="*/ 253365 h 333375"/>
                  <a:gd name="connsiteX19" fmla="*/ 254318 w 254317"/>
                  <a:gd name="connsiteY19" fmla="*/ 333375 h 333375"/>
                  <a:gd name="connsiteX20" fmla="*/ 0 w 254317"/>
                  <a:gd name="connsiteY20" fmla="*/ 333375 h 333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54317" h="333375">
                    <a:moveTo>
                      <a:pt x="0" y="332422"/>
                    </a:moveTo>
                    <a:lnTo>
                      <a:pt x="0" y="303847"/>
                    </a:lnTo>
                    <a:lnTo>
                      <a:pt x="37148" y="297180"/>
                    </a:lnTo>
                    <a:lnTo>
                      <a:pt x="37148" y="35242"/>
                    </a:lnTo>
                    <a:lnTo>
                      <a:pt x="0" y="28575"/>
                    </a:lnTo>
                    <a:lnTo>
                      <a:pt x="0" y="0"/>
                    </a:lnTo>
                    <a:lnTo>
                      <a:pt x="246698" y="0"/>
                    </a:lnTo>
                    <a:lnTo>
                      <a:pt x="246698" y="80010"/>
                    </a:lnTo>
                    <a:lnTo>
                      <a:pt x="210503" y="80010"/>
                    </a:lnTo>
                    <a:lnTo>
                      <a:pt x="205740" y="34290"/>
                    </a:lnTo>
                    <a:lnTo>
                      <a:pt x="82868" y="34290"/>
                    </a:lnTo>
                    <a:lnTo>
                      <a:pt x="82868" y="142875"/>
                    </a:lnTo>
                    <a:lnTo>
                      <a:pt x="205740" y="142875"/>
                    </a:lnTo>
                    <a:lnTo>
                      <a:pt x="205740" y="178117"/>
                    </a:lnTo>
                    <a:lnTo>
                      <a:pt x="82868" y="178117"/>
                    </a:lnTo>
                    <a:lnTo>
                      <a:pt x="82868" y="299085"/>
                    </a:lnTo>
                    <a:lnTo>
                      <a:pt x="213360" y="299085"/>
                    </a:lnTo>
                    <a:lnTo>
                      <a:pt x="218123" y="253365"/>
                    </a:lnTo>
                    <a:lnTo>
                      <a:pt x="254318" y="253365"/>
                    </a:lnTo>
                    <a:lnTo>
                      <a:pt x="254318" y="333375"/>
                    </a:lnTo>
                    <a:lnTo>
                      <a:pt x="0" y="333375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05" name="Freeform: Shape 204">
                <a:extLst>
                  <a:ext uri="{FF2B5EF4-FFF2-40B4-BE49-F238E27FC236}">
                    <a16:creationId xmlns:a16="http://schemas.microsoft.com/office/drawing/2014/main" xmlns="" id="{949FD82E-95F2-8703-6431-B376F5F8BCBD}"/>
                  </a:ext>
                </a:extLst>
              </p:cNvPr>
              <p:cNvSpPr/>
              <p:nvPr/>
            </p:nvSpPr>
            <p:spPr>
              <a:xfrm>
                <a:off x="7532369" y="4817744"/>
                <a:ext cx="311467" cy="331469"/>
              </a:xfrm>
              <a:custGeom>
                <a:avLst/>
                <a:gdLst>
                  <a:gd name="connsiteX0" fmla="*/ 0 w 311467"/>
                  <a:gd name="connsiteY0" fmla="*/ 331470 h 331469"/>
                  <a:gd name="connsiteX1" fmla="*/ 0 w 311467"/>
                  <a:gd name="connsiteY1" fmla="*/ 302895 h 331469"/>
                  <a:gd name="connsiteX2" fmla="*/ 28575 w 311467"/>
                  <a:gd name="connsiteY2" fmla="*/ 298132 h 331469"/>
                  <a:gd name="connsiteX3" fmla="*/ 131445 w 311467"/>
                  <a:gd name="connsiteY3" fmla="*/ 162878 h 331469"/>
                  <a:gd name="connsiteX4" fmla="*/ 36195 w 311467"/>
                  <a:gd name="connsiteY4" fmla="*/ 33338 h 331469"/>
                  <a:gd name="connsiteX5" fmla="*/ 7620 w 311467"/>
                  <a:gd name="connsiteY5" fmla="*/ 28575 h 331469"/>
                  <a:gd name="connsiteX6" fmla="*/ 7620 w 311467"/>
                  <a:gd name="connsiteY6" fmla="*/ 0 h 331469"/>
                  <a:gd name="connsiteX7" fmla="*/ 115253 w 311467"/>
                  <a:gd name="connsiteY7" fmla="*/ 0 h 331469"/>
                  <a:gd name="connsiteX8" fmla="*/ 115253 w 311467"/>
                  <a:gd name="connsiteY8" fmla="*/ 28575 h 331469"/>
                  <a:gd name="connsiteX9" fmla="*/ 83820 w 311467"/>
                  <a:gd name="connsiteY9" fmla="*/ 31433 h 331469"/>
                  <a:gd name="connsiteX10" fmla="*/ 157163 w 311467"/>
                  <a:gd name="connsiteY10" fmla="*/ 134303 h 331469"/>
                  <a:gd name="connsiteX11" fmla="*/ 226695 w 311467"/>
                  <a:gd name="connsiteY11" fmla="*/ 31433 h 331469"/>
                  <a:gd name="connsiteX12" fmla="*/ 194310 w 311467"/>
                  <a:gd name="connsiteY12" fmla="*/ 28575 h 331469"/>
                  <a:gd name="connsiteX13" fmla="*/ 194310 w 311467"/>
                  <a:gd name="connsiteY13" fmla="*/ 0 h 331469"/>
                  <a:gd name="connsiteX14" fmla="*/ 302895 w 311467"/>
                  <a:gd name="connsiteY14" fmla="*/ 0 h 331469"/>
                  <a:gd name="connsiteX15" fmla="*/ 302895 w 311467"/>
                  <a:gd name="connsiteY15" fmla="*/ 28575 h 331469"/>
                  <a:gd name="connsiteX16" fmla="*/ 272415 w 311467"/>
                  <a:gd name="connsiteY16" fmla="*/ 33338 h 331469"/>
                  <a:gd name="connsiteX17" fmla="*/ 181928 w 311467"/>
                  <a:gd name="connsiteY17" fmla="*/ 162878 h 331469"/>
                  <a:gd name="connsiteX18" fmla="*/ 281940 w 311467"/>
                  <a:gd name="connsiteY18" fmla="*/ 298132 h 331469"/>
                  <a:gd name="connsiteX19" fmla="*/ 311468 w 311467"/>
                  <a:gd name="connsiteY19" fmla="*/ 302895 h 331469"/>
                  <a:gd name="connsiteX20" fmla="*/ 311468 w 311467"/>
                  <a:gd name="connsiteY20" fmla="*/ 331470 h 331469"/>
                  <a:gd name="connsiteX21" fmla="*/ 201930 w 311467"/>
                  <a:gd name="connsiteY21" fmla="*/ 331470 h 331469"/>
                  <a:gd name="connsiteX22" fmla="*/ 201930 w 311467"/>
                  <a:gd name="connsiteY22" fmla="*/ 302895 h 331469"/>
                  <a:gd name="connsiteX23" fmla="*/ 234315 w 311467"/>
                  <a:gd name="connsiteY23" fmla="*/ 300038 h 331469"/>
                  <a:gd name="connsiteX24" fmla="*/ 155257 w 311467"/>
                  <a:gd name="connsiteY24" fmla="*/ 191453 h 331469"/>
                  <a:gd name="connsiteX25" fmla="*/ 76200 w 311467"/>
                  <a:gd name="connsiteY25" fmla="*/ 300038 h 331469"/>
                  <a:gd name="connsiteX26" fmla="*/ 106680 w 311467"/>
                  <a:gd name="connsiteY26" fmla="*/ 302895 h 331469"/>
                  <a:gd name="connsiteX27" fmla="*/ 106680 w 311467"/>
                  <a:gd name="connsiteY27" fmla="*/ 331470 h 331469"/>
                  <a:gd name="connsiteX28" fmla="*/ 0 w 311467"/>
                  <a:gd name="connsiteY28" fmla="*/ 331470 h 3314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311467" h="331469">
                    <a:moveTo>
                      <a:pt x="0" y="331470"/>
                    </a:moveTo>
                    <a:lnTo>
                      <a:pt x="0" y="302895"/>
                    </a:lnTo>
                    <a:lnTo>
                      <a:pt x="28575" y="298132"/>
                    </a:lnTo>
                    <a:lnTo>
                      <a:pt x="131445" y="162878"/>
                    </a:lnTo>
                    <a:lnTo>
                      <a:pt x="36195" y="33338"/>
                    </a:lnTo>
                    <a:lnTo>
                      <a:pt x="7620" y="28575"/>
                    </a:lnTo>
                    <a:lnTo>
                      <a:pt x="7620" y="0"/>
                    </a:lnTo>
                    <a:lnTo>
                      <a:pt x="115253" y="0"/>
                    </a:lnTo>
                    <a:lnTo>
                      <a:pt x="115253" y="28575"/>
                    </a:lnTo>
                    <a:lnTo>
                      <a:pt x="83820" y="31433"/>
                    </a:lnTo>
                    <a:lnTo>
                      <a:pt x="157163" y="134303"/>
                    </a:lnTo>
                    <a:lnTo>
                      <a:pt x="226695" y="31433"/>
                    </a:lnTo>
                    <a:lnTo>
                      <a:pt x="194310" y="28575"/>
                    </a:lnTo>
                    <a:lnTo>
                      <a:pt x="194310" y="0"/>
                    </a:lnTo>
                    <a:lnTo>
                      <a:pt x="302895" y="0"/>
                    </a:lnTo>
                    <a:lnTo>
                      <a:pt x="302895" y="28575"/>
                    </a:lnTo>
                    <a:lnTo>
                      <a:pt x="272415" y="33338"/>
                    </a:lnTo>
                    <a:lnTo>
                      <a:pt x="181928" y="162878"/>
                    </a:lnTo>
                    <a:lnTo>
                      <a:pt x="281940" y="298132"/>
                    </a:lnTo>
                    <a:lnTo>
                      <a:pt x="311468" y="302895"/>
                    </a:lnTo>
                    <a:lnTo>
                      <a:pt x="311468" y="331470"/>
                    </a:lnTo>
                    <a:lnTo>
                      <a:pt x="201930" y="331470"/>
                    </a:lnTo>
                    <a:lnTo>
                      <a:pt x="201930" y="302895"/>
                    </a:lnTo>
                    <a:lnTo>
                      <a:pt x="234315" y="300038"/>
                    </a:lnTo>
                    <a:lnTo>
                      <a:pt x="155257" y="191453"/>
                    </a:lnTo>
                    <a:lnTo>
                      <a:pt x="76200" y="300038"/>
                    </a:lnTo>
                    <a:lnTo>
                      <a:pt x="106680" y="302895"/>
                    </a:lnTo>
                    <a:lnTo>
                      <a:pt x="106680" y="331470"/>
                    </a:lnTo>
                    <a:lnTo>
                      <a:pt x="0" y="33147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06" name="Freeform: Shape 205">
                <a:extLst>
                  <a:ext uri="{FF2B5EF4-FFF2-40B4-BE49-F238E27FC236}">
                    <a16:creationId xmlns:a16="http://schemas.microsoft.com/office/drawing/2014/main" xmlns="" id="{307A2E2C-10FB-8DC3-AD0F-60363782AB82}"/>
                  </a:ext>
                </a:extLst>
              </p:cNvPr>
              <p:cNvSpPr/>
              <p:nvPr/>
            </p:nvSpPr>
            <p:spPr>
              <a:xfrm>
                <a:off x="7902892" y="4812029"/>
                <a:ext cx="250507" cy="341947"/>
              </a:xfrm>
              <a:custGeom>
                <a:avLst/>
                <a:gdLst>
                  <a:gd name="connsiteX0" fmla="*/ 151447 w 250507"/>
                  <a:gd name="connsiteY0" fmla="*/ 341947 h 341947"/>
                  <a:gd name="connsiteX1" fmla="*/ 67627 w 250507"/>
                  <a:gd name="connsiteY1" fmla="*/ 320040 h 341947"/>
                  <a:gd name="connsiteX2" fmla="*/ 17145 w 250507"/>
                  <a:gd name="connsiteY2" fmla="*/ 260032 h 341947"/>
                  <a:gd name="connsiteX3" fmla="*/ 0 w 250507"/>
                  <a:gd name="connsiteY3" fmla="*/ 173355 h 341947"/>
                  <a:gd name="connsiteX4" fmla="*/ 0 w 250507"/>
                  <a:gd name="connsiteY4" fmla="*/ 168592 h 341947"/>
                  <a:gd name="connsiteX5" fmla="*/ 17145 w 250507"/>
                  <a:gd name="connsiteY5" fmla="*/ 81915 h 341947"/>
                  <a:gd name="connsiteX6" fmla="*/ 67627 w 250507"/>
                  <a:gd name="connsiteY6" fmla="*/ 21907 h 341947"/>
                  <a:gd name="connsiteX7" fmla="*/ 146685 w 250507"/>
                  <a:gd name="connsiteY7" fmla="*/ 0 h 341947"/>
                  <a:gd name="connsiteX8" fmla="*/ 205740 w 250507"/>
                  <a:gd name="connsiteY8" fmla="*/ 10477 h 341947"/>
                  <a:gd name="connsiteX9" fmla="*/ 250507 w 250507"/>
                  <a:gd name="connsiteY9" fmla="*/ 36195 h 341947"/>
                  <a:gd name="connsiteX10" fmla="*/ 250507 w 250507"/>
                  <a:gd name="connsiteY10" fmla="*/ 107632 h 341947"/>
                  <a:gd name="connsiteX11" fmla="*/ 214313 w 250507"/>
                  <a:gd name="connsiteY11" fmla="*/ 107632 h 341947"/>
                  <a:gd name="connsiteX12" fmla="*/ 209550 w 250507"/>
                  <a:gd name="connsiteY12" fmla="*/ 55245 h 341947"/>
                  <a:gd name="connsiteX13" fmla="*/ 192405 w 250507"/>
                  <a:gd name="connsiteY13" fmla="*/ 45720 h 341947"/>
                  <a:gd name="connsiteX14" fmla="*/ 171450 w 250507"/>
                  <a:gd name="connsiteY14" fmla="*/ 40005 h 341947"/>
                  <a:gd name="connsiteX15" fmla="*/ 146685 w 250507"/>
                  <a:gd name="connsiteY15" fmla="*/ 38100 h 341947"/>
                  <a:gd name="connsiteX16" fmla="*/ 91440 w 250507"/>
                  <a:gd name="connsiteY16" fmla="*/ 55245 h 341947"/>
                  <a:gd name="connsiteX17" fmla="*/ 57150 w 250507"/>
                  <a:gd name="connsiteY17" fmla="*/ 101917 h 341947"/>
                  <a:gd name="connsiteX18" fmla="*/ 45720 w 250507"/>
                  <a:gd name="connsiteY18" fmla="*/ 170497 h 341947"/>
                  <a:gd name="connsiteX19" fmla="*/ 45720 w 250507"/>
                  <a:gd name="connsiteY19" fmla="*/ 176213 h 341947"/>
                  <a:gd name="connsiteX20" fmla="*/ 58102 w 250507"/>
                  <a:gd name="connsiteY20" fmla="*/ 247650 h 341947"/>
                  <a:gd name="connsiteX21" fmla="*/ 94297 w 250507"/>
                  <a:gd name="connsiteY21" fmla="*/ 292418 h 341947"/>
                  <a:gd name="connsiteX22" fmla="*/ 152400 w 250507"/>
                  <a:gd name="connsiteY22" fmla="*/ 307657 h 341947"/>
                  <a:gd name="connsiteX23" fmla="*/ 183832 w 250507"/>
                  <a:gd name="connsiteY23" fmla="*/ 303847 h 341947"/>
                  <a:gd name="connsiteX24" fmla="*/ 209550 w 250507"/>
                  <a:gd name="connsiteY24" fmla="*/ 293370 h 341947"/>
                  <a:gd name="connsiteX25" fmla="*/ 214313 w 250507"/>
                  <a:gd name="connsiteY25" fmla="*/ 246697 h 341947"/>
                  <a:gd name="connsiteX26" fmla="*/ 249555 w 250507"/>
                  <a:gd name="connsiteY26" fmla="*/ 246697 h 341947"/>
                  <a:gd name="connsiteX27" fmla="*/ 249555 w 250507"/>
                  <a:gd name="connsiteY27" fmla="*/ 319088 h 341947"/>
                  <a:gd name="connsiteX28" fmla="*/ 204788 w 250507"/>
                  <a:gd name="connsiteY28" fmla="*/ 337185 h 341947"/>
                  <a:gd name="connsiteX29" fmla="*/ 151447 w 250507"/>
                  <a:gd name="connsiteY29" fmla="*/ 341947 h 3419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250507" h="341947">
                    <a:moveTo>
                      <a:pt x="151447" y="341947"/>
                    </a:moveTo>
                    <a:cubicBezTo>
                      <a:pt x="118110" y="341947"/>
                      <a:pt x="90488" y="334327"/>
                      <a:pt x="67627" y="320040"/>
                    </a:cubicBezTo>
                    <a:cubicBezTo>
                      <a:pt x="45720" y="305752"/>
                      <a:pt x="28575" y="285750"/>
                      <a:pt x="17145" y="260032"/>
                    </a:cubicBezTo>
                    <a:cubicBezTo>
                      <a:pt x="5715" y="234315"/>
                      <a:pt x="0" y="205740"/>
                      <a:pt x="0" y="173355"/>
                    </a:cubicBezTo>
                    <a:lnTo>
                      <a:pt x="0" y="168592"/>
                    </a:lnTo>
                    <a:cubicBezTo>
                      <a:pt x="0" y="136207"/>
                      <a:pt x="5715" y="106680"/>
                      <a:pt x="17145" y="81915"/>
                    </a:cubicBezTo>
                    <a:cubicBezTo>
                      <a:pt x="28575" y="56197"/>
                      <a:pt x="45720" y="36195"/>
                      <a:pt x="67627" y="21907"/>
                    </a:cubicBezTo>
                    <a:cubicBezTo>
                      <a:pt x="89535" y="7620"/>
                      <a:pt x="116205" y="0"/>
                      <a:pt x="146685" y="0"/>
                    </a:cubicBezTo>
                    <a:cubicBezTo>
                      <a:pt x="168593" y="0"/>
                      <a:pt x="187643" y="3810"/>
                      <a:pt x="205740" y="10477"/>
                    </a:cubicBezTo>
                    <a:cubicBezTo>
                      <a:pt x="223838" y="17145"/>
                      <a:pt x="238125" y="25717"/>
                      <a:pt x="250507" y="36195"/>
                    </a:cubicBezTo>
                    <a:lnTo>
                      <a:pt x="250507" y="107632"/>
                    </a:lnTo>
                    <a:lnTo>
                      <a:pt x="214313" y="107632"/>
                    </a:lnTo>
                    <a:lnTo>
                      <a:pt x="209550" y="55245"/>
                    </a:lnTo>
                    <a:cubicBezTo>
                      <a:pt x="204788" y="51435"/>
                      <a:pt x="199072" y="48577"/>
                      <a:pt x="192405" y="45720"/>
                    </a:cubicBezTo>
                    <a:cubicBezTo>
                      <a:pt x="185738" y="42863"/>
                      <a:pt x="179070" y="40957"/>
                      <a:pt x="171450" y="40005"/>
                    </a:cubicBezTo>
                    <a:cubicBezTo>
                      <a:pt x="163830" y="39052"/>
                      <a:pt x="155257" y="38100"/>
                      <a:pt x="146685" y="38100"/>
                    </a:cubicBezTo>
                    <a:cubicBezTo>
                      <a:pt x="124777" y="38100"/>
                      <a:pt x="106680" y="43815"/>
                      <a:pt x="91440" y="55245"/>
                    </a:cubicBezTo>
                    <a:cubicBezTo>
                      <a:pt x="76200" y="66675"/>
                      <a:pt x="64770" y="81915"/>
                      <a:pt x="57150" y="101917"/>
                    </a:cubicBezTo>
                    <a:cubicBezTo>
                      <a:pt x="49530" y="121920"/>
                      <a:pt x="45720" y="144780"/>
                      <a:pt x="45720" y="170497"/>
                    </a:cubicBezTo>
                    <a:lnTo>
                      <a:pt x="45720" y="176213"/>
                    </a:lnTo>
                    <a:cubicBezTo>
                      <a:pt x="45720" y="203835"/>
                      <a:pt x="49530" y="227647"/>
                      <a:pt x="58102" y="247650"/>
                    </a:cubicBezTo>
                    <a:cubicBezTo>
                      <a:pt x="66675" y="267652"/>
                      <a:pt x="78105" y="282893"/>
                      <a:pt x="94297" y="292418"/>
                    </a:cubicBezTo>
                    <a:cubicBezTo>
                      <a:pt x="110490" y="302895"/>
                      <a:pt x="129540" y="307657"/>
                      <a:pt x="152400" y="307657"/>
                    </a:cubicBezTo>
                    <a:cubicBezTo>
                      <a:pt x="162877" y="307657"/>
                      <a:pt x="173355" y="306705"/>
                      <a:pt x="183832" y="303847"/>
                    </a:cubicBezTo>
                    <a:cubicBezTo>
                      <a:pt x="194310" y="300990"/>
                      <a:pt x="202882" y="298132"/>
                      <a:pt x="209550" y="293370"/>
                    </a:cubicBezTo>
                    <a:lnTo>
                      <a:pt x="214313" y="246697"/>
                    </a:lnTo>
                    <a:lnTo>
                      <a:pt x="249555" y="246697"/>
                    </a:lnTo>
                    <a:lnTo>
                      <a:pt x="249555" y="319088"/>
                    </a:lnTo>
                    <a:cubicBezTo>
                      <a:pt x="237172" y="326707"/>
                      <a:pt x="221932" y="333375"/>
                      <a:pt x="204788" y="337185"/>
                    </a:cubicBezTo>
                    <a:cubicBezTo>
                      <a:pt x="187643" y="340043"/>
                      <a:pt x="170497" y="341947"/>
                      <a:pt x="151447" y="341947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07" name="Freeform: Shape 206">
                <a:extLst>
                  <a:ext uri="{FF2B5EF4-FFF2-40B4-BE49-F238E27FC236}">
                    <a16:creationId xmlns:a16="http://schemas.microsoft.com/office/drawing/2014/main" xmlns="" id="{F8812F82-C723-9F9D-8D51-2A6B7609B04D}"/>
                  </a:ext>
                </a:extLst>
              </p:cNvPr>
              <p:cNvSpPr/>
              <p:nvPr/>
            </p:nvSpPr>
            <p:spPr>
              <a:xfrm>
                <a:off x="8234362" y="4816792"/>
                <a:ext cx="253364" cy="333375"/>
              </a:xfrm>
              <a:custGeom>
                <a:avLst/>
                <a:gdLst>
                  <a:gd name="connsiteX0" fmla="*/ 0 w 253364"/>
                  <a:gd name="connsiteY0" fmla="*/ 332422 h 333375"/>
                  <a:gd name="connsiteX1" fmla="*/ 0 w 253364"/>
                  <a:gd name="connsiteY1" fmla="*/ 303847 h 333375"/>
                  <a:gd name="connsiteX2" fmla="*/ 37148 w 253364"/>
                  <a:gd name="connsiteY2" fmla="*/ 297180 h 333375"/>
                  <a:gd name="connsiteX3" fmla="*/ 37148 w 253364"/>
                  <a:gd name="connsiteY3" fmla="*/ 35242 h 333375"/>
                  <a:gd name="connsiteX4" fmla="*/ 0 w 253364"/>
                  <a:gd name="connsiteY4" fmla="*/ 28575 h 333375"/>
                  <a:gd name="connsiteX5" fmla="*/ 0 w 253364"/>
                  <a:gd name="connsiteY5" fmla="*/ 0 h 333375"/>
                  <a:gd name="connsiteX6" fmla="*/ 246698 w 253364"/>
                  <a:gd name="connsiteY6" fmla="*/ 0 h 333375"/>
                  <a:gd name="connsiteX7" fmla="*/ 246698 w 253364"/>
                  <a:gd name="connsiteY7" fmla="*/ 80010 h 333375"/>
                  <a:gd name="connsiteX8" fmla="*/ 210502 w 253364"/>
                  <a:gd name="connsiteY8" fmla="*/ 80010 h 333375"/>
                  <a:gd name="connsiteX9" fmla="*/ 205740 w 253364"/>
                  <a:gd name="connsiteY9" fmla="*/ 34290 h 333375"/>
                  <a:gd name="connsiteX10" fmla="*/ 82868 w 253364"/>
                  <a:gd name="connsiteY10" fmla="*/ 34290 h 333375"/>
                  <a:gd name="connsiteX11" fmla="*/ 82868 w 253364"/>
                  <a:gd name="connsiteY11" fmla="*/ 142875 h 333375"/>
                  <a:gd name="connsiteX12" fmla="*/ 204788 w 253364"/>
                  <a:gd name="connsiteY12" fmla="*/ 142875 h 333375"/>
                  <a:gd name="connsiteX13" fmla="*/ 204788 w 253364"/>
                  <a:gd name="connsiteY13" fmla="*/ 178117 h 333375"/>
                  <a:gd name="connsiteX14" fmla="*/ 81915 w 253364"/>
                  <a:gd name="connsiteY14" fmla="*/ 178117 h 333375"/>
                  <a:gd name="connsiteX15" fmla="*/ 81915 w 253364"/>
                  <a:gd name="connsiteY15" fmla="*/ 299085 h 333375"/>
                  <a:gd name="connsiteX16" fmla="*/ 212407 w 253364"/>
                  <a:gd name="connsiteY16" fmla="*/ 299085 h 333375"/>
                  <a:gd name="connsiteX17" fmla="*/ 217170 w 253364"/>
                  <a:gd name="connsiteY17" fmla="*/ 253365 h 333375"/>
                  <a:gd name="connsiteX18" fmla="*/ 253365 w 253364"/>
                  <a:gd name="connsiteY18" fmla="*/ 253365 h 333375"/>
                  <a:gd name="connsiteX19" fmla="*/ 253365 w 253364"/>
                  <a:gd name="connsiteY19" fmla="*/ 333375 h 333375"/>
                  <a:gd name="connsiteX20" fmla="*/ 0 w 253364"/>
                  <a:gd name="connsiteY20" fmla="*/ 333375 h 333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53364" h="333375">
                    <a:moveTo>
                      <a:pt x="0" y="332422"/>
                    </a:moveTo>
                    <a:lnTo>
                      <a:pt x="0" y="303847"/>
                    </a:lnTo>
                    <a:lnTo>
                      <a:pt x="37148" y="297180"/>
                    </a:lnTo>
                    <a:lnTo>
                      <a:pt x="37148" y="35242"/>
                    </a:lnTo>
                    <a:lnTo>
                      <a:pt x="0" y="28575"/>
                    </a:lnTo>
                    <a:lnTo>
                      <a:pt x="0" y="0"/>
                    </a:lnTo>
                    <a:lnTo>
                      <a:pt x="246698" y="0"/>
                    </a:lnTo>
                    <a:lnTo>
                      <a:pt x="246698" y="80010"/>
                    </a:lnTo>
                    <a:lnTo>
                      <a:pt x="210502" y="80010"/>
                    </a:lnTo>
                    <a:lnTo>
                      <a:pt x="205740" y="34290"/>
                    </a:lnTo>
                    <a:lnTo>
                      <a:pt x="82868" y="34290"/>
                    </a:lnTo>
                    <a:lnTo>
                      <a:pt x="82868" y="142875"/>
                    </a:lnTo>
                    <a:lnTo>
                      <a:pt x="204788" y="142875"/>
                    </a:lnTo>
                    <a:lnTo>
                      <a:pt x="204788" y="178117"/>
                    </a:lnTo>
                    <a:lnTo>
                      <a:pt x="81915" y="178117"/>
                    </a:lnTo>
                    <a:lnTo>
                      <a:pt x="81915" y="299085"/>
                    </a:lnTo>
                    <a:lnTo>
                      <a:pt x="212407" y="299085"/>
                    </a:lnTo>
                    <a:lnTo>
                      <a:pt x="217170" y="253365"/>
                    </a:lnTo>
                    <a:lnTo>
                      <a:pt x="253365" y="253365"/>
                    </a:lnTo>
                    <a:lnTo>
                      <a:pt x="253365" y="333375"/>
                    </a:lnTo>
                    <a:lnTo>
                      <a:pt x="0" y="333375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08" name="Freeform: Shape 207">
                <a:extLst>
                  <a:ext uri="{FF2B5EF4-FFF2-40B4-BE49-F238E27FC236}">
                    <a16:creationId xmlns:a16="http://schemas.microsoft.com/office/drawing/2014/main" xmlns="" id="{7A10C740-B239-6507-962D-65D4A6D97895}"/>
                  </a:ext>
                </a:extLst>
              </p:cNvPr>
              <p:cNvSpPr/>
              <p:nvPr/>
            </p:nvSpPr>
            <p:spPr>
              <a:xfrm>
                <a:off x="8567737" y="4816792"/>
                <a:ext cx="240030" cy="332422"/>
              </a:xfrm>
              <a:custGeom>
                <a:avLst/>
                <a:gdLst>
                  <a:gd name="connsiteX0" fmla="*/ 0 w 240030"/>
                  <a:gd name="connsiteY0" fmla="*/ 332422 h 332422"/>
                  <a:gd name="connsiteX1" fmla="*/ 0 w 240030"/>
                  <a:gd name="connsiteY1" fmla="*/ 303847 h 332422"/>
                  <a:gd name="connsiteX2" fmla="*/ 37148 w 240030"/>
                  <a:gd name="connsiteY2" fmla="*/ 297180 h 332422"/>
                  <a:gd name="connsiteX3" fmla="*/ 37148 w 240030"/>
                  <a:gd name="connsiteY3" fmla="*/ 35242 h 332422"/>
                  <a:gd name="connsiteX4" fmla="*/ 0 w 240030"/>
                  <a:gd name="connsiteY4" fmla="*/ 28575 h 332422"/>
                  <a:gd name="connsiteX5" fmla="*/ 0 w 240030"/>
                  <a:gd name="connsiteY5" fmla="*/ 0 h 332422"/>
                  <a:gd name="connsiteX6" fmla="*/ 37148 w 240030"/>
                  <a:gd name="connsiteY6" fmla="*/ 0 h 332422"/>
                  <a:gd name="connsiteX7" fmla="*/ 81915 w 240030"/>
                  <a:gd name="connsiteY7" fmla="*/ 0 h 332422"/>
                  <a:gd name="connsiteX8" fmla="*/ 119063 w 240030"/>
                  <a:gd name="connsiteY8" fmla="*/ 0 h 332422"/>
                  <a:gd name="connsiteX9" fmla="*/ 119063 w 240030"/>
                  <a:gd name="connsiteY9" fmla="*/ 28575 h 332422"/>
                  <a:gd name="connsiteX10" fmla="*/ 81915 w 240030"/>
                  <a:gd name="connsiteY10" fmla="*/ 35242 h 332422"/>
                  <a:gd name="connsiteX11" fmla="*/ 81915 w 240030"/>
                  <a:gd name="connsiteY11" fmla="*/ 298132 h 332422"/>
                  <a:gd name="connsiteX12" fmla="*/ 200025 w 240030"/>
                  <a:gd name="connsiteY12" fmla="*/ 298132 h 332422"/>
                  <a:gd name="connsiteX13" fmla="*/ 205740 w 240030"/>
                  <a:gd name="connsiteY13" fmla="*/ 245745 h 332422"/>
                  <a:gd name="connsiteX14" fmla="*/ 240030 w 240030"/>
                  <a:gd name="connsiteY14" fmla="*/ 245745 h 332422"/>
                  <a:gd name="connsiteX15" fmla="*/ 240030 w 240030"/>
                  <a:gd name="connsiteY15" fmla="*/ 332422 h 332422"/>
                  <a:gd name="connsiteX16" fmla="*/ 0 w 240030"/>
                  <a:gd name="connsiteY16" fmla="*/ 332422 h 332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40030" h="332422">
                    <a:moveTo>
                      <a:pt x="0" y="332422"/>
                    </a:moveTo>
                    <a:lnTo>
                      <a:pt x="0" y="303847"/>
                    </a:lnTo>
                    <a:lnTo>
                      <a:pt x="37148" y="297180"/>
                    </a:lnTo>
                    <a:lnTo>
                      <a:pt x="37148" y="35242"/>
                    </a:lnTo>
                    <a:lnTo>
                      <a:pt x="0" y="28575"/>
                    </a:lnTo>
                    <a:lnTo>
                      <a:pt x="0" y="0"/>
                    </a:lnTo>
                    <a:lnTo>
                      <a:pt x="37148" y="0"/>
                    </a:lnTo>
                    <a:lnTo>
                      <a:pt x="81915" y="0"/>
                    </a:lnTo>
                    <a:lnTo>
                      <a:pt x="119063" y="0"/>
                    </a:lnTo>
                    <a:lnTo>
                      <a:pt x="119063" y="28575"/>
                    </a:lnTo>
                    <a:lnTo>
                      <a:pt x="81915" y="35242"/>
                    </a:lnTo>
                    <a:lnTo>
                      <a:pt x="81915" y="298132"/>
                    </a:lnTo>
                    <a:lnTo>
                      <a:pt x="200025" y="298132"/>
                    </a:lnTo>
                    <a:lnTo>
                      <a:pt x="205740" y="245745"/>
                    </a:lnTo>
                    <a:lnTo>
                      <a:pt x="240030" y="245745"/>
                    </a:lnTo>
                    <a:lnTo>
                      <a:pt x="240030" y="332422"/>
                    </a:lnTo>
                    <a:lnTo>
                      <a:pt x="0" y="332422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09" name="Freeform: Shape 208">
                <a:extLst>
                  <a:ext uri="{FF2B5EF4-FFF2-40B4-BE49-F238E27FC236}">
                    <a16:creationId xmlns:a16="http://schemas.microsoft.com/office/drawing/2014/main" xmlns="" id="{504486F8-DDF6-04E6-98D0-9DF3A6AE2AD1}"/>
                  </a:ext>
                </a:extLst>
              </p:cNvPr>
              <p:cNvSpPr/>
              <p:nvPr/>
            </p:nvSpPr>
            <p:spPr>
              <a:xfrm>
                <a:off x="8880157" y="4816792"/>
                <a:ext cx="240030" cy="332422"/>
              </a:xfrm>
              <a:custGeom>
                <a:avLst/>
                <a:gdLst>
                  <a:gd name="connsiteX0" fmla="*/ 0 w 240030"/>
                  <a:gd name="connsiteY0" fmla="*/ 332422 h 332422"/>
                  <a:gd name="connsiteX1" fmla="*/ 0 w 240030"/>
                  <a:gd name="connsiteY1" fmla="*/ 303847 h 332422"/>
                  <a:gd name="connsiteX2" fmla="*/ 37148 w 240030"/>
                  <a:gd name="connsiteY2" fmla="*/ 297180 h 332422"/>
                  <a:gd name="connsiteX3" fmla="*/ 37148 w 240030"/>
                  <a:gd name="connsiteY3" fmla="*/ 35242 h 332422"/>
                  <a:gd name="connsiteX4" fmla="*/ 0 w 240030"/>
                  <a:gd name="connsiteY4" fmla="*/ 28575 h 332422"/>
                  <a:gd name="connsiteX5" fmla="*/ 0 w 240030"/>
                  <a:gd name="connsiteY5" fmla="*/ 0 h 332422"/>
                  <a:gd name="connsiteX6" fmla="*/ 37148 w 240030"/>
                  <a:gd name="connsiteY6" fmla="*/ 0 h 332422"/>
                  <a:gd name="connsiteX7" fmla="*/ 81915 w 240030"/>
                  <a:gd name="connsiteY7" fmla="*/ 0 h 332422"/>
                  <a:gd name="connsiteX8" fmla="*/ 119063 w 240030"/>
                  <a:gd name="connsiteY8" fmla="*/ 0 h 332422"/>
                  <a:gd name="connsiteX9" fmla="*/ 119063 w 240030"/>
                  <a:gd name="connsiteY9" fmla="*/ 28575 h 332422"/>
                  <a:gd name="connsiteX10" fmla="*/ 81915 w 240030"/>
                  <a:gd name="connsiteY10" fmla="*/ 35242 h 332422"/>
                  <a:gd name="connsiteX11" fmla="*/ 81915 w 240030"/>
                  <a:gd name="connsiteY11" fmla="*/ 298132 h 332422"/>
                  <a:gd name="connsiteX12" fmla="*/ 200025 w 240030"/>
                  <a:gd name="connsiteY12" fmla="*/ 298132 h 332422"/>
                  <a:gd name="connsiteX13" fmla="*/ 205740 w 240030"/>
                  <a:gd name="connsiteY13" fmla="*/ 245745 h 332422"/>
                  <a:gd name="connsiteX14" fmla="*/ 240030 w 240030"/>
                  <a:gd name="connsiteY14" fmla="*/ 245745 h 332422"/>
                  <a:gd name="connsiteX15" fmla="*/ 240030 w 240030"/>
                  <a:gd name="connsiteY15" fmla="*/ 332422 h 332422"/>
                  <a:gd name="connsiteX16" fmla="*/ 0 w 240030"/>
                  <a:gd name="connsiteY16" fmla="*/ 332422 h 332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40030" h="332422">
                    <a:moveTo>
                      <a:pt x="0" y="332422"/>
                    </a:moveTo>
                    <a:lnTo>
                      <a:pt x="0" y="303847"/>
                    </a:lnTo>
                    <a:lnTo>
                      <a:pt x="37148" y="297180"/>
                    </a:lnTo>
                    <a:lnTo>
                      <a:pt x="37148" y="35242"/>
                    </a:lnTo>
                    <a:lnTo>
                      <a:pt x="0" y="28575"/>
                    </a:lnTo>
                    <a:lnTo>
                      <a:pt x="0" y="0"/>
                    </a:lnTo>
                    <a:lnTo>
                      <a:pt x="37148" y="0"/>
                    </a:lnTo>
                    <a:lnTo>
                      <a:pt x="81915" y="0"/>
                    </a:lnTo>
                    <a:lnTo>
                      <a:pt x="119063" y="0"/>
                    </a:lnTo>
                    <a:lnTo>
                      <a:pt x="119063" y="28575"/>
                    </a:lnTo>
                    <a:lnTo>
                      <a:pt x="81915" y="35242"/>
                    </a:lnTo>
                    <a:lnTo>
                      <a:pt x="81915" y="298132"/>
                    </a:lnTo>
                    <a:lnTo>
                      <a:pt x="200025" y="298132"/>
                    </a:lnTo>
                    <a:lnTo>
                      <a:pt x="205740" y="245745"/>
                    </a:lnTo>
                    <a:lnTo>
                      <a:pt x="240030" y="245745"/>
                    </a:lnTo>
                    <a:lnTo>
                      <a:pt x="240030" y="332422"/>
                    </a:lnTo>
                    <a:lnTo>
                      <a:pt x="0" y="332422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10" name="Freeform: Shape 209">
                <a:extLst>
                  <a:ext uri="{FF2B5EF4-FFF2-40B4-BE49-F238E27FC236}">
                    <a16:creationId xmlns:a16="http://schemas.microsoft.com/office/drawing/2014/main" xmlns="" id="{EF3AEAD2-8059-3B47-762C-26E2E2E122F7}"/>
                  </a:ext>
                </a:extLst>
              </p:cNvPr>
              <p:cNvSpPr/>
              <p:nvPr/>
            </p:nvSpPr>
            <p:spPr>
              <a:xfrm>
                <a:off x="9191625" y="4816792"/>
                <a:ext cx="254317" cy="333375"/>
              </a:xfrm>
              <a:custGeom>
                <a:avLst/>
                <a:gdLst>
                  <a:gd name="connsiteX0" fmla="*/ 0 w 254317"/>
                  <a:gd name="connsiteY0" fmla="*/ 332422 h 333375"/>
                  <a:gd name="connsiteX1" fmla="*/ 0 w 254317"/>
                  <a:gd name="connsiteY1" fmla="*/ 303847 h 333375"/>
                  <a:gd name="connsiteX2" fmla="*/ 37148 w 254317"/>
                  <a:gd name="connsiteY2" fmla="*/ 297180 h 333375"/>
                  <a:gd name="connsiteX3" fmla="*/ 37148 w 254317"/>
                  <a:gd name="connsiteY3" fmla="*/ 35242 h 333375"/>
                  <a:gd name="connsiteX4" fmla="*/ 0 w 254317"/>
                  <a:gd name="connsiteY4" fmla="*/ 28575 h 333375"/>
                  <a:gd name="connsiteX5" fmla="*/ 0 w 254317"/>
                  <a:gd name="connsiteY5" fmla="*/ 0 h 333375"/>
                  <a:gd name="connsiteX6" fmla="*/ 246698 w 254317"/>
                  <a:gd name="connsiteY6" fmla="*/ 0 h 333375"/>
                  <a:gd name="connsiteX7" fmla="*/ 246698 w 254317"/>
                  <a:gd name="connsiteY7" fmla="*/ 80010 h 333375"/>
                  <a:gd name="connsiteX8" fmla="*/ 210502 w 254317"/>
                  <a:gd name="connsiteY8" fmla="*/ 80010 h 333375"/>
                  <a:gd name="connsiteX9" fmla="*/ 205740 w 254317"/>
                  <a:gd name="connsiteY9" fmla="*/ 34290 h 333375"/>
                  <a:gd name="connsiteX10" fmla="*/ 82868 w 254317"/>
                  <a:gd name="connsiteY10" fmla="*/ 34290 h 333375"/>
                  <a:gd name="connsiteX11" fmla="*/ 82868 w 254317"/>
                  <a:gd name="connsiteY11" fmla="*/ 142875 h 333375"/>
                  <a:gd name="connsiteX12" fmla="*/ 205740 w 254317"/>
                  <a:gd name="connsiteY12" fmla="*/ 142875 h 333375"/>
                  <a:gd name="connsiteX13" fmla="*/ 205740 w 254317"/>
                  <a:gd name="connsiteY13" fmla="*/ 178117 h 333375"/>
                  <a:gd name="connsiteX14" fmla="*/ 82868 w 254317"/>
                  <a:gd name="connsiteY14" fmla="*/ 178117 h 333375"/>
                  <a:gd name="connsiteX15" fmla="*/ 82868 w 254317"/>
                  <a:gd name="connsiteY15" fmla="*/ 299085 h 333375"/>
                  <a:gd name="connsiteX16" fmla="*/ 213360 w 254317"/>
                  <a:gd name="connsiteY16" fmla="*/ 299085 h 333375"/>
                  <a:gd name="connsiteX17" fmla="*/ 218123 w 254317"/>
                  <a:gd name="connsiteY17" fmla="*/ 253365 h 333375"/>
                  <a:gd name="connsiteX18" fmla="*/ 254318 w 254317"/>
                  <a:gd name="connsiteY18" fmla="*/ 253365 h 333375"/>
                  <a:gd name="connsiteX19" fmla="*/ 254318 w 254317"/>
                  <a:gd name="connsiteY19" fmla="*/ 333375 h 333375"/>
                  <a:gd name="connsiteX20" fmla="*/ 0 w 254317"/>
                  <a:gd name="connsiteY20" fmla="*/ 333375 h 333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54317" h="333375">
                    <a:moveTo>
                      <a:pt x="0" y="332422"/>
                    </a:moveTo>
                    <a:lnTo>
                      <a:pt x="0" y="303847"/>
                    </a:lnTo>
                    <a:lnTo>
                      <a:pt x="37148" y="297180"/>
                    </a:lnTo>
                    <a:lnTo>
                      <a:pt x="37148" y="35242"/>
                    </a:lnTo>
                    <a:lnTo>
                      <a:pt x="0" y="28575"/>
                    </a:lnTo>
                    <a:lnTo>
                      <a:pt x="0" y="0"/>
                    </a:lnTo>
                    <a:lnTo>
                      <a:pt x="246698" y="0"/>
                    </a:lnTo>
                    <a:lnTo>
                      <a:pt x="246698" y="80010"/>
                    </a:lnTo>
                    <a:lnTo>
                      <a:pt x="210502" y="80010"/>
                    </a:lnTo>
                    <a:lnTo>
                      <a:pt x="205740" y="34290"/>
                    </a:lnTo>
                    <a:lnTo>
                      <a:pt x="82868" y="34290"/>
                    </a:lnTo>
                    <a:lnTo>
                      <a:pt x="82868" y="142875"/>
                    </a:lnTo>
                    <a:lnTo>
                      <a:pt x="205740" y="142875"/>
                    </a:lnTo>
                    <a:lnTo>
                      <a:pt x="205740" y="178117"/>
                    </a:lnTo>
                    <a:lnTo>
                      <a:pt x="82868" y="178117"/>
                    </a:lnTo>
                    <a:lnTo>
                      <a:pt x="82868" y="299085"/>
                    </a:lnTo>
                    <a:lnTo>
                      <a:pt x="213360" y="299085"/>
                    </a:lnTo>
                    <a:lnTo>
                      <a:pt x="218123" y="253365"/>
                    </a:lnTo>
                    <a:lnTo>
                      <a:pt x="254318" y="253365"/>
                    </a:lnTo>
                    <a:lnTo>
                      <a:pt x="254318" y="333375"/>
                    </a:lnTo>
                    <a:lnTo>
                      <a:pt x="0" y="333375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11" name="Freeform: Shape 210">
                <a:extLst>
                  <a:ext uri="{FF2B5EF4-FFF2-40B4-BE49-F238E27FC236}">
                    <a16:creationId xmlns:a16="http://schemas.microsoft.com/office/drawing/2014/main" xmlns="" id="{13AAB0E9-D43F-5C5E-BA64-CC8D569B7E43}"/>
                  </a:ext>
                </a:extLst>
              </p:cNvPr>
              <p:cNvSpPr/>
              <p:nvPr/>
            </p:nvSpPr>
            <p:spPr>
              <a:xfrm>
                <a:off x="9525952" y="4816792"/>
                <a:ext cx="324802" cy="332422"/>
              </a:xfrm>
              <a:custGeom>
                <a:avLst/>
                <a:gdLst>
                  <a:gd name="connsiteX0" fmla="*/ 0 w 324802"/>
                  <a:gd name="connsiteY0" fmla="*/ 332422 h 332422"/>
                  <a:gd name="connsiteX1" fmla="*/ 0 w 324802"/>
                  <a:gd name="connsiteY1" fmla="*/ 303847 h 332422"/>
                  <a:gd name="connsiteX2" fmla="*/ 37148 w 324802"/>
                  <a:gd name="connsiteY2" fmla="*/ 297180 h 332422"/>
                  <a:gd name="connsiteX3" fmla="*/ 37148 w 324802"/>
                  <a:gd name="connsiteY3" fmla="*/ 35242 h 332422"/>
                  <a:gd name="connsiteX4" fmla="*/ 0 w 324802"/>
                  <a:gd name="connsiteY4" fmla="*/ 28575 h 332422"/>
                  <a:gd name="connsiteX5" fmla="*/ 0 w 324802"/>
                  <a:gd name="connsiteY5" fmla="*/ 0 h 332422"/>
                  <a:gd name="connsiteX6" fmla="*/ 37148 w 324802"/>
                  <a:gd name="connsiteY6" fmla="*/ 0 h 332422"/>
                  <a:gd name="connsiteX7" fmla="*/ 82868 w 324802"/>
                  <a:gd name="connsiteY7" fmla="*/ 0 h 332422"/>
                  <a:gd name="connsiteX8" fmla="*/ 245745 w 324802"/>
                  <a:gd name="connsiteY8" fmla="*/ 259080 h 332422"/>
                  <a:gd name="connsiteX9" fmla="*/ 246698 w 324802"/>
                  <a:gd name="connsiteY9" fmla="*/ 259080 h 332422"/>
                  <a:gd name="connsiteX10" fmla="*/ 246698 w 324802"/>
                  <a:gd name="connsiteY10" fmla="*/ 35242 h 332422"/>
                  <a:gd name="connsiteX11" fmla="*/ 205740 w 324802"/>
                  <a:gd name="connsiteY11" fmla="*/ 28575 h 332422"/>
                  <a:gd name="connsiteX12" fmla="*/ 205740 w 324802"/>
                  <a:gd name="connsiteY12" fmla="*/ 0 h 332422"/>
                  <a:gd name="connsiteX13" fmla="*/ 287655 w 324802"/>
                  <a:gd name="connsiteY13" fmla="*/ 0 h 332422"/>
                  <a:gd name="connsiteX14" fmla="*/ 324803 w 324802"/>
                  <a:gd name="connsiteY14" fmla="*/ 0 h 332422"/>
                  <a:gd name="connsiteX15" fmla="*/ 324803 w 324802"/>
                  <a:gd name="connsiteY15" fmla="*/ 28575 h 332422"/>
                  <a:gd name="connsiteX16" fmla="*/ 287655 w 324802"/>
                  <a:gd name="connsiteY16" fmla="*/ 35242 h 332422"/>
                  <a:gd name="connsiteX17" fmla="*/ 287655 w 324802"/>
                  <a:gd name="connsiteY17" fmla="*/ 332422 h 332422"/>
                  <a:gd name="connsiteX18" fmla="*/ 246698 w 324802"/>
                  <a:gd name="connsiteY18" fmla="*/ 332422 h 332422"/>
                  <a:gd name="connsiteX19" fmla="*/ 79058 w 324802"/>
                  <a:gd name="connsiteY19" fmla="*/ 71438 h 332422"/>
                  <a:gd name="connsiteX20" fmla="*/ 78105 w 324802"/>
                  <a:gd name="connsiteY20" fmla="*/ 71438 h 332422"/>
                  <a:gd name="connsiteX21" fmla="*/ 78105 w 324802"/>
                  <a:gd name="connsiteY21" fmla="*/ 296227 h 332422"/>
                  <a:gd name="connsiteX22" fmla="*/ 119063 w 324802"/>
                  <a:gd name="connsiteY22" fmla="*/ 302895 h 332422"/>
                  <a:gd name="connsiteX23" fmla="*/ 119063 w 324802"/>
                  <a:gd name="connsiteY23" fmla="*/ 331470 h 332422"/>
                  <a:gd name="connsiteX24" fmla="*/ 0 w 324802"/>
                  <a:gd name="connsiteY24" fmla="*/ 331470 h 332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324802" h="332422">
                    <a:moveTo>
                      <a:pt x="0" y="332422"/>
                    </a:moveTo>
                    <a:lnTo>
                      <a:pt x="0" y="303847"/>
                    </a:lnTo>
                    <a:lnTo>
                      <a:pt x="37148" y="297180"/>
                    </a:lnTo>
                    <a:lnTo>
                      <a:pt x="37148" y="35242"/>
                    </a:lnTo>
                    <a:lnTo>
                      <a:pt x="0" y="28575"/>
                    </a:lnTo>
                    <a:lnTo>
                      <a:pt x="0" y="0"/>
                    </a:lnTo>
                    <a:lnTo>
                      <a:pt x="37148" y="0"/>
                    </a:lnTo>
                    <a:lnTo>
                      <a:pt x="82868" y="0"/>
                    </a:lnTo>
                    <a:lnTo>
                      <a:pt x="245745" y="259080"/>
                    </a:lnTo>
                    <a:lnTo>
                      <a:pt x="246698" y="259080"/>
                    </a:lnTo>
                    <a:lnTo>
                      <a:pt x="246698" y="35242"/>
                    </a:lnTo>
                    <a:lnTo>
                      <a:pt x="205740" y="28575"/>
                    </a:lnTo>
                    <a:lnTo>
                      <a:pt x="205740" y="0"/>
                    </a:lnTo>
                    <a:lnTo>
                      <a:pt x="287655" y="0"/>
                    </a:lnTo>
                    <a:lnTo>
                      <a:pt x="324803" y="0"/>
                    </a:lnTo>
                    <a:lnTo>
                      <a:pt x="324803" y="28575"/>
                    </a:lnTo>
                    <a:lnTo>
                      <a:pt x="287655" y="35242"/>
                    </a:lnTo>
                    <a:lnTo>
                      <a:pt x="287655" y="332422"/>
                    </a:lnTo>
                    <a:lnTo>
                      <a:pt x="246698" y="332422"/>
                    </a:lnTo>
                    <a:lnTo>
                      <a:pt x="79058" y="71438"/>
                    </a:lnTo>
                    <a:lnTo>
                      <a:pt x="78105" y="71438"/>
                    </a:lnTo>
                    <a:lnTo>
                      <a:pt x="78105" y="296227"/>
                    </a:lnTo>
                    <a:lnTo>
                      <a:pt x="119063" y="302895"/>
                    </a:lnTo>
                    <a:lnTo>
                      <a:pt x="119063" y="331470"/>
                    </a:lnTo>
                    <a:lnTo>
                      <a:pt x="0" y="33147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12" name="Freeform: Shape 211">
                <a:extLst>
                  <a:ext uri="{FF2B5EF4-FFF2-40B4-BE49-F238E27FC236}">
                    <a16:creationId xmlns:a16="http://schemas.microsoft.com/office/drawing/2014/main" xmlns="" id="{4A2490D4-CAD9-DD80-3E30-9D76D1D59747}"/>
                  </a:ext>
                </a:extLst>
              </p:cNvPr>
              <p:cNvSpPr/>
              <p:nvPr/>
            </p:nvSpPr>
            <p:spPr>
              <a:xfrm>
                <a:off x="9923144" y="4812029"/>
                <a:ext cx="250507" cy="341947"/>
              </a:xfrm>
              <a:custGeom>
                <a:avLst/>
                <a:gdLst>
                  <a:gd name="connsiteX0" fmla="*/ 151448 w 250507"/>
                  <a:gd name="connsiteY0" fmla="*/ 341947 h 341947"/>
                  <a:gd name="connsiteX1" fmla="*/ 67628 w 250507"/>
                  <a:gd name="connsiteY1" fmla="*/ 320040 h 341947"/>
                  <a:gd name="connsiteX2" fmla="*/ 17145 w 250507"/>
                  <a:gd name="connsiteY2" fmla="*/ 260032 h 341947"/>
                  <a:gd name="connsiteX3" fmla="*/ 0 w 250507"/>
                  <a:gd name="connsiteY3" fmla="*/ 173355 h 341947"/>
                  <a:gd name="connsiteX4" fmla="*/ 0 w 250507"/>
                  <a:gd name="connsiteY4" fmla="*/ 168592 h 341947"/>
                  <a:gd name="connsiteX5" fmla="*/ 17145 w 250507"/>
                  <a:gd name="connsiteY5" fmla="*/ 81915 h 341947"/>
                  <a:gd name="connsiteX6" fmla="*/ 67628 w 250507"/>
                  <a:gd name="connsiteY6" fmla="*/ 21907 h 341947"/>
                  <a:gd name="connsiteX7" fmla="*/ 146685 w 250507"/>
                  <a:gd name="connsiteY7" fmla="*/ 0 h 341947"/>
                  <a:gd name="connsiteX8" fmla="*/ 205740 w 250507"/>
                  <a:gd name="connsiteY8" fmla="*/ 10477 h 341947"/>
                  <a:gd name="connsiteX9" fmla="*/ 250507 w 250507"/>
                  <a:gd name="connsiteY9" fmla="*/ 36195 h 341947"/>
                  <a:gd name="connsiteX10" fmla="*/ 250507 w 250507"/>
                  <a:gd name="connsiteY10" fmla="*/ 107632 h 341947"/>
                  <a:gd name="connsiteX11" fmla="*/ 214313 w 250507"/>
                  <a:gd name="connsiteY11" fmla="*/ 107632 h 341947"/>
                  <a:gd name="connsiteX12" fmla="*/ 209550 w 250507"/>
                  <a:gd name="connsiteY12" fmla="*/ 55245 h 341947"/>
                  <a:gd name="connsiteX13" fmla="*/ 192405 w 250507"/>
                  <a:gd name="connsiteY13" fmla="*/ 45720 h 341947"/>
                  <a:gd name="connsiteX14" fmla="*/ 171450 w 250507"/>
                  <a:gd name="connsiteY14" fmla="*/ 40005 h 341947"/>
                  <a:gd name="connsiteX15" fmla="*/ 146685 w 250507"/>
                  <a:gd name="connsiteY15" fmla="*/ 38100 h 341947"/>
                  <a:gd name="connsiteX16" fmla="*/ 91440 w 250507"/>
                  <a:gd name="connsiteY16" fmla="*/ 55245 h 341947"/>
                  <a:gd name="connsiteX17" fmla="*/ 57150 w 250507"/>
                  <a:gd name="connsiteY17" fmla="*/ 101917 h 341947"/>
                  <a:gd name="connsiteX18" fmla="*/ 45720 w 250507"/>
                  <a:gd name="connsiteY18" fmla="*/ 170497 h 341947"/>
                  <a:gd name="connsiteX19" fmla="*/ 45720 w 250507"/>
                  <a:gd name="connsiteY19" fmla="*/ 176213 h 341947"/>
                  <a:gd name="connsiteX20" fmla="*/ 58103 w 250507"/>
                  <a:gd name="connsiteY20" fmla="*/ 247650 h 341947"/>
                  <a:gd name="connsiteX21" fmla="*/ 94298 w 250507"/>
                  <a:gd name="connsiteY21" fmla="*/ 292418 h 341947"/>
                  <a:gd name="connsiteX22" fmla="*/ 152400 w 250507"/>
                  <a:gd name="connsiteY22" fmla="*/ 307657 h 341947"/>
                  <a:gd name="connsiteX23" fmla="*/ 183832 w 250507"/>
                  <a:gd name="connsiteY23" fmla="*/ 303847 h 341947"/>
                  <a:gd name="connsiteX24" fmla="*/ 209550 w 250507"/>
                  <a:gd name="connsiteY24" fmla="*/ 293370 h 341947"/>
                  <a:gd name="connsiteX25" fmla="*/ 214313 w 250507"/>
                  <a:gd name="connsiteY25" fmla="*/ 246697 h 341947"/>
                  <a:gd name="connsiteX26" fmla="*/ 249555 w 250507"/>
                  <a:gd name="connsiteY26" fmla="*/ 246697 h 341947"/>
                  <a:gd name="connsiteX27" fmla="*/ 249555 w 250507"/>
                  <a:gd name="connsiteY27" fmla="*/ 319088 h 341947"/>
                  <a:gd name="connsiteX28" fmla="*/ 204788 w 250507"/>
                  <a:gd name="connsiteY28" fmla="*/ 337185 h 341947"/>
                  <a:gd name="connsiteX29" fmla="*/ 151448 w 250507"/>
                  <a:gd name="connsiteY29" fmla="*/ 341947 h 3419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250507" h="341947">
                    <a:moveTo>
                      <a:pt x="151448" y="341947"/>
                    </a:moveTo>
                    <a:cubicBezTo>
                      <a:pt x="118110" y="341947"/>
                      <a:pt x="90488" y="334327"/>
                      <a:pt x="67628" y="320040"/>
                    </a:cubicBezTo>
                    <a:cubicBezTo>
                      <a:pt x="45720" y="305752"/>
                      <a:pt x="28575" y="285750"/>
                      <a:pt x="17145" y="260032"/>
                    </a:cubicBezTo>
                    <a:cubicBezTo>
                      <a:pt x="5715" y="234315"/>
                      <a:pt x="0" y="205740"/>
                      <a:pt x="0" y="173355"/>
                    </a:cubicBezTo>
                    <a:lnTo>
                      <a:pt x="0" y="168592"/>
                    </a:lnTo>
                    <a:cubicBezTo>
                      <a:pt x="0" y="136207"/>
                      <a:pt x="5715" y="106680"/>
                      <a:pt x="17145" y="81915"/>
                    </a:cubicBezTo>
                    <a:cubicBezTo>
                      <a:pt x="28575" y="56197"/>
                      <a:pt x="45720" y="36195"/>
                      <a:pt x="67628" y="21907"/>
                    </a:cubicBezTo>
                    <a:cubicBezTo>
                      <a:pt x="89535" y="7620"/>
                      <a:pt x="116205" y="0"/>
                      <a:pt x="146685" y="0"/>
                    </a:cubicBezTo>
                    <a:cubicBezTo>
                      <a:pt x="168593" y="0"/>
                      <a:pt x="187643" y="3810"/>
                      <a:pt x="205740" y="10477"/>
                    </a:cubicBezTo>
                    <a:cubicBezTo>
                      <a:pt x="223838" y="17145"/>
                      <a:pt x="238126" y="25717"/>
                      <a:pt x="250507" y="36195"/>
                    </a:cubicBezTo>
                    <a:lnTo>
                      <a:pt x="250507" y="107632"/>
                    </a:lnTo>
                    <a:lnTo>
                      <a:pt x="214313" y="107632"/>
                    </a:lnTo>
                    <a:lnTo>
                      <a:pt x="209550" y="55245"/>
                    </a:lnTo>
                    <a:cubicBezTo>
                      <a:pt x="204788" y="51435"/>
                      <a:pt x="199073" y="48577"/>
                      <a:pt x="192405" y="45720"/>
                    </a:cubicBezTo>
                    <a:cubicBezTo>
                      <a:pt x="185738" y="42863"/>
                      <a:pt x="179070" y="40957"/>
                      <a:pt x="171450" y="40005"/>
                    </a:cubicBezTo>
                    <a:cubicBezTo>
                      <a:pt x="163830" y="39052"/>
                      <a:pt x="155257" y="38100"/>
                      <a:pt x="146685" y="38100"/>
                    </a:cubicBezTo>
                    <a:cubicBezTo>
                      <a:pt x="124778" y="38100"/>
                      <a:pt x="106680" y="43815"/>
                      <a:pt x="91440" y="55245"/>
                    </a:cubicBezTo>
                    <a:cubicBezTo>
                      <a:pt x="76200" y="66675"/>
                      <a:pt x="64770" y="81915"/>
                      <a:pt x="57150" y="101917"/>
                    </a:cubicBezTo>
                    <a:cubicBezTo>
                      <a:pt x="49530" y="121920"/>
                      <a:pt x="45720" y="144780"/>
                      <a:pt x="45720" y="170497"/>
                    </a:cubicBezTo>
                    <a:lnTo>
                      <a:pt x="45720" y="176213"/>
                    </a:lnTo>
                    <a:cubicBezTo>
                      <a:pt x="45720" y="203835"/>
                      <a:pt x="49530" y="227647"/>
                      <a:pt x="58103" y="247650"/>
                    </a:cubicBezTo>
                    <a:cubicBezTo>
                      <a:pt x="66675" y="267652"/>
                      <a:pt x="78105" y="282893"/>
                      <a:pt x="94298" y="292418"/>
                    </a:cubicBezTo>
                    <a:cubicBezTo>
                      <a:pt x="110490" y="302895"/>
                      <a:pt x="129540" y="307657"/>
                      <a:pt x="152400" y="307657"/>
                    </a:cubicBezTo>
                    <a:cubicBezTo>
                      <a:pt x="162878" y="307657"/>
                      <a:pt x="173355" y="306705"/>
                      <a:pt x="183832" y="303847"/>
                    </a:cubicBezTo>
                    <a:cubicBezTo>
                      <a:pt x="194310" y="300990"/>
                      <a:pt x="202882" y="298132"/>
                      <a:pt x="209550" y="293370"/>
                    </a:cubicBezTo>
                    <a:lnTo>
                      <a:pt x="214313" y="246697"/>
                    </a:lnTo>
                    <a:lnTo>
                      <a:pt x="249555" y="246697"/>
                    </a:lnTo>
                    <a:lnTo>
                      <a:pt x="249555" y="319088"/>
                    </a:lnTo>
                    <a:cubicBezTo>
                      <a:pt x="237172" y="326707"/>
                      <a:pt x="221932" y="333375"/>
                      <a:pt x="204788" y="337185"/>
                    </a:cubicBezTo>
                    <a:cubicBezTo>
                      <a:pt x="188595" y="340043"/>
                      <a:pt x="170498" y="341947"/>
                      <a:pt x="151448" y="341947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13" name="Freeform: Shape 212">
                <a:extLst>
                  <a:ext uri="{FF2B5EF4-FFF2-40B4-BE49-F238E27FC236}">
                    <a16:creationId xmlns:a16="http://schemas.microsoft.com/office/drawing/2014/main" xmlns="" id="{1F164C3E-F489-20CA-D44D-5CC3EEBE4146}"/>
                  </a:ext>
                </a:extLst>
              </p:cNvPr>
              <p:cNvSpPr/>
              <p:nvPr/>
            </p:nvSpPr>
            <p:spPr>
              <a:xfrm>
                <a:off x="10254614" y="4816792"/>
                <a:ext cx="254318" cy="333375"/>
              </a:xfrm>
              <a:custGeom>
                <a:avLst/>
                <a:gdLst>
                  <a:gd name="connsiteX0" fmla="*/ 0 w 254318"/>
                  <a:gd name="connsiteY0" fmla="*/ 332422 h 333375"/>
                  <a:gd name="connsiteX1" fmla="*/ 0 w 254318"/>
                  <a:gd name="connsiteY1" fmla="*/ 303847 h 333375"/>
                  <a:gd name="connsiteX2" fmla="*/ 37148 w 254318"/>
                  <a:gd name="connsiteY2" fmla="*/ 297180 h 333375"/>
                  <a:gd name="connsiteX3" fmla="*/ 37148 w 254318"/>
                  <a:gd name="connsiteY3" fmla="*/ 35242 h 333375"/>
                  <a:gd name="connsiteX4" fmla="*/ 0 w 254318"/>
                  <a:gd name="connsiteY4" fmla="*/ 28575 h 333375"/>
                  <a:gd name="connsiteX5" fmla="*/ 0 w 254318"/>
                  <a:gd name="connsiteY5" fmla="*/ 0 h 333375"/>
                  <a:gd name="connsiteX6" fmla="*/ 246698 w 254318"/>
                  <a:gd name="connsiteY6" fmla="*/ 0 h 333375"/>
                  <a:gd name="connsiteX7" fmla="*/ 246698 w 254318"/>
                  <a:gd name="connsiteY7" fmla="*/ 80010 h 333375"/>
                  <a:gd name="connsiteX8" fmla="*/ 210502 w 254318"/>
                  <a:gd name="connsiteY8" fmla="*/ 80010 h 333375"/>
                  <a:gd name="connsiteX9" fmla="*/ 205740 w 254318"/>
                  <a:gd name="connsiteY9" fmla="*/ 34290 h 333375"/>
                  <a:gd name="connsiteX10" fmla="*/ 82868 w 254318"/>
                  <a:gd name="connsiteY10" fmla="*/ 34290 h 333375"/>
                  <a:gd name="connsiteX11" fmla="*/ 82868 w 254318"/>
                  <a:gd name="connsiteY11" fmla="*/ 142875 h 333375"/>
                  <a:gd name="connsiteX12" fmla="*/ 205740 w 254318"/>
                  <a:gd name="connsiteY12" fmla="*/ 142875 h 333375"/>
                  <a:gd name="connsiteX13" fmla="*/ 205740 w 254318"/>
                  <a:gd name="connsiteY13" fmla="*/ 178117 h 333375"/>
                  <a:gd name="connsiteX14" fmla="*/ 82868 w 254318"/>
                  <a:gd name="connsiteY14" fmla="*/ 178117 h 333375"/>
                  <a:gd name="connsiteX15" fmla="*/ 82868 w 254318"/>
                  <a:gd name="connsiteY15" fmla="*/ 299085 h 333375"/>
                  <a:gd name="connsiteX16" fmla="*/ 213360 w 254318"/>
                  <a:gd name="connsiteY16" fmla="*/ 299085 h 333375"/>
                  <a:gd name="connsiteX17" fmla="*/ 218123 w 254318"/>
                  <a:gd name="connsiteY17" fmla="*/ 253365 h 333375"/>
                  <a:gd name="connsiteX18" fmla="*/ 254318 w 254318"/>
                  <a:gd name="connsiteY18" fmla="*/ 253365 h 333375"/>
                  <a:gd name="connsiteX19" fmla="*/ 254318 w 254318"/>
                  <a:gd name="connsiteY19" fmla="*/ 333375 h 333375"/>
                  <a:gd name="connsiteX20" fmla="*/ 0 w 254318"/>
                  <a:gd name="connsiteY20" fmla="*/ 333375 h 333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54318" h="333375">
                    <a:moveTo>
                      <a:pt x="0" y="332422"/>
                    </a:moveTo>
                    <a:lnTo>
                      <a:pt x="0" y="303847"/>
                    </a:lnTo>
                    <a:lnTo>
                      <a:pt x="37148" y="297180"/>
                    </a:lnTo>
                    <a:lnTo>
                      <a:pt x="37148" y="35242"/>
                    </a:lnTo>
                    <a:lnTo>
                      <a:pt x="0" y="28575"/>
                    </a:lnTo>
                    <a:lnTo>
                      <a:pt x="0" y="0"/>
                    </a:lnTo>
                    <a:lnTo>
                      <a:pt x="246698" y="0"/>
                    </a:lnTo>
                    <a:lnTo>
                      <a:pt x="246698" y="80010"/>
                    </a:lnTo>
                    <a:lnTo>
                      <a:pt x="210502" y="80010"/>
                    </a:lnTo>
                    <a:lnTo>
                      <a:pt x="205740" y="34290"/>
                    </a:lnTo>
                    <a:lnTo>
                      <a:pt x="82868" y="34290"/>
                    </a:lnTo>
                    <a:lnTo>
                      <a:pt x="82868" y="142875"/>
                    </a:lnTo>
                    <a:lnTo>
                      <a:pt x="205740" y="142875"/>
                    </a:lnTo>
                    <a:lnTo>
                      <a:pt x="205740" y="178117"/>
                    </a:lnTo>
                    <a:lnTo>
                      <a:pt x="82868" y="178117"/>
                    </a:lnTo>
                    <a:lnTo>
                      <a:pt x="82868" y="299085"/>
                    </a:lnTo>
                    <a:lnTo>
                      <a:pt x="213360" y="299085"/>
                    </a:lnTo>
                    <a:lnTo>
                      <a:pt x="218123" y="253365"/>
                    </a:lnTo>
                    <a:lnTo>
                      <a:pt x="254318" y="253365"/>
                    </a:lnTo>
                    <a:lnTo>
                      <a:pt x="254318" y="333375"/>
                    </a:lnTo>
                    <a:lnTo>
                      <a:pt x="0" y="333375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xmlns="" id="{F45CD784-E9FB-7D4B-AB91-C0E399A349A8}"/>
                </a:ext>
              </a:extLst>
            </p:cNvPr>
            <p:cNvSpPr/>
            <p:nvPr/>
          </p:nvSpPr>
          <p:spPr>
            <a:xfrm>
              <a:off x="4805362" y="3369944"/>
              <a:ext cx="5995987" cy="20954"/>
            </a:xfrm>
            <a:custGeom>
              <a:avLst/>
              <a:gdLst>
                <a:gd name="connsiteX0" fmla="*/ 0 w 5995987"/>
                <a:gd name="connsiteY0" fmla="*/ 0 h 20954"/>
                <a:gd name="connsiteX1" fmla="*/ 5995988 w 5995987"/>
                <a:gd name="connsiteY1" fmla="*/ 0 h 20954"/>
                <a:gd name="connsiteX2" fmla="*/ 5995988 w 5995987"/>
                <a:gd name="connsiteY2" fmla="*/ 20955 h 20954"/>
                <a:gd name="connsiteX3" fmla="*/ 0 w 5995987"/>
                <a:gd name="connsiteY3" fmla="*/ 20955 h 20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95987" h="20954">
                  <a:moveTo>
                    <a:pt x="0" y="0"/>
                  </a:moveTo>
                  <a:lnTo>
                    <a:pt x="5995988" y="0"/>
                  </a:lnTo>
                  <a:lnTo>
                    <a:pt x="5995988" y="20955"/>
                  </a:lnTo>
                  <a:lnTo>
                    <a:pt x="0" y="2095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</p:grpSp>
      <p:cxnSp>
        <p:nvCxnSpPr>
          <p:cNvPr id="314" name="Straight Connector 313">
            <a:extLst>
              <a:ext uri="{FF2B5EF4-FFF2-40B4-BE49-F238E27FC236}">
                <a16:creationId xmlns:a16="http://schemas.microsoft.com/office/drawing/2014/main" xmlns="" id="{E6ADFBA2-9947-042E-43B5-70083369E56F}"/>
              </a:ext>
            </a:extLst>
          </p:cNvPr>
          <p:cNvCxnSpPr>
            <a:cxnSpLocks/>
          </p:cNvCxnSpPr>
          <p:nvPr userDrawn="1"/>
        </p:nvCxnSpPr>
        <p:spPr>
          <a:xfrm>
            <a:off x="685674" y="6096000"/>
            <a:ext cx="1082065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5" name="TextBox 314">
            <a:extLst>
              <a:ext uri="{FF2B5EF4-FFF2-40B4-BE49-F238E27FC236}">
                <a16:creationId xmlns:a16="http://schemas.microsoft.com/office/drawing/2014/main" xmlns="" id="{7838A179-DC0B-7065-7116-90EF13C87A7D}"/>
              </a:ext>
            </a:extLst>
          </p:cNvPr>
          <p:cNvSpPr txBox="1"/>
          <p:nvPr userDrawn="1"/>
        </p:nvSpPr>
        <p:spPr>
          <a:xfrm>
            <a:off x="598341" y="6157813"/>
            <a:ext cx="109953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tx1"/>
                </a:solidFill>
              </a:rPr>
              <a:t>race.reva.edu.in					              REVA Academy for Corporate Excellence - RACE</a:t>
            </a:r>
          </a:p>
        </p:txBody>
      </p:sp>
      <p:pic>
        <p:nvPicPr>
          <p:cNvPr id="316" name="Picture 315">
            <a:extLst>
              <a:ext uri="{FF2B5EF4-FFF2-40B4-BE49-F238E27FC236}">
                <a16:creationId xmlns:a16="http://schemas.microsoft.com/office/drawing/2014/main" xmlns="" id="{C1966E90-C818-111B-3414-0FE8640A43F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240259" y="1612100"/>
            <a:ext cx="3711482" cy="3633799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xmlns="" val="9115835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vider Whit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374F9BD1-EB00-640D-FDD1-401706C2464C}"/>
              </a:ext>
            </a:extLst>
          </p:cNvPr>
          <p:cNvSpPr/>
          <p:nvPr userDrawn="1"/>
        </p:nvSpPr>
        <p:spPr>
          <a:xfrm>
            <a:off x="254476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grpSp>
        <p:nvGrpSpPr>
          <p:cNvPr id="12" name="Graphic 5">
            <a:extLst>
              <a:ext uri="{FF2B5EF4-FFF2-40B4-BE49-F238E27FC236}">
                <a16:creationId xmlns:a16="http://schemas.microsoft.com/office/drawing/2014/main" xmlns="" id="{0A710E64-E15A-0ACB-8BE8-857F3E008544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9519264" y="358601"/>
            <a:ext cx="2262122" cy="630000"/>
            <a:chOff x="1355725" y="1600200"/>
            <a:chExt cx="9480550" cy="2640329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xmlns="" id="{023C3663-B516-AEB2-741F-FE19307995D7}"/>
                </a:ext>
              </a:extLst>
            </p:cNvPr>
            <p:cNvSpPr/>
            <p:nvPr/>
          </p:nvSpPr>
          <p:spPr>
            <a:xfrm>
              <a:off x="7805419" y="3861434"/>
              <a:ext cx="2991485" cy="379095"/>
            </a:xfrm>
            <a:custGeom>
              <a:avLst/>
              <a:gdLst>
                <a:gd name="connsiteX0" fmla="*/ 1812290 w 2991485"/>
                <a:gd name="connsiteY0" fmla="*/ 266065 h 379095"/>
                <a:gd name="connsiteX1" fmla="*/ 1787525 w 2991485"/>
                <a:gd name="connsiteY1" fmla="*/ 291465 h 379095"/>
                <a:gd name="connsiteX2" fmla="*/ 1752600 w 2991485"/>
                <a:gd name="connsiteY2" fmla="*/ 300355 h 379095"/>
                <a:gd name="connsiteX3" fmla="*/ 1700530 w 2991485"/>
                <a:gd name="connsiteY3" fmla="*/ 278765 h 379095"/>
                <a:gd name="connsiteX4" fmla="*/ 1681480 w 2991485"/>
                <a:gd name="connsiteY4" fmla="*/ 212090 h 379095"/>
                <a:gd name="connsiteX5" fmla="*/ 1681480 w 2991485"/>
                <a:gd name="connsiteY5" fmla="*/ 120650 h 379095"/>
                <a:gd name="connsiteX6" fmla="*/ 1657986 w 2991485"/>
                <a:gd name="connsiteY6" fmla="*/ 115570 h 379095"/>
                <a:gd name="connsiteX7" fmla="*/ 1657986 w 2991485"/>
                <a:gd name="connsiteY7" fmla="*/ 91440 h 379095"/>
                <a:gd name="connsiteX8" fmla="*/ 1681480 w 2991485"/>
                <a:gd name="connsiteY8" fmla="*/ 91440 h 379095"/>
                <a:gd name="connsiteX9" fmla="*/ 1718946 w 2991485"/>
                <a:gd name="connsiteY9" fmla="*/ 91440 h 379095"/>
                <a:gd name="connsiteX10" fmla="*/ 1718946 w 2991485"/>
                <a:gd name="connsiteY10" fmla="*/ 212725 h 379095"/>
                <a:gd name="connsiteX11" fmla="*/ 1728471 w 2991485"/>
                <a:gd name="connsiteY11" fmla="*/ 257810 h 379095"/>
                <a:gd name="connsiteX12" fmla="*/ 1758315 w 2991485"/>
                <a:gd name="connsiteY12" fmla="*/ 269875 h 379095"/>
                <a:gd name="connsiteX13" fmla="*/ 1791336 w 2991485"/>
                <a:gd name="connsiteY13" fmla="*/ 261620 h 379095"/>
                <a:gd name="connsiteX14" fmla="*/ 1811021 w 2991485"/>
                <a:gd name="connsiteY14" fmla="*/ 238760 h 379095"/>
                <a:gd name="connsiteX15" fmla="*/ 1811021 w 2991485"/>
                <a:gd name="connsiteY15" fmla="*/ 120650 h 379095"/>
                <a:gd name="connsiteX16" fmla="*/ 1783715 w 2991485"/>
                <a:gd name="connsiteY16" fmla="*/ 115570 h 379095"/>
                <a:gd name="connsiteX17" fmla="*/ 1783715 w 2991485"/>
                <a:gd name="connsiteY17" fmla="*/ 91440 h 379095"/>
                <a:gd name="connsiteX18" fmla="*/ 1811021 w 2991485"/>
                <a:gd name="connsiteY18" fmla="*/ 91440 h 379095"/>
                <a:gd name="connsiteX19" fmla="*/ 1848486 w 2991485"/>
                <a:gd name="connsiteY19" fmla="*/ 91440 h 379095"/>
                <a:gd name="connsiteX20" fmla="*/ 1848486 w 2991485"/>
                <a:gd name="connsiteY20" fmla="*/ 267335 h 379095"/>
                <a:gd name="connsiteX21" fmla="*/ 1871980 w 2991485"/>
                <a:gd name="connsiteY21" fmla="*/ 272415 h 379095"/>
                <a:gd name="connsiteX22" fmla="*/ 1871980 w 2991485"/>
                <a:gd name="connsiteY22" fmla="*/ 296545 h 379095"/>
                <a:gd name="connsiteX23" fmla="*/ 1814830 w 2991485"/>
                <a:gd name="connsiteY23" fmla="*/ 296545 h 379095"/>
                <a:gd name="connsiteX24" fmla="*/ 1812290 w 2991485"/>
                <a:gd name="connsiteY24" fmla="*/ 266065 h 379095"/>
                <a:gd name="connsiteX25" fmla="*/ 1505586 w 2991485"/>
                <a:gd name="connsiteY25" fmla="*/ 115570 h 379095"/>
                <a:gd name="connsiteX26" fmla="*/ 1505586 w 2991485"/>
                <a:gd name="connsiteY26" fmla="*/ 91440 h 379095"/>
                <a:gd name="connsiteX27" fmla="*/ 1569721 w 2991485"/>
                <a:gd name="connsiteY27" fmla="*/ 91440 h 379095"/>
                <a:gd name="connsiteX28" fmla="*/ 1573530 w 2991485"/>
                <a:gd name="connsiteY28" fmla="*/ 121285 h 379095"/>
                <a:gd name="connsiteX29" fmla="*/ 1595121 w 2991485"/>
                <a:gd name="connsiteY29" fmla="*/ 96520 h 379095"/>
                <a:gd name="connsiteX30" fmla="*/ 1624330 w 2991485"/>
                <a:gd name="connsiteY30" fmla="*/ 87630 h 379095"/>
                <a:gd name="connsiteX31" fmla="*/ 1633221 w 2991485"/>
                <a:gd name="connsiteY31" fmla="*/ 88265 h 379095"/>
                <a:gd name="connsiteX32" fmla="*/ 1640205 w 2991485"/>
                <a:gd name="connsiteY32" fmla="*/ 89535 h 379095"/>
                <a:gd name="connsiteX33" fmla="*/ 1635125 w 2991485"/>
                <a:gd name="connsiteY33" fmla="*/ 124460 h 379095"/>
                <a:gd name="connsiteX34" fmla="*/ 1614171 w 2991485"/>
                <a:gd name="connsiteY34" fmla="*/ 123190 h 379095"/>
                <a:gd name="connsiteX35" fmla="*/ 1589405 w 2991485"/>
                <a:gd name="connsiteY35" fmla="*/ 130175 h 379095"/>
                <a:gd name="connsiteX36" fmla="*/ 1573530 w 2991485"/>
                <a:gd name="connsiteY36" fmla="*/ 149860 h 379095"/>
                <a:gd name="connsiteX37" fmla="*/ 1573530 w 2991485"/>
                <a:gd name="connsiteY37" fmla="*/ 267335 h 379095"/>
                <a:gd name="connsiteX38" fmla="*/ 1604646 w 2991485"/>
                <a:gd name="connsiteY38" fmla="*/ 272415 h 379095"/>
                <a:gd name="connsiteX39" fmla="*/ 1604646 w 2991485"/>
                <a:gd name="connsiteY39" fmla="*/ 296545 h 379095"/>
                <a:gd name="connsiteX40" fmla="*/ 1505586 w 2991485"/>
                <a:gd name="connsiteY40" fmla="*/ 296545 h 379095"/>
                <a:gd name="connsiteX41" fmla="*/ 1505586 w 2991485"/>
                <a:gd name="connsiteY41" fmla="*/ 272415 h 379095"/>
                <a:gd name="connsiteX42" fmla="*/ 1536700 w 2991485"/>
                <a:gd name="connsiteY42" fmla="*/ 267335 h 379095"/>
                <a:gd name="connsiteX43" fmla="*/ 1536700 w 2991485"/>
                <a:gd name="connsiteY43" fmla="*/ 120650 h 379095"/>
                <a:gd name="connsiteX44" fmla="*/ 1505586 w 2991485"/>
                <a:gd name="connsiteY44" fmla="*/ 115570 h 379095"/>
                <a:gd name="connsiteX45" fmla="*/ 1416686 w 2991485"/>
                <a:gd name="connsiteY45" fmla="*/ 266065 h 379095"/>
                <a:gd name="connsiteX46" fmla="*/ 1391921 w 2991485"/>
                <a:gd name="connsiteY46" fmla="*/ 291465 h 379095"/>
                <a:gd name="connsiteX47" fmla="*/ 1356996 w 2991485"/>
                <a:gd name="connsiteY47" fmla="*/ 300355 h 379095"/>
                <a:gd name="connsiteX48" fmla="*/ 1304925 w 2991485"/>
                <a:gd name="connsiteY48" fmla="*/ 278765 h 379095"/>
                <a:gd name="connsiteX49" fmla="*/ 1285875 w 2991485"/>
                <a:gd name="connsiteY49" fmla="*/ 212090 h 379095"/>
                <a:gd name="connsiteX50" fmla="*/ 1285875 w 2991485"/>
                <a:gd name="connsiteY50" fmla="*/ 120650 h 379095"/>
                <a:gd name="connsiteX51" fmla="*/ 1262380 w 2991485"/>
                <a:gd name="connsiteY51" fmla="*/ 115570 h 379095"/>
                <a:gd name="connsiteX52" fmla="*/ 1262380 w 2991485"/>
                <a:gd name="connsiteY52" fmla="*/ 91440 h 379095"/>
                <a:gd name="connsiteX53" fmla="*/ 1285875 w 2991485"/>
                <a:gd name="connsiteY53" fmla="*/ 91440 h 379095"/>
                <a:gd name="connsiteX54" fmla="*/ 1323340 w 2991485"/>
                <a:gd name="connsiteY54" fmla="*/ 91440 h 379095"/>
                <a:gd name="connsiteX55" fmla="*/ 1323340 w 2991485"/>
                <a:gd name="connsiteY55" fmla="*/ 212725 h 379095"/>
                <a:gd name="connsiteX56" fmla="*/ 1332865 w 2991485"/>
                <a:gd name="connsiteY56" fmla="*/ 257810 h 379095"/>
                <a:gd name="connsiteX57" fmla="*/ 1362711 w 2991485"/>
                <a:gd name="connsiteY57" fmla="*/ 269875 h 379095"/>
                <a:gd name="connsiteX58" fmla="*/ 1395730 w 2991485"/>
                <a:gd name="connsiteY58" fmla="*/ 261620 h 379095"/>
                <a:gd name="connsiteX59" fmla="*/ 1415415 w 2991485"/>
                <a:gd name="connsiteY59" fmla="*/ 238760 h 379095"/>
                <a:gd name="connsiteX60" fmla="*/ 1415415 w 2991485"/>
                <a:gd name="connsiteY60" fmla="*/ 120650 h 379095"/>
                <a:gd name="connsiteX61" fmla="*/ 1388111 w 2991485"/>
                <a:gd name="connsiteY61" fmla="*/ 115570 h 379095"/>
                <a:gd name="connsiteX62" fmla="*/ 1388111 w 2991485"/>
                <a:gd name="connsiteY62" fmla="*/ 91440 h 379095"/>
                <a:gd name="connsiteX63" fmla="*/ 1415415 w 2991485"/>
                <a:gd name="connsiteY63" fmla="*/ 91440 h 379095"/>
                <a:gd name="connsiteX64" fmla="*/ 1452880 w 2991485"/>
                <a:gd name="connsiteY64" fmla="*/ 91440 h 379095"/>
                <a:gd name="connsiteX65" fmla="*/ 1452880 w 2991485"/>
                <a:gd name="connsiteY65" fmla="*/ 267335 h 379095"/>
                <a:gd name="connsiteX66" fmla="*/ 1476375 w 2991485"/>
                <a:gd name="connsiteY66" fmla="*/ 272415 h 379095"/>
                <a:gd name="connsiteX67" fmla="*/ 1476375 w 2991485"/>
                <a:gd name="connsiteY67" fmla="*/ 296545 h 379095"/>
                <a:gd name="connsiteX68" fmla="*/ 1419225 w 2991485"/>
                <a:gd name="connsiteY68" fmla="*/ 296545 h 379095"/>
                <a:gd name="connsiteX69" fmla="*/ 1416686 w 2991485"/>
                <a:gd name="connsiteY69" fmla="*/ 266065 h 379095"/>
                <a:gd name="connsiteX70" fmla="*/ 1142365 w 2991485"/>
                <a:gd name="connsiteY70" fmla="*/ 24765 h 379095"/>
                <a:gd name="connsiteX71" fmla="*/ 1142365 w 2991485"/>
                <a:gd name="connsiteY71" fmla="*/ 635 h 379095"/>
                <a:gd name="connsiteX72" fmla="*/ 1210311 w 2991485"/>
                <a:gd name="connsiteY72" fmla="*/ 635 h 379095"/>
                <a:gd name="connsiteX73" fmla="*/ 1210311 w 2991485"/>
                <a:gd name="connsiteY73" fmla="*/ 266700 h 379095"/>
                <a:gd name="connsiteX74" fmla="*/ 1241425 w 2991485"/>
                <a:gd name="connsiteY74" fmla="*/ 271780 h 379095"/>
                <a:gd name="connsiteX75" fmla="*/ 1241425 w 2991485"/>
                <a:gd name="connsiteY75" fmla="*/ 295910 h 379095"/>
                <a:gd name="connsiteX76" fmla="*/ 1142365 w 2991485"/>
                <a:gd name="connsiteY76" fmla="*/ 295910 h 379095"/>
                <a:gd name="connsiteX77" fmla="*/ 1142365 w 2991485"/>
                <a:gd name="connsiteY77" fmla="*/ 272415 h 379095"/>
                <a:gd name="connsiteX78" fmla="*/ 1173480 w 2991485"/>
                <a:gd name="connsiteY78" fmla="*/ 267335 h 379095"/>
                <a:gd name="connsiteX79" fmla="*/ 1173480 w 2991485"/>
                <a:gd name="connsiteY79" fmla="*/ 30480 h 379095"/>
                <a:gd name="connsiteX80" fmla="*/ 1142365 w 2991485"/>
                <a:gd name="connsiteY80" fmla="*/ 24765 h 379095"/>
                <a:gd name="connsiteX81" fmla="*/ 1007745 w 2991485"/>
                <a:gd name="connsiteY81" fmla="*/ 269240 h 379095"/>
                <a:gd name="connsiteX82" fmla="*/ 1041400 w 2991485"/>
                <a:gd name="connsiteY82" fmla="*/ 260350 h 379095"/>
                <a:gd name="connsiteX83" fmla="*/ 1063625 w 2991485"/>
                <a:gd name="connsiteY83" fmla="*/ 238760 h 379095"/>
                <a:gd name="connsiteX84" fmla="*/ 1063625 w 2991485"/>
                <a:gd name="connsiteY84" fmla="*/ 205105 h 379095"/>
                <a:gd name="connsiteX85" fmla="*/ 1023620 w 2991485"/>
                <a:gd name="connsiteY85" fmla="*/ 205105 h 379095"/>
                <a:gd name="connsiteX86" fmla="*/ 987425 w 2991485"/>
                <a:gd name="connsiteY86" fmla="*/ 215900 h 379095"/>
                <a:gd name="connsiteX87" fmla="*/ 974090 w 2991485"/>
                <a:gd name="connsiteY87" fmla="*/ 241935 h 379095"/>
                <a:gd name="connsiteX88" fmla="*/ 982345 w 2991485"/>
                <a:gd name="connsiteY88" fmla="*/ 262255 h 379095"/>
                <a:gd name="connsiteX89" fmla="*/ 1007745 w 2991485"/>
                <a:gd name="connsiteY89" fmla="*/ 269240 h 379095"/>
                <a:gd name="connsiteX90" fmla="*/ 1067436 w 2991485"/>
                <a:gd name="connsiteY90" fmla="*/ 296545 h 379095"/>
                <a:gd name="connsiteX91" fmla="*/ 1064896 w 2991485"/>
                <a:gd name="connsiteY91" fmla="*/ 281305 h 379095"/>
                <a:gd name="connsiteX92" fmla="*/ 1063625 w 2991485"/>
                <a:gd name="connsiteY92" fmla="*/ 267970 h 379095"/>
                <a:gd name="connsiteX93" fmla="*/ 1036320 w 2991485"/>
                <a:gd name="connsiteY93" fmla="*/ 290830 h 379095"/>
                <a:gd name="connsiteX94" fmla="*/ 1002030 w 2991485"/>
                <a:gd name="connsiteY94" fmla="*/ 300355 h 379095"/>
                <a:gd name="connsiteX95" fmla="*/ 953136 w 2991485"/>
                <a:gd name="connsiteY95" fmla="*/ 284480 h 379095"/>
                <a:gd name="connsiteX96" fmla="*/ 936625 w 2991485"/>
                <a:gd name="connsiteY96" fmla="*/ 240665 h 379095"/>
                <a:gd name="connsiteX97" fmla="*/ 960120 w 2991485"/>
                <a:gd name="connsiteY97" fmla="*/ 195580 h 379095"/>
                <a:gd name="connsiteX98" fmla="*/ 1024890 w 2991485"/>
                <a:gd name="connsiteY98" fmla="*/ 179705 h 379095"/>
                <a:gd name="connsiteX99" fmla="*/ 1063625 w 2991485"/>
                <a:gd name="connsiteY99" fmla="*/ 179705 h 379095"/>
                <a:gd name="connsiteX100" fmla="*/ 1063625 w 2991485"/>
                <a:gd name="connsiteY100" fmla="*/ 155575 h 379095"/>
                <a:gd name="connsiteX101" fmla="*/ 1052196 w 2991485"/>
                <a:gd name="connsiteY101" fmla="*/ 127000 h 379095"/>
                <a:gd name="connsiteX102" fmla="*/ 1020445 w 2991485"/>
                <a:gd name="connsiteY102" fmla="*/ 116840 h 379095"/>
                <a:gd name="connsiteX103" fmla="*/ 995680 w 2991485"/>
                <a:gd name="connsiteY103" fmla="*/ 120650 h 379095"/>
                <a:gd name="connsiteX104" fmla="*/ 978536 w 2991485"/>
                <a:gd name="connsiteY104" fmla="*/ 130810 h 379095"/>
                <a:gd name="connsiteX105" fmla="*/ 974725 w 2991485"/>
                <a:gd name="connsiteY105" fmla="*/ 152400 h 379095"/>
                <a:gd name="connsiteX106" fmla="*/ 946150 w 2991485"/>
                <a:gd name="connsiteY106" fmla="*/ 152400 h 379095"/>
                <a:gd name="connsiteX107" fmla="*/ 946150 w 2991485"/>
                <a:gd name="connsiteY107" fmla="*/ 112395 h 379095"/>
                <a:gd name="connsiteX108" fmla="*/ 979805 w 2991485"/>
                <a:gd name="connsiteY108" fmla="*/ 94615 h 379095"/>
                <a:gd name="connsiteX109" fmla="*/ 1022986 w 2991485"/>
                <a:gd name="connsiteY109" fmla="*/ 87630 h 379095"/>
                <a:gd name="connsiteX110" fmla="*/ 1079500 w 2991485"/>
                <a:gd name="connsiteY110" fmla="*/ 105410 h 379095"/>
                <a:gd name="connsiteX111" fmla="*/ 1101090 w 2991485"/>
                <a:gd name="connsiteY111" fmla="*/ 156210 h 379095"/>
                <a:gd name="connsiteX112" fmla="*/ 1101090 w 2991485"/>
                <a:gd name="connsiteY112" fmla="*/ 254635 h 379095"/>
                <a:gd name="connsiteX113" fmla="*/ 1101090 w 2991485"/>
                <a:gd name="connsiteY113" fmla="*/ 262255 h 379095"/>
                <a:gd name="connsiteX114" fmla="*/ 1101725 w 2991485"/>
                <a:gd name="connsiteY114" fmla="*/ 269875 h 379095"/>
                <a:gd name="connsiteX115" fmla="*/ 1116965 w 2991485"/>
                <a:gd name="connsiteY115" fmla="*/ 271780 h 379095"/>
                <a:gd name="connsiteX116" fmla="*/ 1116965 w 2991485"/>
                <a:gd name="connsiteY116" fmla="*/ 295910 h 379095"/>
                <a:gd name="connsiteX117" fmla="*/ 1067436 w 2991485"/>
                <a:gd name="connsiteY117" fmla="*/ 295910 h 379095"/>
                <a:gd name="connsiteX118" fmla="*/ 751840 w 2991485"/>
                <a:gd name="connsiteY118" fmla="*/ 201930 h 379095"/>
                <a:gd name="connsiteX119" fmla="*/ 765175 w 2991485"/>
                <a:gd name="connsiteY119" fmla="*/ 251460 h 379095"/>
                <a:gd name="connsiteX120" fmla="*/ 805180 w 2991485"/>
                <a:gd name="connsiteY120" fmla="*/ 270510 h 379095"/>
                <a:gd name="connsiteX121" fmla="*/ 833120 w 2991485"/>
                <a:gd name="connsiteY121" fmla="*/ 262890 h 379095"/>
                <a:gd name="connsiteX122" fmla="*/ 852170 w 2991485"/>
                <a:gd name="connsiteY122" fmla="*/ 241300 h 379095"/>
                <a:gd name="connsiteX123" fmla="*/ 852170 w 2991485"/>
                <a:gd name="connsiteY123" fmla="*/ 146685 h 379095"/>
                <a:gd name="connsiteX124" fmla="*/ 833120 w 2991485"/>
                <a:gd name="connsiteY124" fmla="*/ 125730 h 379095"/>
                <a:gd name="connsiteX125" fmla="*/ 805180 w 2991485"/>
                <a:gd name="connsiteY125" fmla="*/ 118110 h 379095"/>
                <a:gd name="connsiteX126" fmla="*/ 765175 w 2991485"/>
                <a:gd name="connsiteY126" fmla="*/ 140335 h 379095"/>
                <a:gd name="connsiteX127" fmla="*/ 751840 w 2991485"/>
                <a:gd name="connsiteY127" fmla="*/ 197485 h 379095"/>
                <a:gd name="connsiteX128" fmla="*/ 751840 w 2991485"/>
                <a:gd name="connsiteY128" fmla="*/ 201930 h 379095"/>
                <a:gd name="connsiteX129" fmla="*/ 714375 w 2991485"/>
                <a:gd name="connsiteY129" fmla="*/ 197485 h 379095"/>
                <a:gd name="connsiteX130" fmla="*/ 735965 w 2991485"/>
                <a:gd name="connsiteY130" fmla="*/ 117475 h 379095"/>
                <a:gd name="connsiteX131" fmla="*/ 795655 w 2991485"/>
                <a:gd name="connsiteY131" fmla="*/ 86995 h 379095"/>
                <a:gd name="connsiteX132" fmla="*/ 829311 w 2991485"/>
                <a:gd name="connsiteY132" fmla="*/ 94615 h 379095"/>
                <a:gd name="connsiteX133" fmla="*/ 854075 w 2991485"/>
                <a:gd name="connsiteY133" fmla="*/ 116840 h 379095"/>
                <a:gd name="connsiteX134" fmla="*/ 857250 w 2991485"/>
                <a:gd name="connsiteY134" fmla="*/ 90805 h 379095"/>
                <a:gd name="connsiteX135" fmla="*/ 888365 w 2991485"/>
                <a:gd name="connsiteY135" fmla="*/ 90805 h 379095"/>
                <a:gd name="connsiteX136" fmla="*/ 888365 w 2991485"/>
                <a:gd name="connsiteY136" fmla="*/ 293370 h 379095"/>
                <a:gd name="connsiteX137" fmla="*/ 866140 w 2991485"/>
                <a:gd name="connsiteY137" fmla="*/ 356235 h 379095"/>
                <a:gd name="connsiteX138" fmla="*/ 803275 w 2991485"/>
                <a:gd name="connsiteY138" fmla="*/ 379095 h 379095"/>
                <a:gd name="connsiteX139" fmla="*/ 770890 w 2991485"/>
                <a:gd name="connsiteY139" fmla="*/ 375285 h 379095"/>
                <a:gd name="connsiteX140" fmla="*/ 740411 w 2991485"/>
                <a:gd name="connsiteY140" fmla="*/ 364490 h 379095"/>
                <a:gd name="connsiteX141" fmla="*/ 749936 w 2991485"/>
                <a:gd name="connsiteY141" fmla="*/ 335280 h 379095"/>
                <a:gd name="connsiteX142" fmla="*/ 774700 w 2991485"/>
                <a:gd name="connsiteY142" fmla="*/ 344170 h 379095"/>
                <a:gd name="connsiteX143" fmla="*/ 802640 w 2991485"/>
                <a:gd name="connsiteY143" fmla="*/ 347980 h 379095"/>
                <a:gd name="connsiteX144" fmla="*/ 839470 w 2991485"/>
                <a:gd name="connsiteY144" fmla="*/ 334010 h 379095"/>
                <a:gd name="connsiteX145" fmla="*/ 850900 w 2991485"/>
                <a:gd name="connsiteY145" fmla="*/ 294005 h 379095"/>
                <a:gd name="connsiteX146" fmla="*/ 850900 w 2991485"/>
                <a:gd name="connsiteY146" fmla="*/ 274320 h 379095"/>
                <a:gd name="connsiteX147" fmla="*/ 826770 w 2991485"/>
                <a:gd name="connsiteY147" fmla="*/ 294005 h 379095"/>
                <a:gd name="connsiteX148" fmla="*/ 794386 w 2991485"/>
                <a:gd name="connsiteY148" fmla="*/ 300355 h 379095"/>
                <a:gd name="connsiteX149" fmla="*/ 735330 w 2991485"/>
                <a:gd name="connsiteY149" fmla="*/ 273050 h 379095"/>
                <a:gd name="connsiteX150" fmla="*/ 713740 w 2991485"/>
                <a:gd name="connsiteY150" fmla="*/ 201295 h 379095"/>
                <a:gd name="connsiteX151" fmla="*/ 713740 w 2991485"/>
                <a:gd name="connsiteY151" fmla="*/ 197485 h 379095"/>
                <a:gd name="connsiteX152" fmla="*/ 461011 w 2991485"/>
                <a:gd name="connsiteY152" fmla="*/ 272415 h 379095"/>
                <a:gd name="connsiteX153" fmla="*/ 492125 w 2991485"/>
                <a:gd name="connsiteY153" fmla="*/ 267335 h 379095"/>
                <a:gd name="connsiteX154" fmla="*/ 492125 w 2991485"/>
                <a:gd name="connsiteY154" fmla="*/ 120650 h 379095"/>
                <a:gd name="connsiteX155" fmla="*/ 461011 w 2991485"/>
                <a:gd name="connsiteY155" fmla="*/ 115570 h 379095"/>
                <a:gd name="connsiteX156" fmla="*/ 461011 w 2991485"/>
                <a:gd name="connsiteY156" fmla="*/ 91440 h 379095"/>
                <a:gd name="connsiteX157" fmla="*/ 525145 w 2991485"/>
                <a:gd name="connsiteY157" fmla="*/ 91440 h 379095"/>
                <a:gd name="connsiteX158" fmla="*/ 527686 w 2991485"/>
                <a:gd name="connsiteY158" fmla="*/ 121920 h 379095"/>
                <a:gd name="connsiteX159" fmla="*/ 553086 w 2991485"/>
                <a:gd name="connsiteY159" fmla="*/ 96520 h 379095"/>
                <a:gd name="connsiteX160" fmla="*/ 588011 w 2991485"/>
                <a:gd name="connsiteY160" fmla="*/ 87630 h 379095"/>
                <a:gd name="connsiteX161" fmla="*/ 639445 w 2991485"/>
                <a:gd name="connsiteY161" fmla="*/ 107315 h 379095"/>
                <a:gd name="connsiteX162" fmla="*/ 657861 w 2991485"/>
                <a:gd name="connsiteY162" fmla="*/ 167005 h 379095"/>
                <a:gd name="connsiteX163" fmla="*/ 657861 w 2991485"/>
                <a:gd name="connsiteY163" fmla="*/ 267335 h 379095"/>
                <a:gd name="connsiteX164" fmla="*/ 688975 w 2991485"/>
                <a:gd name="connsiteY164" fmla="*/ 272415 h 379095"/>
                <a:gd name="connsiteX165" fmla="*/ 688975 w 2991485"/>
                <a:gd name="connsiteY165" fmla="*/ 296545 h 379095"/>
                <a:gd name="connsiteX166" fmla="*/ 589915 w 2991485"/>
                <a:gd name="connsiteY166" fmla="*/ 296545 h 379095"/>
                <a:gd name="connsiteX167" fmla="*/ 589915 w 2991485"/>
                <a:gd name="connsiteY167" fmla="*/ 272415 h 379095"/>
                <a:gd name="connsiteX168" fmla="*/ 621030 w 2991485"/>
                <a:gd name="connsiteY168" fmla="*/ 267335 h 379095"/>
                <a:gd name="connsiteX169" fmla="*/ 621030 w 2991485"/>
                <a:gd name="connsiteY169" fmla="*/ 167640 h 379095"/>
                <a:gd name="connsiteX170" fmla="*/ 610236 w 2991485"/>
                <a:gd name="connsiteY170" fmla="*/ 128905 h 379095"/>
                <a:gd name="connsiteX171" fmla="*/ 577850 w 2991485"/>
                <a:gd name="connsiteY171" fmla="*/ 117475 h 379095"/>
                <a:gd name="connsiteX172" fmla="*/ 549275 w 2991485"/>
                <a:gd name="connsiteY172" fmla="*/ 125095 h 379095"/>
                <a:gd name="connsiteX173" fmla="*/ 529590 w 2991485"/>
                <a:gd name="connsiteY173" fmla="*/ 146050 h 379095"/>
                <a:gd name="connsiteX174" fmla="*/ 529590 w 2991485"/>
                <a:gd name="connsiteY174" fmla="*/ 266700 h 379095"/>
                <a:gd name="connsiteX175" fmla="*/ 560705 w 2991485"/>
                <a:gd name="connsiteY175" fmla="*/ 271780 h 379095"/>
                <a:gd name="connsiteX176" fmla="*/ 560705 w 2991485"/>
                <a:gd name="connsiteY176" fmla="*/ 295910 h 379095"/>
                <a:gd name="connsiteX177" fmla="*/ 461645 w 2991485"/>
                <a:gd name="connsiteY177" fmla="*/ 295910 h 379095"/>
                <a:gd name="connsiteX178" fmla="*/ 461645 w 2991485"/>
                <a:gd name="connsiteY178" fmla="*/ 272415 h 379095"/>
                <a:gd name="connsiteX179" fmla="*/ 345440 w 2991485"/>
                <a:gd name="connsiteY179" fmla="*/ 116840 h 379095"/>
                <a:gd name="connsiteX180" fmla="*/ 313690 w 2991485"/>
                <a:gd name="connsiteY180" fmla="*/ 132715 h 379095"/>
                <a:gd name="connsiteX181" fmla="*/ 297180 w 2991485"/>
                <a:gd name="connsiteY181" fmla="*/ 172720 h 379095"/>
                <a:gd name="connsiteX182" fmla="*/ 297815 w 2991485"/>
                <a:gd name="connsiteY182" fmla="*/ 173990 h 379095"/>
                <a:gd name="connsiteX183" fmla="*/ 392430 w 2991485"/>
                <a:gd name="connsiteY183" fmla="*/ 173990 h 379095"/>
                <a:gd name="connsiteX184" fmla="*/ 392430 w 2991485"/>
                <a:gd name="connsiteY184" fmla="*/ 168910 h 379095"/>
                <a:gd name="connsiteX185" fmla="*/ 380365 w 2991485"/>
                <a:gd name="connsiteY185" fmla="*/ 132080 h 379095"/>
                <a:gd name="connsiteX186" fmla="*/ 345440 w 2991485"/>
                <a:gd name="connsiteY186" fmla="*/ 116840 h 379095"/>
                <a:gd name="connsiteX187" fmla="*/ 351155 w 2991485"/>
                <a:gd name="connsiteY187" fmla="*/ 300355 h 379095"/>
                <a:gd name="connsiteX188" fmla="*/ 283211 w 2991485"/>
                <a:gd name="connsiteY188" fmla="*/ 271780 h 379095"/>
                <a:gd name="connsiteX189" fmla="*/ 257811 w 2991485"/>
                <a:gd name="connsiteY189" fmla="*/ 198120 h 379095"/>
                <a:gd name="connsiteX190" fmla="*/ 257811 w 2991485"/>
                <a:gd name="connsiteY190" fmla="*/ 189865 h 379095"/>
                <a:gd name="connsiteX191" fmla="*/ 283845 w 2991485"/>
                <a:gd name="connsiteY191" fmla="*/ 116840 h 379095"/>
                <a:gd name="connsiteX192" fmla="*/ 345440 w 2991485"/>
                <a:gd name="connsiteY192" fmla="*/ 87630 h 379095"/>
                <a:gd name="connsiteX193" fmla="*/ 408305 w 2991485"/>
                <a:gd name="connsiteY193" fmla="*/ 112395 h 379095"/>
                <a:gd name="connsiteX194" fmla="*/ 429895 w 2991485"/>
                <a:gd name="connsiteY194" fmla="*/ 179070 h 379095"/>
                <a:gd name="connsiteX195" fmla="*/ 429895 w 2991485"/>
                <a:gd name="connsiteY195" fmla="*/ 202565 h 379095"/>
                <a:gd name="connsiteX196" fmla="*/ 297180 w 2991485"/>
                <a:gd name="connsiteY196" fmla="*/ 202565 h 379095"/>
                <a:gd name="connsiteX197" fmla="*/ 296545 w 2991485"/>
                <a:gd name="connsiteY197" fmla="*/ 203200 h 379095"/>
                <a:gd name="connsiteX198" fmla="*/ 311786 w 2991485"/>
                <a:gd name="connsiteY198" fmla="*/ 252095 h 379095"/>
                <a:gd name="connsiteX199" fmla="*/ 352425 w 2991485"/>
                <a:gd name="connsiteY199" fmla="*/ 271145 h 379095"/>
                <a:gd name="connsiteX200" fmla="*/ 385445 w 2991485"/>
                <a:gd name="connsiteY200" fmla="*/ 266065 h 379095"/>
                <a:gd name="connsiteX201" fmla="*/ 410211 w 2991485"/>
                <a:gd name="connsiteY201" fmla="*/ 251460 h 379095"/>
                <a:gd name="connsiteX202" fmla="*/ 424815 w 2991485"/>
                <a:gd name="connsiteY202" fmla="*/ 275590 h 379095"/>
                <a:gd name="connsiteX203" fmla="*/ 395605 w 2991485"/>
                <a:gd name="connsiteY203" fmla="*/ 293370 h 379095"/>
                <a:gd name="connsiteX204" fmla="*/ 351155 w 2991485"/>
                <a:gd name="connsiteY204" fmla="*/ 300355 h 379095"/>
                <a:gd name="connsiteX205" fmla="*/ 2881630 w 2991485"/>
                <a:gd name="connsiteY205" fmla="*/ 269240 h 379095"/>
                <a:gd name="connsiteX206" fmla="*/ 2915286 w 2991485"/>
                <a:gd name="connsiteY206" fmla="*/ 260350 h 379095"/>
                <a:gd name="connsiteX207" fmla="*/ 2937511 w 2991485"/>
                <a:gd name="connsiteY207" fmla="*/ 238760 h 379095"/>
                <a:gd name="connsiteX208" fmla="*/ 2937511 w 2991485"/>
                <a:gd name="connsiteY208" fmla="*/ 205105 h 379095"/>
                <a:gd name="connsiteX209" fmla="*/ 2897505 w 2991485"/>
                <a:gd name="connsiteY209" fmla="*/ 205105 h 379095"/>
                <a:gd name="connsiteX210" fmla="*/ 2861311 w 2991485"/>
                <a:gd name="connsiteY210" fmla="*/ 215900 h 379095"/>
                <a:gd name="connsiteX211" fmla="*/ 2847975 w 2991485"/>
                <a:gd name="connsiteY211" fmla="*/ 241935 h 379095"/>
                <a:gd name="connsiteX212" fmla="*/ 2856230 w 2991485"/>
                <a:gd name="connsiteY212" fmla="*/ 262255 h 379095"/>
                <a:gd name="connsiteX213" fmla="*/ 2881630 w 2991485"/>
                <a:gd name="connsiteY213" fmla="*/ 269240 h 379095"/>
                <a:gd name="connsiteX214" fmla="*/ 2941955 w 2991485"/>
                <a:gd name="connsiteY214" fmla="*/ 296545 h 379095"/>
                <a:gd name="connsiteX215" fmla="*/ 2939415 w 2991485"/>
                <a:gd name="connsiteY215" fmla="*/ 281305 h 379095"/>
                <a:gd name="connsiteX216" fmla="*/ 2938146 w 2991485"/>
                <a:gd name="connsiteY216" fmla="*/ 267970 h 379095"/>
                <a:gd name="connsiteX217" fmla="*/ 2910840 w 2991485"/>
                <a:gd name="connsiteY217" fmla="*/ 290830 h 379095"/>
                <a:gd name="connsiteX218" fmla="*/ 2876550 w 2991485"/>
                <a:gd name="connsiteY218" fmla="*/ 300355 h 379095"/>
                <a:gd name="connsiteX219" fmla="*/ 2827655 w 2991485"/>
                <a:gd name="connsiteY219" fmla="*/ 284480 h 379095"/>
                <a:gd name="connsiteX220" fmla="*/ 2811146 w 2991485"/>
                <a:gd name="connsiteY220" fmla="*/ 240665 h 379095"/>
                <a:gd name="connsiteX221" fmla="*/ 2834640 w 2991485"/>
                <a:gd name="connsiteY221" fmla="*/ 195580 h 379095"/>
                <a:gd name="connsiteX222" fmla="*/ 2899411 w 2991485"/>
                <a:gd name="connsiteY222" fmla="*/ 179705 h 379095"/>
                <a:gd name="connsiteX223" fmla="*/ 2938146 w 2991485"/>
                <a:gd name="connsiteY223" fmla="*/ 179705 h 379095"/>
                <a:gd name="connsiteX224" fmla="*/ 2938146 w 2991485"/>
                <a:gd name="connsiteY224" fmla="*/ 155575 h 379095"/>
                <a:gd name="connsiteX225" fmla="*/ 2926715 w 2991485"/>
                <a:gd name="connsiteY225" fmla="*/ 127000 h 379095"/>
                <a:gd name="connsiteX226" fmla="*/ 2894965 w 2991485"/>
                <a:gd name="connsiteY226" fmla="*/ 116840 h 379095"/>
                <a:gd name="connsiteX227" fmla="*/ 2870200 w 2991485"/>
                <a:gd name="connsiteY227" fmla="*/ 120650 h 379095"/>
                <a:gd name="connsiteX228" fmla="*/ 2853055 w 2991485"/>
                <a:gd name="connsiteY228" fmla="*/ 130810 h 379095"/>
                <a:gd name="connsiteX229" fmla="*/ 2849246 w 2991485"/>
                <a:gd name="connsiteY229" fmla="*/ 152400 h 379095"/>
                <a:gd name="connsiteX230" fmla="*/ 2820671 w 2991485"/>
                <a:gd name="connsiteY230" fmla="*/ 152400 h 379095"/>
                <a:gd name="connsiteX231" fmla="*/ 2820671 w 2991485"/>
                <a:gd name="connsiteY231" fmla="*/ 112395 h 379095"/>
                <a:gd name="connsiteX232" fmla="*/ 2854325 w 2991485"/>
                <a:gd name="connsiteY232" fmla="*/ 94615 h 379095"/>
                <a:gd name="connsiteX233" fmla="*/ 2897505 w 2991485"/>
                <a:gd name="connsiteY233" fmla="*/ 87630 h 379095"/>
                <a:gd name="connsiteX234" fmla="*/ 2954021 w 2991485"/>
                <a:gd name="connsiteY234" fmla="*/ 105410 h 379095"/>
                <a:gd name="connsiteX235" fmla="*/ 2975611 w 2991485"/>
                <a:gd name="connsiteY235" fmla="*/ 156210 h 379095"/>
                <a:gd name="connsiteX236" fmla="*/ 2975611 w 2991485"/>
                <a:gd name="connsiteY236" fmla="*/ 254635 h 379095"/>
                <a:gd name="connsiteX237" fmla="*/ 2975611 w 2991485"/>
                <a:gd name="connsiteY237" fmla="*/ 262255 h 379095"/>
                <a:gd name="connsiteX238" fmla="*/ 2976246 w 2991485"/>
                <a:gd name="connsiteY238" fmla="*/ 269875 h 379095"/>
                <a:gd name="connsiteX239" fmla="*/ 2991486 w 2991485"/>
                <a:gd name="connsiteY239" fmla="*/ 271780 h 379095"/>
                <a:gd name="connsiteX240" fmla="*/ 2991486 w 2991485"/>
                <a:gd name="connsiteY240" fmla="*/ 295910 h 379095"/>
                <a:gd name="connsiteX241" fmla="*/ 2941955 w 2991485"/>
                <a:gd name="connsiteY241" fmla="*/ 295910 h 379095"/>
                <a:gd name="connsiteX242" fmla="*/ 2748915 w 2991485"/>
                <a:gd name="connsiteY242" fmla="*/ 38735 h 379095"/>
                <a:gd name="connsiteX243" fmla="*/ 2711450 w 2991485"/>
                <a:gd name="connsiteY243" fmla="*/ 38735 h 379095"/>
                <a:gd name="connsiteX244" fmla="*/ 2711450 w 2991485"/>
                <a:gd name="connsiteY244" fmla="*/ 635 h 379095"/>
                <a:gd name="connsiteX245" fmla="*/ 2748915 w 2991485"/>
                <a:gd name="connsiteY245" fmla="*/ 635 h 379095"/>
                <a:gd name="connsiteX246" fmla="*/ 2748915 w 2991485"/>
                <a:gd name="connsiteY246" fmla="*/ 38735 h 379095"/>
                <a:gd name="connsiteX247" fmla="*/ 2680971 w 2991485"/>
                <a:gd name="connsiteY247" fmla="*/ 272415 h 379095"/>
                <a:gd name="connsiteX248" fmla="*/ 2712086 w 2991485"/>
                <a:gd name="connsiteY248" fmla="*/ 267335 h 379095"/>
                <a:gd name="connsiteX249" fmla="*/ 2712086 w 2991485"/>
                <a:gd name="connsiteY249" fmla="*/ 120650 h 379095"/>
                <a:gd name="connsiteX250" fmla="*/ 2680971 w 2991485"/>
                <a:gd name="connsiteY250" fmla="*/ 115570 h 379095"/>
                <a:gd name="connsiteX251" fmla="*/ 2680971 w 2991485"/>
                <a:gd name="connsiteY251" fmla="*/ 91440 h 379095"/>
                <a:gd name="connsiteX252" fmla="*/ 2748915 w 2991485"/>
                <a:gd name="connsiteY252" fmla="*/ 91440 h 379095"/>
                <a:gd name="connsiteX253" fmla="*/ 2748915 w 2991485"/>
                <a:gd name="connsiteY253" fmla="*/ 267335 h 379095"/>
                <a:gd name="connsiteX254" fmla="*/ 2780030 w 2991485"/>
                <a:gd name="connsiteY254" fmla="*/ 272415 h 379095"/>
                <a:gd name="connsiteX255" fmla="*/ 2780030 w 2991485"/>
                <a:gd name="connsiteY255" fmla="*/ 296545 h 379095"/>
                <a:gd name="connsiteX256" fmla="*/ 2680971 w 2991485"/>
                <a:gd name="connsiteY256" fmla="*/ 296545 h 379095"/>
                <a:gd name="connsiteX257" fmla="*/ 2680971 w 2991485"/>
                <a:gd name="connsiteY257" fmla="*/ 272415 h 379095"/>
                <a:gd name="connsiteX258" fmla="*/ 2485390 w 2991485"/>
                <a:gd name="connsiteY258" fmla="*/ 201930 h 379095"/>
                <a:gd name="connsiteX259" fmla="*/ 2498090 w 2991485"/>
                <a:gd name="connsiteY259" fmla="*/ 251460 h 379095"/>
                <a:gd name="connsiteX260" fmla="*/ 2537461 w 2991485"/>
                <a:gd name="connsiteY260" fmla="*/ 270510 h 379095"/>
                <a:gd name="connsiteX261" fmla="*/ 2565400 w 2991485"/>
                <a:gd name="connsiteY261" fmla="*/ 262890 h 379095"/>
                <a:gd name="connsiteX262" fmla="*/ 2584450 w 2991485"/>
                <a:gd name="connsiteY262" fmla="*/ 241300 h 379095"/>
                <a:gd name="connsiteX263" fmla="*/ 2584450 w 2991485"/>
                <a:gd name="connsiteY263" fmla="*/ 146050 h 379095"/>
                <a:gd name="connsiteX264" fmla="*/ 2565400 w 2991485"/>
                <a:gd name="connsiteY264" fmla="*/ 125730 h 379095"/>
                <a:gd name="connsiteX265" fmla="*/ 2537461 w 2991485"/>
                <a:gd name="connsiteY265" fmla="*/ 118110 h 379095"/>
                <a:gd name="connsiteX266" fmla="*/ 2498090 w 2991485"/>
                <a:gd name="connsiteY266" fmla="*/ 140335 h 379095"/>
                <a:gd name="connsiteX267" fmla="*/ 2485390 w 2991485"/>
                <a:gd name="connsiteY267" fmla="*/ 198120 h 379095"/>
                <a:gd name="connsiteX268" fmla="*/ 2485390 w 2991485"/>
                <a:gd name="connsiteY268" fmla="*/ 201930 h 379095"/>
                <a:gd name="connsiteX269" fmla="*/ 2585721 w 2991485"/>
                <a:gd name="connsiteY269" fmla="*/ 271780 h 379095"/>
                <a:gd name="connsiteX270" fmla="*/ 2560955 w 2991485"/>
                <a:gd name="connsiteY270" fmla="*/ 292735 h 379095"/>
                <a:gd name="connsiteX271" fmla="*/ 2527300 w 2991485"/>
                <a:gd name="connsiteY271" fmla="*/ 299720 h 379095"/>
                <a:gd name="connsiteX272" fmla="*/ 2468880 w 2991485"/>
                <a:gd name="connsiteY272" fmla="*/ 272415 h 379095"/>
                <a:gd name="connsiteX273" fmla="*/ 2447925 w 2991485"/>
                <a:gd name="connsiteY273" fmla="*/ 200660 h 379095"/>
                <a:gd name="connsiteX274" fmla="*/ 2447925 w 2991485"/>
                <a:gd name="connsiteY274" fmla="*/ 196850 h 379095"/>
                <a:gd name="connsiteX275" fmla="*/ 2468880 w 2991485"/>
                <a:gd name="connsiteY275" fmla="*/ 116840 h 379095"/>
                <a:gd name="connsiteX276" fmla="*/ 2527936 w 2991485"/>
                <a:gd name="connsiteY276" fmla="*/ 86360 h 379095"/>
                <a:gd name="connsiteX277" fmla="*/ 2560321 w 2991485"/>
                <a:gd name="connsiteY277" fmla="*/ 93345 h 379095"/>
                <a:gd name="connsiteX278" fmla="*/ 2583815 w 2991485"/>
                <a:gd name="connsiteY278" fmla="*/ 113030 h 379095"/>
                <a:gd name="connsiteX279" fmla="*/ 2583815 w 2991485"/>
                <a:gd name="connsiteY279" fmla="*/ 29210 h 379095"/>
                <a:gd name="connsiteX280" fmla="*/ 2552700 w 2991485"/>
                <a:gd name="connsiteY280" fmla="*/ 24130 h 379095"/>
                <a:gd name="connsiteX281" fmla="*/ 2552700 w 2991485"/>
                <a:gd name="connsiteY281" fmla="*/ 0 h 379095"/>
                <a:gd name="connsiteX282" fmla="*/ 2583815 w 2991485"/>
                <a:gd name="connsiteY282" fmla="*/ 0 h 379095"/>
                <a:gd name="connsiteX283" fmla="*/ 2621280 w 2991485"/>
                <a:gd name="connsiteY283" fmla="*/ 0 h 379095"/>
                <a:gd name="connsiteX284" fmla="*/ 2621280 w 2991485"/>
                <a:gd name="connsiteY284" fmla="*/ 266065 h 379095"/>
                <a:gd name="connsiteX285" fmla="*/ 2652396 w 2991485"/>
                <a:gd name="connsiteY285" fmla="*/ 271145 h 379095"/>
                <a:gd name="connsiteX286" fmla="*/ 2652396 w 2991485"/>
                <a:gd name="connsiteY286" fmla="*/ 295275 h 379095"/>
                <a:gd name="connsiteX287" fmla="*/ 2588896 w 2991485"/>
                <a:gd name="connsiteY287" fmla="*/ 295275 h 379095"/>
                <a:gd name="connsiteX288" fmla="*/ 2585721 w 2991485"/>
                <a:gd name="connsiteY288" fmla="*/ 271780 h 379095"/>
                <a:gd name="connsiteX289" fmla="*/ 2194561 w 2991485"/>
                <a:gd name="connsiteY289" fmla="*/ 272415 h 379095"/>
                <a:gd name="connsiteX290" fmla="*/ 2225675 w 2991485"/>
                <a:gd name="connsiteY290" fmla="*/ 267335 h 379095"/>
                <a:gd name="connsiteX291" fmla="*/ 2225675 w 2991485"/>
                <a:gd name="connsiteY291" fmla="*/ 120650 h 379095"/>
                <a:gd name="connsiteX292" fmla="*/ 2194561 w 2991485"/>
                <a:gd name="connsiteY292" fmla="*/ 115570 h 379095"/>
                <a:gd name="connsiteX293" fmla="*/ 2194561 w 2991485"/>
                <a:gd name="connsiteY293" fmla="*/ 91440 h 379095"/>
                <a:gd name="connsiteX294" fmla="*/ 2258696 w 2991485"/>
                <a:gd name="connsiteY294" fmla="*/ 91440 h 379095"/>
                <a:gd name="connsiteX295" fmla="*/ 2261236 w 2991485"/>
                <a:gd name="connsiteY295" fmla="*/ 121920 h 379095"/>
                <a:gd name="connsiteX296" fmla="*/ 2286636 w 2991485"/>
                <a:gd name="connsiteY296" fmla="*/ 96520 h 379095"/>
                <a:gd name="connsiteX297" fmla="*/ 2321561 w 2991485"/>
                <a:gd name="connsiteY297" fmla="*/ 87630 h 379095"/>
                <a:gd name="connsiteX298" fmla="*/ 2372996 w 2991485"/>
                <a:gd name="connsiteY298" fmla="*/ 107315 h 379095"/>
                <a:gd name="connsiteX299" fmla="*/ 2391411 w 2991485"/>
                <a:gd name="connsiteY299" fmla="*/ 167005 h 379095"/>
                <a:gd name="connsiteX300" fmla="*/ 2391411 w 2991485"/>
                <a:gd name="connsiteY300" fmla="*/ 267335 h 379095"/>
                <a:gd name="connsiteX301" fmla="*/ 2422525 w 2991485"/>
                <a:gd name="connsiteY301" fmla="*/ 272415 h 379095"/>
                <a:gd name="connsiteX302" fmla="*/ 2422525 w 2991485"/>
                <a:gd name="connsiteY302" fmla="*/ 296545 h 379095"/>
                <a:gd name="connsiteX303" fmla="*/ 2323465 w 2991485"/>
                <a:gd name="connsiteY303" fmla="*/ 296545 h 379095"/>
                <a:gd name="connsiteX304" fmla="*/ 2323465 w 2991485"/>
                <a:gd name="connsiteY304" fmla="*/ 272415 h 379095"/>
                <a:gd name="connsiteX305" fmla="*/ 2354580 w 2991485"/>
                <a:gd name="connsiteY305" fmla="*/ 267335 h 379095"/>
                <a:gd name="connsiteX306" fmla="*/ 2354580 w 2991485"/>
                <a:gd name="connsiteY306" fmla="*/ 167640 h 379095"/>
                <a:gd name="connsiteX307" fmla="*/ 2343786 w 2991485"/>
                <a:gd name="connsiteY307" fmla="*/ 128905 h 379095"/>
                <a:gd name="connsiteX308" fmla="*/ 2311400 w 2991485"/>
                <a:gd name="connsiteY308" fmla="*/ 117475 h 379095"/>
                <a:gd name="connsiteX309" fmla="*/ 2282825 w 2991485"/>
                <a:gd name="connsiteY309" fmla="*/ 125095 h 379095"/>
                <a:gd name="connsiteX310" fmla="*/ 2263140 w 2991485"/>
                <a:gd name="connsiteY310" fmla="*/ 146050 h 379095"/>
                <a:gd name="connsiteX311" fmla="*/ 2263140 w 2991485"/>
                <a:gd name="connsiteY311" fmla="*/ 266700 h 379095"/>
                <a:gd name="connsiteX312" fmla="*/ 2294255 w 2991485"/>
                <a:gd name="connsiteY312" fmla="*/ 271780 h 379095"/>
                <a:gd name="connsiteX313" fmla="*/ 2294255 w 2991485"/>
                <a:gd name="connsiteY313" fmla="*/ 295910 h 379095"/>
                <a:gd name="connsiteX314" fmla="*/ 2195196 w 2991485"/>
                <a:gd name="connsiteY314" fmla="*/ 295910 h 379095"/>
                <a:gd name="connsiteX315" fmla="*/ 2195196 w 2991485"/>
                <a:gd name="connsiteY315" fmla="*/ 272415 h 379095"/>
                <a:gd name="connsiteX316" fmla="*/ 2071371 w 2991485"/>
                <a:gd name="connsiteY316" fmla="*/ 44450 h 379095"/>
                <a:gd name="connsiteX317" fmla="*/ 2071371 w 2991485"/>
                <a:gd name="connsiteY317" fmla="*/ 20320 h 379095"/>
                <a:gd name="connsiteX318" fmla="*/ 2170430 w 2991485"/>
                <a:gd name="connsiteY318" fmla="*/ 20320 h 379095"/>
                <a:gd name="connsiteX319" fmla="*/ 2170430 w 2991485"/>
                <a:gd name="connsiteY319" fmla="*/ 44450 h 379095"/>
                <a:gd name="connsiteX320" fmla="*/ 2139315 w 2991485"/>
                <a:gd name="connsiteY320" fmla="*/ 49530 h 379095"/>
                <a:gd name="connsiteX321" fmla="*/ 2139315 w 2991485"/>
                <a:gd name="connsiteY321" fmla="*/ 266700 h 379095"/>
                <a:gd name="connsiteX322" fmla="*/ 2170430 w 2991485"/>
                <a:gd name="connsiteY322" fmla="*/ 271780 h 379095"/>
                <a:gd name="connsiteX323" fmla="*/ 2170430 w 2991485"/>
                <a:gd name="connsiteY323" fmla="*/ 295910 h 379095"/>
                <a:gd name="connsiteX324" fmla="*/ 2071371 w 2991485"/>
                <a:gd name="connsiteY324" fmla="*/ 295910 h 379095"/>
                <a:gd name="connsiteX325" fmla="*/ 2071371 w 2991485"/>
                <a:gd name="connsiteY325" fmla="*/ 272415 h 379095"/>
                <a:gd name="connsiteX326" fmla="*/ 2102486 w 2991485"/>
                <a:gd name="connsiteY326" fmla="*/ 267335 h 379095"/>
                <a:gd name="connsiteX327" fmla="*/ 2102486 w 2991485"/>
                <a:gd name="connsiteY327" fmla="*/ 50165 h 379095"/>
                <a:gd name="connsiteX328" fmla="*/ 2071371 w 2991485"/>
                <a:gd name="connsiteY328" fmla="*/ 44450 h 379095"/>
                <a:gd name="connsiteX329" fmla="*/ 1944371 w 2991485"/>
                <a:gd name="connsiteY329" fmla="*/ 282575 h 379095"/>
                <a:gd name="connsiteX330" fmla="*/ 1934846 w 2991485"/>
                <a:gd name="connsiteY330" fmla="*/ 321310 h 379095"/>
                <a:gd name="connsiteX331" fmla="*/ 1910080 w 2991485"/>
                <a:gd name="connsiteY331" fmla="*/ 354965 h 379095"/>
                <a:gd name="connsiteX332" fmla="*/ 1889125 w 2991485"/>
                <a:gd name="connsiteY332" fmla="*/ 340995 h 379095"/>
                <a:gd name="connsiteX333" fmla="*/ 1902461 w 2991485"/>
                <a:gd name="connsiteY333" fmla="*/ 313055 h 379095"/>
                <a:gd name="connsiteX334" fmla="*/ 1906905 w 2991485"/>
                <a:gd name="connsiteY334" fmla="*/ 283210 h 379095"/>
                <a:gd name="connsiteX335" fmla="*/ 1906905 w 2991485"/>
                <a:gd name="connsiteY335" fmla="*/ 254635 h 379095"/>
                <a:gd name="connsiteX336" fmla="*/ 1944371 w 2991485"/>
                <a:gd name="connsiteY336" fmla="*/ 254635 h 379095"/>
                <a:gd name="connsiteX337" fmla="*/ 1944371 w 2991485"/>
                <a:gd name="connsiteY337" fmla="*/ 282575 h 379095"/>
                <a:gd name="connsiteX338" fmla="*/ 67945 w 2991485"/>
                <a:gd name="connsiteY338" fmla="*/ 137795 h 379095"/>
                <a:gd name="connsiteX339" fmla="*/ 130175 w 2991485"/>
                <a:gd name="connsiteY339" fmla="*/ 137795 h 379095"/>
                <a:gd name="connsiteX340" fmla="*/ 162561 w 2991485"/>
                <a:gd name="connsiteY340" fmla="*/ 125730 h 379095"/>
                <a:gd name="connsiteX341" fmla="*/ 175261 w 2991485"/>
                <a:gd name="connsiteY341" fmla="*/ 93980 h 379095"/>
                <a:gd name="connsiteX342" fmla="*/ 161290 w 2991485"/>
                <a:gd name="connsiteY342" fmla="*/ 60325 h 379095"/>
                <a:gd name="connsiteX343" fmla="*/ 120650 w 2991485"/>
                <a:gd name="connsiteY343" fmla="*/ 49530 h 379095"/>
                <a:gd name="connsiteX344" fmla="*/ 67945 w 2991485"/>
                <a:gd name="connsiteY344" fmla="*/ 49530 h 379095"/>
                <a:gd name="connsiteX345" fmla="*/ 67945 w 2991485"/>
                <a:gd name="connsiteY345" fmla="*/ 137795 h 379095"/>
                <a:gd name="connsiteX346" fmla="*/ 67945 w 2991485"/>
                <a:gd name="connsiteY346" fmla="*/ 167005 h 379095"/>
                <a:gd name="connsiteX347" fmla="*/ 67945 w 2991485"/>
                <a:gd name="connsiteY347" fmla="*/ 267335 h 379095"/>
                <a:gd name="connsiteX348" fmla="*/ 132080 w 2991485"/>
                <a:gd name="connsiteY348" fmla="*/ 267335 h 379095"/>
                <a:gd name="connsiteX349" fmla="*/ 172086 w 2991485"/>
                <a:gd name="connsiteY349" fmla="*/ 254635 h 379095"/>
                <a:gd name="connsiteX350" fmla="*/ 186055 w 2991485"/>
                <a:gd name="connsiteY350" fmla="*/ 219075 h 379095"/>
                <a:gd name="connsiteX351" fmla="*/ 173990 w 2991485"/>
                <a:gd name="connsiteY351" fmla="*/ 180975 h 379095"/>
                <a:gd name="connsiteX352" fmla="*/ 137795 w 2991485"/>
                <a:gd name="connsiteY352" fmla="*/ 167005 h 379095"/>
                <a:gd name="connsiteX353" fmla="*/ 67945 w 2991485"/>
                <a:gd name="connsiteY353" fmla="*/ 167005 h 379095"/>
                <a:gd name="connsiteX354" fmla="*/ 120650 w 2991485"/>
                <a:gd name="connsiteY354" fmla="*/ 20320 h 379095"/>
                <a:gd name="connsiteX355" fmla="*/ 187961 w 2991485"/>
                <a:gd name="connsiteY355" fmla="*/ 38735 h 379095"/>
                <a:gd name="connsiteX356" fmla="*/ 212090 w 2991485"/>
                <a:gd name="connsiteY356" fmla="*/ 94615 h 379095"/>
                <a:gd name="connsiteX357" fmla="*/ 200661 w 2991485"/>
                <a:gd name="connsiteY357" fmla="*/ 127635 h 379095"/>
                <a:gd name="connsiteX358" fmla="*/ 170180 w 2991485"/>
                <a:gd name="connsiteY358" fmla="*/ 149225 h 379095"/>
                <a:gd name="connsiteX359" fmla="*/ 209550 w 2991485"/>
                <a:gd name="connsiteY359" fmla="*/ 173355 h 379095"/>
                <a:gd name="connsiteX360" fmla="*/ 224155 w 2991485"/>
                <a:gd name="connsiteY360" fmla="*/ 217805 h 379095"/>
                <a:gd name="connsiteX361" fmla="*/ 199390 w 2991485"/>
                <a:gd name="connsiteY361" fmla="*/ 275590 h 379095"/>
                <a:gd name="connsiteX362" fmla="*/ 132715 w 2991485"/>
                <a:gd name="connsiteY362" fmla="*/ 295275 h 379095"/>
                <a:gd name="connsiteX363" fmla="*/ 0 w 2991485"/>
                <a:gd name="connsiteY363" fmla="*/ 295275 h 379095"/>
                <a:gd name="connsiteX364" fmla="*/ 0 w 2991485"/>
                <a:gd name="connsiteY364" fmla="*/ 272415 h 379095"/>
                <a:gd name="connsiteX365" fmla="*/ 31115 w 2991485"/>
                <a:gd name="connsiteY365" fmla="*/ 267335 h 379095"/>
                <a:gd name="connsiteX366" fmla="*/ 31115 w 2991485"/>
                <a:gd name="connsiteY366" fmla="*/ 50165 h 379095"/>
                <a:gd name="connsiteX367" fmla="*/ 0 w 2991485"/>
                <a:gd name="connsiteY367" fmla="*/ 45085 h 379095"/>
                <a:gd name="connsiteX368" fmla="*/ 0 w 2991485"/>
                <a:gd name="connsiteY368" fmla="*/ 20955 h 379095"/>
                <a:gd name="connsiteX369" fmla="*/ 31115 w 2991485"/>
                <a:gd name="connsiteY369" fmla="*/ 20955 h 379095"/>
                <a:gd name="connsiteX370" fmla="*/ 120650 w 2991485"/>
                <a:gd name="connsiteY370" fmla="*/ 20955 h 379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</a:cxnLst>
              <a:rect l="l" t="t" r="r" b="b"/>
              <a:pathLst>
                <a:path w="2991485" h="379095">
                  <a:moveTo>
                    <a:pt x="1812290" y="266065"/>
                  </a:moveTo>
                  <a:cubicBezTo>
                    <a:pt x="1805940" y="276860"/>
                    <a:pt x="1797686" y="285750"/>
                    <a:pt x="1787525" y="291465"/>
                  </a:cubicBezTo>
                  <a:cubicBezTo>
                    <a:pt x="1777365" y="297180"/>
                    <a:pt x="1765936" y="300355"/>
                    <a:pt x="1752600" y="300355"/>
                  </a:cubicBezTo>
                  <a:cubicBezTo>
                    <a:pt x="1730375" y="300355"/>
                    <a:pt x="1713230" y="293370"/>
                    <a:pt x="1700530" y="278765"/>
                  </a:cubicBezTo>
                  <a:cubicBezTo>
                    <a:pt x="1687830" y="264795"/>
                    <a:pt x="1681480" y="242570"/>
                    <a:pt x="1681480" y="212090"/>
                  </a:cubicBezTo>
                  <a:lnTo>
                    <a:pt x="1681480" y="120650"/>
                  </a:lnTo>
                  <a:lnTo>
                    <a:pt x="1657986" y="115570"/>
                  </a:lnTo>
                  <a:lnTo>
                    <a:pt x="1657986" y="91440"/>
                  </a:lnTo>
                  <a:lnTo>
                    <a:pt x="1681480" y="91440"/>
                  </a:lnTo>
                  <a:lnTo>
                    <a:pt x="1718946" y="91440"/>
                  </a:lnTo>
                  <a:lnTo>
                    <a:pt x="1718946" y="212725"/>
                  </a:lnTo>
                  <a:cubicBezTo>
                    <a:pt x="1718946" y="234315"/>
                    <a:pt x="1722121" y="249555"/>
                    <a:pt x="1728471" y="257810"/>
                  </a:cubicBezTo>
                  <a:cubicBezTo>
                    <a:pt x="1734821" y="266065"/>
                    <a:pt x="1744980" y="269875"/>
                    <a:pt x="1758315" y="269875"/>
                  </a:cubicBezTo>
                  <a:cubicBezTo>
                    <a:pt x="1771650" y="269875"/>
                    <a:pt x="1782446" y="267335"/>
                    <a:pt x="1791336" y="261620"/>
                  </a:cubicBezTo>
                  <a:cubicBezTo>
                    <a:pt x="1800225" y="256540"/>
                    <a:pt x="1806575" y="248920"/>
                    <a:pt x="1811021" y="238760"/>
                  </a:cubicBezTo>
                  <a:lnTo>
                    <a:pt x="1811021" y="120650"/>
                  </a:lnTo>
                  <a:lnTo>
                    <a:pt x="1783715" y="115570"/>
                  </a:lnTo>
                  <a:lnTo>
                    <a:pt x="1783715" y="91440"/>
                  </a:lnTo>
                  <a:lnTo>
                    <a:pt x="1811021" y="91440"/>
                  </a:lnTo>
                  <a:lnTo>
                    <a:pt x="1848486" y="91440"/>
                  </a:lnTo>
                  <a:lnTo>
                    <a:pt x="1848486" y="267335"/>
                  </a:lnTo>
                  <a:lnTo>
                    <a:pt x="1871980" y="272415"/>
                  </a:lnTo>
                  <a:lnTo>
                    <a:pt x="1871980" y="296545"/>
                  </a:lnTo>
                  <a:lnTo>
                    <a:pt x="1814830" y="296545"/>
                  </a:lnTo>
                  <a:lnTo>
                    <a:pt x="1812290" y="266065"/>
                  </a:lnTo>
                  <a:close/>
                  <a:moveTo>
                    <a:pt x="1505586" y="115570"/>
                  </a:moveTo>
                  <a:lnTo>
                    <a:pt x="1505586" y="91440"/>
                  </a:lnTo>
                  <a:lnTo>
                    <a:pt x="1569721" y="91440"/>
                  </a:lnTo>
                  <a:lnTo>
                    <a:pt x="1573530" y="121285"/>
                  </a:lnTo>
                  <a:cubicBezTo>
                    <a:pt x="1579246" y="111125"/>
                    <a:pt x="1586230" y="102870"/>
                    <a:pt x="1595121" y="96520"/>
                  </a:cubicBezTo>
                  <a:cubicBezTo>
                    <a:pt x="1603375" y="90805"/>
                    <a:pt x="1613536" y="87630"/>
                    <a:pt x="1624330" y="87630"/>
                  </a:cubicBezTo>
                  <a:cubicBezTo>
                    <a:pt x="1627505" y="87630"/>
                    <a:pt x="1630046" y="87630"/>
                    <a:pt x="1633221" y="88265"/>
                  </a:cubicBezTo>
                  <a:cubicBezTo>
                    <a:pt x="1636396" y="88900"/>
                    <a:pt x="1638936" y="88900"/>
                    <a:pt x="1640205" y="89535"/>
                  </a:cubicBezTo>
                  <a:lnTo>
                    <a:pt x="1635125" y="124460"/>
                  </a:lnTo>
                  <a:lnTo>
                    <a:pt x="1614171" y="123190"/>
                  </a:lnTo>
                  <a:cubicBezTo>
                    <a:pt x="1604011" y="123190"/>
                    <a:pt x="1595755" y="125730"/>
                    <a:pt x="1589405" y="130175"/>
                  </a:cubicBezTo>
                  <a:cubicBezTo>
                    <a:pt x="1582421" y="134620"/>
                    <a:pt x="1577340" y="141605"/>
                    <a:pt x="1573530" y="149860"/>
                  </a:cubicBezTo>
                  <a:lnTo>
                    <a:pt x="1573530" y="267335"/>
                  </a:lnTo>
                  <a:lnTo>
                    <a:pt x="1604646" y="272415"/>
                  </a:lnTo>
                  <a:lnTo>
                    <a:pt x="1604646" y="296545"/>
                  </a:lnTo>
                  <a:lnTo>
                    <a:pt x="1505586" y="296545"/>
                  </a:lnTo>
                  <a:lnTo>
                    <a:pt x="1505586" y="272415"/>
                  </a:lnTo>
                  <a:lnTo>
                    <a:pt x="1536700" y="267335"/>
                  </a:lnTo>
                  <a:lnTo>
                    <a:pt x="1536700" y="120650"/>
                  </a:lnTo>
                  <a:lnTo>
                    <a:pt x="1505586" y="115570"/>
                  </a:lnTo>
                  <a:close/>
                  <a:moveTo>
                    <a:pt x="1416686" y="266065"/>
                  </a:moveTo>
                  <a:cubicBezTo>
                    <a:pt x="1410336" y="276860"/>
                    <a:pt x="1402080" y="285750"/>
                    <a:pt x="1391921" y="291465"/>
                  </a:cubicBezTo>
                  <a:cubicBezTo>
                    <a:pt x="1381761" y="297180"/>
                    <a:pt x="1370330" y="300355"/>
                    <a:pt x="1356996" y="300355"/>
                  </a:cubicBezTo>
                  <a:cubicBezTo>
                    <a:pt x="1334771" y="300355"/>
                    <a:pt x="1317625" y="293370"/>
                    <a:pt x="1304925" y="278765"/>
                  </a:cubicBezTo>
                  <a:cubicBezTo>
                    <a:pt x="1292225" y="264795"/>
                    <a:pt x="1285875" y="242570"/>
                    <a:pt x="1285875" y="212090"/>
                  </a:cubicBezTo>
                  <a:lnTo>
                    <a:pt x="1285875" y="120650"/>
                  </a:lnTo>
                  <a:lnTo>
                    <a:pt x="1262380" y="115570"/>
                  </a:lnTo>
                  <a:lnTo>
                    <a:pt x="1262380" y="91440"/>
                  </a:lnTo>
                  <a:lnTo>
                    <a:pt x="1285875" y="91440"/>
                  </a:lnTo>
                  <a:lnTo>
                    <a:pt x="1323340" y="91440"/>
                  </a:lnTo>
                  <a:lnTo>
                    <a:pt x="1323340" y="212725"/>
                  </a:lnTo>
                  <a:cubicBezTo>
                    <a:pt x="1323340" y="234315"/>
                    <a:pt x="1326515" y="249555"/>
                    <a:pt x="1332865" y="257810"/>
                  </a:cubicBezTo>
                  <a:cubicBezTo>
                    <a:pt x="1339215" y="266065"/>
                    <a:pt x="1349375" y="269875"/>
                    <a:pt x="1362711" y="269875"/>
                  </a:cubicBezTo>
                  <a:cubicBezTo>
                    <a:pt x="1376046" y="269875"/>
                    <a:pt x="1386840" y="267335"/>
                    <a:pt x="1395730" y="261620"/>
                  </a:cubicBezTo>
                  <a:cubicBezTo>
                    <a:pt x="1404621" y="256540"/>
                    <a:pt x="1410971" y="248920"/>
                    <a:pt x="1415415" y="238760"/>
                  </a:cubicBezTo>
                  <a:lnTo>
                    <a:pt x="1415415" y="120650"/>
                  </a:lnTo>
                  <a:lnTo>
                    <a:pt x="1388111" y="115570"/>
                  </a:lnTo>
                  <a:lnTo>
                    <a:pt x="1388111" y="91440"/>
                  </a:lnTo>
                  <a:lnTo>
                    <a:pt x="1415415" y="91440"/>
                  </a:lnTo>
                  <a:lnTo>
                    <a:pt x="1452880" y="91440"/>
                  </a:lnTo>
                  <a:lnTo>
                    <a:pt x="1452880" y="267335"/>
                  </a:lnTo>
                  <a:lnTo>
                    <a:pt x="1476375" y="272415"/>
                  </a:lnTo>
                  <a:lnTo>
                    <a:pt x="1476375" y="296545"/>
                  </a:lnTo>
                  <a:lnTo>
                    <a:pt x="1419225" y="296545"/>
                  </a:lnTo>
                  <a:lnTo>
                    <a:pt x="1416686" y="266065"/>
                  </a:lnTo>
                  <a:close/>
                  <a:moveTo>
                    <a:pt x="1142365" y="24765"/>
                  </a:moveTo>
                  <a:lnTo>
                    <a:pt x="1142365" y="635"/>
                  </a:lnTo>
                  <a:lnTo>
                    <a:pt x="1210311" y="635"/>
                  </a:lnTo>
                  <a:lnTo>
                    <a:pt x="1210311" y="266700"/>
                  </a:lnTo>
                  <a:lnTo>
                    <a:pt x="1241425" y="271780"/>
                  </a:lnTo>
                  <a:lnTo>
                    <a:pt x="1241425" y="295910"/>
                  </a:lnTo>
                  <a:lnTo>
                    <a:pt x="1142365" y="295910"/>
                  </a:lnTo>
                  <a:lnTo>
                    <a:pt x="1142365" y="272415"/>
                  </a:lnTo>
                  <a:lnTo>
                    <a:pt x="1173480" y="267335"/>
                  </a:lnTo>
                  <a:lnTo>
                    <a:pt x="1173480" y="30480"/>
                  </a:lnTo>
                  <a:lnTo>
                    <a:pt x="1142365" y="24765"/>
                  </a:lnTo>
                  <a:close/>
                  <a:moveTo>
                    <a:pt x="1007745" y="269240"/>
                  </a:moveTo>
                  <a:cubicBezTo>
                    <a:pt x="1020445" y="269240"/>
                    <a:pt x="1031240" y="266065"/>
                    <a:pt x="1041400" y="260350"/>
                  </a:cubicBezTo>
                  <a:cubicBezTo>
                    <a:pt x="1051561" y="254635"/>
                    <a:pt x="1059180" y="247015"/>
                    <a:pt x="1063625" y="238760"/>
                  </a:cubicBezTo>
                  <a:lnTo>
                    <a:pt x="1063625" y="205105"/>
                  </a:lnTo>
                  <a:lnTo>
                    <a:pt x="1023620" y="205105"/>
                  </a:lnTo>
                  <a:cubicBezTo>
                    <a:pt x="1008380" y="205105"/>
                    <a:pt x="996315" y="208915"/>
                    <a:pt x="987425" y="215900"/>
                  </a:cubicBezTo>
                  <a:cubicBezTo>
                    <a:pt x="978536" y="222885"/>
                    <a:pt x="974090" y="231775"/>
                    <a:pt x="974090" y="241935"/>
                  </a:cubicBezTo>
                  <a:cubicBezTo>
                    <a:pt x="974090" y="250825"/>
                    <a:pt x="976630" y="257810"/>
                    <a:pt x="982345" y="262255"/>
                  </a:cubicBezTo>
                  <a:cubicBezTo>
                    <a:pt x="988061" y="266700"/>
                    <a:pt x="996315" y="269240"/>
                    <a:pt x="1007745" y="269240"/>
                  </a:cubicBezTo>
                  <a:close/>
                  <a:moveTo>
                    <a:pt x="1067436" y="296545"/>
                  </a:moveTo>
                  <a:cubicBezTo>
                    <a:pt x="1066165" y="290830"/>
                    <a:pt x="1065530" y="285750"/>
                    <a:pt x="1064896" y="281305"/>
                  </a:cubicBezTo>
                  <a:cubicBezTo>
                    <a:pt x="1064261" y="276860"/>
                    <a:pt x="1063625" y="272415"/>
                    <a:pt x="1063625" y="267970"/>
                  </a:cubicBezTo>
                  <a:cubicBezTo>
                    <a:pt x="1056640" y="277495"/>
                    <a:pt x="1047115" y="285115"/>
                    <a:pt x="1036320" y="290830"/>
                  </a:cubicBezTo>
                  <a:cubicBezTo>
                    <a:pt x="1025525" y="297180"/>
                    <a:pt x="1014095" y="299720"/>
                    <a:pt x="1002030" y="300355"/>
                  </a:cubicBezTo>
                  <a:cubicBezTo>
                    <a:pt x="980440" y="300355"/>
                    <a:pt x="964565" y="295275"/>
                    <a:pt x="953136" y="284480"/>
                  </a:cubicBezTo>
                  <a:cubicBezTo>
                    <a:pt x="941705" y="274320"/>
                    <a:pt x="936625" y="259715"/>
                    <a:pt x="936625" y="240665"/>
                  </a:cubicBezTo>
                  <a:cubicBezTo>
                    <a:pt x="936625" y="220980"/>
                    <a:pt x="944245" y="206375"/>
                    <a:pt x="960120" y="195580"/>
                  </a:cubicBezTo>
                  <a:cubicBezTo>
                    <a:pt x="975995" y="184785"/>
                    <a:pt x="997586" y="179705"/>
                    <a:pt x="1024890" y="179705"/>
                  </a:cubicBezTo>
                  <a:lnTo>
                    <a:pt x="1063625" y="179705"/>
                  </a:lnTo>
                  <a:lnTo>
                    <a:pt x="1063625" y="155575"/>
                  </a:lnTo>
                  <a:cubicBezTo>
                    <a:pt x="1063625" y="143510"/>
                    <a:pt x="1059815" y="133985"/>
                    <a:pt x="1052196" y="127000"/>
                  </a:cubicBezTo>
                  <a:cubicBezTo>
                    <a:pt x="1044575" y="120015"/>
                    <a:pt x="1033780" y="116840"/>
                    <a:pt x="1020445" y="116840"/>
                  </a:cubicBezTo>
                  <a:cubicBezTo>
                    <a:pt x="1010920" y="116840"/>
                    <a:pt x="1002665" y="118110"/>
                    <a:pt x="995680" y="120650"/>
                  </a:cubicBezTo>
                  <a:cubicBezTo>
                    <a:pt x="988695" y="123190"/>
                    <a:pt x="982980" y="126365"/>
                    <a:pt x="978536" y="130810"/>
                  </a:cubicBezTo>
                  <a:lnTo>
                    <a:pt x="974725" y="152400"/>
                  </a:lnTo>
                  <a:lnTo>
                    <a:pt x="946150" y="152400"/>
                  </a:lnTo>
                  <a:lnTo>
                    <a:pt x="946150" y="112395"/>
                  </a:lnTo>
                  <a:cubicBezTo>
                    <a:pt x="955675" y="104775"/>
                    <a:pt x="967105" y="99060"/>
                    <a:pt x="979805" y="94615"/>
                  </a:cubicBezTo>
                  <a:cubicBezTo>
                    <a:pt x="993140" y="90170"/>
                    <a:pt x="1007745" y="87630"/>
                    <a:pt x="1022986" y="87630"/>
                  </a:cubicBezTo>
                  <a:cubicBezTo>
                    <a:pt x="1046480" y="87630"/>
                    <a:pt x="1064896" y="93345"/>
                    <a:pt x="1079500" y="105410"/>
                  </a:cubicBezTo>
                  <a:cubicBezTo>
                    <a:pt x="1094105" y="117475"/>
                    <a:pt x="1101090" y="133985"/>
                    <a:pt x="1101090" y="156210"/>
                  </a:cubicBezTo>
                  <a:lnTo>
                    <a:pt x="1101090" y="254635"/>
                  </a:lnTo>
                  <a:cubicBezTo>
                    <a:pt x="1101090" y="257175"/>
                    <a:pt x="1101090" y="259715"/>
                    <a:pt x="1101090" y="262255"/>
                  </a:cubicBezTo>
                  <a:cubicBezTo>
                    <a:pt x="1101090" y="264795"/>
                    <a:pt x="1101090" y="267335"/>
                    <a:pt x="1101725" y="269875"/>
                  </a:cubicBezTo>
                  <a:lnTo>
                    <a:pt x="1116965" y="271780"/>
                  </a:lnTo>
                  <a:lnTo>
                    <a:pt x="1116965" y="295910"/>
                  </a:lnTo>
                  <a:lnTo>
                    <a:pt x="1067436" y="295910"/>
                  </a:lnTo>
                  <a:close/>
                  <a:moveTo>
                    <a:pt x="751840" y="201930"/>
                  </a:moveTo>
                  <a:cubicBezTo>
                    <a:pt x="751840" y="222250"/>
                    <a:pt x="756286" y="238760"/>
                    <a:pt x="765175" y="251460"/>
                  </a:cubicBezTo>
                  <a:cubicBezTo>
                    <a:pt x="774065" y="264160"/>
                    <a:pt x="787400" y="270510"/>
                    <a:pt x="805180" y="270510"/>
                  </a:cubicBezTo>
                  <a:cubicBezTo>
                    <a:pt x="816611" y="270510"/>
                    <a:pt x="826136" y="267970"/>
                    <a:pt x="833120" y="262890"/>
                  </a:cubicBezTo>
                  <a:cubicBezTo>
                    <a:pt x="840740" y="257810"/>
                    <a:pt x="847090" y="250825"/>
                    <a:pt x="852170" y="241300"/>
                  </a:cubicBezTo>
                  <a:lnTo>
                    <a:pt x="852170" y="146685"/>
                  </a:lnTo>
                  <a:cubicBezTo>
                    <a:pt x="847090" y="137795"/>
                    <a:pt x="841375" y="130810"/>
                    <a:pt x="833120" y="125730"/>
                  </a:cubicBezTo>
                  <a:cubicBezTo>
                    <a:pt x="825500" y="120650"/>
                    <a:pt x="815975" y="118110"/>
                    <a:pt x="805180" y="118110"/>
                  </a:cubicBezTo>
                  <a:cubicBezTo>
                    <a:pt x="787400" y="118110"/>
                    <a:pt x="774065" y="125730"/>
                    <a:pt x="765175" y="140335"/>
                  </a:cubicBezTo>
                  <a:cubicBezTo>
                    <a:pt x="756286" y="154940"/>
                    <a:pt x="751840" y="174625"/>
                    <a:pt x="751840" y="197485"/>
                  </a:cubicBezTo>
                  <a:lnTo>
                    <a:pt x="751840" y="201930"/>
                  </a:lnTo>
                  <a:close/>
                  <a:moveTo>
                    <a:pt x="714375" y="197485"/>
                  </a:moveTo>
                  <a:cubicBezTo>
                    <a:pt x="714375" y="164465"/>
                    <a:pt x="721361" y="137795"/>
                    <a:pt x="735965" y="117475"/>
                  </a:cubicBezTo>
                  <a:cubicBezTo>
                    <a:pt x="750570" y="97155"/>
                    <a:pt x="770255" y="86995"/>
                    <a:pt x="795655" y="86995"/>
                  </a:cubicBezTo>
                  <a:cubicBezTo>
                    <a:pt x="808355" y="86995"/>
                    <a:pt x="819786" y="89535"/>
                    <a:pt x="829311" y="94615"/>
                  </a:cubicBezTo>
                  <a:cubicBezTo>
                    <a:pt x="838836" y="99695"/>
                    <a:pt x="847090" y="106680"/>
                    <a:pt x="854075" y="116840"/>
                  </a:cubicBezTo>
                  <a:lnTo>
                    <a:pt x="857250" y="90805"/>
                  </a:lnTo>
                  <a:lnTo>
                    <a:pt x="888365" y="90805"/>
                  </a:lnTo>
                  <a:lnTo>
                    <a:pt x="888365" y="293370"/>
                  </a:lnTo>
                  <a:cubicBezTo>
                    <a:pt x="888365" y="320040"/>
                    <a:pt x="880745" y="340995"/>
                    <a:pt x="866140" y="356235"/>
                  </a:cubicBezTo>
                  <a:cubicBezTo>
                    <a:pt x="851536" y="371475"/>
                    <a:pt x="830580" y="379095"/>
                    <a:pt x="803275" y="379095"/>
                  </a:cubicBezTo>
                  <a:cubicBezTo>
                    <a:pt x="793115" y="379095"/>
                    <a:pt x="782955" y="377825"/>
                    <a:pt x="770890" y="375285"/>
                  </a:cubicBezTo>
                  <a:cubicBezTo>
                    <a:pt x="759461" y="372745"/>
                    <a:pt x="749300" y="368935"/>
                    <a:pt x="740411" y="364490"/>
                  </a:cubicBezTo>
                  <a:lnTo>
                    <a:pt x="749936" y="335280"/>
                  </a:lnTo>
                  <a:cubicBezTo>
                    <a:pt x="756920" y="339090"/>
                    <a:pt x="765175" y="341630"/>
                    <a:pt x="774700" y="344170"/>
                  </a:cubicBezTo>
                  <a:cubicBezTo>
                    <a:pt x="784225" y="346710"/>
                    <a:pt x="793115" y="347980"/>
                    <a:pt x="802640" y="347980"/>
                  </a:cubicBezTo>
                  <a:cubicBezTo>
                    <a:pt x="819150" y="347980"/>
                    <a:pt x="831850" y="343535"/>
                    <a:pt x="839470" y="334010"/>
                  </a:cubicBezTo>
                  <a:cubicBezTo>
                    <a:pt x="847090" y="324485"/>
                    <a:pt x="850900" y="311150"/>
                    <a:pt x="850900" y="294005"/>
                  </a:cubicBezTo>
                  <a:lnTo>
                    <a:pt x="850900" y="274320"/>
                  </a:lnTo>
                  <a:cubicBezTo>
                    <a:pt x="843915" y="283210"/>
                    <a:pt x="836295" y="289560"/>
                    <a:pt x="826770" y="294005"/>
                  </a:cubicBezTo>
                  <a:cubicBezTo>
                    <a:pt x="817245" y="298450"/>
                    <a:pt x="806450" y="300355"/>
                    <a:pt x="794386" y="300355"/>
                  </a:cubicBezTo>
                  <a:cubicBezTo>
                    <a:pt x="768986" y="300355"/>
                    <a:pt x="749300" y="291465"/>
                    <a:pt x="735330" y="273050"/>
                  </a:cubicBezTo>
                  <a:cubicBezTo>
                    <a:pt x="720725" y="254635"/>
                    <a:pt x="713740" y="231140"/>
                    <a:pt x="713740" y="201295"/>
                  </a:cubicBezTo>
                  <a:lnTo>
                    <a:pt x="713740" y="197485"/>
                  </a:lnTo>
                  <a:close/>
                  <a:moveTo>
                    <a:pt x="461011" y="272415"/>
                  </a:moveTo>
                  <a:lnTo>
                    <a:pt x="492125" y="267335"/>
                  </a:lnTo>
                  <a:lnTo>
                    <a:pt x="492125" y="120650"/>
                  </a:lnTo>
                  <a:lnTo>
                    <a:pt x="461011" y="115570"/>
                  </a:lnTo>
                  <a:lnTo>
                    <a:pt x="461011" y="91440"/>
                  </a:lnTo>
                  <a:lnTo>
                    <a:pt x="525145" y="91440"/>
                  </a:lnTo>
                  <a:lnTo>
                    <a:pt x="527686" y="121920"/>
                  </a:lnTo>
                  <a:cubicBezTo>
                    <a:pt x="534670" y="111125"/>
                    <a:pt x="542925" y="102870"/>
                    <a:pt x="553086" y="96520"/>
                  </a:cubicBezTo>
                  <a:cubicBezTo>
                    <a:pt x="563245" y="90805"/>
                    <a:pt x="575311" y="87630"/>
                    <a:pt x="588011" y="87630"/>
                  </a:cubicBezTo>
                  <a:cubicBezTo>
                    <a:pt x="610236" y="87630"/>
                    <a:pt x="627380" y="93980"/>
                    <a:pt x="639445" y="107315"/>
                  </a:cubicBezTo>
                  <a:cubicBezTo>
                    <a:pt x="651511" y="120015"/>
                    <a:pt x="657861" y="140335"/>
                    <a:pt x="657861" y="167005"/>
                  </a:cubicBezTo>
                  <a:lnTo>
                    <a:pt x="657861" y="267335"/>
                  </a:lnTo>
                  <a:lnTo>
                    <a:pt x="688975" y="272415"/>
                  </a:lnTo>
                  <a:lnTo>
                    <a:pt x="688975" y="296545"/>
                  </a:lnTo>
                  <a:lnTo>
                    <a:pt x="589915" y="296545"/>
                  </a:lnTo>
                  <a:lnTo>
                    <a:pt x="589915" y="272415"/>
                  </a:lnTo>
                  <a:lnTo>
                    <a:pt x="621030" y="267335"/>
                  </a:lnTo>
                  <a:lnTo>
                    <a:pt x="621030" y="167640"/>
                  </a:lnTo>
                  <a:cubicBezTo>
                    <a:pt x="621030" y="149225"/>
                    <a:pt x="617220" y="136525"/>
                    <a:pt x="610236" y="128905"/>
                  </a:cubicBezTo>
                  <a:cubicBezTo>
                    <a:pt x="603250" y="121285"/>
                    <a:pt x="592455" y="117475"/>
                    <a:pt x="577850" y="117475"/>
                  </a:cubicBezTo>
                  <a:cubicBezTo>
                    <a:pt x="567055" y="117475"/>
                    <a:pt x="557530" y="120015"/>
                    <a:pt x="549275" y="125095"/>
                  </a:cubicBezTo>
                  <a:cubicBezTo>
                    <a:pt x="541020" y="130175"/>
                    <a:pt x="534670" y="137160"/>
                    <a:pt x="529590" y="146050"/>
                  </a:cubicBezTo>
                  <a:lnTo>
                    <a:pt x="529590" y="266700"/>
                  </a:lnTo>
                  <a:lnTo>
                    <a:pt x="560705" y="271780"/>
                  </a:lnTo>
                  <a:lnTo>
                    <a:pt x="560705" y="295910"/>
                  </a:lnTo>
                  <a:lnTo>
                    <a:pt x="461645" y="295910"/>
                  </a:lnTo>
                  <a:lnTo>
                    <a:pt x="461645" y="272415"/>
                  </a:lnTo>
                  <a:close/>
                  <a:moveTo>
                    <a:pt x="345440" y="116840"/>
                  </a:moveTo>
                  <a:cubicBezTo>
                    <a:pt x="332740" y="116840"/>
                    <a:pt x="322580" y="121920"/>
                    <a:pt x="313690" y="132715"/>
                  </a:cubicBezTo>
                  <a:cubicBezTo>
                    <a:pt x="304800" y="143510"/>
                    <a:pt x="299720" y="156210"/>
                    <a:pt x="297180" y="172720"/>
                  </a:cubicBezTo>
                  <a:lnTo>
                    <a:pt x="297815" y="173990"/>
                  </a:lnTo>
                  <a:lnTo>
                    <a:pt x="392430" y="173990"/>
                  </a:lnTo>
                  <a:lnTo>
                    <a:pt x="392430" y="168910"/>
                  </a:lnTo>
                  <a:cubicBezTo>
                    <a:pt x="392430" y="154305"/>
                    <a:pt x="388620" y="142240"/>
                    <a:pt x="380365" y="132080"/>
                  </a:cubicBezTo>
                  <a:cubicBezTo>
                    <a:pt x="372745" y="121920"/>
                    <a:pt x="361315" y="116840"/>
                    <a:pt x="345440" y="116840"/>
                  </a:cubicBezTo>
                  <a:close/>
                  <a:moveTo>
                    <a:pt x="351155" y="300355"/>
                  </a:moveTo>
                  <a:cubicBezTo>
                    <a:pt x="322580" y="300355"/>
                    <a:pt x="299720" y="290830"/>
                    <a:pt x="283211" y="271780"/>
                  </a:cubicBezTo>
                  <a:cubicBezTo>
                    <a:pt x="266065" y="252730"/>
                    <a:pt x="257811" y="227965"/>
                    <a:pt x="257811" y="198120"/>
                  </a:cubicBezTo>
                  <a:lnTo>
                    <a:pt x="257811" y="189865"/>
                  </a:lnTo>
                  <a:cubicBezTo>
                    <a:pt x="257811" y="160655"/>
                    <a:pt x="266700" y="136525"/>
                    <a:pt x="283845" y="116840"/>
                  </a:cubicBezTo>
                  <a:cubicBezTo>
                    <a:pt x="300990" y="97155"/>
                    <a:pt x="321945" y="87630"/>
                    <a:pt x="345440" y="87630"/>
                  </a:cubicBezTo>
                  <a:cubicBezTo>
                    <a:pt x="372745" y="87630"/>
                    <a:pt x="393700" y="95885"/>
                    <a:pt x="408305" y="112395"/>
                  </a:cubicBezTo>
                  <a:cubicBezTo>
                    <a:pt x="422275" y="128905"/>
                    <a:pt x="429895" y="151130"/>
                    <a:pt x="429895" y="179070"/>
                  </a:cubicBezTo>
                  <a:lnTo>
                    <a:pt x="429895" y="202565"/>
                  </a:lnTo>
                  <a:lnTo>
                    <a:pt x="297180" y="202565"/>
                  </a:lnTo>
                  <a:lnTo>
                    <a:pt x="296545" y="203200"/>
                  </a:lnTo>
                  <a:cubicBezTo>
                    <a:pt x="296545" y="222885"/>
                    <a:pt x="301625" y="239395"/>
                    <a:pt x="311786" y="252095"/>
                  </a:cubicBezTo>
                  <a:cubicBezTo>
                    <a:pt x="321311" y="264795"/>
                    <a:pt x="334645" y="271145"/>
                    <a:pt x="352425" y="271145"/>
                  </a:cubicBezTo>
                  <a:cubicBezTo>
                    <a:pt x="365125" y="271145"/>
                    <a:pt x="375920" y="269240"/>
                    <a:pt x="385445" y="266065"/>
                  </a:cubicBezTo>
                  <a:cubicBezTo>
                    <a:pt x="394970" y="262255"/>
                    <a:pt x="403225" y="257175"/>
                    <a:pt x="410211" y="251460"/>
                  </a:cubicBezTo>
                  <a:lnTo>
                    <a:pt x="424815" y="275590"/>
                  </a:lnTo>
                  <a:cubicBezTo>
                    <a:pt x="417195" y="282575"/>
                    <a:pt x="407670" y="288925"/>
                    <a:pt x="395605" y="293370"/>
                  </a:cubicBezTo>
                  <a:cubicBezTo>
                    <a:pt x="382905" y="297815"/>
                    <a:pt x="368300" y="300355"/>
                    <a:pt x="351155" y="300355"/>
                  </a:cubicBezTo>
                  <a:close/>
                  <a:moveTo>
                    <a:pt x="2881630" y="269240"/>
                  </a:moveTo>
                  <a:cubicBezTo>
                    <a:pt x="2894330" y="269240"/>
                    <a:pt x="2905125" y="266065"/>
                    <a:pt x="2915286" y="260350"/>
                  </a:cubicBezTo>
                  <a:cubicBezTo>
                    <a:pt x="2925446" y="254635"/>
                    <a:pt x="2933065" y="247015"/>
                    <a:pt x="2937511" y="238760"/>
                  </a:cubicBezTo>
                  <a:lnTo>
                    <a:pt x="2937511" y="205105"/>
                  </a:lnTo>
                  <a:lnTo>
                    <a:pt x="2897505" y="205105"/>
                  </a:lnTo>
                  <a:cubicBezTo>
                    <a:pt x="2882265" y="205105"/>
                    <a:pt x="2870200" y="208915"/>
                    <a:pt x="2861311" y="215900"/>
                  </a:cubicBezTo>
                  <a:cubicBezTo>
                    <a:pt x="2852421" y="222885"/>
                    <a:pt x="2847975" y="231775"/>
                    <a:pt x="2847975" y="241935"/>
                  </a:cubicBezTo>
                  <a:cubicBezTo>
                    <a:pt x="2847975" y="250825"/>
                    <a:pt x="2850515" y="257810"/>
                    <a:pt x="2856230" y="262255"/>
                  </a:cubicBezTo>
                  <a:cubicBezTo>
                    <a:pt x="2862580" y="266700"/>
                    <a:pt x="2870836" y="269240"/>
                    <a:pt x="2881630" y="269240"/>
                  </a:cubicBezTo>
                  <a:close/>
                  <a:moveTo>
                    <a:pt x="2941955" y="296545"/>
                  </a:moveTo>
                  <a:cubicBezTo>
                    <a:pt x="2940686" y="290830"/>
                    <a:pt x="2940050" y="285750"/>
                    <a:pt x="2939415" y="281305"/>
                  </a:cubicBezTo>
                  <a:cubicBezTo>
                    <a:pt x="2938780" y="276860"/>
                    <a:pt x="2938146" y="272415"/>
                    <a:pt x="2938146" y="267970"/>
                  </a:cubicBezTo>
                  <a:cubicBezTo>
                    <a:pt x="2931161" y="277495"/>
                    <a:pt x="2921636" y="285115"/>
                    <a:pt x="2910840" y="290830"/>
                  </a:cubicBezTo>
                  <a:cubicBezTo>
                    <a:pt x="2900046" y="297180"/>
                    <a:pt x="2888615" y="299720"/>
                    <a:pt x="2876550" y="300355"/>
                  </a:cubicBezTo>
                  <a:cubicBezTo>
                    <a:pt x="2854961" y="300355"/>
                    <a:pt x="2839086" y="295275"/>
                    <a:pt x="2827655" y="284480"/>
                  </a:cubicBezTo>
                  <a:cubicBezTo>
                    <a:pt x="2816225" y="274320"/>
                    <a:pt x="2811146" y="259715"/>
                    <a:pt x="2811146" y="240665"/>
                  </a:cubicBezTo>
                  <a:cubicBezTo>
                    <a:pt x="2811146" y="220980"/>
                    <a:pt x="2818765" y="206375"/>
                    <a:pt x="2834640" y="195580"/>
                  </a:cubicBezTo>
                  <a:cubicBezTo>
                    <a:pt x="2850515" y="184785"/>
                    <a:pt x="2872105" y="179705"/>
                    <a:pt x="2899411" y="179705"/>
                  </a:cubicBezTo>
                  <a:lnTo>
                    <a:pt x="2938146" y="179705"/>
                  </a:lnTo>
                  <a:lnTo>
                    <a:pt x="2938146" y="155575"/>
                  </a:lnTo>
                  <a:cubicBezTo>
                    <a:pt x="2938146" y="143510"/>
                    <a:pt x="2934336" y="133985"/>
                    <a:pt x="2926715" y="127000"/>
                  </a:cubicBezTo>
                  <a:cubicBezTo>
                    <a:pt x="2919096" y="120015"/>
                    <a:pt x="2908300" y="116840"/>
                    <a:pt x="2894965" y="116840"/>
                  </a:cubicBezTo>
                  <a:cubicBezTo>
                    <a:pt x="2885440" y="116840"/>
                    <a:pt x="2877186" y="118110"/>
                    <a:pt x="2870200" y="120650"/>
                  </a:cubicBezTo>
                  <a:cubicBezTo>
                    <a:pt x="2863215" y="123190"/>
                    <a:pt x="2857500" y="126365"/>
                    <a:pt x="2853055" y="130810"/>
                  </a:cubicBezTo>
                  <a:lnTo>
                    <a:pt x="2849246" y="152400"/>
                  </a:lnTo>
                  <a:lnTo>
                    <a:pt x="2820671" y="152400"/>
                  </a:lnTo>
                  <a:lnTo>
                    <a:pt x="2820671" y="112395"/>
                  </a:lnTo>
                  <a:cubicBezTo>
                    <a:pt x="2830196" y="104775"/>
                    <a:pt x="2841625" y="99060"/>
                    <a:pt x="2854325" y="94615"/>
                  </a:cubicBezTo>
                  <a:cubicBezTo>
                    <a:pt x="2867661" y="90170"/>
                    <a:pt x="2882265" y="87630"/>
                    <a:pt x="2897505" y="87630"/>
                  </a:cubicBezTo>
                  <a:cubicBezTo>
                    <a:pt x="2921000" y="87630"/>
                    <a:pt x="2939415" y="93345"/>
                    <a:pt x="2954021" y="105410"/>
                  </a:cubicBezTo>
                  <a:cubicBezTo>
                    <a:pt x="2968625" y="117475"/>
                    <a:pt x="2975611" y="133985"/>
                    <a:pt x="2975611" y="156210"/>
                  </a:cubicBezTo>
                  <a:lnTo>
                    <a:pt x="2975611" y="254635"/>
                  </a:lnTo>
                  <a:cubicBezTo>
                    <a:pt x="2975611" y="257175"/>
                    <a:pt x="2975611" y="259715"/>
                    <a:pt x="2975611" y="262255"/>
                  </a:cubicBezTo>
                  <a:cubicBezTo>
                    <a:pt x="2975611" y="264795"/>
                    <a:pt x="2975611" y="267335"/>
                    <a:pt x="2976246" y="269875"/>
                  </a:cubicBezTo>
                  <a:lnTo>
                    <a:pt x="2991486" y="271780"/>
                  </a:lnTo>
                  <a:lnTo>
                    <a:pt x="2991486" y="295910"/>
                  </a:lnTo>
                  <a:lnTo>
                    <a:pt x="2941955" y="295910"/>
                  </a:lnTo>
                  <a:close/>
                  <a:moveTo>
                    <a:pt x="2748915" y="38735"/>
                  </a:moveTo>
                  <a:lnTo>
                    <a:pt x="2711450" y="38735"/>
                  </a:lnTo>
                  <a:lnTo>
                    <a:pt x="2711450" y="635"/>
                  </a:lnTo>
                  <a:lnTo>
                    <a:pt x="2748915" y="635"/>
                  </a:lnTo>
                  <a:lnTo>
                    <a:pt x="2748915" y="38735"/>
                  </a:lnTo>
                  <a:close/>
                  <a:moveTo>
                    <a:pt x="2680971" y="272415"/>
                  </a:moveTo>
                  <a:lnTo>
                    <a:pt x="2712086" y="267335"/>
                  </a:lnTo>
                  <a:lnTo>
                    <a:pt x="2712086" y="120650"/>
                  </a:lnTo>
                  <a:lnTo>
                    <a:pt x="2680971" y="115570"/>
                  </a:lnTo>
                  <a:lnTo>
                    <a:pt x="2680971" y="91440"/>
                  </a:lnTo>
                  <a:lnTo>
                    <a:pt x="2748915" y="91440"/>
                  </a:lnTo>
                  <a:lnTo>
                    <a:pt x="2748915" y="267335"/>
                  </a:lnTo>
                  <a:lnTo>
                    <a:pt x="2780030" y="272415"/>
                  </a:lnTo>
                  <a:lnTo>
                    <a:pt x="2780030" y="296545"/>
                  </a:lnTo>
                  <a:lnTo>
                    <a:pt x="2680971" y="296545"/>
                  </a:lnTo>
                  <a:lnTo>
                    <a:pt x="2680971" y="272415"/>
                  </a:lnTo>
                  <a:close/>
                  <a:moveTo>
                    <a:pt x="2485390" y="201930"/>
                  </a:moveTo>
                  <a:cubicBezTo>
                    <a:pt x="2485390" y="222250"/>
                    <a:pt x="2489836" y="238760"/>
                    <a:pt x="2498090" y="251460"/>
                  </a:cubicBezTo>
                  <a:cubicBezTo>
                    <a:pt x="2506346" y="264160"/>
                    <a:pt x="2519680" y="270510"/>
                    <a:pt x="2537461" y="270510"/>
                  </a:cubicBezTo>
                  <a:cubicBezTo>
                    <a:pt x="2548255" y="270510"/>
                    <a:pt x="2557780" y="267970"/>
                    <a:pt x="2565400" y="262890"/>
                  </a:cubicBezTo>
                  <a:cubicBezTo>
                    <a:pt x="2573021" y="257810"/>
                    <a:pt x="2579371" y="250825"/>
                    <a:pt x="2584450" y="241300"/>
                  </a:cubicBezTo>
                  <a:lnTo>
                    <a:pt x="2584450" y="146050"/>
                  </a:lnTo>
                  <a:cubicBezTo>
                    <a:pt x="2579371" y="137160"/>
                    <a:pt x="2573655" y="130810"/>
                    <a:pt x="2565400" y="125730"/>
                  </a:cubicBezTo>
                  <a:cubicBezTo>
                    <a:pt x="2557780" y="120650"/>
                    <a:pt x="2548255" y="118110"/>
                    <a:pt x="2537461" y="118110"/>
                  </a:cubicBezTo>
                  <a:cubicBezTo>
                    <a:pt x="2519680" y="118110"/>
                    <a:pt x="2506346" y="125730"/>
                    <a:pt x="2498090" y="140335"/>
                  </a:cubicBezTo>
                  <a:cubicBezTo>
                    <a:pt x="2489836" y="154940"/>
                    <a:pt x="2485390" y="173990"/>
                    <a:pt x="2485390" y="198120"/>
                  </a:cubicBezTo>
                  <a:lnTo>
                    <a:pt x="2485390" y="201930"/>
                  </a:lnTo>
                  <a:close/>
                  <a:moveTo>
                    <a:pt x="2585721" y="271780"/>
                  </a:moveTo>
                  <a:cubicBezTo>
                    <a:pt x="2578736" y="281305"/>
                    <a:pt x="2570480" y="288290"/>
                    <a:pt x="2560955" y="292735"/>
                  </a:cubicBezTo>
                  <a:cubicBezTo>
                    <a:pt x="2551430" y="297815"/>
                    <a:pt x="2540000" y="299720"/>
                    <a:pt x="2527300" y="299720"/>
                  </a:cubicBezTo>
                  <a:cubicBezTo>
                    <a:pt x="2502536" y="299720"/>
                    <a:pt x="2482850" y="290830"/>
                    <a:pt x="2468880" y="272415"/>
                  </a:cubicBezTo>
                  <a:cubicBezTo>
                    <a:pt x="2454911" y="254635"/>
                    <a:pt x="2447925" y="230505"/>
                    <a:pt x="2447925" y="200660"/>
                  </a:cubicBezTo>
                  <a:lnTo>
                    <a:pt x="2447925" y="196850"/>
                  </a:lnTo>
                  <a:cubicBezTo>
                    <a:pt x="2447925" y="163830"/>
                    <a:pt x="2454911" y="137160"/>
                    <a:pt x="2468880" y="116840"/>
                  </a:cubicBezTo>
                  <a:cubicBezTo>
                    <a:pt x="2482850" y="96520"/>
                    <a:pt x="2502536" y="86360"/>
                    <a:pt x="2527936" y="86360"/>
                  </a:cubicBezTo>
                  <a:cubicBezTo>
                    <a:pt x="2540000" y="86360"/>
                    <a:pt x="2550796" y="88900"/>
                    <a:pt x="2560321" y="93345"/>
                  </a:cubicBezTo>
                  <a:cubicBezTo>
                    <a:pt x="2569846" y="97790"/>
                    <a:pt x="2577465" y="104140"/>
                    <a:pt x="2583815" y="113030"/>
                  </a:cubicBezTo>
                  <a:lnTo>
                    <a:pt x="2583815" y="29210"/>
                  </a:lnTo>
                  <a:lnTo>
                    <a:pt x="2552700" y="24130"/>
                  </a:lnTo>
                  <a:lnTo>
                    <a:pt x="2552700" y="0"/>
                  </a:lnTo>
                  <a:lnTo>
                    <a:pt x="2583815" y="0"/>
                  </a:lnTo>
                  <a:lnTo>
                    <a:pt x="2621280" y="0"/>
                  </a:lnTo>
                  <a:lnTo>
                    <a:pt x="2621280" y="266065"/>
                  </a:lnTo>
                  <a:lnTo>
                    <a:pt x="2652396" y="271145"/>
                  </a:lnTo>
                  <a:lnTo>
                    <a:pt x="2652396" y="295275"/>
                  </a:lnTo>
                  <a:lnTo>
                    <a:pt x="2588896" y="295275"/>
                  </a:lnTo>
                  <a:lnTo>
                    <a:pt x="2585721" y="271780"/>
                  </a:lnTo>
                  <a:close/>
                  <a:moveTo>
                    <a:pt x="2194561" y="272415"/>
                  </a:moveTo>
                  <a:lnTo>
                    <a:pt x="2225675" y="267335"/>
                  </a:lnTo>
                  <a:lnTo>
                    <a:pt x="2225675" y="120650"/>
                  </a:lnTo>
                  <a:lnTo>
                    <a:pt x="2194561" y="115570"/>
                  </a:lnTo>
                  <a:lnTo>
                    <a:pt x="2194561" y="91440"/>
                  </a:lnTo>
                  <a:lnTo>
                    <a:pt x="2258696" y="91440"/>
                  </a:lnTo>
                  <a:lnTo>
                    <a:pt x="2261236" y="121920"/>
                  </a:lnTo>
                  <a:cubicBezTo>
                    <a:pt x="2268221" y="111125"/>
                    <a:pt x="2276475" y="102870"/>
                    <a:pt x="2286636" y="96520"/>
                  </a:cubicBezTo>
                  <a:cubicBezTo>
                    <a:pt x="2296796" y="90805"/>
                    <a:pt x="2308861" y="87630"/>
                    <a:pt x="2321561" y="87630"/>
                  </a:cubicBezTo>
                  <a:cubicBezTo>
                    <a:pt x="2343786" y="87630"/>
                    <a:pt x="2360930" y="93980"/>
                    <a:pt x="2372996" y="107315"/>
                  </a:cubicBezTo>
                  <a:cubicBezTo>
                    <a:pt x="2385061" y="120015"/>
                    <a:pt x="2391411" y="140335"/>
                    <a:pt x="2391411" y="167005"/>
                  </a:cubicBezTo>
                  <a:lnTo>
                    <a:pt x="2391411" y="267335"/>
                  </a:lnTo>
                  <a:lnTo>
                    <a:pt x="2422525" y="272415"/>
                  </a:lnTo>
                  <a:lnTo>
                    <a:pt x="2422525" y="296545"/>
                  </a:lnTo>
                  <a:lnTo>
                    <a:pt x="2323465" y="296545"/>
                  </a:lnTo>
                  <a:lnTo>
                    <a:pt x="2323465" y="272415"/>
                  </a:lnTo>
                  <a:lnTo>
                    <a:pt x="2354580" y="267335"/>
                  </a:lnTo>
                  <a:lnTo>
                    <a:pt x="2354580" y="167640"/>
                  </a:lnTo>
                  <a:cubicBezTo>
                    <a:pt x="2354580" y="149225"/>
                    <a:pt x="2350771" y="136525"/>
                    <a:pt x="2343786" y="128905"/>
                  </a:cubicBezTo>
                  <a:cubicBezTo>
                    <a:pt x="2336800" y="121285"/>
                    <a:pt x="2326005" y="117475"/>
                    <a:pt x="2311400" y="117475"/>
                  </a:cubicBezTo>
                  <a:cubicBezTo>
                    <a:pt x="2300605" y="117475"/>
                    <a:pt x="2291080" y="120015"/>
                    <a:pt x="2282825" y="125095"/>
                  </a:cubicBezTo>
                  <a:cubicBezTo>
                    <a:pt x="2274571" y="130175"/>
                    <a:pt x="2268221" y="137160"/>
                    <a:pt x="2263140" y="146050"/>
                  </a:cubicBezTo>
                  <a:lnTo>
                    <a:pt x="2263140" y="266700"/>
                  </a:lnTo>
                  <a:lnTo>
                    <a:pt x="2294255" y="271780"/>
                  </a:lnTo>
                  <a:lnTo>
                    <a:pt x="2294255" y="295910"/>
                  </a:lnTo>
                  <a:lnTo>
                    <a:pt x="2195196" y="295910"/>
                  </a:lnTo>
                  <a:lnTo>
                    <a:pt x="2195196" y="272415"/>
                  </a:lnTo>
                  <a:close/>
                  <a:moveTo>
                    <a:pt x="2071371" y="44450"/>
                  </a:moveTo>
                  <a:lnTo>
                    <a:pt x="2071371" y="20320"/>
                  </a:lnTo>
                  <a:lnTo>
                    <a:pt x="2170430" y="20320"/>
                  </a:lnTo>
                  <a:lnTo>
                    <a:pt x="2170430" y="44450"/>
                  </a:lnTo>
                  <a:lnTo>
                    <a:pt x="2139315" y="49530"/>
                  </a:lnTo>
                  <a:lnTo>
                    <a:pt x="2139315" y="266700"/>
                  </a:lnTo>
                  <a:lnTo>
                    <a:pt x="2170430" y="271780"/>
                  </a:lnTo>
                  <a:lnTo>
                    <a:pt x="2170430" y="295910"/>
                  </a:lnTo>
                  <a:lnTo>
                    <a:pt x="2071371" y="295910"/>
                  </a:lnTo>
                  <a:lnTo>
                    <a:pt x="2071371" y="272415"/>
                  </a:lnTo>
                  <a:lnTo>
                    <a:pt x="2102486" y="267335"/>
                  </a:lnTo>
                  <a:lnTo>
                    <a:pt x="2102486" y="50165"/>
                  </a:lnTo>
                  <a:lnTo>
                    <a:pt x="2071371" y="44450"/>
                  </a:lnTo>
                  <a:close/>
                  <a:moveTo>
                    <a:pt x="1944371" y="282575"/>
                  </a:moveTo>
                  <a:cubicBezTo>
                    <a:pt x="1944371" y="294640"/>
                    <a:pt x="1941196" y="307975"/>
                    <a:pt x="1934846" y="321310"/>
                  </a:cubicBezTo>
                  <a:cubicBezTo>
                    <a:pt x="1928496" y="334645"/>
                    <a:pt x="1920240" y="346075"/>
                    <a:pt x="1910080" y="354965"/>
                  </a:cubicBezTo>
                  <a:lnTo>
                    <a:pt x="1889125" y="340995"/>
                  </a:lnTo>
                  <a:cubicBezTo>
                    <a:pt x="1894840" y="332105"/>
                    <a:pt x="1899286" y="322580"/>
                    <a:pt x="1902461" y="313055"/>
                  </a:cubicBezTo>
                  <a:cubicBezTo>
                    <a:pt x="1905636" y="303530"/>
                    <a:pt x="1906905" y="293370"/>
                    <a:pt x="1906905" y="283210"/>
                  </a:cubicBezTo>
                  <a:lnTo>
                    <a:pt x="1906905" y="254635"/>
                  </a:lnTo>
                  <a:lnTo>
                    <a:pt x="1944371" y="254635"/>
                  </a:lnTo>
                  <a:lnTo>
                    <a:pt x="1944371" y="282575"/>
                  </a:lnTo>
                  <a:close/>
                  <a:moveTo>
                    <a:pt x="67945" y="137795"/>
                  </a:moveTo>
                  <a:lnTo>
                    <a:pt x="130175" y="137795"/>
                  </a:lnTo>
                  <a:cubicBezTo>
                    <a:pt x="143511" y="137160"/>
                    <a:pt x="154305" y="133350"/>
                    <a:pt x="162561" y="125730"/>
                  </a:cubicBezTo>
                  <a:cubicBezTo>
                    <a:pt x="170815" y="118110"/>
                    <a:pt x="175261" y="107950"/>
                    <a:pt x="175261" y="93980"/>
                  </a:cubicBezTo>
                  <a:cubicBezTo>
                    <a:pt x="175261" y="78740"/>
                    <a:pt x="170815" y="67945"/>
                    <a:pt x="161290" y="60325"/>
                  </a:cubicBezTo>
                  <a:cubicBezTo>
                    <a:pt x="151765" y="52705"/>
                    <a:pt x="138430" y="49530"/>
                    <a:pt x="120650" y="49530"/>
                  </a:cubicBezTo>
                  <a:lnTo>
                    <a:pt x="67945" y="49530"/>
                  </a:lnTo>
                  <a:lnTo>
                    <a:pt x="67945" y="137795"/>
                  </a:lnTo>
                  <a:close/>
                  <a:moveTo>
                    <a:pt x="67945" y="167005"/>
                  </a:moveTo>
                  <a:lnTo>
                    <a:pt x="67945" y="267335"/>
                  </a:lnTo>
                  <a:lnTo>
                    <a:pt x="132080" y="267335"/>
                  </a:lnTo>
                  <a:cubicBezTo>
                    <a:pt x="149225" y="267335"/>
                    <a:pt x="162561" y="262890"/>
                    <a:pt x="172086" y="254635"/>
                  </a:cubicBezTo>
                  <a:cubicBezTo>
                    <a:pt x="181611" y="246380"/>
                    <a:pt x="186055" y="234315"/>
                    <a:pt x="186055" y="219075"/>
                  </a:cubicBezTo>
                  <a:cubicBezTo>
                    <a:pt x="186055" y="203200"/>
                    <a:pt x="182245" y="189865"/>
                    <a:pt x="173990" y="180975"/>
                  </a:cubicBezTo>
                  <a:cubicBezTo>
                    <a:pt x="166370" y="171450"/>
                    <a:pt x="154305" y="167005"/>
                    <a:pt x="137795" y="167005"/>
                  </a:cubicBezTo>
                  <a:lnTo>
                    <a:pt x="67945" y="167005"/>
                  </a:lnTo>
                  <a:close/>
                  <a:moveTo>
                    <a:pt x="120650" y="20320"/>
                  </a:moveTo>
                  <a:cubicBezTo>
                    <a:pt x="149225" y="20320"/>
                    <a:pt x="172086" y="26670"/>
                    <a:pt x="187961" y="38735"/>
                  </a:cubicBezTo>
                  <a:cubicBezTo>
                    <a:pt x="204470" y="51435"/>
                    <a:pt x="212090" y="69850"/>
                    <a:pt x="212090" y="94615"/>
                  </a:cubicBezTo>
                  <a:cubicBezTo>
                    <a:pt x="212090" y="106680"/>
                    <a:pt x="208280" y="118110"/>
                    <a:pt x="200661" y="127635"/>
                  </a:cubicBezTo>
                  <a:cubicBezTo>
                    <a:pt x="193040" y="137160"/>
                    <a:pt x="182880" y="144145"/>
                    <a:pt x="170180" y="149225"/>
                  </a:cubicBezTo>
                  <a:cubicBezTo>
                    <a:pt x="186690" y="153035"/>
                    <a:pt x="200025" y="160655"/>
                    <a:pt x="209550" y="173355"/>
                  </a:cubicBezTo>
                  <a:cubicBezTo>
                    <a:pt x="219075" y="186055"/>
                    <a:pt x="224155" y="200660"/>
                    <a:pt x="224155" y="217805"/>
                  </a:cubicBezTo>
                  <a:cubicBezTo>
                    <a:pt x="224155" y="243205"/>
                    <a:pt x="215900" y="262255"/>
                    <a:pt x="199390" y="275590"/>
                  </a:cubicBezTo>
                  <a:cubicBezTo>
                    <a:pt x="182880" y="288925"/>
                    <a:pt x="160655" y="295275"/>
                    <a:pt x="132715" y="295275"/>
                  </a:cubicBezTo>
                  <a:lnTo>
                    <a:pt x="0" y="295275"/>
                  </a:lnTo>
                  <a:lnTo>
                    <a:pt x="0" y="272415"/>
                  </a:lnTo>
                  <a:lnTo>
                    <a:pt x="31115" y="267335"/>
                  </a:lnTo>
                  <a:lnTo>
                    <a:pt x="31115" y="50165"/>
                  </a:lnTo>
                  <a:lnTo>
                    <a:pt x="0" y="45085"/>
                  </a:lnTo>
                  <a:lnTo>
                    <a:pt x="0" y="20955"/>
                  </a:lnTo>
                  <a:lnTo>
                    <a:pt x="31115" y="20955"/>
                  </a:lnTo>
                  <a:lnTo>
                    <a:pt x="120650" y="20955"/>
                  </a:lnTo>
                  <a:close/>
                </a:path>
              </a:pathLst>
            </a:custGeom>
            <a:solidFill>
              <a:srgbClr val="585860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157" name="Freeform: Shape 5156">
              <a:extLst>
                <a:ext uri="{FF2B5EF4-FFF2-40B4-BE49-F238E27FC236}">
                  <a16:creationId xmlns:a16="http://schemas.microsoft.com/office/drawing/2014/main" xmlns="" id="{47DEBA6F-13E4-7642-A90A-34241BCE34A3}"/>
                </a:ext>
              </a:extLst>
            </p:cNvPr>
            <p:cNvSpPr/>
            <p:nvPr/>
          </p:nvSpPr>
          <p:spPr>
            <a:xfrm>
              <a:off x="1355725" y="2265679"/>
              <a:ext cx="705485" cy="617220"/>
            </a:xfrm>
            <a:custGeom>
              <a:avLst/>
              <a:gdLst>
                <a:gd name="connsiteX0" fmla="*/ 0 w 705485"/>
                <a:gd name="connsiteY0" fmla="*/ 308610 h 617220"/>
                <a:gd name="connsiteX1" fmla="*/ 308610 w 705485"/>
                <a:gd name="connsiteY1" fmla="*/ 617220 h 617220"/>
                <a:gd name="connsiteX2" fmla="*/ 705485 w 705485"/>
                <a:gd name="connsiteY2" fmla="*/ 220980 h 617220"/>
                <a:gd name="connsiteX3" fmla="*/ 617220 w 705485"/>
                <a:gd name="connsiteY3" fmla="*/ 132715 h 617220"/>
                <a:gd name="connsiteX4" fmla="*/ 308610 w 705485"/>
                <a:gd name="connsiteY4" fmla="*/ 440690 h 617220"/>
                <a:gd name="connsiteX5" fmla="*/ 176530 w 705485"/>
                <a:gd name="connsiteY5" fmla="*/ 308610 h 617220"/>
                <a:gd name="connsiteX6" fmla="*/ 308610 w 705485"/>
                <a:gd name="connsiteY6" fmla="*/ 176530 h 617220"/>
                <a:gd name="connsiteX7" fmla="*/ 396875 w 705485"/>
                <a:gd name="connsiteY7" fmla="*/ 264795 h 617220"/>
                <a:gd name="connsiteX8" fmla="*/ 484505 w 705485"/>
                <a:gd name="connsiteY8" fmla="*/ 176530 h 617220"/>
                <a:gd name="connsiteX9" fmla="*/ 308610 w 705485"/>
                <a:gd name="connsiteY9" fmla="*/ 0 h 617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05485" h="617220">
                  <a:moveTo>
                    <a:pt x="0" y="308610"/>
                  </a:moveTo>
                  <a:lnTo>
                    <a:pt x="308610" y="617220"/>
                  </a:lnTo>
                  <a:lnTo>
                    <a:pt x="705485" y="220980"/>
                  </a:lnTo>
                  <a:lnTo>
                    <a:pt x="617220" y="132715"/>
                  </a:lnTo>
                  <a:lnTo>
                    <a:pt x="308610" y="440690"/>
                  </a:lnTo>
                  <a:lnTo>
                    <a:pt x="176530" y="308610"/>
                  </a:lnTo>
                  <a:lnTo>
                    <a:pt x="308610" y="176530"/>
                  </a:lnTo>
                  <a:lnTo>
                    <a:pt x="396875" y="264795"/>
                  </a:lnTo>
                  <a:lnTo>
                    <a:pt x="484505" y="176530"/>
                  </a:lnTo>
                  <a:lnTo>
                    <a:pt x="308610" y="0"/>
                  </a:lnTo>
                  <a:close/>
                </a:path>
              </a:pathLst>
            </a:custGeom>
            <a:solidFill>
              <a:srgbClr val="F28128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158" name="Freeform: Shape 5157">
              <a:extLst>
                <a:ext uri="{FF2B5EF4-FFF2-40B4-BE49-F238E27FC236}">
                  <a16:creationId xmlns:a16="http://schemas.microsoft.com/office/drawing/2014/main" xmlns="" id="{925A2B35-792C-9881-D2DB-A183470577FC}"/>
                </a:ext>
              </a:extLst>
            </p:cNvPr>
            <p:cNvSpPr/>
            <p:nvPr/>
          </p:nvSpPr>
          <p:spPr>
            <a:xfrm>
              <a:off x="2589529" y="2266314"/>
              <a:ext cx="705485" cy="617220"/>
            </a:xfrm>
            <a:custGeom>
              <a:avLst/>
              <a:gdLst>
                <a:gd name="connsiteX0" fmla="*/ 705485 w 705485"/>
                <a:gd name="connsiteY0" fmla="*/ 308610 h 617220"/>
                <a:gd name="connsiteX1" fmla="*/ 396875 w 705485"/>
                <a:gd name="connsiteY1" fmla="*/ 617220 h 617220"/>
                <a:gd name="connsiteX2" fmla="*/ 220345 w 705485"/>
                <a:gd name="connsiteY2" fmla="*/ 440690 h 617220"/>
                <a:gd name="connsiteX3" fmla="*/ 308610 w 705485"/>
                <a:gd name="connsiteY3" fmla="*/ 352425 h 617220"/>
                <a:gd name="connsiteX4" fmla="*/ 396875 w 705485"/>
                <a:gd name="connsiteY4" fmla="*/ 440690 h 617220"/>
                <a:gd name="connsiteX5" fmla="*/ 528955 w 705485"/>
                <a:gd name="connsiteY5" fmla="*/ 308610 h 617220"/>
                <a:gd name="connsiteX6" fmla="*/ 396875 w 705485"/>
                <a:gd name="connsiteY6" fmla="*/ 176530 h 617220"/>
                <a:gd name="connsiteX7" fmla="*/ 88265 w 705485"/>
                <a:gd name="connsiteY7" fmla="*/ 485140 h 617220"/>
                <a:gd name="connsiteX8" fmla="*/ 0 w 705485"/>
                <a:gd name="connsiteY8" fmla="*/ 396875 h 617220"/>
                <a:gd name="connsiteX9" fmla="*/ 396875 w 705485"/>
                <a:gd name="connsiteY9" fmla="*/ 0 h 617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05485" h="617220">
                  <a:moveTo>
                    <a:pt x="705485" y="308610"/>
                  </a:moveTo>
                  <a:lnTo>
                    <a:pt x="396875" y="617220"/>
                  </a:lnTo>
                  <a:lnTo>
                    <a:pt x="220345" y="440690"/>
                  </a:lnTo>
                  <a:lnTo>
                    <a:pt x="308610" y="352425"/>
                  </a:lnTo>
                  <a:lnTo>
                    <a:pt x="396875" y="440690"/>
                  </a:lnTo>
                  <a:lnTo>
                    <a:pt x="528955" y="308610"/>
                  </a:lnTo>
                  <a:lnTo>
                    <a:pt x="396875" y="176530"/>
                  </a:lnTo>
                  <a:lnTo>
                    <a:pt x="88265" y="485140"/>
                  </a:lnTo>
                  <a:lnTo>
                    <a:pt x="0" y="396875"/>
                  </a:lnTo>
                  <a:lnTo>
                    <a:pt x="396875" y="0"/>
                  </a:lnTo>
                  <a:close/>
                </a:path>
              </a:pathLst>
            </a:custGeom>
            <a:solidFill>
              <a:srgbClr val="F28128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159" name="Freeform: Shape 5158">
              <a:extLst>
                <a:ext uri="{FF2B5EF4-FFF2-40B4-BE49-F238E27FC236}">
                  <a16:creationId xmlns:a16="http://schemas.microsoft.com/office/drawing/2014/main" xmlns="" id="{07E2F228-3F0E-8A50-2A8B-9DE6929D8EB9}"/>
                </a:ext>
              </a:extLst>
            </p:cNvPr>
            <p:cNvSpPr/>
            <p:nvPr/>
          </p:nvSpPr>
          <p:spPr>
            <a:xfrm>
              <a:off x="1796414" y="1824989"/>
              <a:ext cx="485139" cy="705485"/>
            </a:xfrm>
            <a:custGeom>
              <a:avLst/>
              <a:gdLst>
                <a:gd name="connsiteX0" fmla="*/ 0 w 485139"/>
                <a:gd name="connsiteY0" fmla="*/ 308610 h 705485"/>
                <a:gd name="connsiteX1" fmla="*/ 308610 w 485139"/>
                <a:gd name="connsiteY1" fmla="*/ 0 h 705485"/>
                <a:gd name="connsiteX2" fmla="*/ 485140 w 485139"/>
                <a:gd name="connsiteY2" fmla="*/ 176530 h 705485"/>
                <a:gd name="connsiteX3" fmla="*/ 396875 w 485139"/>
                <a:gd name="connsiteY3" fmla="*/ 264795 h 705485"/>
                <a:gd name="connsiteX4" fmla="*/ 308610 w 485139"/>
                <a:gd name="connsiteY4" fmla="*/ 176530 h 705485"/>
                <a:gd name="connsiteX5" fmla="*/ 176530 w 485139"/>
                <a:gd name="connsiteY5" fmla="*/ 308610 h 705485"/>
                <a:gd name="connsiteX6" fmla="*/ 485140 w 485139"/>
                <a:gd name="connsiteY6" fmla="*/ 617220 h 705485"/>
                <a:gd name="connsiteX7" fmla="*/ 396875 w 485139"/>
                <a:gd name="connsiteY7" fmla="*/ 705485 h 705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85139" h="705485">
                  <a:moveTo>
                    <a:pt x="0" y="308610"/>
                  </a:moveTo>
                  <a:lnTo>
                    <a:pt x="308610" y="0"/>
                  </a:lnTo>
                  <a:lnTo>
                    <a:pt x="485140" y="176530"/>
                  </a:lnTo>
                  <a:lnTo>
                    <a:pt x="396875" y="264795"/>
                  </a:lnTo>
                  <a:lnTo>
                    <a:pt x="308610" y="176530"/>
                  </a:lnTo>
                  <a:lnTo>
                    <a:pt x="176530" y="308610"/>
                  </a:lnTo>
                  <a:lnTo>
                    <a:pt x="485140" y="617220"/>
                  </a:lnTo>
                  <a:lnTo>
                    <a:pt x="396875" y="705485"/>
                  </a:lnTo>
                  <a:close/>
                </a:path>
              </a:pathLst>
            </a:custGeom>
            <a:solidFill>
              <a:srgbClr val="F28128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160" name="Freeform: Shape 5159">
              <a:extLst>
                <a:ext uri="{FF2B5EF4-FFF2-40B4-BE49-F238E27FC236}">
                  <a16:creationId xmlns:a16="http://schemas.microsoft.com/office/drawing/2014/main" xmlns="" id="{A28358C1-E81C-496B-0F88-83CDFE83BC7B}"/>
                </a:ext>
              </a:extLst>
            </p:cNvPr>
            <p:cNvSpPr/>
            <p:nvPr/>
          </p:nvSpPr>
          <p:spPr>
            <a:xfrm>
              <a:off x="2369185" y="2618739"/>
              <a:ext cx="485139" cy="704850"/>
            </a:xfrm>
            <a:custGeom>
              <a:avLst/>
              <a:gdLst>
                <a:gd name="connsiteX0" fmla="*/ 485140 w 485139"/>
                <a:gd name="connsiteY0" fmla="*/ 396240 h 704850"/>
                <a:gd name="connsiteX1" fmla="*/ 176530 w 485139"/>
                <a:gd name="connsiteY1" fmla="*/ 704850 h 704850"/>
                <a:gd name="connsiteX2" fmla="*/ 0 w 485139"/>
                <a:gd name="connsiteY2" fmla="*/ 528320 h 704850"/>
                <a:gd name="connsiteX3" fmla="*/ 88265 w 485139"/>
                <a:gd name="connsiteY3" fmla="*/ 440690 h 704850"/>
                <a:gd name="connsiteX4" fmla="*/ 176530 w 485139"/>
                <a:gd name="connsiteY4" fmla="*/ 528320 h 704850"/>
                <a:gd name="connsiteX5" fmla="*/ 308610 w 485139"/>
                <a:gd name="connsiteY5" fmla="*/ 396240 h 704850"/>
                <a:gd name="connsiteX6" fmla="*/ 0 w 485139"/>
                <a:gd name="connsiteY6" fmla="*/ 87630 h 704850"/>
                <a:gd name="connsiteX7" fmla="*/ 88265 w 485139"/>
                <a:gd name="connsiteY7" fmla="*/ 0 h 704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85139" h="704850">
                  <a:moveTo>
                    <a:pt x="485140" y="396240"/>
                  </a:moveTo>
                  <a:lnTo>
                    <a:pt x="176530" y="704850"/>
                  </a:lnTo>
                  <a:lnTo>
                    <a:pt x="0" y="528320"/>
                  </a:lnTo>
                  <a:lnTo>
                    <a:pt x="88265" y="440690"/>
                  </a:lnTo>
                  <a:lnTo>
                    <a:pt x="176530" y="528320"/>
                  </a:lnTo>
                  <a:lnTo>
                    <a:pt x="308610" y="396240"/>
                  </a:lnTo>
                  <a:lnTo>
                    <a:pt x="0" y="87630"/>
                  </a:lnTo>
                  <a:lnTo>
                    <a:pt x="88265" y="0"/>
                  </a:lnTo>
                  <a:close/>
                </a:path>
              </a:pathLst>
            </a:custGeom>
            <a:solidFill>
              <a:srgbClr val="F28128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161" name="Freeform: Shape 5160">
              <a:extLst>
                <a:ext uri="{FF2B5EF4-FFF2-40B4-BE49-F238E27FC236}">
                  <a16:creationId xmlns:a16="http://schemas.microsoft.com/office/drawing/2014/main" xmlns="" id="{81BCE67D-0EE9-A790-B707-68875432A7BB}"/>
                </a:ext>
              </a:extLst>
            </p:cNvPr>
            <p:cNvSpPr/>
            <p:nvPr/>
          </p:nvSpPr>
          <p:spPr>
            <a:xfrm>
              <a:off x="2148839" y="1824989"/>
              <a:ext cx="705485" cy="705485"/>
            </a:xfrm>
            <a:custGeom>
              <a:avLst/>
              <a:gdLst>
                <a:gd name="connsiteX0" fmla="*/ 0 w 705485"/>
                <a:gd name="connsiteY0" fmla="*/ 396875 h 705485"/>
                <a:gd name="connsiteX1" fmla="*/ 88265 w 705485"/>
                <a:gd name="connsiteY1" fmla="*/ 485140 h 705485"/>
                <a:gd name="connsiteX2" fmla="*/ 176530 w 705485"/>
                <a:gd name="connsiteY2" fmla="*/ 396875 h 705485"/>
                <a:gd name="connsiteX3" fmla="*/ 485140 w 705485"/>
                <a:gd name="connsiteY3" fmla="*/ 705485 h 705485"/>
                <a:gd name="connsiteX4" fmla="*/ 572770 w 705485"/>
                <a:gd name="connsiteY4" fmla="*/ 617220 h 705485"/>
                <a:gd name="connsiteX5" fmla="*/ 264795 w 705485"/>
                <a:gd name="connsiteY5" fmla="*/ 308610 h 705485"/>
                <a:gd name="connsiteX6" fmla="*/ 396875 w 705485"/>
                <a:gd name="connsiteY6" fmla="*/ 176530 h 705485"/>
                <a:gd name="connsiteX7" fmla="*/ 528955 w 705485"/>
                <a:gd name="connsiteY7" fmla="*/ 308610 h 705485"/>
                <a:gd name="connsiteX8" fmla="*/ 440690 w 705485"/>
                <a:gd name="connsiteY8" fmla="*/ 396875 h 705485"/>
                <a:gd name="connsiteX9" fmla="*/ 528955 w 705485"/>
                <a:gd name="connsiteY9" fmla="*/ 485140 h 705485"/>
                <a:gd name="connsiteX10" fmla="*/ 705485 w 705485"/>
                <a:gd name="connsiteY10" fmla="*/ 308610 h 705485"/>
                <a:gd name="connsiteX11" fmla="*/ 396875 w 705485"/>
                <a:gd name="connsiteY11" fmla="*/ 0 h 705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05485" h="705485">
                  <a:moveTo>
                    <a:pt x="0" y="396875"/>
                  </a:moveTo>
                  <a:lnTo>
                    <a:pt x="88265" y="485140"/>
                  </a:lnTo>
                  <a:lnTo>
                    <a:pt x="176530" y="396875"/>
                  </a:lnTo>
                  <a:lnTo>
                    <a:pt x="485140" y="705485"/>
                  </a:lnTo>
                  <a:lnTo>
                    <a:pt x="572770" y="617220"/>
                  </a:lnTo>
                  <a:lnTo>
                    <a:pt x="264795" y="308610"/>
                  </a:lnTo>
                  <a:lnTo>
                    <a:pt x="396875" y="176530"/>
                  </a:lnTo>
                  <a:lnTo>
                    <a:pt x="528955" y="308610"/>
                  </a:lnTo>
                  <a:lnTo>
                    <a:pt x="440690" y="396875"/>
                  </a:lnTo>
                  <a:lnTo>
                    <a:pt x="528955" y="485140"/>
                  </a:lnTo>
                  <a:lnTo>
                    <a:pt x="705485" y="308610"/>
                  </a:lnTo>
                  <a:lnTo>
                    <a:pt x="396875" y="0"/>
                  </a:lnTo>
                  <a:close/>
                </a:path>
              </a:pathLst>
            </a:custGeom>
            <a:solidFill>
              <a:srgbClr val="F28128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162" name="Freeform: Shape 5161">
              <a:extLst>
                <a:ext uri="{FF2B5EF4-FFF2-40B4-BE49-F238E27FC236}">
                  <a16:creationId xmlns:a16="http://schemas.microsoft.com/office/drawing/2014/main" xmlns="" id="{6516FEAB-2DAB-9CD5-16AC-68C36689D934}"/>
                </a:ext>
              </a:extLst>
            </p:cNvPr>
            <p:cNvSpPr/>
            <p:nvPr/>
          </p:nvSpPr>
          <p:spPr>
            <a:xfrm>
              <a:off x="1796414" y="2618739"/>
              <a:ext cx="705485" cy="704850"/>
            </a:xfrm>
            <a:custGeom>
              <a:avLst/>
              <a:gdLst>
                <a:gd name="connsiteX0" fmla="*/ 528955 w 705485"/>
                <a:gd name="connsiteY0" fmla="*/ 308610 h 704850"/>
                <a:gd name="connsiteX1" fmla="*/ 220345 w 705485"/>
                <a:gd name="connsiteY1" fmla="*/ 0 h 704850"/>
                <a:gd name="connsiteX2" fmla="*/ 132080 w 705485"/>
                <a:gd name="connsiteY2" fmla="*/ 87630 h 704850"/>
                <a:gd name="connsiteX3" fmla="*/ 440690 w 705485"/>
                <a:gd name="connsiteY3" fmla="*/ 396240 h 704850"/>
                <a:gd name="connsiteX4" fmla="*/ 308610 w 705485"/>
                <a:gd name="connsiteY4" fmla="*/ 528320 h 704850"/>
                <a:gd name="connsiteX5" fmla="*/ 176530 w 705485"/>
                <a:gd name="connsiteY5" fmla="*/ 396240 h 704850"/>
                <a:gd name="connsiteX6" fmla="*/ 264160 w 705485"/>
                <a:gd name="connsiteY6" fmla="*/ 308610 h 704850"/>
                <a:gd name="connsiteX7" fmla="*/ 176530 w 705485"/>
                <a:gd name="connsiteY7" fmla="*/ 220345 h 704850"/>
                <a:gd name="connsiteX8" fmla="*/ 0 w 705485"/>
                <a:gd name="connsiteY8" fmla="*/ 396240 h 704850"/>
                <a:gd name="connsiteX9" fmla="*/ 308610 w 705485"/>
                <a:gd name="connsiteY9" fmla="*/ 704850 h 704850"/>
                <a:gd name="connsiteX10" fmla="*/ 705485 w 705485"/>
                <a:gd name="connsiteY10" fmla="*/ 308610 h 704850"/>
                <a:gd name="connsiteX11" fmla="*/ 617220 w 705485"/>
                <a:gd name="connsiteY11" fmla="*/ 220345 h 704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05485" h="704850">
                  <a:moveTo>
                    <a:pt x="528955" y="308610"/>
                  </a:moveTo>
                  <a:lnTo>
                    <a:pt x="220345" y="0"/>
                  </a:lnTo>
                  <a:lnTo>
                    <a:pt x="132080" y="87630"/>
                  </a:lnTo>
                  <a:lnTo>
                    <a:pt x="440690" y="396240"/>
                  </a:lnTo>
                  <a:lnTo>
                    <a:pt x="308610" y="528320"/>
                  </a:lnTo>
                  <a:lnTo>
                    <a:pt x="176530" y="396240"/>
                  </a:lnTo>
                  <a:lnTo>
                    <a:pt x="264160" y="308610"/>
                  </a:lnTo>
                  <a:lnTo>
                    <a:pt x="176530" y="220345"/>
                  </a:lnTo>
                  <a:lnTo>
                    <a:pt x="0" y="396240"/>
                  </a:lnTo>
                  <a:lnTo>
                    <a:pt x="308610" y="704850"/>
                  </a:lnTo>
                  <a:lnTo>
                    <a:pt x="705485" y="308610"/>
                  </a:lnTo>
                  <a:lnTo>
                    <a:pt x="617220" y="220345"/>
                  </a:lnTo>
                  <a:close/>
                </a:path>
              </a:pathLst>
            </a:custGeom>
            <a:solidFill>
              <a:srgbClr val="F28128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163" name="Freeform: Shape 5162">
              <a:extLst>
                <a:ext uri="{FF2B5EF4-FFF2-40B4-BE49-F238E27FC236}">
                  <a16:creationId xmlns:a16="http://schemas.microsoft.com/office/drawing/2014/main" xmlns="" id="{F31A0E29-382D-5382-8006-7BFA0E0A18A2}"/>
                </a:ext>
              </a:extLst>
            </p:cNvPr>
            <p:cNvSpPr/>
            <p:nvPr/>
          </p:nvSpPr>
          <p:spPr>
            <a:xfrm>
              <a:off x="2148839" y="2398395"/>
              <a:ext cx="353060" cy="352425"/>
            </a:xfrm>
            <a:custGeom>
              <a:avLst/>
              <a:gdLst>
                <a:gd name="connsiteX0" fmla="*/ 88265 w 353060"/>
                <a:gd name="connsiteY0" fmla="*/ 352425 h 352425"/>
                <a:gd name="connsiteX1" fmla="*/ 0 w 353060"/>
                <a:gd name="connsiteY1" fmla="*/ 264160 h 352425"/>
                <a:gd name="connsiteX2" fmla="*/ 264795 w 353060"/>
                <a:gd name="connsiteY2" fmla="*/ 0 h 352425"/>
                <a:gd name="connsiteX3" fmla="*/ 353060 w 353060"/>
                <a:gd name="connsiteY3" fmla="*/ 87630 h 352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3060" h="352425">
                  <a:moveTo>
                    <a:pt x="88265" y="352425"/>
                  </a:moveTo>
                  <a:lnTo>
                    <a:pt x="0" y="264160"/>
                  </a:lnTo>
                  <a:lnTo>
                    <a:pt x="264795" y="0"/>
                  </a:lnTo>
                  <a:lnTo>
                    <a:pt x="353060" y="87630"/>
                  </a:lnTo>
                  <a:close/>
                </a:path>
              </a:pathLst>
            </a:custGeom>
            <a:solidFill>
              <a:srgbClr val="F28128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164" name="Freeform: Shape 5163">
              <a:extLst>
                <a:ext uri="{FF2B5EF4-FFF2-40B4-BE49-F238E27FC236}">
                  <a16:creationId xmlns:a16="http://schemas.microsoft.com/office/drawing/2014/main" xmlns="" id="{3BDA3196-B144-3027-3B6F-34ACE79C5D46}"/>
                </a:ext>
              </a:extLst>
            </p:cNvPr>
            <p:cNvSpPr/>
            <p:nvPr/>
          </p:nvSpPr>
          <p:spPr>
            <a:xfrm>
              <a:off x="2193289" y="1604644"/>
              <a:ext cx="264160" cy="264794"/>
            </a:xfrm>
            <a:custGeom>
              <a:avLst/>
              <a:gdLst>
                <a:gd name="connsiteX0" fmla="*/ 0 w 264160"/>
                <a:gd name="connsiteY0" fmla="*/ 132715 h 264794"/>
                <a:gd name="connsiteX1" fmla="*/ 132080 w 264160"/>
                <a:gd name="connsiteY1" fmla="*/ 264795 h 264794"/>
                <a:gd name="connsiteX2" fmla="*/ 264160 w 264160"/>
                <a:gd name="connsiteY2" fmla="*/ 132715 h 264794"/>
                <a:gd name="connsiteX3" fmla="*/ 132080 w 264160"/>
                <a:gd name="connsiteY3" fmla="*/ 0 h 264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4160" h="264794">
                  <a:moveTo>
                    <a:pt x="0" y="132715"/>
                  </a:moveTo>
                  <a:lnTo>
                    <a:pt x="132080" y="264795"/>
                  </a:lnTo>
                  <a:lnTo>
                    <a:pt x="264160" y="132715"/>
                  </a:lnTo>
                  <a:lnTo>
                    <a:pt x="132080" y="0"/>
                  </a:lnTo>
                  <a:close/>
                </a:path>
              </a:pathLst>
            </a:custGeom>
            <a:solidFill>
              <a:srgbClr val="F28128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165" name="Freeform: Shape 5164">
              <a:extLst>
                <a:ext uri="{FF2B5EF4-FFF2-40B4-BE49-F238E27FC236}">
                  <a16:creationId xmlns:a16="http://schemas.microsoft.com/office/drawing/2014/main" xmlns="" id="{20E1A23E-1AB0-AC4C-4493-B946B5E6154E}"/>
                </a:ext>
              </a:extLst>
            </p:cNvPr>
            <p:cNvSpPr/>
            <p:nvPr/>
          </p:nvSpPr>
          <p:spPr>
            <a:xfrm>
              <a:off x="2193289" y="3279775"/>
              <a:ext cx="264160" cy="264159"/>
            </a:xfrm>
            <a:custGeom>
              <a:avLst/>
              <a:gdLst>
                <a:gd name="connsiteX0" fmla="*/ 0 w 264160"/>
                <a:gd name="connsiteY0" fmla="*/ 132080 h 264159"/>
                <a:gd name="connsiteX1" fmla="*/ 132080 w 264160"/>
                <a:gd name="connsiteY1" fmla="*/ 264160 h 264159"/>
                <a:gd name="connsiteX2" fmla="*/ 264160 w 264160"/>
                <a:gd name="connsiteY2" fmla="*/ 132080 h 264159"/>
                <a:gd name="connsiteX3" fmla="*/ 132080 w 264160"/>
                <a:gd name="connsiteY3" fmla="*/ 0 h 264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4160" h="264159">
                  <a:moveTo>
                    <a:pt x="0" y="132080"/>
                  </a:moveTo>
                  <a:lnTo>
                    <a:pt x="132080" y="264160"/>
                  </a:lnTo>
                  <a:lnTo>
                    <a:pt x="264160" y="132080"/>
                  </a:lnTo>
                  <a:lnTo>
                    <a:pt x="132080" y="0"/>
                  </a:lnTo>
                  <a:close/>
                </a:path>
              </a:pathLst>
            </a:custGeom>
            <a:solidFill>
              <a:srgbClr val="F28128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166" name="Freeform: Shape 5165">
              <a:extLst>
                <a:ext uri="{FF2B5EF4-FFF2-40B4-BE49-F238E27FC236}">
                  <a16:creationId xmlns:a16="http://schemas.microsoft.com/office/drawing/2014/main" xmlns="" id="{9C3F6BC1-A693-4503-159D-9148443F3B15}"/>
                </a:ext>
              </a:extLst>
            </p:cNvPr>
            <p:cNvSpPr/>
            <p:nvPr/>
          </p:nvSpPr>
          <p:spPr>
            <a:xfrm>
              <a:off x="3973195" y="1605280"/>
              <a:ext cx="868679" cy="956309"/>
            </a:xfrm>
            <a:custGeom>
              <a:avLst/>
              <a:gdLst>
                <a:gd name="connsiteX0" fmla="*/ 532765 w 868679"/>
                <a:gd name="connsiteY0" fmla="*/ 416560 h 956309"/>
                <a:gd name="connsiteX1" fmla="*/ 592455 w 868679"/>
                <a:gd name="connsiteY1" fmla="*/ 405765 h 956309"/>
                <a:gd name="connsiteX2" fmla="*/ 610235 w 868679"/>
                <a:gd name="connsiteY2" fmla="*/ 274320 h 956309"/>
                <a:gd name="connsiteX3" fmla="*/ 592455 w 868679"/>
                <a:gd name="connsiteY3" fmla="*/ 140335 h 956309"/>
                <a:gd name="connsiteX4" fmla="*/ 532765 w 868679"/>
                <a:gd name="connsiteY4" fmla="*/ 129540 h 956309"/>
                <a:gd name="connsiteX5" fmla="*/ 274320 w 868679"/>
                <a:gd name="connsiteY5" fmla="*/ 129540 h 956309"/>
                <a:gd name="connsiteX6" fmla="*/ 274320 w 868679"/>
                <a:gd name="connsiteY6" fmla="*/ 416560 h 956309"/>
                <a:gd name="connsiteX7" fmla="*/ 532765 w 868679"/>
                <a:gd name="connsiteY7" fmla="*/ 416560 h 956309"/>
                <a:gd name="connsiteX8" fmla="*/ 759460 w 868679"/>
                <a:gd name="connsiteY8" fmla="*/ 824230 h 956309"/>
                <a:gd name="connsiteX9" fmla="*/ 868680 w 868679"/>
                <a:gd name="connsiteY9" fmla="*/ 824230 h 956309"/>
                <a:gd name="connsiteX10" fmla="*/ 868680 w 868679"/>
                <a:gd name="connsiteY10" fmla="*/ 956310 h 956309"/>
                <a:gd name="connsiteX11" fmla="*/ 730250 w 868679"/>
                <a:gd name="connsiteY11" fmla="*/ 956310 h 956309"/>
                <a:gd name="connsiteX12" fmla="*/ 636270 w 868679"/>
                <a:gd name="connsiteY12" fmla="*/ 930275 h 956309"/>
                <a:gd name="connsiteX13" fmla="*/ 599440 w 868679"/>
                <a:gd name="connsiteY13" fmla="*/ 683895 h 956309"/>
                <a:gd name="connsiteX14" fmla="*/ 569595 w 868679"/>
                <a:gd name="connsiteY14" fmla="*/ 565150 h 956309"/>
                <a:gd name="connsiteX15" fmla="*/ 476885 w 868679"/>
                <a:gd name="connsiteY15" fmla="*/ 539115 h 956309"/>
                <a:gd name="connsiteX16" fmla="*/ 274320 w 868679"/>
                <a:gd name="connsiteY16" fmla="*/ 539115 h 956309"/>
                <a:gd name="connsiteX17" fmla="*/ 274320 w 868679"/>
                <a:gd name="connsiteY17" fmla="*/ 826770 h 956309"/>
                <a:gd name="connsiteX18" fmla="*/ 405765 w 868679"/>
                <a:gd name="connsiteY18" fmla="*/ 826770 h 956309"/>
                <a:gd name="connsiteX19" fmla="*/ 405765 w 868679"/>
                <a:gd name="connsiteY19" fmla="*/ 956310 h 956309"/>
                <a:gd name="connsiteX20" fmla="*/ 0 w 868679"/>
                <a:gd name="connsiteY20" fmla="*/ 956310 h 956309"/>
                <a:gd name="connsiteX21" fmla="*/ 0 w 868679"/>
                <a:gd name="connsiteY21" fmla="*/ 826770 h 956309"/>
                <a:gd name="connsiteX22" fmla="*/ 128270 w 868679"/>
                <a:gd name="connsiteY22" fmla="*/ 826770 h 956309"/>
                <a:gd name="connsiteX23" fmla="*/ 128270 w 868679"/>
                <a:gd name="connsiteY23" fmla="*/ 129540 h 956309"/>
                <a:gd name="connsiteX24" fmla="*/ 0 w 868679"/>
                <a:gd name="connsiteY24" fmla="*/ 129540 h 956309"/>
                <a:gd name="connsiteX25" fmla="*/ 0 w 868679"/>
                <a:gd name="connsiteY25" fmla="*/ 0 h 956309"/>
                <a:gd name="connsiteX26" fmla="*/ 580390 w 868679"/>
                <a:gd name="connsiteY26" fmla="*/ 0 h 956309"/>
                <a:gd name="connsiteX27" fmla="*/ 714375 w 868679"/>
                <a:gd name="connsiteY27" fmla="*/ 39370 h 956309"/>
                <a:gd name="connsiteX28" fmla="*/ 766445 w 868679"/>
                <a:gd name="connsiteY28" fmla="*/ 266700 h 956309"/>
                <a:gd name="connsiteX29" fmla="*/ 617220 w 868679"/>
                <a:gd name="connsiteY29" fmla="*/ 483870 h 956309"/>
                <a:gd name="connsiteX30" fmla="*/ 617220 w 868679"/>
                <a:gd name="connsiteY30" fmla="*/ 486410 h 956309"/>
                <a:gd name="connsiteX31" fmla="*/ 752475 w 868679"/>
                <a:gd name="connsiteY31" fmla="*/ 683260 h 956309"/>
                <a:gd name="connsiteX32" fmla="*/ 759460 w 868679"/>
                <a:gd name="connsiteY32" fmla="*/ 824230 h 9563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868679" h="956309">
                  <a:moveTo>
                    <a:pt x="532765" y="416560"/>
                  </a:moveTo>
                  <a:cubicBezTo>
                    <a:pt x="572135" y="416560"/>
                    <a:pt x="585470" y="412115"/>
                    <a:pt x="592455" y="405765"/>
                  </a:cubicBezTo>
                  <a:cubicBezTo>
                    <a:pt x="605155" y="393065"/>
                    <a:pt x="610235" y="372745"/>
                    <a:pt x="610235" y="274320"/>
                  </a:cubicBezTo>
                  <a:cubicBezTo>
                    <a:pt x="610235" y="175895"/>
                    <a:pt x="605155" y="153035"/>
                    <a:pt x="592455" y="140335"/>
                  </a:cubicBezTo>
                  <a:cubicBezTo>
                    <a:pt x="586105" y="133350"/>
                    <a:pt x="572135" y="129540"/>
                    <a:pt x="532765" y="129540"/>
                  </a:cubicBezTo>
                  <a:lnTo>
                    <a:pt x="274320" y="129540"/>
                  </a:lnTo>
                  <a:lnTo>
                    <a:pt x="274320" y="416560"/>
                  </a:lnTo>
                  <a:lnTo>
                    <a:pt x="532765" y="416560"/>
                  </a:lnTo>
                  <a:close/>
                  <a:moveTo>
                    <a:pt x="759460" y="824230"/>
                  </a:moveTo>
                  <a:lnTo>
                    <a:pt x="868680" y="824230"/>
                  </a:lnTo>
                  <a:lnTo>
                    <a:pt x="868680" y="956310"/>
                  </a:lnTo>
                  <a:lnTo>
                    <a:pt x="730250" y="956310"/>
                  </a:lnTo>
                  <a:cubicBezTo>
                    <a:pt x="673100" y="956310"/>
                    <a:pt x="652780" y="946785"/>
                    <a:pt x="636270" y="930275"/>
                  </a:cubicBezTo>
                  <a:cubicBezTo>
                    <a:pt x="615950" y="909955"/>
                    <a:pt x="605155" y="872490"/>
                    <a:pt x="599440" y="683895"/>
                  </a:cubicBezTo>
                  <a:cubicBezTo>
                    <a:pt x="596900" y="607060"/>
                    <a:pt x="587375" y="582295"/>
                    <a:pt x="569595" y="565150"/>
                  </a:cubicBezTo>
                  <a:cubicBezTo>
                    <a:pt x="547370" y="543560"/>
                    <a:pt x="524510" y="539115"/>
                    <a:pt x="476885" y="539115"/>
                  </a:cubicBezTo>
                  <a:lnTo>
                    <a:pt x="274320" y="539115"/>
                  </a:lnTo>
                  <a:lnTo>
                    <a:pt x="274320" y="826770"/>
                  </a:lnTo>
                  <a:lnTo>
                    <a:pt x="405765" y="826770"/>
                  </a:lnTo>
                  <a:lnTo>
                    <a:pt x="405765" y="956310"/>
                  </a:lnTo>
                  <a:lnTo>
                    <a:pt x="0" y="956310"/>
                  </a:lnTo>
                  <a:lnTo>
                    <a:pt x="0" y="826770"/>
                  </a:lnTo>
                  <a:lnTo>
                    <a:pt x="128270" y="826770"/>
                  </a:lnTo>
                  <a:lnTo>
                    <a:pt x="128270" y="129540"/>
                  </a:lnTo>
                  <a:lnTo>
                    <a:pt x="0" y="129540"/>
                  </a:lnTo>
                  <a:lnTo>
                    <a:pt x="0" y="0"/>
                  </a:lnTo>
                  <a:lnTo>
                    <a:pt x="580390" y="0"/>
                  </a:lnTo>
                  <a:cubicBezTo>
                    <a:pt x="643255" y="0"/>
                    <a:pt x="685800" y="10795"/>
                    <a:pt x="714375" y="39370"/>
                  </a:cubicBezTo>
                  <a:cubicBezTo>
                    <a:pt x="751205" y="76200"/>
                    <a:pt x="766445" y="122555"/>
                    <a:pt x="766445" y="266700"/>
                  </a:cubicBezTo>
                  <a:cubicBezTo>
                    <a:pt x="766445" y="434975"/>
                    <a:pt x="726440" y="468630"/>
                    <a:pt x="617220" y="483870"/>
                  </a:cubicBezTo>
                  <a:lnTo>
                    <a:pt x="617220" y="486410"/>
                  </a:lnTo>
                  <a:cubicBezTo>
                    <a:pt x="718185" y="506095"/>
                    <a:pt x="746760" y="544195"/>
                    <a:pt x="752475" y="683260"/>
                  </a:cubicBezTo>
                  <a:cubicBezTo>
                    <a:pt x="753745" y="725170"/>
                    <a:pt x="756920" y="781685"/>
                    <a:pt x="759460" y="824230"/>
                  </a:cubicBezTo>
                  <a:close/>
                </a:path>
              </a:pathLst>
            </a:custGeom>
            <a:solidFill>
              <a:srgbClr val="F28128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167" name="Freeform: Shape 5166">
              <a:extLst>
                <a:ext uri="{FF2B5EF4-FFF2-40B4-BE49-F238E27FC236}">
                  <a16:creationId xmlns:a16="http://schemas.microsoft.com/office/drawing/2014/main" xmlns="" id="{BFF9ABFE-EE09-D912-1A20-A0CAE73EE7CE}"/>
                </a:ext>
              </a:extLst>
            </p:cNvPr>
            <p:cNvSpPr/>
            <p:nvPr/>
          </p:nvSpPr>
          <p:spPr>
            <a:xfrm>
              <a:off x="4950459" y="1605280"/>
              <a:ext cx="759460" cy="956309"/>
            </a:xfrm>
            <a:custGeom>
              <a:avLst/>
              <a:gdLst>
                <a:gd name="connsiteX0" fmla="*/ 0 w 759460"/>
                <a:gd name="connsiteY0" fmla="*/ 0 h 956309"/>
                <a:gd name="connsiteX1" fmla="*/ 0 w 759460"/>
                <a:gd name="connsiteY1" fmla="*/ 129540 h 956309"/>
                <a:gd name="connsiteX2" fmla="*/ 127635 w 759460"/>
                <a:gd name="connsiteY2" fmla="*/ 129540 h 956309"/>
                <a:gd name="connsiteX3" fmla="*/ 127635 w 759460"/>
                <a:gd name="connsiteY3" fmla="*/ 826770 h 956309"/>
                <a:gd name="connsiteX4" fmla="*/ 0 w 759460"/>
                <a:gd name="connsiteY4" fmla="*/ 826770 h 956309"/>
                <a:gd name="connsiteX5" fmla="*/ 0 w 759460"/>
                <a:gd name="connsiteY5" fmla="*/ 956310 h 956309"/>
                <a:gd name="connsiteX6" fmla="*/ 759460 w 759460"/>
                <a:gd name="connsiteY6" fmla="*/ 956310 h 956309"/>
                <a:gd name="connsiteX7" fmla="*/ 759460 w 759460"/>
                <a:gd name="connsiteY7" fmla="*/ 647700 h 956309"/>
                <a:gd name="connsiteX8" fmla="*/ 615950 w 759460"/>
                <a:gd name="connsiteY8" fmla="*/ 647700 h 956309"/>
                <a:gd name="connsiteX9" fmla="*/ 615950 w 759460"/>
                <a:gd name="connsiteY9" fmla="*/ 826770 h 956309"/>
                <a:gd name="connsiteX10" fmla="*/ 274320 w 759460"/>
                <a:gd name="connsiteY10" fmla="*/ 826770 h 956309"/>
                <a:gd name="connsiteX11" fmla="*/ 274320 w 759460"/>
                <a:gd name="connsiteY11" fmla="*/ 523240 h 956309"/>
                <a:gd name="connsiteX12" fmla="*/ 531495 w 759460"/>
                <a:gd name="connsiteY12" fmla="*/ 523240 h 956309"/>
                <a:gd name="connsiteX13" fmla="*/ 531495 w 759460"/>
                <a:gd name="connsiteY13" fmla="*/ 397510 h 956309"/>
                <a:gd name="connsiteX14" fmla="*/ 274320 w 759460"/>
                <a:gd name="connsiteY14" fmla="*/ 397510 h 956309"/>
                <a:gd name="connsiteX15" fmla="*/ 274320 w 759460"/>
                <a:gd name="connsiteY15" fmla="*/ 129540 h 956309"/>
                <a:gd name="connsiteX16" fmla="*/ 605155 w 759460"/>
                <a:gd name="connsiteY16" fmla="*/ 129540 h 956309"/>
                <a:gd name="connsiteX17" fmla="*/ 605155 w 759460"/>
                <a:gd name="connsiteY17" fmla="*/ 288290 h 956309"/>
                <a:gd name="connsiteX18" fmla="*/ 748665 w 759460"/>
                <a:gd name="connsiteY18" fmla="*/ 288290 h 956309"/>
                <a:gd name="connsiteX19" fmla="*/ 748665 w 759460"/>
                <a:gd name="connsiteY19" fmla="*/ 0 h 9563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759460" h="956309">
                  <a:moveTo>
                    <a:pt x="0" y="0"/>
                  </a:moveTo>
                  <a:lnTo>
                    <a:pt x="0" y="129540"/>
                  </a:lnTo>
                  <a:lnTo>
                    <a:pt x="127635" y="129540"/>
                  </a:lnTo>
                  <a:lnTo>
                    <a:pt x="127635" y="826770"/>
                  </a:lnTo>
                  <a:lnTo>
                    <a:pt x="0" y="826770"/>
                  </a:lnTo>
                  <a:lnTo>
                    <a:pt x="0" y="956310"/>
                  </a:lnTo>
                  <a:lnTo>
                    <a:pt x="759460" y="956310"/>
                  </a:lnTo>
                  <a:lnTo>
                    <a:pt x="759460" y="647700"/>
                  </a:lnTo>
                  <a:lnTo>
                    <a:pt x="615950" y="647700"/>
                  </a:lnTo>
                  <a:lnTo>
                    <a:pt x="615950" y="826770"/>
                  </a:lnTo>
                  <a:lnTo>
                    <a:pt x="274320" y="826770"/>
                  </a:lnTo>
                  <a:lnTo>
                    <a:pt x="274320" y="523240"/>
                  </a:lnTo>
                  <a:lnTo>
                    <a:pt x="531495" y="523240"/>
                  </a:lnTo>
                  <a:lnTo>
                    <a:pt x="531495" y="397510"/>
                  </a:lnTo>
                  <a:lnTo>
                    <a:pt x="274320" y="397510"/>
                  </a:lnTo>
                  <a:lnTo>
                    <a:pt x="274320" y="129540"/>
                  </a:lnTo>
                  <a:lnTo>
                    <a:pt x="605155" y="129540"/>
                  </a:lnTo>
                  <a:lnTo>
                    <a:pt x="605155" y="288290"/>
                  </a:lnTo>
                  <a:lnTo>
                    <a:pt x="748665" y="288290"/>
                  </a:lnTo>
                  <a:lnTo>
                    <a:pt x="748665" y="0"/>
                  </a:lnTo>
                  <a:close/>
                </a:path>
              </a:pathLst>
            </a:custGeom>
            <a:solidFill>
              <a:srgbClr val="F28128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168" name="Freeform: Shape 5167">
              <a:extLst>
                <a:ext uri="{FF2B5EF4-FFF2-40B4-BE49-F238E27FC236}">
                  <a16:creationId xmlns:a16="http://schemas.microsoft.com/office/drawing/2014/main" xmlns="" id="{7FDFDAA8-785C-FD50-CAB3-A38ABD8797FA}"/>
                </a:ext>
              </a:extLst>
            </p:cNvPr>
            <p:cNvSpPr/>
            <p:nvPr/>
          </p:nvSpPr>
          <p:spPr>
            <a:xfrm>
              <a:off x="5808345" y="1605280"/>
              <a:ext cx="942974" cy="960755"/>
            </a:xfrm>
            <a:custGeom>
              <a:avLst/>
              <a:gdLst>
                <a:gd name="connsiteX0" fmla="*/ 0 w 942974"/>
                <a:gd name="connsiteY0" fmla="*/ 129540 h 960755"/>
                <a:gd name="connsiteX1" fmla="*/ 0 w 942974"/>
                <a:gd name="connsiteY1" fmla="*/ 0 h 960755"/>
                <a:gd name="connsiteX2" fmla="*/ 398145 w 942974"/>
                <a:gd name="connsiteY2" fmla="*/ 0 h 960755"/>
                <a:gd name="connsiteX3" fmla="*/ 398145 w 942974"/>
                <a:gd name="connsiteY3" fmla="*/ 129540 h 960755"/>
                <a:gd name="connsiteX4" fmla="*/ 268605 w 942974"/>
                <a:gd name="connsiteY4" fmla="*/ 129540 h 960755"/>
                <a:gd name="connsiteX5" fmla="*/ 467995 w 942974"/>
                <a:gd name="connsiteY5" fmla="*/ 814705 h 960755"/>
                <a:gd name="connsiteX6" fmla="*/ 488315 w 942974"/>
                <a:gd name="connsiteY6" fmla="*/ 814705 h 960755"/>
                <a:gd name="connsiteX7" fmla="*/ 689610 w 942974"/>
                <a:gd name="connsiteY7" fmla="*/ 129540 h 960755"/>
                <a:gd name="connsiteX8" fmla="*/ 560070 w 942974"/>
                <a:gd name="connsiteY8" fmla="*/ 129540 h 960755"/>
                <a:gd name="connsiteX9" fmla="*/ 560070 w 942974"/>
                <a:gd name="connsiteY9" fmla="*/ 0 h 960755"/>
                <a:gd name="connsiteX10" fmla="*/ 942975 w 942974"/>
                <a:gd name="connsiteY10" fmla="*/ 0 h 960755"/>
                <a:gd name="connsiteX11" fmla="*/ 942975 w 942974"/>
                <a:gd name="connsiteY11" fmla="*/ 129540 h 960755"/>
                <a:gd name="connsiteX12" fmla="*/ 838200 w 942974"/>
                <a:gd name="connsiteY12" fmla="*/ 129540 h 960755"/>
                <a:gd name="connsiteX13" fmla="*/ 591820 w 942974"/>
                <a:gd name="connsiteY13" fmla="*/ 914400 h 960755"/>
                <a:gd name="connsiteX14" fmla="*/ 526415 w 942974"/>
                <a:gd name="connsiteY14" fmla="*/ 960755 h 960755"/>
                <a:gd name="connsiteX15" fmla="*/ 418465 w 942974"/>
                <a:gd name="connsiteY15" fmla="*/ 960755 h 960755"/>
                <a:gd name="connsiteX16" fmla="*/ 352425 w 942974"/>
                <a:gd name="connsiteY16" fmla="*/ 914400 h 960755"/>
                <a:gd name="connsiteX17" fmla="*/ 106680 w 942974"/>
                <a:gd name="connsiteY17" fmla="*/ 129540 h 960755"/>
                <a:gd name="connsiteX18" fmla="*/ 0 w 942974"/>
                <a:gd name="connsiteY18" fmla="*/ 129540 h 960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942974" h="960755">
                  <a:moveTo>
                    <a:pt x="0" y="129540"/>
                  </a:moveTo>
                  <a:lnTo>
                    <a:pt x="0" y="0"/>
                  </a:lnTo>
                  <a:lnTo>
                    <a:pt x="398145" y="0"/>
                  </a:lnTo>
                  <a:lnTo>
                    <a:pt x="398145" y="129540"/>
                  </a:lnTo>
                  <a:lnTo>
                    <a:pt x="268605" y="129540"/>
                  </a:lnTo>
                  <a:lnTo>
                    <a:pt x="467995" y="814705"/>
                  </a:lnTo>
                  <a:lnTo>
                    <a:pt x="488315" y="814705"/>
                  </a:lnTo>
                  <a:lnTo>
                    <a:pt x="689610" y="129540"/>
                  </a:lnTo>
                  <a:lnTo>
                    <a:pt x="560070" y="129540"/>
                  </a:lnTo>
                  <a:lnTo>
                    <a:pt x="560070" y="0"/>
                  </a:lnTo>
                  <a:lnTo>
                    <a:pt x="942975" y="0"/>
                  </a:lnTo>
                  <a:lnTo>
                    <a:pt x="942975" y="129540"/>
                  </a:lnTo>
                  <a:lnTo>
                    <a:pt x="838200" y="129540"/>
                  </a:lnTo>
                  <a:lnTo>
                    <a:pt x="591820" y="914400"/>
                  </a:lnTo>
                  <a:cubicBezTo>
                    <a:pt x="579120" y="952500"/>
                    <a:pt x="567055" y="960755"/>
                    <a:pt x="526415" y="960755"/>
                  </a:cubicBezTo>
                  <a:lnTo>
                    <a:pt x="418465" y="960755"/>
                  </a:lnTo>
                  <a:cubicBezTo>
                    <a:pt x="377190" y="960755"/>
                    <a:pt x="364490" y="952500"/>
                    <a:pt x="352425" y="914400"/>
                  </a:cubicBezTo>
                  <a:lnTo>
                    <a:pt x="106680" y="129540"/>
                  </a:lnTo>
                  <a:lnTo>
                    <a:pt x="0" y="129540"/>
                  </a:lnTo>
                  <a:close/>
                </a:path>
              </a:pathLst>
            </a:custGeom>
            <a:solidFill>
              <a:srgbClr val="F28128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169" name="Freeform: Shape 5168">
              <a:extLst>
                <a:ext uri="{FF2B5EF4-FFF2-40B4-BE49-F238E27FC236}">
                  <a16:creationId xmlns:a16="http://schemas.microsoft.com/office/drawing/2014/main" xmlns="" id="{AEB62495-C47C-A3C2-F21B-8D79F8A9344D}"/>
                </a:ext>
              </a:extLst>
            </p:cNvPr>
            <p:cNvSpPr/>
            <p:nvPr/>
          </p:nvSpPr>
          <p:spPr>
            <a:xfrm>
              <a:off x="6649084" y="1600200"/>
              <a:ext cx="949325" cy="961389"/>
            </a:xfrm>
            <a:custGeom>
              <a:avLst/>
              <a:gdLst>
                <a:gd name="connsiteX0" fmla="*/ 336550 w 949325"/>
                <a:gd name="connsiteY0" fmla="*/ 537845 h 961389"/>
                <a:gd name="connsiteX1" fmla="*/ 596265 w 949325"/>
                <a:gd name="connsiteY1" fmla="*/ 537845 h 961389"/>
                <a:gd name="connsiteX2" fmla="*/ 477520 w 949325"/>
                <a:gd name="connsiteY2" fmla="*/ 134620 h 961389"/>
                <a:gd name="connsiteX3" fmla="*/ 457200 w 949325"/>
                <a:gd name="connsiteY3" fmla="*/ 134620 h 961389"/>
                <a:gd name="connsiteX4" fmla="*/ 336550 w 949325"/>
                <a:gd name="connsiteY4" fmla="*/ 537845 h 961389"/>
                <a:gd name="connsiteX5" fmla="*/ 0 w 949325"/>
                <a:gd name="connsiteY5" fmla="*/ 961390 h 961389"/>
                <a:gd name="connsiteX6" fmla="*/ 0 w 949325"/>
                <a:gd name="connsiteY6" fmla="*/ 831215 h 961389"/>
                <a:gd name="connsiteX7" fmla="*/ 104140 w 949325"/>
                <a:gd name="connsiteY7" fmla="*/ 831215 h 961389"/>
                <a:gd name="connsiteX8" fmla="*/ 351790 w 949325"/>
                <a:gd name="connsiteY8" fmla="*/ 46355 h 961389"/>
                <a:gd name="connsiteX9" fmla="*/ 417195 w 949325"/>
                <a:gd name="connsiteY9" fmla="*/ 0 h 961389"/>
                <a:gd name="connsiteX10" fmla="*/ 532130 w 949325"/>
                <a:gd name="connsiteY10" fmla="*/ 0 h 961389"/>
                <a:gd name="connsiteX11" fmla="*/ 597535 w 949325"/>
                <a:gd name="connsiteY11" fmla="*/ 46355 h 961389"/>
                <a:gd name="connsiteX12" fmla="*/ 845185 w 949325"/>
                <a:gd name="connsiteY12" fmla="*/ 831215 h 961389"/>
                <a:gd name="connsiteX13" fmla="*/ 949325 w 949325"/>
                <a:gd name="connsiteY13" fmla="*/ 831215 h 961389"/>
                <a:gd name="connsiteX14" fmla="*/ 949325 w 949325"/>
                <a:gd name="connsiteY14" fmla="*/ 961390 h 961389"/>
                <a:gd name="connsiteX15" fmla="*/ 553085 w 949325"/>
                <a:gd name="connsiteY15" fmla="*/ 961390 h 961389"/>
                <a:gd name="connsiteX16" fmla="*/ 553085 w 949325"/>
                <a:gd name="connsiteY16" fmla="*/ 831215 h 961389"/>
                <a:gd name="connsiteX17" fmla="*/ 683895 w 949325"/>
                <a:gd name="connsiteY17" fmla="*/ 831215 h 961389"/>
                <a:gd name="connsiteX18" fmla="*/ 633730 w 949325"/>
                <a:gd name="connsiteY18" fmla="*/ 660400 h 961389"/>
                <a:gd name="connsiteX19" fmla="*/ 300990 w 949325"/>
                <a:gd name="connsiteY19" fmla="*/ 661670 h 961389"/>
                <a:gd name="connsiteX20" fmla="*/ 250190 w 949325"/>
                <a:gd name="connsiteY20" fmla="*/ 831215 h 961389"/>
                <a:gd name="connsiteX21" fmla="*/ 381635 w 949325"/>
                <a:gd name="connsiteY21" fmla="*/ 831215 h 961389"/>
                <a:gd name="connsiteX22" fmla="*/ 381635 w 949325"/>
                <a:gd name="connsiteY22" fmla="*/ 961390 h 961389"/>
                <a:gd name="connsiteX23" fmla="*/ 0 w 949325"/>
                <a:gd name="connsiteY23" fmla="*/ 961390 h 961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949325" h="961389">
                  <a:moveTo>
                    <a:pt x="336550" y="537845"/>
                  </a:moveTo>
                  <a:lnTo>
                    <a:pt x="596265" y="537845"/>
                  </a:lnTo>
                  <a:lnTo>
                    <a:pt x="477520" y="134620"/>
                  </a:lnTo>
                  <a:lnTo>
                    <a:pt x="457200" y="134620"/>
                  </a:lnTo>
                  <a:lnTo>
                    <a:pt x="336550" y="537845"/>
                  </a:lnTo>
                  <a:close/>
                  <a:moveTo>
                    <a:pt x="0" y="961390"/>
                  </a:moveTo>
                  <a:lnTo>
                    <a:pt x="0" y="831215"/>
                  </a:lnTo>
                  <a:lnTo>
                    <a:pt x="104140" y="831215"/>
                  </a:lnTo>
                  <a:lnTo>
                    <a:pt x="351790" y="46355"/>
                  </a:lnTo>
                  <a:cubicBezTo>
                    <a:pt x="364490" y="7620"/>
                    <a:pt x="376555" y="0"/>
                    <a:pt x="417195" y="0"/>
                  </a:cubicBezTo>
                  <a:lnTo>
                    <a:pt x="532130" y="0"/>
                  </a:lnTo>
                  <a:cubicBezTo>
                    <a:pt x="573405" y="0"/>
                    <a:pt x="585470" y="8255"/>
                    <a:pt x="597535" y="46355"/>
                  </a:cubicBezTo>
                  <a:lnTo>
                    <a:pt x="845185" y="831215"/>
                  </a:lnTo>
                  <a:lnTo>
                    <a:pt x="949325" y="831215"/>
                  </a:lnTo>
                  <a:lnTo>
                    <a:pt x="949325" y="961390"/>
                  </a:lnTo>
                  <a:lnTo>
                    <a:pt x="553085" y="961390"/>
                  </a:lnTo>
                  <a:lnTo>
                    <a:pt x="553085" y="831215"/>
                  </a:lnTo>
                  <a:lnTo>
                    <a:pt x="683895" y="831215"/>
                  </a:lnTo>
                  <a:lnTo>
                    <a:pt x="633730" y="660400"/>
                  </a:lnTo>
                  <a:cubicBezTo>
                    <a:pt x="550545" y="660400"/>
                    <a:pt x="389255" y="661670"/>
                    <a:pt x="300990" y="661670"/>
                  </a:cubicBezTo>
                  <a:lnTo>
                    <a:pt x="250190" y="831215"/>
                  </a:lnTo>
                  <a:lnTo>
                    <a:pt x="381635" y="831215"/>
                  </a:lnTo>
                  <a:lnTo>
                    <a:pt x="381635" y="961390"/>
                  </a:lnTo>
                  <a:lnTo>
                    <a:pt x="0" y="961390"/>
                  </a:lnTo>
                  <a:close/>
                </a:path>
              </a:pathLst>
            </a:custGeom>
            <a:solidFill>
              <a:srgbClr val="F28128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170" name="Freeform: Shape 5169">
              <a:extLst>
                <a:ext uri="{FF2B5EF4-FFF2-40B4-BE49-F238E27FC236}">
                  <a16:creationId xmlns:a16="http://schemas.microsoft.com/office/drawing/2014/main" xmlns="" id="{77DAD463-64A1-A7AD-9401-7898E301920A}"/>
                </a:ext>
              </a:extLst>
            </p:cNvPr>
            <p:cNvSpPr/>
            <p:nvPr/>
          </p:nvSpPr>
          <p:spPr>
            <a:xfrm>
              <a:off x="3972559" y="2766060"/>
              <a:ext cx="758190" cy="767714"/>
            </a:xfrm>
            <a:custGeom>
              <a:avLst/>
              <a:gdLst>
                <a:gd name="connsiteX0" fmla="*/ 474980 w 758190"/>
                <a:gd name="connsiteY0" fmla="*/ 60960 h 767714"/>
                <a:gd name="connsiteX1" fmla="*/ 474980 w 758190"/>
                <a:gd name="connsiteY1" fmla="*/ 0 h 767714"/>
                <a:gd name="connsiteX2" fmla="*/ 758190 w 758190"/>
                <a:gd name="connsiteY2" fmla="*/ 0 h 767714"/>
                <a:gd name="connsiteX3" fmla="*/ 758190 w 758190"/>
                <a:gd name="connsiteY3" fmla="*/ 60960 h 767714"/>
                <a:gd name="connsiteX4" fmla="*/ 652145 w 758190"/>
                <a:gd name="connsiteY4" fmla="*/ 60960 h 767714"/>
                <a:gd name="connsiteX5" fmla="*/ 652145 w 758190"/>
                <a:gd name="connsiteY5" fmla="*/ 459740 h 767714"/>
                <a:gd name="connsiteX6" fmla="*/ 599440 w 758190"/>
                <a:gd name="connsiteY6" fmla="*/ 734060 h 767714"/>
                <a:gd name="connsiteX7" fmla="*/ 461645 w 758190"/>
                <a:gd name="connsiteY7" fmla="*/ 767715 h 767714"/>
                <a:gd name="connsiteX8" fmla="*/ 292100 w 758190"/>
                <a:gd name="connsiteY8" fmla="*/ 767715 h 767714"/>
                <a:gd name="connsiteX9" fmla="*/ 158115 w 758190"/>
                <a:gd name="connsiteY9" fmla="*/ 734060 h 767714"/>
                <a:gd name="connsiteX10" fmla="*/ 105410 w 758190"/>
                <a:gd name="connsiteY10" fmla="*/ 459740 h 767714"/>
                <a:gd name="connsiteX11" fmla="*/ 105410 w 758190"/>
                <a:gd name="connsiteY11" fmla="*/ 60960 h 767714"/>
                <a:gd name="connsiteX12" fmla="*/ 0 w 758190"/>
                <a:gd name="connsiteY12" fmla="*/ 60960 h 767714"/>
                <a:gd name="connsiteX13" fmla="*/ 0 w 758190"/>
                <a:gd name="connsiteY13" fmla="*/ 0 h 767714"/>
                <a:gd name="connsiteX14" fmla="*/ 282575 w 758190"/>
                <a:gd name="connsiteY14" fmla="*/ 0 h 767714"/>
                <a:gd name="connsiteX15" fmla="*/ 282575 w 758190"/>
                <a:gd name="connsiteY15" fmla="*/ 60960 h 767714"/>
                <a:gd name="connsiteX16" fmla="*/ 166370 w 758190"/>
                <a:gd name="connsiteY16" fmla="*/ 60960 h 767714"/>
                <a:gd name="connsiteX17" fmla="*/ 166370 w 758190"/>
                <a:gd name="connsiteY17" fmla="*/ 464185 h 767714"/>
                <a:gd name="connsiteX18" fmla="*/ 204470 w 758190"/>
                <a:gd name="connsiteY18" fmla="*/ 683895 h 767714"/>
                <a:gd name="connsiteX19" fmla="*/ 304165 w 758190"/>
                <a:gd name="connsiteY19" fmla="*/ 706755 h 767714"/>
                <a:gd name="connsiteX20" fmla="*/ 453390 w 758190"/>
                <a:gd name="connsiteY20" fmla="*/ 706755 h 767714"/>
                <a:gd name="connsiteX21" fmla="*/ 552450 w 758190"/>
                <a:gd name="connsiteY21" fmla="*/ 683895 h 767714"/>
                <a:gd name="connsiteX22" fmla="*/ 590550 w 758190"/>
                <a:gd name="connsiteY22" fmla="*/ 464185 h 767714"/>
                <a:gd name="connsiteX23" fmla="*/ 590550 w 758190"/>
                <a:gd name="connsiteY23" fmla="*/ 60960 h 767714"/>
                <a:gd name="connsiteX24" fmla="*/ 474980 w 758190"/>
                <a:gd name="connsiteY24" fmla="*/ 60960 h 767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758190" h="767714">
                  <a:moveTo>
                    <a:pt x="474980" y="60960"/>
                  </a:moveTo>
                  <a:lnTo>
                    <a:pt x="474980" y="0"/>
                  </a:lnTo>
                  <a:lnTo>
                    <a:pt x="758190" y="0"/>
                  </a:lnTo>
                  <a:lnTo>
                    <a:pt x="758190" y="60960"/>
                  </a:lnTo>
                  <a:lnTo>
                    <a:pt x="652145" y="60960"/>
                  </a:lnTo>
                  <a:lnTo>
                    <a:pt x="652145" y="459740"/>
                  </a:lnTo>
                  <a:cubicBezTo>
                    <a:pt x="652145" y="638175"/>
                    <a:pt x="636905" y="696595"/>
                    <a:pt x="599440" y="734060"/>
                  </a:cubicBezTo>
                  <a:cubicBezTo>
                    <a:pt x="574675" y="758190"/>
                    <a:pt x="537845" y="767715"/>
                    <a:pt x="461645" y="767715"/>
                  </a:cubicBezTo>
                  <a:lnTo>
                    <a:pt x="292100" y="767715"/>
                  </a:lnTo>
                  <a:cubicBezTo>
                    <a:pt x="216535" y="767715"/>
                    <a:pt x="182245" y="758190"/>
                    <a:pt x="158115" y="734060"/>
                  </a:cubicBezTo>
                  <a:cubicBezTo>
                    <a:pt x="120650" y="696595"/>
                    <a:pt x="105410" y="639445"/>
                    <a:pt x="105410" y="459740"/>
                  </a:cubicBezTo>
                  <a:lnTo>
                    <a:pt x="105410" y="60960"/>
                  </a:lnTo>
                  <a:lnTo>
                    <a:pt x="0" y="60960"/>
                  </a:lnTo>
                  <a:lnTo>
                    <a:pt x="0" y="0"/>
                  </a:lnTo>
                  <a:lnTo>
                    <a:pt x="282575" y="0"/>
                  </a:lnTo>
                  <a:lnTo>
                    <a:pt x="282575" y="60960"/>
                  </a:lnTo>
                  <a:lnTo>
                    <a:pt x="166370" y="60960"/>
                  </a:lnTo>
                  <a:lnTo>
                    <a:pt x="166370" y="464185"/>
                  </a:lnTo>
                  <a:cubicBezTo>
                    <a:pt x="166370" y="624205"/>
                    <a:pt x="181610" y="661035"/>
                    <a:pt x="204470" y="683895"/>
                  </a:cubicBezTo>
                  <a:cubicBezTo>
                    <a:pt x="219075" y="698500"/>
                    <a:pt x="238760" y="706755"/>
                    <a:pt x="304165" y="706755"/>
                  </a:cubicBezTo>
                  <a:lnTo>
                    <a:pt x="453390" y="706755"/>
                  </a:lnTo>
                  <a:cubicBezTo>
                    <a:pt x="519430" y="706755"/>
                    <a:pt x="537845" y="697865"/>
                    <a:pt x="552450" y="683895"/>
                  </a:cubicBezTo>
                  <a:cubicBezTo>
                    <a:pt x="576580" y="659765"/>
                    <a:pt x="590550" y="624205"/>
                    <a:pt x="590550" y="464185"/>
                  </a:cubicBezTo>
                  <a:lnTo>
                    <a:pt x="590550" y="60960"/>
                  </a:lnTo>
                  <a:lnTo>
                    <a:pt x="474980" y="60960"/>
                  </a:lnTo>
                  <a:close/>
                </a:path>
              </a:pathLst>
            </a:custGeom>
            <a:solidFill>
              <a:srgbClr val="585860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171" name="Freeform: Shape 5170">
              <a:extLst>
                <a:ext uri="{FF2B5EF4-FFF2-40B4-BE49-F238E27FC236}">
                  <a16:creationId xmlns:a16="http://schemas.microsoft.com/office/drawing/2014/main" xmlns="" id="{A0C3490C-AA89-EFB6-C844-C258F176983C}"/>
                </a:ext>
              </a:extLst>
            </p:cNvPr>
            <p:cNvSpPr/>
            <p:nvPr/>
          </p:nvSpPr>
          <p:spPr>
            <a:xfrm>
              <a:off x="4796790" y="2766060"/>
              <a:ext cx="740409" cy="768985"/>
            </a:xfrm>
            <a:custGeom>
              <a:avLst/>
              <a:gdLst>
                <a:gd name="connsiteX0" fmla="*/ 579120 w 740409"/>
                <a:gd name="connsiteY0" fmla="*/ 60960 h 768985"/>
                <a:gd name="connsiteX1" fmla="*/ 461645 w 740409"/>
                <a:gd name="connsiteY1" fmla="*/ 60960 h 768985"/>
                <a:gd name="connsiteX2" fmla="*/ 461645 w 740409"/>
                <a:gd name="connsiteY2" fmla="*/ 0 h 768985"/>
                <a:gd name="connsiteX3" fmla="*/ 740410 w 740409"/>
                <a:gd name="connsiteY3" fmla="*/ 0 h 768985"/>
                <a:gd name="connsiteX4" fmla="*/ 740410 w 740409"/>
                <a:gd name="connsiteY4" fmla="*/ 60960 h 768985"/>
                <a:gd name="connsiteX5" fmla="*/ 640715 w 740409"/>
                <a:gd name="connsiteY5" fmla="*/ 60960 h 768985"/>
                <a:gd name="connsiteX6" fmla="*/ 640715 w 740409"/>
                <a:gd name="connsiteY6" fmla="*/ 768985 h 768985"/>
                <a:gd name="connsiteX7" fmla="*/ 568960 w 740409"/>
                <a:gd name="connsiteY7" fmla="*/ 768985 h 768985"/>
                <a:gd name="connsiteX8" fmla="*/ 526415 w 740409"/>
                <a:gd name="connsiteY8" fmla="*/ 742950 h 768985"/>
                <a:gd name="connsiteX9" fmla="*/ 174625 w 740409"/>
                <a:gd name="connsiteY9" fmla="*/ 58420 h 768985"/>
                <a:gd name="connsiteX10" fmla="*/ 163830 w 740409"/>
                <a:gd name="connsiteY10" fmla="*/ 58420 h 768985"/>
                <a:gd name="connsiteX11" fmla="*/ 163830 w 740409"/>
                <a:gd name="connsiteY11" fmla="*/ 720090 h 768985"/>
                <a:gd name="connsiteX12" fmla="*/ 281940 w 740409"/>
                <a:gd name="connsiteY12" fmla="*/ 720090 h 768985"/>
                <a:gd name="connsiteX13" fmla="*/ 281940 w 740409"/>
                <a:gd name="connsiteY13" fmla="*/ 768350 h 768985"/>
                <a:gd name="connsiteX14" fmla="*/ 0 w 740409"/>
                <a:gd name="connsiteY14" fmla="*/ 768350 h 768985"/>
                <a:gd name="connsiteX15" fmla="*/ 0 w 740409"/>
                <a:gd name="connsiteY15" fmla="*/ 720090 h 768985"/>
                <a:gd name="connsiteX16" fmla="*/ 102870 w 740409"/>
                <a:gd name="connsiteY16" fmla="*/ 720090 h 768985"/>
                <a:gd name="connsiteX17" fmla="*/ 102870 w 740409"/>
                <a:gd name="connsiteY17" fmla="*/ 60960 h 768985"/>
                <a:gd name="connsiteX18" fmla="*/ 0 w 740409"/>
                <a:gd name="connsiteY18" fmla="*/ 60960 h 768985"/>
                <a:gd name="connsiteX19" fmla="*/ 0 w 740409"/>
                <a:gd name="connsiteY19" fmla="*/ 0 h 768985"/>
                <a:gd name="connsiteX20" fmla="*/ 183515 w 740409"/>
                <a:gd name="connsiteY20" fmla="*/ 0 h 768985"/>
                <a:gd name="connsiteX21" fmla="*/ 226060 w 740409"/>
                <a:gd name="connsiteY21" fmla="*/ 26035 h 768985"/>
                <a:gd name="connsiteX22" fmla="*/ 574675 w 740409"/>
                <a:gd name="connsiteY22" fmla="*/ 702945 h 768985"/>
                <a:gd name="connsiteX23" fmla="*/ 578485 w 740409"/>
                <a:gd name="connsiteY23" fmla="*/ 702945 h 768985"/>
                <a:gd name="connsiteX24" fmla="*/ 578485 w 740409"/>
                <a:gd name="connsiteY24" fmla="*/ 60960 h 768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740409" h="768985">
                  <a:moveTo>
                    <a:pt x="579120" y="60960"/>
                  </a:moveTo>
                  <a:lnTo>
                    <a:pt x="461645" y="60960"/>
                  </a:lnTo>
                  <a:lnTo>
                    <a:pt x="461645" y="0"/>
                  </a:lnTo>
                  <a:lnTo>
                    <a:pt x="740410" y="0"/>
                  </a:lnTo>
                  <a:lnTo>
                    <a:pt x="740410" y="60960"/>
                  </a:lnTo>
                  <a:lnTo>
                    <a:pt x="640715" y="60960"/>
                  </a:lnTo>
                  <a:lnTo>
                    <a:pt x="640715" y="768985"/>
                  </a:lnTo>
                  <a:lnTo>
                    <a:pt x="568960" y="768985"/>
                  </a:lnTo>
                  <a:cubicBezTo>
                    <a:pt x="544830" y="768985"/>
                    <a:pt x="535940" y="762635"/>
                    <a:pt x="526415" y="742950"/>
                  </a:cubicBezTo>
                  <a:lnTo>
                    <a:pt x="174625" y="58420"/>
                  </a:lnTo>
                  <a:lnTo>
                    <a:pt x="163830" y="58420"/>
                  </a:lnTo>
                  <a:lnTo>
                    <a:pt x="163830" y="720090"/>
                  </a:lnTo>
                  <a:lnTo>
                    <a:pt x="281940" y="720090"/>
                  </a:lnTo>
                  <a:lnTo>
                    <a:pt x="281940" y="768350"/>
                  </a:lnTo>
                  <a:lnTo>
                    <a:pt x="0" y="768350"/>
                  </a:lnTo>
                  <a:lnTo>
                    <a:pt x="0" y="720090"/>
                  </a:lnTo>
                  <a:lnTo>
                    <a:pt x="102870" y="720090"/>
                  </a:lnTo>
                  <a:lnTo>
                    <a:pt x="102870" y="60960"/>
                  </a:lnTo>
                  <a:lnTo>
                    <a:pt x="0" y="60960"/>
                  </a:lnTo>
                  <a:lnTo>
                    <a:pt x="0" y="0"/>
                  </a:lnTo>
                  <a:lnTo>
                    <a:pt x="183515" y="0"/>
                  </a:lnTo>
                  <a:cubicBezTo>
                    <a:pt x="207645" y="0"/>
                    <a:pt x="215900" y="5715"/>
                    <a:pt x="226060" y="26035"/>
                  </a:cubicBezTo>
                  <a:lnTo>
                    <a:pt x="574675" y="702945"/>
                  </a:lnTo>
                  <a:lnTo>
                    <a:pt x="578485" y="702945"/>
                  </a:lnTo>
                  <a:lnTo>
                    <a:pt x="578485" y="60960"/>
                  </a:lnTo>
                  <a:close/>
                </a:path>
              </a:pathLst>
            </a:custGeom>
            <a:solidFill>
              <a:srgbClr val="585860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172" name="Freeform: Shape 5171">
              <a:extLst>
                <a:ext uri="{FF2B5EF4-FFF2-40B4-BE49-F238E27FC236}">
                  <a16:creationId xmlns:a16="http://schemas.microsoft.com/office/drawing/2014/main" xmlns="" id="{44F5DC54-2CB0-BC64-3B42-54B2D8602E63}"/>
                </a:ext>
              </a:extLst>
            </p:cNvPr>
            <p:cNvSpPr/>
            <p:nvPr/>
          </p:nvSpPr>
          <p:spPr>
            <a:xfrm>
              <a:off x="5616575" y="2766695"/>
              <a:ext cx="286384" cy="767714"/>
            </a:xfrm>
            <a:custGeom>
              <a:avLst/>
              <a:gdLst>
                <a:gd name="connsiteX0" fmla="*/ 0 w 286384"/>
                <a:gd name="connsiteY0" fmla="*/ 0 h 767714"/>
                <a:gd name="connsiteX1" fmla="*/ 0 w 286384"/>
                <a:gd name="connsiteY1" fmla="*/ 60960 h 767714"/>
                <a:gd name="connsiteX2" fmla="*/ 113030 w 286384"/>
                <a:gd name="connsiteY2" fmla="*/ 60960 h 767714"/>
                <a:gd name="connsiteX3" fmla="*/ 113030 w 286384"/>
                <a:gd name="connsiteY3" fmla="*/ 706755 h 767714"/>
                <a:gd name="connsiteX4" fmla="*/ 0 w 286384"/>
                <a:gd name="connsiteY4" fmla="*/ 706755 h 767714"/>
                <a:gd name="connsiteX5" fmla="*/ 0 w 286384"/>
                <a:gd name="connsiteY5" fmla="*/ 767715 h 767714"/>
                <a:gd name="connsiteX6" fmla="*/ 286385 w 286384"/>
                <a:gd name="connsiteY6" fmla="*/ 767715 h 767714"/>
                <a:gd name="connsiteX7" fmla="*/ 286385 w 286384"/>
                <a:gd name="connsiteY7" fmla="*/ 706755 h 767714"/>
                <a:gd name="connsiteX8" fmla="*/ 174625 w 286384"/>
                <a:gd name="connsiteY8" fmla="*/ 706755 h 767714"/>
                <a:gd name="connsiteX9" fmla="*/ 174625 w 286384"/>
                <a:gd name="connsiteY9" fmla="*/ 60960 h 767714"/>
                <a:gd name="connsiteX10" fmla="*/ 286385 w 286384"/>
                <a:gd name="connsiteY10" fmla="*/ 60960 h 767714"/>
                <a:gd name="connsiteX11" fmla="*/ 286385 w 286384"/>
                <a:gd name="connsiteY11" fmla="*/ 0 h 767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86384" h="767714">
                  <a:moveTo>
                    <a:pt x="0" y="0"/>
                  </a:moveTo>
                  <a:lnTo>
                    <a:pt x="0" y="60960"/>
                  </a:lnTo>
                  <a:lnTo>
                    <a:pt x="113030" y="60960"/>
                  </a:lnTo>
                  <a:lnTo>
                    <a:pt x="113030" y="706755"/>
                  </a:lnTo>
                  <a:lnTo>
                    <a:pt x="0" y="706755"/>
                  </a:lnTo>
                  <a:lnTo>
                    <a:pt x="0" y="767715"/>
                  </a:lnTo>
                  <a:lnTo>
                    <a:pt x="286385" y="767715"/>
                  </a:lnTo>
                  <a:lnTo>
                    <a:pt x="286385" y="706755"/>
                  </a:lnTo>
                  <a:lnTo>
                    <a:pt x="174625" y="706755"/>
                  </a:lnTo>
                  <a:lnTo>
                    <a:pt x="174625" y="60960"/>
                  </a:lnTo>
                  <a:lnTo>
                    <a:pt x="286385" y="60960"/>
                  </a:lnTo>
                  <a:lnTo>
                    <a:pt x="286385" y="0"/>
                  </a:lnTo>
                  <a:close/>
                </a:path>
              </a:pathLst>
            </a:custGeom>
            <a:solidFill>
              <a:srgbClr val="585860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173" name="Freeform: Shape 5172">
              <a:extLst>
                <a:ext uri="{FF2B5EF4-FFF2-40B4-BE49-F238E27FC236}">
                  <a16:creationId xmlns:a16="http://schemas.microsoft.com/office/drawing/2014/main" xmlns="" id="{FBDF3386-60C9-206A-5651-C4E4BA3DF4F8}"/>
                </a:ext>
              </a:extLst>
            </p:cNvPr>
            <p:cNvSpPr/>
            <p:nvPr/>
          </p:nvSpPr>
          <p:spPr>
            <a:xfrm>
              <a:off x="5977890" y="2766060"/>
              <a:ext cx="757554" cy="772794"/>
            </a:xfrm>
            <a:custGeom>
              <a:avLst/>
              <a:gdLst>
                <a:gd name="connsiteX0" fmla="*/ 0 w 757554"/>
                <a:gd name="connsiteY0" fmla="*/ 60960 h 772794"/>
                <a:gd name="connsiteX1" fmla="*/ 0 w 757554"/>
                <a:gd name="connsiteY1" fmla="*/ 0 h 772794"/>
                <a:gd name="connsiteX2" fmla="*/ 273685 w 757554"/>
                <a:gd name="connsiteY2" fmla="*/ 0 h 772794"/>
                <a:gd name="connsiteX3" fmla="*/ 273685 w 757554"/>
                <a:gd name="connsiteY3" fmla="*/ 60960 h 772794"/>
                <a:gd name="connsiteX4" fmla="*/ 167640 w 757554"/>
                <a:gd name="connsiteY4" fmla="*/ 60960 h 772794"/>
                <a:gd name="connsiteX5" fmla="*/ 367665 w 757554"/>
                <a:gd name="connsiteY5" fmla="*/ 707390 h 772794"/>
                <a:gd name="connsiteX6" fmla="*/ 388620 w 757554"/>
                <a:gd name="connsiteY6" fmla="*/ 707390 h 772794"/>
                <a:gd name="connsiteX7" fmla="*/ 589915 w 757554"/>
                <a:gd name="connsiteY7" fmla="*/ 60960 h 772794"/>
                <a:gd name="connsiteX8" fmla="*/ 488315 w 757554"/>
                <a:gd name="connsiteY8" fmla="*/ 60960 h 772794"/>
                <a:gd name="connsiteX9" fmla="*/ 488315 w 757554"/>
                <a:gd name="connsiteY9" fmla="*/ 0 h 772794"/>
                <a:gd name="connsiteX10" fmla="*/ 757555 w 757554"/>
                <a:gd name="connsiteY10" fmla="*/ 0 h 772794"/>
                <a:gd name="connsiteX11" fmla="*/ 757555 w 757554"/>
                <a:gd name="connsiteY11" fmla="*/ 60960 h 772794"/>
                <a:gd name="connsiteX12" fmla="*/ 658495 w 757554"/>
                <a:gd name="connsiteY12" fmla="*/ 60960 h 772794"/>
                <a:gd name="connsiteX13" fmla="*/ 436880 w 757554"/>
                <a:gd name="connsiteY13" fmla="*/ 742950 h 772794"/>
                <a:gd name="connsiteX14" fmla="*/ 393065 w 757554"/>
                <a:gd name="connsiteY14" fmla="*/ 772795 h 772794"/>
                <a:gd name="connsiteX15" fmla="*/ 363220 w 757554"/>
                <a:gd name="connsiteY15" fmla="*/ 772795 h 772794"/>
                <a:gd name="connsiteX16" fmla="*/ 319405 w 757554"/>
                <a:gd name="connsiteY16" fmla="*/ 742950 h 772794"/>
                <a:gd name="connsiteX17" fmla="*/ 99060 w 757554"/>
                <a:gd name="connsiteY17" fmla="*/ 60960 h 772794"/>
                <a:gd name="connsiteX18" fmla="*/ 0 w 757554"/>
                <a:gd name="connsiteY18" fmla="*/ 60960 h 772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757554" h="772794">
                  <a:moveTo>
                    <a:pt x="0" y="60960"/>
                  </a:moveTo>
                  <a:lnTo>
                    <a:pt x="0" y="0"/>
                  </a:lnTo>
                  <a:lnTo>
                    <a:pt x="273685" y="0"/>
                  </a:lnTo>
                  <a:lnTo>
                    <a:pt x="273685" y="60960"/>
                  </a:lnTo>
                  <a:lnTo>
                    <a:pt x="167640" y="60960"/>
                  </a:lnTo>
                  <a:lnTo>
                    <a:pt x="367665" y="707390"/>
                  </a:lnTo>
                  <a:lnTo>
                    <a:pt x="388620" y="707390"/>
                  </a:lnTo>
                  <a:lnTo>
                    <a:pt x="589915" y="60960"/>
                  </a:lnTo>
                  <a:lnTo>
                    <a:pt x="488315" y="60960"/>
                  </a:lnTo>
                  <a:lnTo>
                    <a:pt x="488315" y="0"/>
                  </a:lnTo>
                  <a:lnTo>
                    <a:pt x="757555" y="0"/>
                  </a:lnTo>
                  <a:lnTo>
                    <a:pt x="757555" y="60960"/>
                  </a:lnTo>
                  <a:lnTo>
                    <a:pt x="658495" y="60960"/>
                  </a:lnTo>
                  <a:lnTo>
                    <a:pt x="436880" y="742950"/>
                  </a:lnTo>
                  <a:cubicBezTo>
                    <a:pt x="427355" y="770255"/>
                    <a:pt x="422910" y="772795"/>
                    <a:pt x="393065" y="772795"/>
                  </a:cubicBezTo>
                  <a:lnTo>
                    <a:pt x="363220" y="772795"/>
                  </a:lnTo>
                  <a:cubicBezTo>
                    <a:pt x="334645" y="772795"/>
                    <a:pt x="327025" y="766445"/>
                    <a:pt x="319405" y="742950"/>
                  </a:cubicBezTo>
                  <a:lnTo>
                    <a:pt x="99060" y="60960"/>
                  </a:lnTo>
                  <a:lnTo>
                    <a:pt x="0" y="60960"/>
                  </a:lnTo>
                  <a:close/>
                </a:path>
              </a:pathLst>
            </a:custGeom>
            <a:solidFill>
              <a:srgbClr val="585860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174" name="Freeform: Shape 5173">
              <a:extLst>
                <a:ext uri="{FF2B5EF4-FFF2-40B4-BE49-F238E27FC236}">
                  <a16:creationId xmlns:a16="http://schemas.microsoft.com/office/drawing/2014/main" xmlns="" id="{58B379DF-DA0A-D143-8598-2B218841D88B}"/>
                </a:ext>
              </a:extLst>
            </p:cNvPr>
            <p:cNvSpPr/>
            <p:nvPr/>
          </p:nvSpPr>
          <p:spPr>
            <a:xfrm>
              <a:off x="6810375" y="2766695"/>
              <a:ext cx="584200" cy="767714"/>
            </a:xfrm>
            <a:custGeom>
              <a:avLst/>
              <a:gdLst>
                <a:gd name="connsiteX0" fmla="*/ 0 w 584200"/>
                <a:gd name="connsiteY0" fmla="*/ 0 h 767714"/>
                <a:gd name="connsiteX1" fmla="*/ 0 w 584200"/>
                <a:gd name="connsiteY1" fmla="*/ 60960 h 767714"/>
                <a:gd name="connsiteX2" fmla="*/ 103505 w 584200"/>
                <a:gd name="connsiteY2" fmla="*/ 60960 h 767714"/>
                <a:gd name="connsiteX3" fmla="*/ 103505 w 584200"/>
                <a:gd name="connsiteY3" fmla="*/ 706755 h 767714"/>
                <a:gd name="connsiteX4" fmla="*/ 0 w 584200"/>
                <a:gd name="connsiteY4" fmla="*/ 706755 h 767714"/>
                <a:gd name="connsiteX5" fmla="*/ 0 w 584200"/>
                <a:gd name="connsiteY5" fmla="*/ 767715 h 767714"/>
                <a:gd name="connsiteX6" fmla="*/ 584200 w 584200"/>
                <a:gd name="connsiteY6" fmla="*/ 767715 h 767714"/>
                <a:gd name="connsiteX7" fmla="*/ 584200 w 584200"/>
                <a:gd name="connsiteY7" fmla="*/ 604520 h 767714"/>
                <a:gd name="connsiteX8" fmla="*/ 523240 w 584200"/>
                <a:gd name="connsiteY8" fmla="*/ 604520 h 767714"/>
                <a:gd name="connsiteX9" fmla="*/ 523240 w 584200"/>
                <a:gd name="connsiteY9" fmla="*/ 706755 h 767714"/>
                <a:gd name="connsiteX10" fmla="*/ 165735 w 584200"/>
                <a:gd name="connsiteY10" fmla="*/ 706755 h 767714"/>
                <a:gd name="connsiteX11" fmla="*/ 165735 w 584200"/>
                <a:gd name="connsiteY11" fmla="*/ 400050 h 767714"/>
                <a:gd name="connsiteX12" fmla="*/ 433705 w 584200"/>
                <a:gd name="connsiteY12" fmla="*/ 400050 h 767714"/>
                <a:gd name="connsiteX13" fmla="*/ 433705 w 584200"/>
                <a:gd name="connsiteY13" fmla="*/ 339090 h 767714"/>
                <a:gd name="connsiteX14" fmla="*/ 165735 w 584200"/>
                <a:gd name="connsiteY14" fmla="*/ 339090 h 767714"/>
                <a:gd name="connsiteX15" fmla="*/ 165735 w 584200"/>
                <a:gd name="connsiteY15" fmla="*/ 60960 h 767714"/>
                <a:gd name="connsiteX16" fmla="*/ 523240 w 584200"/>
                <a:gd name="connsiteY16" fmla="*/ 60960 h 767714"/>
                <a:gd name="connsiteX17" fmla="*/ 523240 w 584200"/>
                <a:gd name="connsiteY17" fmla="*/ 159385 h 767714"/>
                <a:gd name="connsiteX18" fmla="*/ 584200 w 584200"/>
                <a:gd name="connsiteY18" fmla="*/ 159385 h 767714"/>
                <a:gd name="connsiteX19" fmla="*/ 584200 w 584200"/>
                <a:gd name="connsiteY19" fmla="*/ 0 h 767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584200" h="767714">
                  <a:moveTo>
                    <a:pt x="0" y="0"/>
                  </a:moveTo>
                  <a:lnTo>
                    <a:pt x="0" y="60960"/>
                  </a:lnTo>
                  <a:lnTo>
                    <a:pt x="103505" y="60960"/>
                  </a:lnTo>
                  <a:lnTo>
                    <a:pt x="103505" y="706755"/>
                  </a:lnTo>
                  <a:lnTo>
                    <a:pt x="0" y="706755"/>
                  </a:lnTo>
                  <a:lnTo>
                    <a:pt x="0" y="767715"/>
                  </a:lnTo>
                  <a:lnTo>
                    <a:pt x="584200" y="767715"/>
                  </a:lnTo>
                  <a:lnTo>
                    <a:pt x="584200" y="604520"/>
                  </a:lnTo>
                  <a:lnTo>
                    <a:pt x="523240" y="604520"/>
                  </a:lnTo>
                  <a:lnTo>
                    <a:pt x="523240" y="706755"/>
                  </a:lnTo>
                  <a:lnTo>
                    <a:pt x="165735" y="706755"/>
                  </a:lnTo>
                  <a:lnTo>
                    <a:pt x="165735" y="400050"/>
                  </a:lnTo>
                  <a:lnTo>
                    <a:pt x="433705" y="400050"/>
                  </a:lnTo>
                  <a:lnTo>
                    <a:pt x="433705" y="339090"/>
                  </a:lnTo>
                  <a:lnTo>
                    <a:pt x="165735" y="339090"/>
                  </a:lnTo>
                  <a:lnTo>
                    <a:pt x="165735" y="60960"/>
                  </a:lnTo>
                  <a:lnTo>
                    <a:pt x="523240" y="60960"/>
                  </a:lnTo>
                  <a:lnTo>
                    <a:pt x="523240" y="159385"/>
                  </a:lnTo>
                  <a:lnTo>
                    <a:pt x="584200" y="159385"/>
                  </a:lnTo>
                  <a:lnTo>
                    <a:pt x="584200" y="0"/>
                  </a:lnTo>
                  <a:close/>
                </a:path>
              </a:pathLst>
            </a:custGeom>
            <a:solidFill>
              <a:srgbClr val="585860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175" name="Freeform: Shape 5174">
              <a:extLst>
                <a:ext uri="{FF2B5EF4-FFF2-40B4-BE49-F238E27FC236}">
                  <a16:creationId xmlns:a16="http://schemas.microsoft.com/office/drawing/2014/main" xmlns="" id="{0E2908AC-AF08-F323-7F3F-3B8F2B571DF7}"/>
                </a:ext>
              </a:extLst>
            </p:cNvPr>
            <p:cNvSpPr/>
            <p:nvPr/>
          </p:nvSpPr>
          <p:spPr>
            <a:xfrm>
              <a:off x="7514590" y="2766695"/>
              <a:ext cx="699769" cy="767714"/>
            </a:xfrm>
            <a:custGeom>
              <a:avLst/>
              <a:gdLst>
                <a:gd name="connsiteX0" fmla="*/ 405130 w 699769"/>
                <a:gd name="connsiteY0" fmla="*/ 360680 h 767714"/>
                <a:gd name="connsiteX1" fmla="*/ 487045 w 699769"/>
                <a:gd name="connsiteY1" fmla="*/ 339090 h 767714"/>
                <a:gd name="connsiteX2" fmla="*/ 521335 w 699769"/>
                <a:gd name="connsiteY2" fmla="*/ 208280 h 767714"/>
                <a:gd name="connsiteX3" fmla="*/ 488315 w 699769"/>
                <a:gd name="connsiteY3" fmla="*/ 80645 h 767714"/>
                <a:gd name="connsiteX4" fmla="*/ 407035 w 699769"/>
                <a:gd name="connsiteY4" fmla="*/ 60960 h 767714"/>
                <a:gd name="connsiteX5" fmla="*/ 165100 w 699769"/>
                <a:gd name="connsiteY5" fmla="*/ 60960 h 767714"/>
                <a:gd name="connsiteX6" fmla="*/ 165100 w 699769"/>
                <a:gd name="connsiteY6" fmla="*/ 360680 h 767714"/>
                <a:gd name="connsiteX7" fmla="*/ 405130 w 699769"/>
                <a:gd name="connsiteY7" fmla="*/ 360680 h 767714"/>
                <a:gd name="connsiteX8" fmla="*/ 589915 w 699769"/>
                <a:gd name="connsiteY8" fmla="*/ 706755 h 767714"/>
                <a:gd name="connsiteX9" fmla="*/ 699770 w 699769"/>
                <a:gd name="connsiteY9" fmla="*/ 706755 h 767714"/>
                <a:gd name="connsiteX10" fmla="*/ 699770 w 699769"/>
                <a:gd name="connsiteY10" fmla="*/ 767715 h 767714"/>
                <a:gd name="connsiteX11" fmla="*/ 582295 w 699769"/>
                <a:gd name="connsiteY11" fmla="*/ 767715 h 767714"/>
                <a:gd name="connsiteX12" fmla="*/ 541655 w 699769"/>
                <a:gd name="connsiteY12" fmla="*/ 756920 h 767714"/>
                <a:gd name="connsiteX13" fmla="*/ 520700 w 699769"/>
                <a:gd name="connsiteY13" fmla="*/ 571500 h 767714"/>
                <a:gd name="connsiteX14" fmla="*/ 491490 w 699769"/>
                <a:gd name="connsiteY14" fmla="*/ 441960 h 767714"/>
                <a:gd name="connsiteX15" fmla="*/ 402590 w 699769"/>
                <a:gd name="connsiteY15" fmla="*/ 421640 h 767714"/>
                <a:gd name="connsiteX16" fmla="*/ 165735 w 699769"/>
                <a:gd name="connsiteY16" fmla="*/ 421640 h 767714"/>
                <a:gd name="connsiteX17" fmla="*/ 165735 w 699769"/>
                <a:gd name="connsiteY17" fmla="*/ 706755 h 767714"/>
                <a:gd name="connsiteX18" fmla="*/ 283210 w 699769"/>
                <a:gd name="connsiteY18" fmla="*/ 706755 h 767714"/>
                <a:gd name="connsiteX19" fmla="*/ 283210 w 699769"/>
                <a:gd name="connsiteY19" fmla="*/ 767715 h 767714"/>
                <a:gd name="connsiteX20" fmla="*/ 0 w 699769"/>
                <a:gd name="connsiteY20" fmla="*/ 767715 h 767714"/>
                <a:gd name="connsiteX21" fmla="*/ 0 w 699769"/>
                <a:gd name="connsiteY21" fmla="*/ 706755 h 767714"/>
                <a:gd name="connsiteX22" fmla="*/ 104775 w 699769"/>
                <a:gd name="connsiteY22" fmla="*/ 706755 h 767714"/>
                <a:gd name="connsiteX23" fmla="*/ 104775 w 699769"/>
                <a:gd name="connsiteY23" fmla="*/ 60960 h 767714"/>
                <a:gd name="connsiteX24" fmla="*/ 0 w 699769"/>
                <a:gd name="connsiteY24" fmla="*/ 60960 h 767714"/>
                <a:gd name="connsiteX25" fmla="*/ 0 w 699769"/>
                <a:gd name="connsiteY25" fmla="*/ 0 h 767714"/>
                <a:gd name="connsiteX26" fmla="*/ 423545 w 699769"/>
                <a:gd name="connsiteY26" fmla="*/ 0 h 767714"/>
                <a:gd name="connsiteX27" fmla="*/ 536575 w 699769"/>
                <a:gd name="connsiteY27" fmla="*/ 33020 h 767714"/>
                <a:gd name="connsiteX28" fmla="*/ 583565 w 699769"/>
                <a:gd name="connsiteY28" fmla="*/ 207645 h 767714"/>
                <a:gd name="connsiteX29" fmla="*/ 478155 w 699769"/>
                <a:gd name="connsiteY29" fmla="*/ 393065 h 767714"/>
                <a:gd name="connsiteX30" fmla="*/ 494665 w 699769"/>
                <a:gd name="connsiteY30" fmla="*/ 395605 h 767714"/>
                <a:gd name="connsiteX31" fmla="*/ 581660 w 699769"/>
                <a:gd name="connsiteY31" fmla="*/ 570865 h 767714"/>
                <a:gd name="connsiteX32" fmla="*/ 589915 w 699769"/>
                <a:gd name="connsiteY32" fmla="*/ 706755 h 767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99769" h="767714">
                  <a:moveTo>
                    <a:pt x="405130" y="360680"/>
                  </a:moveTo>
                  <a:cubicBezTo>
                    <a:pt x="450215" y="360680"/>
                    <a:pt x="471805" y="354330"/>
                    <a:pt x="487045" y="339090"/>
                  </a:cubicBezTo>
                  <a:cubicBezTo>
                    <a:pt x="502285" y="323215"/>
                    <a:pt x="521335" y="301625"/>
                    <a:pt x="521335" y="208280"/>
                  </a:cubicBezTo>
                  <a:cubicBezTo>
                    <a:pt x="521335" y="114300"/>
                    <a:pt x="504825" y="97155"/>
                    <a:pt x="488315" y="80645"/>
                  </a:cubicBezTo>
                  <a:cubicBezTo>
                    <a:pt x="473075" y="65405"/>
                    <a:pt x="448945" y="60960"/>
                    <a:pt x="407035" y="60960"/>
                  </a:cubicBezTo>
                  <a:lnTo>
                    <a:pt x="165100" y="60960"/>
                  </a:lnTo>
                  <a:lnTo>
                    <a:pt x="165100" y="360680"/>
                  </a:lnTo>
                  <a:lnTo>
                    <a:pt x="405130" y="360680"/>
                  </a:lnTo>
                  <a:close/>
                  <a:moveTo>
                    <a:pt x="589915" y="706755"/>
                  </a:moveTo>
                  <a:lnTo>
                    <a:pt x="699770" y="706755"/>
                  </a:lnTo>
                  <a:lnTo>
                    <a:pt x="699770" y="767715"/>
                  </a:lnTo>
                  <a:lnTo>
                    <a:pt x="582295" y="767715"/>
                  </a:lnTo>
                  <a:cubicBezTo>
                    <a:pt x="560705" y="767715"/>
                    <a:pt x="549275" y="764540"/>
                    <a:pt x="541655" y="756920"/>
                  </a:cubicBezTo>
                  <a:cubicBezTo>
                    <a:pt x="529590" y="744855"/>
                    <a:pt x="525145" y="728345"/>
                    <a:pt x="520700" y="571500"/>
                  </a:cubicBezTo>
                  <a:cubicBezTo>
                    <a:pt x="517525" y="483235"/>
                    <a:pt x="507365" y="458470"/>
                    <a:pt x="491490" y="441960"/>
                  </a:cubicBezTo>
                  <a:cubicBezTo>
                    <a:pt x="473710" y="422910"/>
                    <a:pt x="449580" y="421640"/>
                    <a:pt x="402590" y="421640"/>
                  </a:cubicBezTo>
                  <a:lnTo>
                    <a:pt x="165735" y="421640"/>
                  </a:lnTo>
                  <a:lnTo>
                    <a:pt x="165735" y="706755"/>
                  </a:lnTo>
                  <a:lnTo>
                    <a:pt x="283210" y="706755"/>
                  </a:lnTo>
                  <a:lnTo>
                    <a:pt x="283210" y="767715"/>
                  </a:lnTo>
                  <a:lnTo>
                    <a:pt x="0" y="767715"/>
                  </a:lnTo>
                  <a:lnTo>
                    <a:pt x="0" y="706755"/>
                  </a:lnTo>
                  <a:lnTo>
                    <a:pt x="104775" y="706755"/>
                  </a:lnTo>
                  <a:lnTo>
                    <a:pt x="104775" y="60960"/>
                  </a:lnTo>
                  <a:lnTo>
                    <a:pt x="0" y="60960"/>
                  </a:lnTo>
                  <a:lnTo>
                    <a:pt x="0" y="0"/>
                  </a:lnTo>
                  <a:lnTo>
                    <a:pt x="423545" y="0"/>
                  </a:lnTo>
                  <a:cubicBezTo>
                    <a:pt x="480060" y="0"/>
                    <a:pt x="512445" y="7620"/>
                    <a:pt x="536575" y="33020"/>
                  </a:cubicBezTo>
                  <a:cubicBezTo>
                    <a:pt x="566420" y="62865"/>
                    <a:pt x="583565" y="97790"/>
                    <a:pt x="583565" y="207645"/>
                  </a:cubicBezTo>
                  <a:cubicBezTo>
                    <a:pt x="583565" y="339725"/>
                    <a:pt x="546100" y="375920"/>
                    <a:pt x="478155" y="393065"/>
                  </a:cubicBezTo>
                  <a:lnTo>
                    <a:pt x="494665" y="395605"/>
                  </a:lnTo>
                  <a:cubicBezTo>
                    <a:pt x="565785" y="409575"/>
                    <a:pt x="575945" y="439420"/>
                    <a:pt x="581660" y="570865"/>
                  </a:cubicBezTo>
                  <a:cubicBezTo>
                    <a:pt x="585470" y="671195"/>
                    <a:pt x="586740" y="680085"/>
                    <a:pt x="589915" y="706755"/>
                  </a:cubicBezTo>
                  <a:close/>
                </a:path>
              </a:pathLst>
            </a:custGeom>
            <a:solidFill>
              <a:srgbClr val="585860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176" name="Freeform: Shape 5175">
              <a:extLst>
                <a:ext uri="{FF2B5EF4-FFF2-40B4-BE49-F238E27FC236}">
                  <a16:creationId xmlns:a16="http://schemas.microsoft.com/office/drawing/2014/main" xmlns="" id="{823CF5E6-BC47-C079-D39F-94B380ABA26F}"/>
                </a:ext>
              </a:extLst>
            </p:cNvPr>
            <p:cNvSpPr/>
            <p:nvPr/>
          </p:nvSpPr>
          <p:spPr>
            <a:xfrm>
              <a:off x="8322309" y="2764789"/>
              <a:ext cx="547370" cy="769619"/>
            </a:xfrm>
            <a:custGeom>
              <a:avLst/>
              <a:gdLst>
                <a:gd name="connsiteX0" fmla="*/ 501015 w 547370"/>
                <a:gd name="connsiteY0" fmla="*/ 736600 h 769619"/>
                <a:gd name="connsiteX1" fmla="*/ 393700 w 547370"/>
                <a:gd name="connsiteY1" fmla="*/ 769620 h 769619"/>
                <a:gd name="connsiteX2" fmla="*/ 146685 w 547370"/>
                <a:gd name="connsiteY2" fmla="*/ 769620 h 769619"/>
                <a:gd name="connsiteX3" fmla="*/ 39370 w 547370"/>
                <a:gd name="connsiteY3" fmla="*/ 739140 h 769619"/>
                <a:gd name="connsiteX4" fmla="*/ 0 w 547370"/>
                <a:gd name="connsiteY4" fmla="*/ 545465 h 769619"/>
                <a:gd name="connsiteX5" fmla="*/ 60325 w 547370"/>
                <a:gd name="connsiteY5" fmla="*/ 545465 h 769619"/>
                <a:gd name="connsiteX6" fmla="*/ 85725 w 547370"/>
                <a:gd name="connsiteY6" fmla="*/ 687070 h 769619"/>
                <a:gd name="connsiteX7" fmla="*/ 158115 w 547370"/>
                <a:gd name="connsiteY7" fmla="*/ 708025 h 769619"/>
                <a:gd name="connsiteX8" fmla="*/ 387985 w 547370"/>
                <a:gd name="connsiteY8" fmla="*/ 708025 h 769619"/>
                <a:gd name="connsiteX9" fmla="*/ 462915 w 547370"/>
                <a:gd name="connsiteY9" fmla="*/ 685800 h 769619"/>
                <a:gd name="connsiteX10" fmla="*/ 481965 w 547370"/>
                <a:gd name="connsiteY10" fmla="*/ 565785 h 769619"/>
                <a:gd name="connsiteX11" fmla="*/ 465455 w 547370"/>
                <a:gd name="connsiteY11" fmla="*/ 457835 h 769619"/>
                <a:gd name="connsiteX12" fmla="*/ 382270 w 547370"/>
                <a:gd name="connsiteY12" fmla="*/ 433070 h 769619"/>
                <a:gd name="connsiteX13" fmla="*/ 161290 w 547370"/>
                <a:gd name="connsiteY13" fmla="*/ 407670 h 769619"/>
                <a:gd name="connsiteX14" fmla="*/ 46355 w 547370"/>
                <a:gd name="connsiteY14" fmla="*/ 359410 h 769619"/>
                <a:gd name="connsiteX15" fmla="*/ 11430 w 547370"/>
                <a:gd name="connsiteY15" fmla="*/ 201930 h 769619"/>
                <a:gd name="connsiteX16" fmla="*/ 55245 w 547370"/>
                <a:gd name="connsiteY16" fmla="*/ 33020 h 769619"/>
                <a:gd name="connsiteX17" fmla="*/ 161925 w 547370"/>
                <a:gd name="connsiteY17" fmla="*/ 0 h 769619"/>
                <a:gd name="connsiteX18" fmla="*/ 384810 w 547370"/>
                <a:gd name="connsiteY18" fmla="*/ 0 h 769619"/>
                <a:gd name="connsiteX19" fmla="*/ 492125 w 547370"/>
                <a:gd name="connsiteY19" fmla="*/ 30480 h 769619"/>
                <a:gd name="connsiteX20" fmla="*/ 531495 w 547370"/>
                <a:gd name="connsiteY20" fmla="*/ 217170 h 769619"/>
                <a:gd name="connsiteX21" fmla="*/ 470535 w 547370"/>
                <a:gd name="connsiteY21" fmla="*/ 217170 h 769619"/>
                <a:gd name="connsiteX22" fmla="*/ 445135 w 547370"/>
                <a:gd name="connsiteY22" fmla="*/ 81915 h 769619"/>
                <a:gd name="connsiteX23" fmla="*/ 372745 w 547370"/>
                <a:gd name="connsiteY23" fmla="*/ 60960 h 769619"/>
                <a:gd name="connsiteX24" fmla="*/ 176530 w 547370"/>
                <a:gd name="connsiteY24" fmla="*/ 60960 h 769619"/>
                <a:gd name="connsiteX25" fmla="*/ 101600 w 547370"/>
                <a:gd name="connsiteY25" fmla="*/ 82550 h 769619"/>
                <a:gd name="connsiteX26" fmla="*/ 74930 w 547370"/>
                <a:gd name="connsiteY26" fmla="*/ 200660 h 769619"/>
                <a:gd name="connsiteX27" fmla="*/ 99060 w 547370"/>
                <a:gd name="connsiteY27" fmla="*/ 318135 h 769619"/>
                <a:gd name="connsiteX28" fmla="*/ 182880 w 547370"/>
                <a:gd name="connsiteY28" fmla="*/ 342265 h 769619"/>
                <a:gd name="connsiteX29" fmla="*/ 396875 w 547370"/>
                <a:gd name="connsiteY29" fmla="*/ 364490 h 769619"/>
                <a:gd name="connsiteX30" fmla="*/ 511175 w 547370"/>
                <a:gd name="connsiteY30" fmla="*/ 401955 h 769619"/>
                <a:gd name="connsiteX31" fmla="*/ 547370 w 547370"/>
                <a:gd name="connsiteY31" fmla="*/ 565785 h 769619"/>
                <a:gd name="connsiteX32" fmla="*/ 501015 w 547370"/>
                <a:gd name="connsiteY32" fmla="*/ 736600 h 769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547370" h="769619">
                  <a:moveTo>
                    <a:pt x="501015" y="736600"/>
                  </a:moveTo>
                  <a:cubicBezTo>
                    <a:pt x="481330" y="757555"/>
                    <a:pt x="450850" y="769620"/>
                    <a:pt x="393700" y="769620"/>
                  </a:cubicBezTo>
                  <a:lnTo>
                    <a:pt x="146685" y="769620"/>
                  </a:lnTo>
                  <a:cubicBezTo>
                    <a:pt x="92075" y="769620"/>
                    <a:pt x="62230" y="760730"/>
                    <a:pt x="39370" y="739140"/>
                  </a:cubicBezTo>
                  <a:cubicBezTo>
                    <a:pt x="12065" y="710565"/>
                    <a:pt x="0" y="685165"/>
                    <a:pt x="0" y="545465"/>
                  </a:cubicBezTo>
                  <a:lnTo>
                    <a:pt x="60325" y="545465"/>
                  </a:lnTo>
                  <a:cubicBezTo>
                    <a:pt x="61595" y="664210"/>
                    <a:pt x="69215" y="670560"/>
                    <a:pt x="85725" y="687070"/>
                  </a:cubicBezTo>
                  <a:cubicBezTo>
                    <a:pt x="100965" y="702945"/>
                    <a:pt x="120650" y="708025"/>
                    <a:pt x="158115" y="708025"/>
                  </a:cubicBezTo>
                  <a:lnTo>
                    <a:pt x="387985" y="708025"/>
                  </a:lnTo>
                  <a:cubicBezTo>
                    <a:pt x="427990" y="708025"/>
                    <a:pt x="447675" y="701675"/>
                    <a:pt x="462915" y="685800"/>
                  </a:cubicBezTo>
                  <a:cubicBezTo>
                    <a:pt x="481330" y="668020"/>
                    <a:pt x="481965" y="647065"/>
                    <a:pt x="481965" y="565785"/>
                  </a:cubicBezTo>
                  <a:cubicBezTo>
                    <a:pt x="481965" y="482600"/>
                    <a:pt x="485140" y="477520"/>
                    <a:pt x="465455" y="457835"/>
                  </a:cubicBezTo>
                  <a:cubicBezTo>
                    <a:pt x="450850" y="443865"/>
                    <a:pt x="434340" y="441325"/>
                    <a:pt x="382270" y="433070"/>
                  </a:cubicBezTo>
                  <a:lnTo>
                    <a:pt x="161290" y="407670"/>
                  </a:lnTo>
                  <a:cubicBezTo>
                    <a:pt x="94615" y="400685"/>
                    <a:pt x="66040" y="379095"/>
                    <a:pt x="46355" y="359410"/>
                  </a:cubicBezTo>
                  <a:cubicBezTo>
                    <a:pt x="22225" y="335280"/>
                    <a:pt x="11430" y="299720"/>
                    <a:pt x="11430" y="201930"/>
                  </a:cubicBezTo>
                  <a:cubicBezTo>
                    <a:pt x="11430" y="111760"/>
                    <a:pt x="23495" y="64770"/>
                    <a:pt x="55245" y="33020"/>
                  </a:cubicBezTo>
                  <a:cubicBezTo>
                    <a:pt x="76200" y="12065"/>
                    <a:pt x="106045" y="0"/>
                    <a:pt x="161925" y="0"/>
                  </a:cubicBezTo>
                  <a:lnTo>
                    <a:pt x="384810" y="0"/>
                  </a:lnTo>
                  <a:cubicBezTo>
                    <a:pt x="439420" y="0"/>
                    <a:pt x="469265" y="8890"/>
                    <a:pt x="492125" y="30480"/>
                  </a:cubicBezTo>
                  <a:cubicBezTo>
                    <a:pt x="521970" y="60960"/>
                    <a:pt x="530860" y="92075"/>
                    <a:pt x="531495" y="217170"/>
                  </a:cubicBezTo>
                  <a:lnTo>
                    <a:pt x="470535" y="217170"/>
                  </a:lnTo>
                  <a:cubicBezTo>
                    <a:pt x="469265" y="113030"/>
                    <a:pt x="462915" y="99060"/>
                    <a:pt x="445135" y="81915"/>
                  </a:cubicBezTo>
                  <a:cubicBezTo>
                    <a:pt x="429895" y="66675"/>
                    <a:pt x="410210" y="60960"/>
                    <a:pt x="372745" y="60960"/>
                  </a:cubicBezTo>
                  <a:lnTo>
                    <a:pt x="176530" y="60960"/>
                  </a:lnTo>
                  <a:cubicBezTo>
                    <a:pt x="136525" y="60960"/>
                    <a:pt x="116840" y="67310"/>
                    <a:pt x="101600" y="82550"/>
                  </a:cubicBezTo>
                  <a:cubicBezTo>
                    <a:pt x="81280" y="102235"/>
                    <a:pt x="74930" y="128270"/>
                    <a:pt x="74930" y="200660"/>
                  </a:cubicBezTo>
                  <a:cubicBezTo>
                    <a:pt x="74930" y="280670"/>
                    <a:pt x="81280" y="300355"/>
                    <a:pt x="99060" y="318135"/>
                  </a:cubicBezTo>
                  <a:cubicBezTo>
                    <a:pt x="113030" y="332105"/>
                    <a:pt x="132080" y="335280"/>
                    <a:pt x="182880" y="342265"/>
                  </a:cubicBezTo>
                  <a:lnTo>
                    <a:pt x="396875" y="364490"/>
                  </a:lnTo>
                  <a:cubicBezTo>
                    <a:pt x="459105" y="370840"/>
                    <a:pt x="490855" y="382270"/>
                    <a:pt x="511175" y="401955"/>
                  </a:cubicBezTo>
                  <a:cubicBezTo>
                    <a:pt x="535940" y="427355"/>
                    <a:pt x="547370" y="465455"/>
                    <a:pt x="547370" y="565785"/>
                  </a:cubicBezTo>
                  <a:cubicBezTo>
                    <a:pt x="546100" y="665480"/>
                    <a:pt x="532130" y="706120"/>
                    <a:pt x="501015" y="736600"/>
                  </a:cubicBezTo>
                </a:path>
              </a:pathLst>
            </a:custGeom>
            <a:solidFill>
              <a:srgbClr val="585860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177" name="Freeform: Shape 5176">
              <a:extLst>
                <a:ext uri="{FF2B5EF4-FFF2-40B4-BE49-F238E27FC236}">
                  <a16:creationId xmlns:a16="http://schemas.microsoft.com/office/drawing/2014/main" xmlns="" id="{2117ADE5-5421-2753-3BD2-9E3A989D0CEC}"/>
                </a:ext>
              </a:extLst>
            </p:cNvPr>
            <p:cNvSpPr/>
            <p:nvPr/>
          </p:nvSpPr>
          <p:spPr>
            <a:xfrm>
              <a:off x="10113009" y="2766695"/>
              <a:ext cx="723265" cy="767714"/>
            </a:xfrm>
            <a:custGeom>
              <a:avLst/>
              <a:gdLst>
                <a:gd name="connsiteX0" fmla="*/ 457835 w 723265"/>
                <a:gd name="connsiteY0" fmla="*/ 0 h 767714"/>
                <a:gd name="connsiteX1" fmla="*/ 457835 w 723265"/>
                <a:gd name="connsiteY1" fmla="*/ 60960 h 767714"/>
                <a:gd name="connsiteX2" fmla="*/ 567690 w 723265"/>
                <a:gd name="connsiteY2" fmla="*/ 60960 h 767714"/>
                <a:gd name="connsiteX3" fmla="*/ 367030 w 723265"/>
                <a:gd name="connsiteY3" fmla="*/ 391160 h 767714"/>
                <a:gd name="connsiteX4" fmla="*/ 361315 w 723265"/>
                <a:gd name="connsiteY4" fmla="*/ 391160 h 767714"/>
                <a:gd name="connsiteX5" fmla="*/ 162560 w 723265"/>
                <a:gd name="connsiteY5" fmla="*/ 60960 h 767714"/>
                <a:gd name="connsiteX6" fmla="*/ 273685 w 723265"/>
                <a:gd name="connsiteY6" fmla="*/ 60960 h 767714"/>
                <a:gd name="connsiteX7" fmla="*/ 273685 w 723265"/>
                <a:gd name="connsiteY7" fmla="*/ 0 h 767714"/>
                <a:gd name="connsiteX8" fmla="*/ 0 w 723265"/>
                <a:gd name="connsiteY8" fmla="*/ 0 h 767714"/>
                <a:gd name="connsiteX9" fmla="*/ 0 w 723265"/>
                <a:gd name="connsiteY9" fmla="*/ 60960 h 767714"/>
                <a:gd name="connsiteX10" fmla="*/ 88900 w 723265"/>
                <a:gd name="connsiteY10" fmla="*/ 60960 h 767714"/>
                <a:gd name="connsiteX11" fmla="*/ 331470 w 723265"/>
                <a:gd name="connsiteY11" fmla="*/ 443865 h 767714"/>
                <a:gd name="connsiteX12" fmla="*/ 331470 w 723265"/>
                <a:gd name="connsiteY12" fmla="*/ 706755 h 767714"/>
                <a:gd name="connsiteX13" fmla="*/ 217805 w 723265"/>
                <a:gd name="connsiteY13" fmla="*/ 706755 h 767714"/>
                <a:gd name="connsiteX14" fmla="*/ 217805 w 723265"/>
                <a:gd name="connsiteY14" fmla="*/ 767715 h 767714"/>
                <a:gd name="connsiteX15" fmla="*/ 504825 w 723265"/>
                <a:gd name="connsiteY15" fmla="*/ 767715 h 767714"/>
                <a:gd name="connsiteX16" fmla="*/ 504825 w 723265"/>
                <a:gd name="connsiteY16" fmla="*/ 706755 h 767714"/>
                <a:gd name="connsiteX17" fmla="*/ 392430 w 723265"/>
                <a:gd name="connsiteY17" fmla="*/ 706755 h 767714"/>
                <a:gd name="connsiteX18" fmla="*/ 392430 w 723265"/>
                <a:gd name="connsiteY18" fmla="*/ 442595 h 767714"/>
                <a:gd name="connsiteX19" fmla="*/ 631825 w 723265"/>
                <a:gd name="connsiteY19" fmla="*/ 60960 h 767714"/>
                <a:gd name="connsiteX20" fmla="*/ 723265 w 723265"/>
                <a:gd name="connsiteY20" fmla="*/ 60960 h 767714"/>
                <a:gd name="connsiteX21" fmla="*/ 723265 w 723265"/>
                <a:gd name="connsiteY21" fmla="*/ 0 h 767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723265" h="767714">
                  <a:moveTo>
                    <a:pt x="457835" y="0"/>
                  </a:moveTo>
                  <a:lnTo>
                    <a:pt x="457835" y="60960"/>
                  </a:lnTo>
                  <a:lnTo>
                    <a:pt x="567690" y="60960"/>
                  </a:lnTo>
                  <a:lnTo>
                    <a:pt x="367030" y="391160"/>
                  </a:lnTo>
                  <a:lnTo>
                    <a:pt x="361315" y="391160"/>
                  </a:lnTo>
                  <a:lnTo>
                    <a:pt x="162560" y="60960"/>
                  </a:lnTo>
                  <a:lnTo>
                    <a:pt x="273685" y="60960"/>
                  </a:lnTo>
                  <a:lnTo>
                    <a:pt x="273685" y="0"/>
                  </a:lnTo>
                  <a:lnTo>
                    <a:pt x="0" y="0"/>
                  </a:lnTo>
                  <a:lnTo>
                    <a:pt x="0" y="60960"/>
                  </a:lnTo>
                  <a:lnTo>
                    <a:pt x="88900" y="60960"/>
                  </a:lnTo>
                  <a:lnTo>
                    <a:pt x="331470" y="443865"/>
                  </a:lnTo>
                  <a:lnTo>
                    <a:pt x="331470" y="706755"/>
                  </a:lnTo>
                  <a:lnTo>
                    <a:pt x="217805" y="706755"/>
                  </a:lnTo>
                  <a:lnTo>
                    <a:pt x="217805" y="767715"/>
                  </a:lnTo>
                  <a:lnTo>
                    <a:pt x="504825" y="767715"/>
                  </a:lnTo>
                  <a:lnTo>
                    <a:pt x="504825" y="706755"/>
                  </a:lnTo>
                  <a:lnTo>
                    <a:pt x="392430" y="706755"/>
                  </a:lnTo>
                  <a:lnTo>
                    <a:pt x="392430" y="442595"/>
                  </a:lnTo>
                  <a:lnTo>
                    <a:pt x="631825" y="60960"/>
                  </a:lnTo>
                  <a:lnTo>
                    <a:pt x="723265" y="60960"/>
                  </a:lnTo>
                  <a:lnTo>
                    <a:pt x="723265" y="0"/>
                  </a:lnTo>
                  <a:close/>
                </a:path>
              </a:pathLst>
            </a:custGeom>
            <a:solidFill>
              <a:srgbClr val="585860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178" name="Freeform: Shape 5177">
              <a:extLst>
                <a:ext uri="{FF2B5EF4-FFF2-40B4-BE49-F238E27FC236}">
                  <a16:creationId xmlns:a16="http://schemas.microsoft.com/office/drawing/2014/main" xmlns="" id="{0786CD62-D676-7538-3461-D58FEEE6A79E}"/>
                </a:ext>
              </a:extLst>
            </p:cNvPr>
            <p:cNvSpPr/>
            <p:nvPr/>
          </p:nvSpPr>
          <p:spPr>
            <a:xfrm>
              <a:off x="9387840" y="2766695"/>
              <a:ext cx="631825" cy="767714"/>
            </a:xfrm>
            <a:custGeom>
              <a:avLst/>
              <a:gdLst>
                <a:gd name="connsiteX0" fmla="*/ 0 w 631825"/>
                <a:gd name="connsiteY0" fmla="*/ 0 h 767714"/>
                <a:gd name="connsiteX1" fmla="*/ 0 w 631825"/>
                <a:gd name="connsiteY1" fmla="*/ 202565 h 767714"/>
                <a:gd name="connsiteX2" fmla="*/ 60960 w 631825"/>
                <a:gd name="connsiteY2" fmla="*/ 202565 h 767714"/>
                <a:gd name="connsiteX3" fmla="*/ 60960 w 631825"/>
                <a:gd name="connsiteY3" fmla="*/ 47625 h 767714"/>
                <a:gd name="connsiteX4" fmla="*/ 285750 w 631825"/>
                <a:gd name="connsiteY4" fmla="*/ 47625 h 767714"/>
                <a:gd name="connsiteX5" fmla="*/ 285750 w 631825"/>
                <a:gd name="connsiteY5" fmla="*/ 706755 h 767714"/>
                <a:gd name="connsiteX6" fmla="*/ 172085 w 631825"/>
                <a:gd name="connsiteY6" fmla="*/ 706755 h 767714"/>
                <a:gd name="connsiteX7" fmla="*/ 172085 w 631825"/>
                <a:gd name="connsiteY7" fmla="*/ 767715 h 767714"/>
                <a:gd name="connsiteX8" fmla="*/ 459105 w 631825"/>
                <a:gd name="connsiteY8" fmla="*/ 767715 h 767714"/>
                <a:gd name="connsiteX9" fmla="*/ 459105 w 631825"/>
                <a:gd name="connsiteY9" fmla="*/ 706755 h 767714"/>
                <a:gd name="connsiteX10" fmla="*/ 346710 w 631825"/>
                <a:gd name="connsiteY10" fmla="*/ 706755 h 767714"/>
                <a:gd name="connsiteX11" fmla="*/ 346710 w 631825"/>
                <a:gd name="connsiteY11" fmla="*/ 47625 h 767714"/>
                <a:gd name="connsiteX12" fmla="*/ 570865 w 631825"/>
                <a:gd name="connsiteY12" fmla="*/ 47625 h 767714"/>
                <a:gd name="connsiteX13" fmla="*/ 570865 w 631825"/>
                <a:gd name="connsiteY13" fmla="*/ 202565 h 767714"/>
                <a:gd name="connsiteX14" fmla="*/ 631825 w 631825"/>
                <a:gd name="connsiteY14" fmla="*/ 202565 h 767714"/>
                <a:gd name="connsiteX15" fmla="*/ 631825 w 631825"/>
                <a:gd name="connsiteY15" fmla="*/ 0 h 767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31825" h="767714">
                  <a:moveTo>
                    <a:pt x="0" y="0"/>
                  </a:moveTo>
                  <a:lnTo>
                    <a:pt x="0" y="202565"/>
                  </a:lnTo>
                  <a:lnTo>
                    <a:pt x="60960" y="202565"/>
                  </a:lnTo>
                  <a:lnTo>
                    <a:pt x="60960" y="47625"/>
                  </a:lnTo>
                  <a:lnTo>
                    <a:pt x="285750" y="47625"/>
                  </a:lnTo>
                  <a:lnTo>
                    <a:pt x="285750" y="706755"/>
                  </a:lnTo>
                  <a:lnTo>
                    <a:pt x="172085" y="706755"/>
                  </a:lnTo>
                  <a:lnTo>
                    <a:pt x="172085" y="767715"/>
                  </a:lnTo>
                  <a:lnTo>
                    <a:pt x="459105" y="767715"/>
                  </a:lnTo>
                  <a:lnTo>
                    <a:pt x="459105" y="706755"/>
                  </a:lnTo>
                  <a:lnTo>
                    <a:pt x="346710" y="706755"/>
                  </a:lnTo>
                  <a:lnTo>
                    <a:pt x="346710" y="47625"/>
                  </a:lnTo>
                  <a:lnTo>
                    <a:pt x="570865" y="47625"/>
                  </a:lnTo>
                  <a:lnTo>
                    <a:pt x="570865" y="202565"/>
                  </a:lnTo>
                  <a:lnTo>
                    <a:pt x="631825" y="202565"/>
                  </a:lnTo>
                  <a:lnTo>
                    <a:pt x="631825" y="0"/>
                  </a:lnTo>
                  <a:close/>
                </a:path>
              </a:pathLst>
            </a:custGeom>
            <a:solidFill>
              <a:srgbClr val="585860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179" name="Freeform: Shape 5178">
              <a:extLst>
                <a:ext uri="{FF2B5EF4-FFF2-40B4-BE49-F238E27FC236}">
                  <a16:creationId xmlns:a16="http://schemas.microsoft.com/office/drawing/2014/main" xmlns="" id="{FE94F600-5808-48FA-B783-39BDFDBE6F2C}"/>
                </a:ext>
              </a:extLst>
            </p:cNvPr>
            <p:cNvSpPr/>
            <p:nvPr/>
          </p:nvSpPr>
          <p:spPr>
            <a:xfrm>
              <a:off x="8993505" y="2766695"/>
              <a:ext cx="286384" cy="767714"/>
            </a:xfrm>
            <a:custGeom>
              <a:avLst/>
              <a:gdLst>
                <a:gd name="connsiteX0" fmla="*/ 0 w 286384"/>
                <a:gd name="connsiteY0" fmla="*/ 0 h 767714"/>
                <a:gd name="connsiteX1" fmla="*/ 0 w 286384"/>
                <a:gd name="connsiteY1" fmla="*/ 60960 h 767714"/>
                <a:gd name="connsiteX2" fmla="*/ 112395 w 286384"/>
                <a:gd name="connsiteY2" fmla="*/ 60960 h 767714"/>
                <a:gd name="connsiteX3" fmla="*/ 112395 w 286384"/>
                <a:gd name="connsiteY3" fmla="*/ 706755 h 767714"/>
                <a:gd name="connsiteX4" fmla="*/ 0 w 286384"/>
                <a:gd name="connsiteY4" fmla="*/ 706755 h 767714"/>
                <a:gd name="connsiteX5" fmla="*/ 0 w 286384"/>
                <a:gd name="connsiteY5" fmla="*/ 767715 h 767714"/>
                <a:gd name="connsiteX6" fmla="*/ 286385 w 286384"/>
                <a:gd name="connsiteY6" fmla="*/ 767715 h 767714"/>
                <a:gd name="connsiteX7" fmla="*/ 286385 w 286384"/>
                <a:gd name="connsiteY7" fmla="*/ 706755 h 767714"/>
                <a:gd name="connsiteX8" fmla="*/ 173989 w 286384"/>
                <a:gd name="connsiteY8" fmla="*/ 706755 h 767714"/>
                <a:gd name="connsiteX9" fmla="*/ 173989 w 286384"/>
                <a:gd name="connsiteY9" fmla="*/ 60960 h 767714"/>
                <a:gd name="connsiteX10" fmla="*/ 286385 w 286384"/>
                <a:gd name="connsiteY10" fmla="*/ 60960 h 767714"/>
                <a:gd name="connsiteX11" fmla="*/ 286385 w 286384"/>
                <a:gd name="connsiteY11" fmla="*/ 0 h 767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86384" h="767714">
                  <a:moveTo>
                    <a:pt x="0" y="0"/>
                  </a:moveTo>
                  <a:lnTo>
                    <a:pt x="0" y="60960"/>
                  </a:lnTo>
                  <a:lnTo>
                    <a:pt x="112395" y="60960"/>
                  </a:lnTo>
                  <a:lnTo>
                    <a:pt x="112395" y="706755"/>
                  </a:lnTo>
                  <a:lnTo>
                    <a:pt x="0" y="706755"/>
                  </a:lnTo>
                  <a:lnTo>
                    <a:pt x="0" y="767715"/>
                  </a:lnTo>
                  <a:lnTo>
                    <a:pt x="286385" y="767715"/>
                  </a:lnTo>
                  <a:lnTo>
                    <a:pt x="286385" y="706755"/>
                  </a:lnTo>
                  <a:lnTo>
                    <a:pt x="173989" y="706755"/>
                  </a:lnTo>
                  <a:lnTo>
                    <a:pt x="173989" y="60960"/>
                  </a:lnTo>
                  <a:lnTo>
                    <a:pt x="286385" y="60960"/>
                  </a:lnTo>
                  <a:lnTo>
                    <a:pt x="286385" y="0"/>
                  </a:lnTo>
                  <a:close/>
                </a:path>
              </a:pathLst>
            </a:custGeom>
            <a:solidFill>
              <a:srgbClr val="585860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</p:grpSp>
      <p:grpSp>
        <p:nvGrpSpPr>
          <p:cNvPr id="5180" name="Graphic 98">
            <a:extLst>
              <a:ext uri="{FF2B5EF4-FFF2-40B4-BE49-F238E27FC236}">
                <a16:creationId xmlns:a16="http://schemas.microsoft.com/office/drawing/2014/main" xmlns="" id="{A13D8278-95B3-1AE2-F4DF-27E271E4F05F}"/>
              </a:ext>
            </a:extLst>
          </p:cNvPr>
          <p:cNvGrpSpPr/>
          <p:nvPr userDrawn="1"/>
        </p:nvGrpSpPr>
        <p:grpSpPr>
          <a:xfrm>
            <a:off x="381000" y="394939"/>
            <a:ext cx="1694566" cy="692234"/>
            <a:chOff x="1390650" y="1506854"/>
            <a:chExt cx="9410700" cy="3844289"/>
          </a:xfrm>
        </p:grpSpPr>
        <p:sp>
          <p:nvSpPr>
            <p:cNvPr id="5181" name="Freeform: Shape 5180">
              <a:extLst>
                <a:ext uri="{FF2B5EF4-FFF2-40B4-BE49-F238E27FC236}">
                  <a16:creationId xmlns:a16="http://schemas.microsoft.com/office/drawing/2014/main" xmlns="" id="{06FF0F29-A437-1E4B-B811-ED276A3BD9BD}"/>
                </a:ext>
              </a:extLst>
            </p:cNvPr>
            <p:cNvSpPr/>
            <p:nvPr/>
          </p:nvSpPr>
          <p:spPr>
            <a:xfrm>
              <a:off x="1390650" y="1544002"/>
              <a:ext cx="1138237" cy="3769995"/>
            </a:xfrm>
            <a:custGeom>
              <a:avLst/>
              <a:gdLst>
                <a:gd name="connsiteX0" fmla="*/ 6667 w 1138237"/>
                <a:gd name="connsiteY0" fmla="*/ 3769995 h 3769995"/>
                <a:gd name="connsiteX1" fmla="*/ 6667 w 1138237"/>
                <a:gd name="connsiteY1" fmla="*/ 3549015 h 3769995"/>
                <a:gd name="connsiteX2" fmla="*/ 401003 w 1138237"/>
                <a:gd name="connsiteY2" fmla="*/ 3500438 h 3769995"/>
                <a:gd name="connsiteX3" fmla="*/ 401003 w 1138237"/>
                <a:gd name="connsiteY3" fmla="*/ 369570 h 3769995"/>
                <a:gd name="connsiteX4" fmla="*/ 0 w 1138237"/>
                <a:gd name="connsiteY4" fmla="*/ 376238 h 3769995"/>
                <a:gd name="connsiteX5" fmla="*/ 0 w 1138237"/>
                <a:gd name="connsiteY5" fmla="*/ 160972 h 3769995"/>
                <a:gd name="connsiteX6" fmla="*/ 745808 w 1138237"/>
                <a:gd name="connsiteY6" fmla="*/ 0 h 3769995"/>
                <a:gd name="connsiteX7" fmla="*/ 745808 w 1138237"/>
                <a:gd name="connsiteY7" fmla="*/ 3500438 h 3769995"/>
                <a:gd name="connsiteX8" fmla="*/ 1138238 w 1138237"/>
                <a:gd name="connsiteY8" fmla="*/ 3549015 h 3769995"/>
                <a:gd name="connsiteX9" fmla="*/ 1138238 w 1138237"/>
                <a:gd name="connsiteY9" fmla="*/ 3769995 h 3769995"/>
                <a:gd name="connsiteX10" fmla="*/ 6667 w 1138237"/>
                <a:gd name="connsiteY10" fmla="*/ 3769995 h 3769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8237" h="3769995">
                  <a:moveTo>
                    <a:pt x="6667" y="3769995"/>
                  </a:moveTo>
                  <a:lnTo>
                    <a:pt x="6667" y="3549015"/>
                  </a:lnTo>
                  <a:lnTo>
                    <a:pt x="401003" y="3500438"/>
                  </a:lnTo>
                  <a:lnTo>
                    <a:pt x="401003" y="369570"/>
                  </a:lnTo>
                  <a:lnTo>
                    <a:pt x="0" y="376238"/>
                  </a:lnTo>
                  <a:lnTo>
                    <a:pt x="0" y="160972"/>
                  </a:lnTo>
                  <a:lnTo>
                    <a:pt x="745808" y="0"/>
                  </a:lnTo>
                  <a:lnTo>
                    <a:pt x="745808" y="3500438"/>
                  </a:lnTo>
                  <a:lnTo>
                    <a:pt x="1138238" y="3549015"/>
                  </a:lnTo>
                  <a:lnTo>
                    <a:pt x="1138238" y="3769995"/>
                  </a:lnTo>
                  <a:lnTo>
                    <a:pt x="6667" y="3769995"/>
                  </a:lnTo>
                  <a:close/>
                </a:path>
              </a:pathLst>
            </a:custGeom>
            <a:solidFill>
              <a:srgbClr val="E27F2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182" name="Freeform: Shape 5181">
              <a:extLst>
                <a:ext uri="{FF2B5EF4-FFF2-40B4-BE49-F238E27FC236}">
                  <a16:creationId xmlns:a16="http://schemas.microsoft.com/office/drawing/2014/main" xmlns="" id="{375FE382-89CC-1959-FB0F-F23051D53347}"/>
                </a:ext>
              </a:extLst>
            </p:cNvPr>
            <p:cNvSpPr/>
            <p:nvPr/>
          </p:nvSpPr>
          <p:spPr>
            <a:xfrm>
              <a:off x="2705100" y="1506854"/>
              <a:ext cx="1572577" cy="3844289"/>
            </a:xfrm>
            <a:custGeom>
              <a:avLst/>
              <a:gdLst>
                <a:gd name="connsiteX0" fmla="*/ 1232535 w 1572577"/>
                <a:gd name="connsiteY0" fmla="*/ 3250883 h 3844289"/>
                <a:gd name="connsiteX1" fmla="*/ 1159193 w 1572577"/>
                <a:gd name="connsiteY1" fmla="*/ 3406140 h 3844289"/>
                <a:gd name="connsiteX2" fmla="*/ 811530 w 1572577"/>
                <a:gd name="connsiteY2" fmla="*/ 3574733 h 3844289"/>
                <a:gd name="connsiteX3" fmla="*/ 464820 w 1572577"/>
                <a:gd name="connsiteY3" fmla="*/ 3406140 h 3844289"/>
                <a:gd name="connsiteX4" fmla="*/ 343853 w 1572577"/>
                <a:gd name="connsiteY4" fmla="*/ 2906078 h 3844289"/>
                <a:gd name="connsiteX5" fmla="*/ 343853 w 1572577"/>
                <a:gd name="connsiteY5" fmla="*/ 937260 h 3844289"/>
                <a:gd name="connsiteX6" fmla="*/ 462915 w 1572577"/>
                <a:gd name="connsiteY6" fmla="*/ 439103 h 3844289"/>
                <a:gd name="connsiteX7" fmla="*/ 807720 w 1572577"/>
                <a:gd name="connsiteY7" fmla="*/ 271463 h 3844289"/>
                <a:gd name="connsiteX8" fmla="*/ 1157288 w 1572577"/>
                <a:gd name="connsiteY8" fmla="*/ 439103 h 3844289"/>
                <a:gd name="connsiteX9" fmla="*/ 1232535 w 1572577"/>
                <a:gd name="connsiteY9" fmla="*/ 593408 h 3844289"/>
                <a:gd name="connsiteX10" fmla="*/ 1571625 w 1572577"/>
                <a:gd name="connsiteY10" fmla="*/ 593408 h 3844289"/>
                <a:gd name="connsiteX11" fmla="*/ 1403985 w 1572577"/>
                <a:gd name="connsiteY11" fmla="*/ 261938 h 3844289"/>
                <a:gd name="connsiteX12" fmla="*/ 808672 w 1572577"/>
                <a:gd name="connsiteY12" fmla="*/ 0 h 3844289"/>
                <a:gd name="connsiteX13" fmla="*/ 217170 w 1572577"/>
                <a:gd name="connsiteY13" fmla="*/ 261938 h 3844289"/>
                <a:gd name="connsiteX14" fmla="*/ 0 w 1572577"/>
                <a:gd name="connsiteY14" fmla="*/ 1010603 h 3844289"/>
                <a:gd name="connsiteX15" fmla="*/ 0 w 1572577"/>
                <a:gd name="connsiteY15" fmla="*/ 2835593 h 3844289"/>
                <a:gd name="connsiteX16" fmla="*/ 219075 w 1572577"/>
                <a:gd name="connsiteY16" fmla="*/ 3583305 h 3844289"/>
                <a:gd name="connsiteX17" fmla="*/ 812482 w 1572577"/>
                <a:gd name="connsiteY17" fmla="*/ 3844290 h 3844289"/>
                <a:gd name="connsiteX18" fmla="*/ 1405890 w 1572577"/>
                <a:gd name="connsiteY18" fmla="*/ 3584258 h 3844289"/>
                <a:gd name="connsiteX19" fmla="*/ 1572578 w 1572577"/>
                <a:gd name="connsiteY19" fmla="*/ 3250883 h 3844289"/>
                <a:gd name="connsiteX20" fmla="*/ 1232535 w 1572577"/>
                <a:gd name="connsiteY20" fmla="*/ 3250883 h 3844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72577" h="3844289">
                  <a:moveTo>
                    <a:pt x="1232535" y="3250883"/>
                  </a:moveTo>
                  <a:cubicBezTo>
                    <a:pt x="1213485" y="3310890"/>
                    <a:pt x="1189673" y="3362325"/>
                    <a:pt x="1159193" y="3406140"/>
                  </a:cubicBezTo>
                  <a:cubicBezTo>
                    <a:pt x="1080135" y="3518535"/>
                    <a:pt x="964882" y="3574733"/>
                    <a:pt x="811530" y="3574733"/>
                  </a:cubicBezTo>
                  <a:cubicBezTo>
                    <a:pt x="661035" y="3574733"/>
                    <a:pt x="545782" y="3518535"/>
                    <a:pt x="464820" y="3406140"/>
                  </a:cubicBezTo>
                  <a:cubicBezTo>
                    <a:pt x="383857" y="3293745"/>
                    <a:pt x="343853" y="3127058"/>
                    <a:pt x="343853" y="2906078"/>
                  </a:cubicBezTo>
                  <a:lnTo>
                    <a:pt x="343853" y="937260"/>
                  </a:lnTo>
                  <a:cubicBezTo>
                    <a:pt x="343853" y="716280"/>
                    <a:pt x="383857" y="550545"/>
                    <a:pt x="462915" y="439103"/>
                  </a:cubicBezTo>
                  <a:cubicBezTo>
                    <a:pt x="541972" y="327660"/>
                    <a:pt x="657225" y="271463"/>
                    <a:pt x="807720" y="271463"/>
                  </a:cubicBezTo>
                  <a:cubicBezTo>
                    <a:pt x="961072" y="271463"/>
                    <a:pt x="1077278" y="327660"/>
                    <a:pt x="1157288" y="439103"/>
                  </a:cubicBezTo>
                  <a:cubicBezTo>
                    <a:pt x="1188720" y="481965"/>
                    <a:pt x="1213485" y="533400"/>
                    <a:pt x="1232535" y="593408"/>
                  </a:cubicBezTo>
                  <a:lnTo>
                    <a:pt x="1571625" y="593408"/>
                  </a:lnTo>
                  <a:cubicBezTo>
                    <a:pt x="1535430" y="462915"/>
                    <a:pt x="1479232" y="352425"/>
                    <a:pt x="1403985" y="261938"/>
                  </a:cubicBezTo>
                  <a:cubicBezTo>
                    <a:pt x="1258253" y="87630"/>
                    <a:pt x="1059180" y="0"/>
                    <a:pt x="808672" y="0"/>
                  </a:cubicBezTo>
                  <a:cubicBezTo>
                    <a:pt x="559118" y="0"/>
                    <a:pt x="360997" y="87630"/>
                    <a:pt x="217170" y="261938"/>
                  </a:cubicBezTo>
                  <a:cubicBezTo>
                    <a:pt x="72390" y="436245"/>
                    <a:pt x="0" y="685800"/>
                    <a:pt x="0" y="1010603"/>
                  </a:cubicBezTo>
                  <a:lnTo>
                    <a:pt x="0" y="2835593"/>
                  </a:lnTo>
                  <a:cubicBezTo>
                    <a:pt x="0" y="3160395"/>
                    <a:pt x="73342" y="3408998"/>
                    <a:pt x="219075" y="3583305"/>
                  </a:cubicBezTo>
                  <a:cubicBezTo>
                    <a:pt x="364807" y="3757613"/>
                    <a:pt x="562928" y="3844290"/>
                    <a:pt x="812482" y="3844290"/>
                  </a:cubicBezTo>
                  <a:cubicBezTo>
                    <a:pt x="1063943" y="3844290"/>
                    <a:pt x="1261110" y="3757613"/>
                    <a:pt x="1405890" y="3584258"/>
                  </a:cubicBezTo>
                  <a:cubicBezTo>
                    <a:pt x="1481138" y="3493770"/>
                    <a:pt x="1536382" y="3383280"/>
                    <a:pt x="1572578" y="3250883"/>
                  </a:cubicBezTo>
                  <a:lnTo>
                    <a:pt x="1232535" y="3250883"/>
                  </a:lnTo>
                  <a:close/>
                </a:path>
              </a:pathLst>
            </a:custGeom>
            <a:solidFill>
              <a:srgbClr val="E27F2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grpSp>
          <p:nvGrpSpPr>
            <p:cNvPr id="5183" name="Graphic 98">
              <a:extLst>
                <a:ext uri="{FF2B5EF4-FFF2-40B4-BE49-F238E27FC236}">
                  <a16:creationId xmlns:a16="http://schemas.microsoft.com/office/drawing/2014/main" xmlns="" id="{D184EFAD-6129-CE8E-1CD4-D58FFA55F913}"/>
                </a:ext>
              </a:extLst>
            </p:cNvPr>
            <p:cNvGrpSpPr/>
            <p:nvPr/>
          </p:nvGrpSpPr>
          <p:grpSpPr>
            <a:xfrm>
              <a:off x="3995737" y="2308859"/>
              <a:ext cx="317182" cy="2230755"/>
              <a:chOff x="3995737" y="2308859"/>
              <a:chExt cx="317182" cy="2230755"/>
            </a:xfrm>
            <a:solidFill>
              <a:srgbClr val="585860"/>
            </a:solidFill>
          </p:grpSpPr>
          <p:sp>
            <p:nvSpPr>
              <p:cNvPr id="5263" name="Freeform: Shape 5262">
                <a:extLst>
                  <a:ext uri="{FF2B5EF4-FFF2-40B4-BE49-F238E27FC236}">
                    <a16:creationId xmlns:a16="http://schemas.microsoft.com/office/drawing/2014/main" xmlns="" id="{33AC2A54-24F9-37B8-42DA-47208CF0741A}"/>
                  </a:ext>
                </a:extLst>
              </p:cNvPr>
              <p:cNvSpPr/>
              <p:nvPr/>
            </p:nvSpPr>
            <p:spPr>
              <a:xfrm>
                <a:off x="4008119" y="2308859"/>
                <a:ext cx="291465" cy="338137"/>
              </a:xfrm>
              <a:custGeom>
                <a:avLst/>
                <a:gdLst>
                  <a:gd name="connsiteX0" fmla="*/ 144780 w 291465"/>
                  <a:gd name="connsiteY0" fmla="*/ 152400 h 338137"/>
                  <a:gd name="connsiteX1" fmla="*/ 215265 w 291465"/>
                  <a:gd name="connsiteY1" fmla="*/ 0 h 338137"/>
                  <a:gd name="connsiteX2" fmla="*/ 291465 w 291465"/>
                  <a:gd name="connsiteY2" fmla="*/ 0 h 338137"/>
                  <a:gd name="connsiteX3" fmla="*/ 180975 w 291465"/>
                  <a:gd name="connsiteY3" fmla="*/ 215265 h 338137"/>
                  <a:gd name="connsiteX4" fmla="*/ 180975 w 291465"/>
                  <a:gd name="connsiteY4" fmla="*/ 338138 h 338137"/>
                  <a:gd name="connsiteX5" fmla="*/ 110490 w 291465"/>
                  <a:gd name="connsiteY5" fmla="*/ 338138 h 338137"/>
                  <a:gd name="connsiteX6" fmla="*/ 110490 w 291465"/>
                  <a:gd name="connsiteY6" fmla="*/ 215265 h 338137"/>
                  <a:gd name="connsiteX7" fmla="*/ 0 w 291465"/>
                  <a:gd name="connsiteY7" fmla="*/ 0 h 338137"/>
                  <a:gd name="connsiteX8" fmla="*/ 76200 w 291465"/>
                  <a:gd name="connsiteY8" fmla="*/ 0 h 338137"/>
                  <a:gd name="connsiteX9" fmla="*/ 144780 w 291465"/>
                  <a:gd name="connsiteY9" fmla="*/ 152400 h 3381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91465" h="338137">
                    <a:moveTo>
                      <a:pt x="144780" y="152400"/>
                    </a:moveTo>
                    <a:lnTo>
                      <a:pt x="215265" y="0"/>
                    </a:lnTo>
                    <a:lnTo>
                      <a:pt x="291465" y="0"/>
                    </a:lnTo>
                    <a:lnTo>
                      <a:pt x="180975" y="215265"/>
                    </a:lnTo>
                    <a:lnTo>
                      <a:pt x="180975" y="338138"/>
                    </a:lnTo>
                    <a:lnTo>
                      <a:pt x="110490" y="338138"/>
                    </a:lnTo>
                    <a:lnTo>
                      <a:pt x="110490" y="215265"/>
                    </a:lnTo>
                    <a:lnTo>
                      <a:pt x="0" y="0"/>
                    </a:lnTo>
                    <a:lnTo>
                      <a:pt x="76200" y="0"/>
                    </a:lnTo>
                    <a:lnTo>
                      <a:pt x="144780" y="152400"/>
                    </a:lnTo>
                    <a:close/>
                  </a:path>
                </a:pathLst>
              </a:custGeom>
              <a:solidFill>
                <a:srgbClr val="58586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264" name="Freeform: Shape 5263">
                <a:extLst>
                  <a:ext uri="{FF2B5EF4-FFF2-40B4-BE49-F238E27FC236}">
                    <a16:creationId xmlns:a16="http://schemas.microsoft.com/office/drawing/2014/main" xmlns="" id="{2CEDF5FA-9C2F-6F0C-E437-1D6BE13C1B06}"/>
                  </a:ext>
                </a:extLst>
              </p:cNvPr>
              <p:cNvSpPr/>
              <p:nvPr/>
            </p:nvSpPr>
            <p:spPr>
              <a:xfrm>
                <a:off x="4050030" y="2781299"/>
                <a:ext cx="226694" cy="338137"/>
              </a:xfrm>
              <a:custGeom>
                <a:avLst/>
                <a:gdLst>
                  <a:gd name="connsiteX0" fmla="*/ 202882 w 226694"/>
                  <a:gd name="connsiteY0" fmla="*/ 191453 h 338137"/>
                  <a:gd name="connsiteX1" fmla="*/ 69532 w 226694"/>
                  <a:gd name="connsiteY1" fmla="*/ 191453 h 338137"/>
                  <a:gd name="connsiteX2" fmla="*/ 69532 w 226694"/>
                  <a:gd name="connsiteY2" fmla="*/ 281940 h 338137"/>
                  <a:gd name="connsiteX3" fmla="*/ 226695 w 226694"/>
                  <a:gd name="connsiteY3" fmla="*/ 281940 h 338137"/>
                  <a:gd name="connsiteX4" fmla="*/ 226695 w 226694"/>
                  <a:gd name="connsiteY4" fmla="*/ 338138 h 338137"/>
                  <a:gd name="connsiteX5" fmla="*/ 0 w 226694"/>
                  <a:gd name="connsiteY5" fmla="*/ 338138 h 338137"/>
                  <a:gd name="connsiteX6" fmla="*/ 0 w 226694"/>
                  <a:gd name="connsiteY6" fmla="*/ 0 h 338137"/>
                  <a:gd name="connsiteX7" fmla="*/ 225742 w 226694"/>
                  <a:gd name="connsiteY7" fmla="*/ 0 h 338137"/>
                  <a:gd name="connsiteX8" fmla="*/ 225742 w 226694"/>
                  <a:gd name="connsiteY8" fmla="*/ 56197 h 338137"/>
                  <a:gd name="connsiteX9" fmla="*/ 69532 w 226694"/>
                  <a:gd name="connsiteY9" fmla="*/ 56197 h 338137"/>
                  <a:gd name="connsiteX10" fmla="*/ 69532 w 226694"/>
                  <a:gd name="connsiteY10" fmla="*/ 137160 h 338137"/>
                  <a:gd name="connsiteX11" fmla="*/ 202882 w 226694"/>
                  <a:gd name="connsiteY11" fmla="*/ 137160 h 338137"/>
                  <a:gd name="connsiteX12" fmla="*/ 202882 w 226694"/>
                  <a:gd name="connsiteY12" fmla="*/ 191453 h 3381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26694" h="338137">
                    <a:moveTo>
                      <a:pt x="202882" y="191453"/>
                    </a:moveTo>
                    <a:lnTo>
                      <a:pt x="69532" y="191453"/>
                    </a:lnTo>
                    <a:lnTo>
                      <a:pt x="69532" y="281940"/>
                    </a:lnTo>
                    <a:lnTo>
                      <a:pt x="226695" y="281940"/>
                    </a:lnTo>
                    <a:lnTo>
                      <a:pt x="226695" y="338138"/>
                    </a:lnTo>
                    <a:lnTo>
                      <a:pt x="0" y="338138"/>
                    </a:lnTo>
                    <a:lnTo>
                      <a:pt x="0" y="0"/>
                    </a:lnTo>
                    <a:lnTo>
                      <a:pt x="225742" y="0"/>
                    </a:lnTo>
                    <a:lnTo>
                      <a:pt x="225742" y="56197"/>
                    </a:lnTo>
                    <a:lnTo>
                      <a:pt x="69532" y="56197"/>
                    </a:lnTo>
                    <a:lnTo>
                      <a:pt x="69532" y="137160"/>
                    </a:lnTo>
                    <a:lnTo>
                      <a:pt x="202882" y="137160"/>
                    </a:lnTo>
                    <a:lnTo>
                      <a:pt x="202882" y="191453"/>
                    </a:lnTo>
                    <a:close/>
                  </a:path>
                </a:pathLst>
              </a:custGeom>
              <a:solidFill>
                <a:srgbClr val="58586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265" name="Freeform: Shape 5264">
                <a:extLst>
                  <a:ext uri="{FF2B5EF4-FFF2-40B4-BE49-F238E27FC236}">
                    <a16:creationId xmlns:a16="http://schemas.microsoft.com/office/drawing/2014/main" xmlns="" id="{F05A4F1A-93D5-E7CB-CAF2-56BE83CFC3AE}"/>
                  </a:ext>
                </a:extLst>
              </p:cNvPr>
              <p:cNvSpPr/>
              <p:nvPr/>
            </p:nvSpPr>
            <p:spPr>
              <a:xfrm>
                <a:off x="3995737" y="3252787"/>
                <a:ext cx="317182" cy="338137"/>
              </a:xfrm>
              <a:custGeom>
                <a:avLst/>
                <a:gdLst>
                  <a:gd name="connsiteX0" fmla="*/ 219075 w 317182"/>
                  <a:gd name="connsiteY0" fmla="*/ 268605 h 338137"/>
                  <a:gd name="connsiteX1" fmla="*/ 97155 w 317182"/>
                  <a:gd name="connsiteY1" fmla="*/ 268605 h 338137"/>
                  <a:gd name="connsiteX2" fmla="*/ 74295 w 317182"/>
                  <a:gd name="connsiteY2" fmla="*/ 338138 h 338137"/>
                  <a:gd name="connsiteX3" fmla="*/ 0 w 317182"/>
                  <a:gd name="connsiteY3" fmla="*/ 338138 h 338137"/>
                  <a:gd name="connsiteX4" fmla="*/ 125730 w 317182"/>
                  <a:gd name="connsiteY4" fmla="*/ 0 h 338137"/>
                  <a:gd name="connsiteX5" fmla="*/ 190500 w 317182"/>
                  <a:gd name="connsiteY5" fmla="*/ 0 h 338137"/>
                  <a:gd name="connsiteX6" fmla="*/ 317182 w 317182"/>
                  <a:gd name="connsiteY6" fmla="*/ 338138 h 338137"/>
                  <a:gd name="connsiteX7" fmla="*/ 242888 w 317182"/>
                  <a:gd name="connsiteY7" fmla="*/ 338138 h 338137"/>
                  <a:gd name="connsiteX8" fmla="*/ 219075 w 317182"/>
                  <a:gd name="connsiteY8" fmla="*/ 268605 h 338137"/>
                  <a:gd name="connsiteX9" fmla="*/ 115253 w 317182"/>
                  <a:gd name="connsiteY9" fmla="*/ 212407 h 338137"/>
                  <a:gd name="connsiteX10" fmla="*/ 200025 w 317182"/>
                  <a:gd name="connsiteY10" fmla="*/ 212407 h 338137"/>
                  <a:gd name="connsiteX11" fmla="*/ 157163 w 317182"/>
                  <a:gd name="connsiteY11" fmla="*/ 85725 h 338137"/>
                  <a:gd name="connsiteX12" fmla="*/ 115253 w 317182"/>
                  <a:gd name="connsiteY12" fmla="*/ 212407 h 3381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17182" h="338137">
                    <a:moveTo>
                      <a:pt x="219075" y="268605"/>
                    </a:moveTo>
                    <a:lnTo>
                      <a:pt x="97155" y="268605"/>
                    </a:lnTo>
                    <a:lnTo>
                      <a:pt x="74295" y="338138"/>
                    </a:lnTo>
                    <a:lnTo>
                      <a:pt x="0" y="338138"/>
                    </a:lnTo>
                    <a:lnTo>
                      <a:pt x="125730" y="0"/>
                    </a:lnTo>
                    <a:lnTo>
                      <a:pt x="190500" y="0"/>
                    </a:lnTo>
                    <a:lnTo>
                      <a:pt x="317182" y="338138"/>
                    </a:lnTo>
                    <a:lnTo>
                      <a:pt x="242888" y="338138"/>
                    </a:lnTo>
                    <a:lnTo>
                      <a:pt x="219075" y="268605"/>
                    </a:lnTo>
                    <a:close/>
                    <a:moveTo>
                      <a:pt x="115253" y="212407"/>
                    </a:moveTo>
                    <a:lnTo>
                      <a:pt x="200025" y="212407"/>
                    </a:lnTo>
                    <a:lnTo>
                      <a:pt x="157163" y="85725"/>
                    </a:lnTo>
                    <a:lnTo>
                      <a:pt x="115253" y="212407"/>
                    </a:lnTo>
                    <a:close/>
                  </a:path>
                </a:pathLst>
              </a:custGeom>
              <a:solidFill>
                <a:srgbClr val="58586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266" name="Freeform: Shape 5265">
                <a:extLst>
                  <a:ext uri="{FF2B5EF4-FFF2-40B4-BE49-F238E27FC236}">
                    <a16:creationId xmlns:a16="http://schemas.microsoft.com/office/drawing/2014/main" xmlns="" id="{665DEA6C-7728-DEE6-7CED-D99A3BD73C7E}"/>
                  </a:ext>
                </a:extLst>
              </p:cNvPr>
              <p:cNvSpPr/>
              <p:nvPr/>
            </p:nvSpPr>
            <p:spPr>
              <a:xfrm>
                <a:off x="4031932" y="3725227"/>
                <a:ext cx="262890" cy="338137"/>
              </a:xfrm>
              <a:custGeom>
                <a:avLst/>
                <a:gdLst>
                  <a:gd name="connsiteX0" fmla="*/ 124778 w 262890"/>
                  <a:gd name="connsiteY0" fmla="*/ 214313 h 338137"/>
                  <a:gd name="connsiteX1" fmla="*/ 69533 w 262890"/>
                  <a:gd name="connsiteY1" fmla="*/ 214313 h 338137"/>
                  <a:gd name="connsiteX2" fmla="*/ 69533 w 262890"/>
                  <a:gd name="connsiteY2" fmla="*/ 338138 h 338137"/>
                  <a:gd name="connsiteX3" fmla="*/ 0 w 262890"/>
                  <a:gd name="connsiteY3" fmla="*/ 338138 h 338137"/>
                  <a:gd name="connsiteX4" fmla="*/ 0 w 262890"/>
                  <a:gd name="connsiteY4" fmla="*/ 0 h 338137"/>
                  <a:gd name="connsiteX5" fmla="*/ 125730 w 262890"/>
                  <a:gd name="connsiteY5" fmla="*/ 0 h 338137"/>
                  <a:gd name="connsiteX6" fmla="*/ 218123 w 262890"/>
                  <a:gd name="connsiteY6" fmla="*/ 26670 h 338137"/>
                  <a:gd name="connsiteX7" fmla="*/ 250508 w 262890"/>
                  <a:gd name="connsiteY7" fmla="*/ 101917 h 338137"/>
                  <a:gd name="connsiteX8" fmla="*/ 235268 w 262890"/>
                  <a:gd name="connsiteY8" fmla="*/ 160020 h 338137"/>
                  <a:gd name="connsiteX9" fmla="*/ 189548 w 262890"/>
                  <a:gd name="connsiteY9" fmla="*/ 197167 h 338137"/>
                  <a:gd name="connsiteX10" fmla="*/ 262890 w 262890"/>
                  <a:gd name="connsiteY10" fmla="*/ 335280 h 338137"/>
                  <a:gd name="connsiteX11" fmla="*/ 262890 w 262890"/>
                  <a:gd name="connsiteY11" fmla="*/ 338138 h 338137"/>
                  <a:gd name="connsiteX12" fmla="*/ 188595 w 262890"/>
                  <a:gd name="connsiteY12" fmla="*/ 338138 h 338137"/>
                  <a:gd name="connsiteX13" fmla="*/ 124778 w 262890"/>
                  <a:gd name="connsiteY13" fmla="*/ 214313 h 338137"/>
                  <a:gd name="connsiteX14" fmla="*/ 69533 w 262890"/>
                  <a:gd name="connsiteY14" fmla="*/ 158115 h 338137"/>
                  <a:gd name="connsiteX15" fmla="*/ 125730 w 262890"/>
                  <a:gd name="connsiteY15" fmla="*/ 158115 h 338137"/>
                  <a:gd name="connsiteX16" fmla="*/ 166688 w 262890"/>
                  <a:gd name="connsiteY16" fmla="*/ 144780 h 338137"/>
                  <a:gd name="connsiteX17" fmla="*/ 180975 w 262890"/>
                  <a:gd name="connsiteY17" fmla="*/ 107632 h 338137"/>
                  <a:gd name="connsiteX18" fmla="*/ 167640 w 262890"/>
                  <a:gd name="connsiteY18" fmla="*/ 70485 h 338137"/>
                  <a:gd name="connsiteX19" fmla="*/ 125730 w 262890"/>
                  <a:gd name="connsiteY19" fmla="*/ 57150 h 338137"/>
                  <a:gd name="connsiteX20" fmla="*/ 69533 w 262890"/>
                  <a:gd name="connsiteY20" fmla="*/ 57150 h 338137"/>
                  <a:gd name="connsiteX21" fmla="*/ 69533 w 262890"/>
                  <a:gd name="connsiteY21" fmla="*/ 158115 h 3381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62890" h="338137">
                    <a:moveTo>
                      <a:pt x="124778" y="214313"/>
                    </a:moveTo>
                    <a:lnTo>
                      <a:pt x="69533" y="214313"/>
                    </a:lnTo>
                    <a:lnTo>
                      <a:pt x="69533" y="338138"/>
                    </a:lnTo>
                    <a:lnTo>
                      <a:pt x="0" y="338138"/>
                    </a:lnTo>
                    <a:lnTo>
                      <a:pt x="0" y="0"/>
                    </a:lnTo>
                    <a:lnTo>
                      <a:pt x="125730" y="0"/>
                    </a:lnTo>
                    <a:cubicBezTo>
                      <a:pt x="165735" y="0"/>
                      <a:pt x="196215" y="8572"/>
                      <a:pt x="218123" y="26670"/>
                    </a:cubicBezTo>
                    <a:cubicBezTo>
                      <a:pt x="240030" y="44767"/>
                      <a:pt x="250508" y="69532"/>
                      <a:pt x="250508" y="101917"/>
                    </a:cubicBezTo>
                    <a:cubicBezTo>
                      <a:pt x="250508" y="124778"/>
                      <a:pt x="245745" y="143828"/>
                      <a:pt x="235268" y="160020"/>
                    </a:cubicBezTo>
                    <a:cubicBezTo>
                      <a:pt x="225743" y="175260"/>
                      <a:pt x="210503" y="187642"/>
                      <a:pt x="189548" y="197167"/>
                    </a:cubicBezTo>
                    <a:lnTo>
                      <a:pt x="262890" y="335280"/>
                    </a:lnTo>
                    <a:lnTo>
                      <a:pt x="262890" y="338138"/>
                    </a:lnTo>
                    <a:lnTo>
                      <a:pt x="188595" y="338138"/>
                    </a:lnTo>
                    <a:lnTo>
                      <a:pt x="124778" y="214313"/>
                    </a:lnTo>
                    <a:close/>
                    <a:moveTo>
                      <a:pt x="69533" y="158115"/>
                    </a:moveTo>
                    <a:lnTo>
                      <a:pt x="125730" y="158115"/>
                    </a:lnTo>
                    <a:cubicBezTo>
                      <a:pt x="142875" y="158115"/>
                      <a:pt x="157163" y="153353"/>
                      <a:pt x="166688" y="144780"/>
                    </a:cubicBezTo>
                    <a:cubicBezTo>
                      <a:pt x="176213" y="136207"/>
                      <a:pt x="180975" y="123825"/>
                      <a:pt x="180975" y="107632"/>
                    </a:cubicBezTo>
                    <a:cubicBezTo>
                      <a:pt x="180975" y="91440"/>
                      <a:pt x="176213" y="79057"/>
                      <a:pt x="167640" y="70485"/>
                    </a:cubicBezTo>
                    <a:cubicBezTo>
                      <a:pt x="158115" y="60960"/>
                      <a:pt x="144780" y="57150"/>
                      <a:pt x="125730" y="57150"/>
                    </a:cubicBezTo>
                    <a:lnTo>
                      <a:pt x="69533" y="57150"/>
                    </a:lnTo>
                    <a:lnTo>
                      <a:pt x="69533" y="158115"/>
                    </a:lnTo>
                    <a:close/>
                  </a:path>
                </a:pathLst>
              </a:custGeom>
              <a:solidFill>
                <a:srgbClr val="58586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267" name="Freeform: Shape 5266">
                <a:extLst>
                  <a:ext uri="{FF2B5EF4-FFF2-40B4-BE49-F238E27FC236}">
                    <a16:creationId xmlns:a16="http://schemas.microsoft.com/office/drawing/2014/main" xmlns="" id="{59D17A1B-845F-168F-5336-FD4B3C6F7F27}"/>
                  </a:ext>
                </a:extLst>
              </p:cNvPr>
              <p:cNvSpPr/>
              <p:nvPr/>
            </p:nvSpPr>
            <p:spPr>
              <a:xfrm>
                <a:off x="4022407" y="4192904"/>
                <a:ext cx="260032" cy="346709"/>
              </a:xfrm>
              <a:custGeom>
                <a:avLst/>
                <a:gdLst>
                  <a:gd name="connsiteX0" fmla="*/ 190500 w 260032"/>
                  <a:gd name="connsiteY0" fmla="*/ 253365 h 346709"/>
                  <a:gd name="connsiteX1" fmla="*/ 176213 w 260032"/>
                  <a:gd name="connsiteY1" fmla="*/ 222885 h 346709"/>
                  <a:gd name="connsiteX2" fmla="*/ 125730 w 260032"/>
                  <a:gd name="connsiteY2" fmla="*/ 200977 h 346709"/>
                  <a:gd name="connsiteX3" fmla="*/ 68580 w 260032"/>
                  <a:gd name="connsiteY3" fmla="*/ 178117 h 346709"/>
                  <a:gd name="connsiteX4" fmla="*/ 11430 w 260032"/>
                  <a:gd name="connsiteY4" fmla="*/ 94297 h 346709"/>
                  <a:gd name="connsiteX5" fmla="*/ 26670 w 260032"/>
                  <a:gd name="connsiteY5" fmla="*/ 45720 h 346709"/>
                  <a:gd name="connsiteX6" fmla="*/ 71438 w 260032"/>
                  <a:gd name="connsiteY6" fmla="*/ 12382 h 346709"/>
                  <a:gd name="connsiteX7" fmla="*/ 136208 w 260032"/>
                  <a:gd name="connsiteY7" fmla="*/ 0 h 346709"/>
                  <a:gd name="connsiteX8" fmla="*/ 200978 w 260032"/>
                  <a:gd name="connsiteY8" fmla="*/ 13335 h 346709"/>
                  <a:gd name="connsiteX9" fmla="*/ 244793 w 260032"/>
                  <a:gd name="connsiteY9" fmla="*/ 50482 h 346709"/>
                  <a:gd name="connsiteX10" fmla="*/ 260033 w 260032"/>
                  <a:gd name="connsiteY10" fmla="*/ 104775 h 346709"/>
                  <a:gd name="connsiteX11" fmla="*/ 190500 w 260032"/>
                  <a:gd name="connsiteY11" fmla="*/ 104775 h 346709"/>
                  <a:gd name="connsiteX12" fmla="*/ 176213 w 260032"/>
                  <a:gd name="connsiteY12" fmla="*/ 68580 h 346709"/>
                  <a:gd name="connsiteX13" fmla="*/ 135255 w 260032"/>
                  <a:gd name="connsiteY13" fmla="*/ 55245 h 346709"/>
                  <a:gd name="connsiteX14" fmla="*/ 95250 w 260032"/>
                  <a:gd name="connsiteY14" fmla="*/ 65722 h 346709"/>
                  <a:gd name="connsiteX15" fmla="*/ 80963 w 260032"/>
                  <a:gd name="connsiteY15" fmla="*/ 94297 h 346709"/>
                  <a:gd name="connsiteX16" fmla="*/ 97155 w 260032"/>
                  <a:gd name="connsiteY16" fmla="*/ 121920 h 346709"/>
                  <a:gd name="connsiteX17" fmla="*/ 145733 w 260032"/>
                  <a:gd name="connsiteY17" fmla="*/ 142875 h 346709"/>
                  <a:gd name="connsiteX18" fmla="*/ 232410 w 260032"/>
                  <a:gd name="connsiteY18" fmla="*/ 187642 h 346709"/>
                  <a:gd name="connsiteX19" fmla="*/ 260033 w 260032"/>
                  <a:gd name="connsiteY19" fmla="*/ 253365 h 346709"/>
                  <a:gd name="connsiteX20" fmla="*/ 226695 w 260032"/>
                  <a:gd name="connsiteY20" fmla="*/ 321945 h 346709"/>
                  <a:gd name="connsiteX21" fmla="*/ 137160 w 260032"/>
                  <a:gd name="connsiteY21" fmla="*/ 346710 h 346709"/>
                  <a:gd name="connsiteX22" fmla="*/ 65723 w 260032"/>
                  <a:gd name="connsiteY22" fmla="*/ 332422 h 346709"/>
                  <a:gd name="connsiteX23" fmla="*/ 17145 w 260032"/>
                  <a:gd name="connsiteY23" fmla="*/ 293370 h 346709"/>
                  <a:gd name="connsiteX24" fmla="*/ 0 w 260032"/>
                  <a:gd name="connsiteY24" fmla="*/ 236220 h 346709"/>
                  <a:gd name="connsiteX25" fmla="*/ 69533 w 260032"/>
                  <a:gd name="connsiteY25" fmla="*/ 236220 h 346709"/>
                  <a:gd name="connsiteX26" fmla="*/ 136208 w 260032"/>
                  <a:gd name="connsiteY26" fmla="*/ 292417 h 346709"/>
                  <a:gd name="connsiteX27" fmla="*/ 175260 w 260032"/>
                  <a:gd name="connsiteY27" fmla="*/ 281940 h 346709"/>
                  <a:gd name="connsiteX28" fmla="*/ 190500 w 260032"/>
                  <a:gd name="connsiteY28" fmla="*/ 253365 h 3467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260032" h="346709">
                    <a:moveTo>
                      <a:pt x="190500" y="253365"/>
                    </a:moveTo>
                    <a:cubicBezTo>
                      <a:pt x="190500" y="240030"/>
                      <a:pt x="185738" y="230505"/>
                      <a:pt x="176213" y="222885"/>
                    </a:cubicBezTo>
                    <a:cubicBezTo>
                      <a:pt x="166688" y="216217"/>
                      <a:pt x="150495" y="208597"/>
                      <a:pt x="125730" y="200977"/>
                    </a:cubicBezTo>
                    <a:cubicBezTo>
                      <a:pt x="101918" y="193357"/>
                      <a:pt x="82868" y="185738"/>
                      <a:pt x="68580" y="178117"/>
                    </a:cubicBezTo>
                    <a:cubicBezTo>
                      <a:pt x="30480" y="157163"/>
                      <a:pt x="11430" y="129540"/>
                      <a:pt x="11430" y="94297"/>
                    </a:cubicBezTo>
                    <a:cubicBezTo>
                      <a:pt x="11430" y="76200"/>
                      <a:pt x="16193" y="60007"/>
                      <a:pt x="26670" y="45720"/>
                    </a:cubicBezTo>
                    <a:cubicBezTo>
                      <a:pt x="37148" y="31432"/>
                      <a:pt x="51435" y="20002"/>
                      <a:pt x="71438" y="12382"/>
                    </a:cubicBezTo>
                    <a:cubicBezTo>
                      <a:pt x="90488" y="4763"/>
                      <a:pt x="112395" y="0"/>
                      <a:pt x="136208" y="0"/>
                    </a:cubicBezTo>
                    <a:cubicBezTo>
                      <a:pt x="160020" y="0"/>
                      <a:pt x="181928" y="4763"/>
                      <a:pt x="200978" y="13335"/>
                    </a:cubicBezTo>
                    <a:cubicBezTo>
                      <a:pt x="220028" y="21907"/>
                      <a:pt x="234315" y="34290"/>
                      <a:pt x="244793" y="50482"/>
                    </a:cubicBezTo>
                    <a:cubicBezTo>
                      <a:pt x="255270" y="66675"/>
                      <a:pt x="260033" y="84772"/>
                      <a:pt x="260033" y="104775"/>
                    </a:cubicBezTo>
                    <a:lnTo>
                      <a:pt x="190500" y="104775"/>
                    </a:lnTo>
                    <a:cubicBezTo>
                      <a:pt x="190500" y="89535"/>
                      <a:pt x="185738" y="77152"/>
                      <a:pt x="176213" y="68580"/>
                    </a:cubicBezTo>
                    <a:cubicBezTo>
                      <a:pt x="166688" y="60007"/>
                      <a:pt x="152400" y="55245"/>
                      <a:pt x="135255" y="55245"/>
                    </a:cubicBezTo>
                    <a:cubicBezTo>
                      <a:pt x="118110" y="55245"/>
                      <a:pt x="104775" y="59055"/>
                      <a:pt x="95250" y="65722"/>
                    </a:cubicBezTo>
                    <a:cubicBezTo>
                      <a:pt x="85725" y="73342"/>
                      <a:pt x="80963" y="82867"/>
                      <a:pt x="80963" y="94297"/>
                    </a:cubicBezTo>
                    <a:cubicBezTo>
                      <a:pt x="80963" y="105727"/>
                      <a:pt x="86678" y="114300"/>
                      <a:pt x="97155" y="121920"/>
                    </a:cubicBezTo>
                    <a:cubicBezTo>
                      <a:pt x="108585" y="129540"/>
                      <a:pt x="124778" y="136207"/>
                      <a:pt x="145733" y="142875"/>
                    </a:cubicBezTo>
                    <a:cubicBezTo>
                      <a:pt x="185738" y="155257"/>
                      <a:pt x="214313" y="169545"/>
                      <a:pt x="232410" y="187642"/>
                    </a:cubicBezTo>
                    <a:cubicBezTo>
                      <a:pt x="250508" y="205740"/>
                      <a:pt x="260033" y="227647"/>
                      <a:pt x="260033" y="253365"/>
                    </a:cubicBezTo>
                    <a:cubicBezTo>
                      <a:pt x="260033" y="282892"/>
                      <a:pt x="248603" y="305752"/>
                      <a:pt x="226695" y="321945"/>
                    </a:cubicBezTo>
                    <a:cubicBezTo>
                      <a:pt x="204788" y="338138"/>
                      <a:pt x="174308" y="346710"/>
                      <a:pt x="137160" y="346710"/>
                    </a:cubicBezTo>
                    <a:cubicBezTo>
                      <a:pt x="111443" y="346710"/>
                      <a:pt x="87630" y="341947"/>
                      <a:pt x="65723" y="332422"/>
                    </a:cubicBezTo>
                    <a:cubicBezTo>
                      <a:pt x="44768" y="322897"/>
                      <a:pt x="27623" y="309563"/>
                      <a:pt x="17145" y="293370"/>
                    </a:cubicBezTo>
                    <a:cubicBezTo>
                      <a:pt x="5715" y="277177"/>
                      <a:pt x="0" y="257175"/>
                      <a:pt x="0" y="236220"/>
                    </a:cubicBezTo>
                    <a:lnTo>
                      <a:pt x="69533" y="236220"/>
                    </a:lnTo>
                    <a:cubicBezTo>
                      <a:pt x="69533" y="273367"/>
                      <a:pt x="91440" y="292417"/>
                      <a:pt x="136208" y="292417"/>
                    </a:cubicBezTo>
                    <a:cubicBezTo>
                      <a:pt x="152400" y="292417"/>
                      <a:pt x="165735" y="288607"/>
                      <a:pt x="175260" y="281940"/>
                    </a:cubicBezTo>
                    <a:cubicBezTo>
                      <a:pt x="185738" y="275272"/>
                      <a:pt x="190500" y="265747"/>
                      <a:pt x="190500" y="253365"/>
                    </a:cubicBezTo>
                    <a:close/>
                  </a:path>
                </a:pathLst>
              </a:custGeom>
              <a:solidFill>
                <a:srgbClr val="58586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  <p:grpSp>
          <p:nvGrpSpPr>
            <p:cNvPr id="5184" name="Graphic 98">
              <a:extLst>
                <a:ext uri="{FF2B5EF4-FFF2-40B4-BE49-F238E27FC236}">
                  <a16:creationId xmlns:a16="http://schemas.microsoft.com/office/drawing/2014/main" xmlns="" id="{51CAE694-89C3-08DF-DB1F-DD09029A4618}"/>
                </a:ext>
              </a:extLst>
            </p:cNvPr>
            <p:cNvGrpSpPr/>
            <p:nvPr/>
          </p:nvGrpSpPr>
          <p:grpSpPr>
            <a:xfrm>
              <a:off x="4700587" y="1650578"/>
              <a:ext cx="5859779" cy="1288835"/>
              <a:chOff x="4700587" y="1650578"/>
              <a:chExt cx="5859779" cy="1288835"/>
            </a:xfrm>
            <a:solidFill>
              <a:srgbClr val="585860"/>
            </a:solidFill>
          </p:grpSpPr>
          <p:sp>
            <p:nvSpPr>
              <p:cNvPr id="5240" name="Freeform: Shape 5239">
                <a:extLst>
                  <a:ext uri="{FF2B5EF4-FFF2-40B4-BE49-F238E27FC236}">
                    <a16:creationId xmlns:a16="http://schemas.microsoft.com/office/drawing/2014/main" xmlns="" id="{2E1947AD-1249-1227-7C94-EC0D25CE046A}"/>
                  </a:ext>
                </a:extLst>
              </p:cNvPr>
              <p:cNvSpPr/>
              <p:nvPr/>
            </p:nvSpPr>
            <p:spPr>
              <a:xfrm>
                <a:off x="4700587" y="1650682"/>
                <a:ext cx="479107" cy="543877"/>
              </a:xfrm>
              <a:custGeom>
                <a:avLst/>
                <a:gdLst>
                  <a:gd name="connsiteX0" fmla="*/ 239078 w 479107"/>
                  <a:gd name="connsiteY0" fmla="*/ 543877 h 543877"/>
                  <a:gd name="connsiteX1" fmla="*/ 141922 w 479107"/>
                  <a:gd name="connsiteY1" fmla="*/ 523875 h 543877"/>
                  <a:gd name="connsiteX2" fmla="*/ 65722 w 479107"/>
                  <a:gd name="connsiteY2" fmla="*/ 467677 h 543877"/>
                  <a:gd name="connsiteX3" fmla="*/ 17145 w 479107"/>
                  <a:gd name="connsiteY3" fmla="*/ 382905 h 543877"/>
                  <a:gd name="connsiteX4" fmla="*/ 0 w 479107"/>
                  <a:gd name="connsiteY4" fmla="*/ 276225 h 543877"/>
                  <a:gd name="connsiteX5" fmla="*/ 0 w 479107"/>
                  <a:gd name="connsiteY5" fmla="*/ 268605 h 543877"/>
                  <a:gd name="connsiteX6" fmla="*/ 17145 w 479107"/>
                  <a:gd name="connsiteY6" fmla="*/ 161925 h 543877"/>
                  <a:gd name="connsiteX7" fmla="*/ 65722 w 479107"/>
                  <a:gd name="connsiteY7" fmla="*/ 76200 h 543877"/>
                  <a:gd name="connsiteX8" fmla="*/ 140970 w 479107"/>
                  <a:gd name="connsiteY8" fmla="*/ 20002 h 543877"/>
                  <a:gd name="connsiteX9" fmla="*/ 238125 w 479107"/>
                  <a:gd name="connsiteY9" fmla="*/ 0 h 543877"/>
                  <a:gd name="connsiteX10" fmla="*/ 336232 w 479107"/>
                  <a:gd name="connsiteY10" fmla="*/ 20002 h 543877"/>
                  <a:gd name="connsiteX11" fmla="*/ 412432 w 479107"/>
                  <a:gd name="connsiteY11" fmla="*/ 76200 h 543877"/>
                  <a:gd name="connsiteX12" fmla="*/ 461963 w 479107"/>
                  <a:gd name="connsiteY12" fmla="*/ 161925 h 543877"/>
                  <a:gd name="connsiteX13" fmla="*/ 479107 w 479107"/>
                  <a:gd name="connsiteY13" fmla="*/ 268605 h 543877"/>
                  <a:gd name="connsiteX14" fmla="*/ 479107 w 479107"/>
                  <a:gd name="connsiteY14" fmla="*/ 276225 h 543877"/>
                  <a:gd name="connsiteX15" fmla="*/ 461963 w 479107"/>
                  <a:gd name="connsiteY15" fmla="*/ 382905 h 543877"/>
                  <a:gd name="connsiteX16" fmla="*/ 412432 w 479107"/>
                  <a:gd name="connsiteY16" fmla="*/ 467677 h 543877"/>
                  <a:gd name="connsiteX17" fmla="*/ 336232 w 479107"/>
                  <a:gd name="connsiteY17" fmla="*/ 523875 h 543877"/>
                  <a:gd name="connsiteX18" fmla="*/ 239078 w 479107"/>
                  <a:gd name="connsiteY18" fmla="*/ 543877 h 543877"/>
                  <a:gd name="connsiteX19" fmla="*/ 239078 w 479107"/>
                  <a:gd name="connsiteY19" fmla="*/ 461010 h 543877"/>
                  <a:gd name="connsiteX20" fmla="*/ 314325 w 479107"/>
                  <a:gd name="connsiteY20" fmla="*/ 438150 h 543877"/>
                  <a:gd name="connsiteX21" fmla="*/ 359093 w 479107"/>
                  <a:gd name="connsiteY21" fmla="*/ 373380 h 543877"/>
                  <a:gd name="connsiteX22" fmla="*/ 374332 w 479107"/>
                  <a:gd name="connsiteY22" fmla="*/ 276225 h 543877"/>
                  <a:gd name="connsiteX23" fmla="*/ 374332 w 479107"/>
                  <a:gd name="connsiteY23" fmla="*/ 267652 h 543877"/>
                  <a:gd name="connsiteX24" fmla="*/ 359093 w 479107"/>
                  <a:gd name="connsiteY24" fmla="*/ 171450 h 543877"/>
                  <a:gd name="connsiteX25" fmla="*/ 313372 w 479107"/>
                  <a:gd name="connsiteY25" fmla="*/ 106680 h 543877"/>
                  <a:gd name="connsiteX26" fmla="*/ 239078 w 479107"/>
                  <a:gd name="connsiteY26" fmla="*/ 83820 h 543877"/>
                  <a:gd name="connsiteX27" fmla="*/ 164782 w 479107"/>
                  <a:gd name="connsiteY27" fmla="*/ 106680 h 543877"/>
                  <a:gd name="connsiteX28" fmla="*/ 120968 w 479107"/>
                  <a:gd name="connsiteY28" fmla="*/ 171450 h 543877"/>
                  <a:gd name="connsiteX29" fmla="*/ 106680 w 479107"/>
                  <a:gd name="connsiteY29" fmla="*/ 268605 h 543877"/>
                  <a:gd name="connsiteX30" fmla="*/ 106680 w 479107"/>
                  <a:gd name="connsiteY30" fmla="*/ 277177 h 543877"/>
                  <a:gd name="connsiteX31" fmla="*/ 120968 w 479107"/>
                  <a:gd name="connsiteY31" fmla="*/ 374333 h 543877"/>
                  <a:gd name="connsiteX32" fmla="*/ 165735 w 479107"/>
                  <a:gd name="connsiteY32" fmla="*/ 439102 h 543877"/>
                  <a:gd name="connsiteX33" fmla="*/ 239078 w 479107"/>
                  <a:gd name="connsiteY33" fmla="*/ 461010 h 5438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479107" h="543877">
                    <a:moveTo>
                      <a:pt x="239078" y="543877"/>
                    </a:moveTo>
                    <a:cubicBezTo>
                      <a:pt x="203835" y="543877"/>
                      <a:pt x="170497" y="537210"/>
                      <a:pt x="141922" y="523875"/>
                    </a:cubicBezTo>
                    <a:cubicBezTo>
                      <a:pt x="112395" y="510540"/>
                      <a:pt x="87630" y="491490"/>
                      <a:pt x="65722" y="467677"/>
                    </a:cubicBezTo>
                    <a:cubicBezTo>
                      <a:pt x="44768" y="443865"/>
                      <a:pt x="28575" y="415290"/>
                      <a:pt x="17145" y="382905"/>
                    </a:cubicBezTo>
                    <a:cubicBezTo>
                      <a:pt x="5715" y="350520"/>
                      <a:pt x="0" y="314325"/>
                      <a:pt x="0" y="276225"/>
                    </a:cubicBezTo>
                    <a:lnTo>
                      <a:pt x="0" y="268605"/>
                    </a:lnTo>
                    <a:cubicBezTo>
                      <a:pt x="0" y="229552"/>
                      <a:pt x="5715" y="194310"/>
                      <a:pt x="17145" y="161925"/>
                    </a:cubicBezTo>
                    <a:cubicBezTo>
                      <a:pt x="28575" y="129540"/>
                      <a:pt x="44768" y="100965"/>
                      <a:pt x="65722" y="76200"/>
                    </a:cubicBezTo>
                    <a:cubicBezTo>
                      <a:pt x="86678" y="52388"/>
                      <a:pt x="112395" y="33338"/>
                      <a:pt x="140970" y="20002"/>
                    </a:cubicBezTo>
                    <a:cubicBezTo>
                      <a:pt x="170497" y="6667"/>
                      <a:pt x="202882" y="0"/>
                      <a:pt x="238125" y="0"/>
                    </a:cubicBezTo>
                    <a:cubicBezTo>
                      <a:pt x="274320" y="0"/>
                      <a:pt x="306705" y="6667"/>
                      <a:pt x="336232" y="20002"/>
                    </a:cubicBezTo>
                    <a:cubicBezTo>
                      <a:pt x="365760" y="33338"/>
                      <a:pt x="391478" y="52388"/>
                      <a:pt x="412432" y="76200"/>
                    </a:cubicBezTo>
                    <a:cubicBezTo>
                      <a:pt x="433388" y="100013"/>
                      <a:pt x="450532" y="128588"/>
                      <a:pt x="461963" y="161925"/>
                    </a:cubicBezTo>
                    <a:cubicBezTo>
                      <a:pt x="473393" y="194310"/>
                      <a:pt x="479107" y="230505"/>
                      <a:pt x="479107" y="268605"/>
                    </a:cubicBezTo>
                    <a:lnTo>
                      <a:pt x="479107" y="276225"/>
                    </a:lnTo>
                    <a:cubicBezTo>
                      <a:pt x="479107" y="315277"/>
                      <a:pt x="473393" y="350520"/>
                      <a:pt x="461963" y="382905"/>
                    </a:cubicBezTo>
                    <a:cubicBezTo>
                      <a:pt x="450532" y="415290"/>
                      <a:pt x="434340" y="443865"/>
                      <a:pt x="412432" y="467677"/>
                    </a:cubicBezTo>
                    <a:cubicBezTo>
                      <a:pt x="391478" y="491490"/>
                      <a:pt x="365760" y="510540"/>
                      <a:pt x="336232" y="523875"/>
                    </a:cubicBezTo>
                    <a:cubicBezTo>
                      <a:pt x="307657" y="537210"/>
                      <a:pt x="275272" y="543877"/>
                      <a:pt x="239078" y="543877"/>
                    </a:cubicBezTo>
                    <a:close/>
                    <a:moveTo>
                      <a:pt x="239078" y="461010"/>
                    </a:moveTo>
                    <a:cubicBezTo>
                      <a:pt x="269557" y="461010"/>
                      <a:pt x="294322" y="453390"/>
                      <a:pt x="314325" y="438150"/>
                    </a:cubicBezTo>
                    <a:cubicBezTo>
                      <a:pt x="334328" y="422910"/>
                      <a:pt x="349568" y="401002"/>
                      <a:pt x="359093" y="373380"/>
                    </a:cubicBezTo>
                    <a:cubicBezTo>
                      <a:pt x="369570" y="345758"/>
                      <a:pt x="374332" y="313372"/>
                      <a:pt x="374332" y="276225"/>
                    </a:cubicBezTo>
                    <a:lnTo>
                      <a:pt x="374332" y="267652"/>
                    </a:lnTo>
                    <a:cubicBezTo>
                      <a:pt x="374332" y="231458"/>
                      <a:pt x="369570" y="199072"/>
                      <a:pt x="359093" y="171450"/>
                    </a:cubicBezTo>
                    <a:cubicBezTo>
                      <a:pt x="348615" y="143827"/>
                      <a:pt x="333375" y="121920"/>
                      <a:pt x="313372" y="106680"/>
                    </a:cubicBezTo>
                    <a:cubicBezTo>
                      <a:pt x="293370" y="91440"/>
                      <a:pt x="268605" y="83820"/>
                      <a:pt x="239078" y="83820"/>
                    </a:cubicBezTo>
                    <a:cubicBezTo>
                      <a:pt x="209550" y="83820"/>
                      <a:pt x="184785" y="91440"/>
                      <a:pt x="164782" y="106680"/>
                    </a:cubicBezTo>
                    <a:cubicBezTo>
                      <a:pt x="144780" y="121920"/>
                      <a:pt x="130493" y="143827"/>
                      <a:pt x="120968" y="171450"/>
                    </a:cubicBezTo>
                    <a:cubicBezTo>
                      <a:pt x="111443" y="199072"/>
                      <a:pt x="106680" y="231458"/>
                      <a:pt x="106680" y="268605"/>
                    </a:cubicBezTo>
                    <a:lnTo>
                      <a:pt x="106680" y="277177"/>
                    </a:lnTo>
                    <a:cubicBezTo>
                      <a:pt x="106680" y="314325"/>
                      <a:pt x="111443" y="346710"/>
                      <a:pt x="120968" y="374333"/>
                    </a:cubicBezTo>
                    <a:cubicBezTo>
                      <a:pt x="130493" y="401955"/>
                      <a:pt x="145732" y="423863"/>
                      <a:pt x="165735" y="439102"/>
                    </a:cubicBezTo>
                    <a:cubicBezTo>
                      <a:pt x="184785" y="453390"/>
                      <a:pt x="209550" y="461010"/>
                      <a:pt x="239078" y="461010"/>
                    </a:cubicBezTo>
                    <a:close/>
                  </a:path>
                </a:pathLst>
              </a:custGeom>
              <a:solidFill>
                <a:srgbClr val="58586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241" name="Freeform: Shape 5240">
                <a:extLst>
                  <a:ext uri="{FF2B5EF4-FFF2-40B4-BE49-F238E27FC236}">
                    <a16:creationId xmlns:a16="http://schemas.microsoft.com/office/drawing/2014/main" xmlns="" id="{D9CD5F36-4B11-7FC2-13AA-140F58A8AD85}"/>
                  </a:ext>
                </a:extLst>
              </p:cNvPr>
              <p:cNvSpPr/>
              <p:nvPr/>
            </p:nvSpPr>
            <p:spPr>
              <a:xfrm>
                <a:off x="5223509" y="1658302"/>
                <a:ext cx="421957" cy="529589"/>
              </a:xfrm>
              <a:custGeom>
                <a:avLst/>
                <a:gdLst>
                  <a:gd name="connsiteX0" fmla="*/ 0 w 421957"/>
                  <a:gd name="connsiteY0" fmla="*/ 528638 h 529589"/>
                  <a:gd name="connsiteX1" fmla="*/ 0 w 421957"/>
                  <a:gd name="connsiteY1" fmla="*/ 464820 h 529589"/>
                  <a:gd name="connsiteX2" fmla="*/ 56197 w 421957"/>
                  <a:gd name="connsiteY2" fmla="*/ 454342 h 529589"/>
                  <a:gd name="connsiteX3" fmla="*/ 56197 w 421957"/>
                  <a:gd name="connsiteY3" fmla="*/ 74295 h 529589"/>
                  <a:gd name="connsiteX4" fmla="*/ 0 w 421957"/>
                  <a:gd name="connsiteY4" fmla="*/ 63817 h 529589"/>
                  <a:gd name="connsiteX5" fmla="*/ 0 w 421957"/>
                  <a:gd name="connsiteY5" fmla="*/ 0 h 529589"/>
                  <a:gd name="connsiteX6" fmla="*/ 421958 w 421957"/>
                  <a:gd name="connsiteY6" fmla="*/ 0 h 529589"/>
                  <a:gd name="connsiteX7" fmla="*/ 421958 w 421957"/>
                  <a:gd name="connsiteY7" fmla="*/ 144780 h 529589"/>
                  <a:gd name="connsiteX8" fmla="*/ 340042 w 421957"/>
                  <a:gd name="connsiteY8" fmla="*/ 144780 h 529589"/>
                  <a:gd name="connsiteX9" fmla="*/ 335280 w 421957"/>
                  <a:gd name="connsiteY9" fmla="*/ 81915 h 529589"/>
                  <a:gd name="connsiteX10" fmla="*/ 162878 w 421957"/>
                  <a:gd name="connsiteY10" fmla="*/ 81915 h 529589"/>
                  <a:gd name="connsiteX11" fmla="*/ 162878 w 421957"/>
                  <a:gd name="connsiteY11" fmla="*/ 227647 h 529589"/>
                  <a:gd name="connsiteX12" fmla="*/ 348615 w 421957"/>
                  <a:gd name="connsiteY12" fmla="*/ 227647 h 529589"/>
                  <a:gd name="connsiteX13" fmla="*/ 348615 w 421957"/>
                  <a:gd name="connsiteY13" fmla="*/ 309563 h 529589"/>
                  <a:gd name="connsiteX14" fmla="*/ 162878 w 421957"/>
                  <a:gd name="connsiteY14" fmla="*/ 309563 h 529589"/>
                  <a:gd name="connsiteX15" fmla="*/ 162878 w 421957"/>
                  <a:gd name="connsiteY15" fmla="*/ 455295 h 529589"/>
                  <a:gd name="connsiteX16" fmla="*/ 220028 w 421957"/>
                  <a:gd name="connsiteY16" fmla="*/ 465772 h 529589"/>
                  <a:gd name="connsiteX17" fmla="*/ 220028 w 421957"/>
                  <a:gd name="connsiteY17" fmla="*/ 529590 h 529589"/>
                  <a:gd name="connsiteX18" fmla="*/ 0 w 421957"/>
                  <a:gd name="connsiteY18" fmla="*/ 529590 h 5295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421957" h="529589">
                    <a:moveTo>
                      <a:pt x="0" y="528638"/>
                    </a:moveTo>
                    <a:lnTo>
                      <a:pt x="0" y="464820"/>
                    </a:lnTo>
                    <a:lnTo>
                      <a:pt x="56197" y="454342"/>
                    </a:lnTo>
                    <a:lnTo>
                      <a:pt x="56197" y="74295"/>
                    </a:lnTo>
                    <a:lnTo>
                      <a:pt x="0" y="63817"/>
                    </a:lnTo>
                    <a:lnTo>
                      <a:pt x="0" y="0"/>
                    </a:lnTo>
                    <a:lnTo>
                      <a:pt x="421958" y="0"/>
                    </a:lnTo>
                    <a:lnTo>
                      <a:pt x="421958" y="144780"/>
                    </a:lnTo>
                    <a:lnTo>
                      <a:pt x="340042" y="144780"/>
                    </a:lnTo>
                    <a:lnTo>
                      <a:pt x="335280" y="81915"/>
                    </a:lnTo>
                    <a:lnTo>
                      <a:pt x="162878" y="81915"/>
                    </a:lnTo>
                    <a:lnTo>
                      <a:pt x="162878" y="227647"/>
                    </a:lnTo>
                    <a:lnTo>
                      <a:pt x="348615" y="227647"/>
                    </a:lnTo>
                    <a:lnTo>
                      <a:pt x="348615" y="309563"/>
                    </a:lnTo>
                    <a:lnTo>
                      <a:pt x="162878" y="309563"/>
                    </a:lnTo>
                    <a:lnTo>
                      <a:pt x="162878" y="455295"/>
                    </a:lnTo>
                    <a:lnTo>
                      <a:pt x="220028" y="465772"/>
                    </a:lnTo>
                    <a:lnTo>
                      <a:pt x="220028" y="529590"/>
                    </a:lnTo>
                    <a:lnTo>
                      <a:pt x="0" y="529590"/>
                    </a:lnTo>
                    <a:close/>
                  </a:path>
                </a:pathLst>
              </a:custGeom>
              <a:solidFill>
                <a:srgbClr val="58586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242" name="Freeform: Shape 5241">
                <a:extLst>
                  <a:ext uri="{FF2B5EF4-FFF2-40B4-BE49-F238E27FC236}">
                    <a16:creationId xmlns:a16="http://schemas.microsoft.com/office/drawing/2014/main" xmlns="" id="{A1C1E2F8-2923-EC88-1960-DE319BDE519E}"/>
                  </a:ext>
                </a:extLst>
              </p:cNvPr>
              <p:cNvSpPr/>
              <p:nvPr/>
            </p:nvSpPr>
            <p:spPr>
              <a:xfrm>
                <a:off x="5860732" y="1658302"/>
                <a:ext cx="535305" cy="536257"/>
              </a:xfrm>
              <a:custGeom>
                <a:avLst/>
                <a:gdLst>
                  <a:gd name="connsiteX0" fmla="*/ 267653 w 535305"/>
                  <a:gd name="connsiteY0" fmla="*/ 536257 h 536257"/>
                  <a:gd name="connsiteX1" fmla="*/ 157163 w 535305"/>
                  <a:gd name="connsiteY1" fmla="*/ 514350 h 536257"/>
                  <a:gd name="connsiteX2" fmla="*/ 82868 w 535305"/>
                  <a:gd name="connsiteY2" fmla="*/ 451485 h 536257"/>
                  <a:gd name="connsiteX3" fmla="*/ 56198 w 535305"/>
                  <a:gd name="connsiteY3" fmla="*/ 350520 h 536257"/>
                  <a:gd name="connsiteX4" fmla="*/ 56198 w 535305"/>
                  <a:gd name="connsiteY4" fmla="*/ 74295 h 536257"/>
                  <a:gd name="connsiteX5" fmla="*/ 0 w 535305"/>
                  <a:gd name="connsiteY5" fmla="*/ 63817 h 536257"/>
                  <a:gd name="connsiteX6" fmla="*/ 0 w 535305"/>
                  <a:gd name="connsiteY6" fmla="*/ 0 h 536257"/>
                  <a:gd name="connsiteX7" fmla="*/ 219075 w 535305"/>
                  <a:gd name="connsiteY7" fmla="*/ 0 h 536257"/>
                  <a:gd name="connsiteX8" fmla="*/ 219075 w 535305"/>
                  <a:gd name="connsiteY8" fmla="*/ 63817 h 536257"/>
                  <a:gd name="connsiteX9" fmla="*/ 161925 w 535305"/>
                  <a:gd name="connsiteY9" fmla="*/ 74295 h 536257"/>
                  <a:gd name="connsiteX10" fmla="*/ 161925 w 535305"/>
                  <a:gd name="connsiteY10" fmla="*/ 350520 h 536257"/>
                  <a:gd name="connsiteX11" fmla="*/ 174307 w 535305"/>
                  <a:gd name="connsiteY11" fmla="*/ 408622 h 536257"/>
                  <a:gd name="connsiteX12" fmla="*/ 210503 w 535305"/>
                  <a:gd name="connsiteY12" fmla="*/ 442913 h 536257"/>
                  <a:gd name="connsiteX13" fmla="*/ 266700 w 535305"/>
                  <a:gd name="connsiteY13" fmla="*/ 454342 h 536257"/>
                  <a:gd name="connsiteX14" fmla="*/ 323850 w 535305"/>
                  <a:gd name="connsiteY14" fmla="*/ 442913 h 536257"/>
                  <a:gd name="connsiteX15" fmla="*/ 360045 w 535305"/>
                  <a:gd name="connsiteY15" fmla="*/ 408622 h 536257"/>
                  <a:gd name="connsiteX16" fmla="*/ 372428 w 535305"/>
                  <a:gd name="connsiteY16" fmla="*/ 350520 h 536257"/>
                  <a:gd name="connsiteX17" fmla="*/ 372428 w 535305"/>
                  <a:gd name="connsiteY17" fmla="*/ 74295 h 536257"/>
                  <a:gd name="connsiteX18" fmla="*/ 316230 w 535305"/>
                  <a:gd name="connsiteY18" fmla="*/ 63817 h 536257"/>
                  <a:gd name="connsiteX19" fmla="*/ 316230 w 535305"/>
                  <a:gd name="connsiteY19" fmla="*/ 0 h 536257"/>
                  <a:gd name="connsiteX20" fmla="*/ 535305 w 535305"/>
                  <a:gd name="connsiteY20" fmla="*/ 0 h 536257"/>
                  <a:gd name="connsiteX21" fmla="*/ 535305 w 535305"/>
                  <a:gd name="connsiteY21" fmla="*/ 63817 h 536257"/>
                  <a:gd name="connsiteX22" fmla="*/ 478155 w 535305"/>
                  <a:gd name="connsiteY22" fmla="*/ 74295 h 536257"/>
                  <a:gd name="connsiteX23" fmla="*/ 478155 w 535305"/>
                  <a:gd name="connsiteY23" fmla="*/ 350520 h 536257"/>
                  <a:gd name="connsiteX24" fmla="*/ 451485 w 535305"/>
                  <a:gd name="connsiteY24" fmla="*/ 451485 h 536257"/>
                  <a:gd name="connsiteX25" fmla="*/ 377190 w 535305"/>
                  <a:gd name="connsiteY25" fmla="*/ 514350 h 536257"/>
                  <a:gd name="connsiteX26" fmla="*/ 267653 w 535305"/>
                  <a:gd name="connsiteY26" fmla="*/ 536257 h 5362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535305" h="536257">
                    <a:moveTo>
                      <a:pt x="267653" y="536257"/>
                    </a:moveTo>
                    <a:cubicBezTo>
                      <a:pt x="225743" y="536257"/>
                      <a:pt x="188595" y="528638"/>
                      <a:pt x="157163" y="514350"/>
                    </a:cubicBezTo>
                    <a:cubicBezTo>
                      <a:pt x="125730" y="500063"/>
                      <a:pt x="100013" y="479107"/>
                      <a:pt x="82868" y="451485"/>
                    </a:cubicBezTo>
                    <a:cubicBezTo>
                      <a:pt x="64770" y="423863"/>
                      <a:pt x="56198" y="390525"/>
                      <a:pt x="56198" y="350520"/>
                    </a:cubicBezTo>
                    <a:lnTo>
                      <a:pt x="56198" y="74295"/>
                    </a:lnTo>
                    <a:lnTo>
                      <a:pt x="0" y="63817"/>
                    </a:lnTo>
                    <a:lnTo>
                      <a:pt x="0" y="0"/>
                    </a:lnTo>
                    <a:lnTo>
                      <a:pt x="219075" y="0"/>
                    </a:lnTo>
                    <a:lnTo>
                      <a:pt x="219075" y="63817"/>
                    </a:lnTo>
                    <a:lnTo>
                      <a:pt x="161925" y="74295"/>
                    </a:lnTo>
                    <a:lnTo>
                      <a:pt x="161925" y="350520"/>
                    </a:lnTo>
                    <a:cubicBezTo>
                      <a:pt x="161925" y="373380"/>
                      <a:pt x="165735" y="393382"/>
                      <a:pt x="174307" y="408622"/>
                    </a:cubicBezTo>
                    <a:cubicBezTo>
                      <a:pt x="182880" y="423863"/>
                      <a:pt x="195263" y="435292"/>
                      <a:pt x="210503" y="442913"/>
                    </a:cubicBezTo>
                    <a:cubicBezTo>
                      <a:pt x="226695" y="450532"/>
                      <a:pt x="244793" y="454342"/>
                      <a:pt x="266700" y="454342"/>
                    </a:cubicBezTo>
                    <a:cubicBezTo>
                      <a:pt x="288607" y="454342"/>
                      <a:pt x="307657" y="450532"/>
                      <a:pt x="323850" y="442913"/>
                    </a:cubicBezTo>
                    <a:cubicBezTo>
                      <a:pt x="340043" y="435292"/>
                      <a:pt x="351473" y="423863"/>
                      <a:pt x="360045" y="408622"/>
                    </a:cubicBezTo>
                    <a:cubicBezTo>
                      <a:pt x="368618" y="393382"/>
                      <a:pt x="372428" y="373380"/>
                      <a:pt x="372428" y="350520"/>
                    </a:cubicBezTo>
                    <a:lnTo>
                      <a:pt x="372428" y="74295"/>
                    </a:lnTo>
                    <a:lnTo>
                      <a:pt x="316230" y="63817"/>
                    </a:lnTo>
                    <a:lnTo>
                      <a:pt x="316230" y="0"/>
                    </a:lnTo>
                    <a:lnTo>
                      <a:pt x="535305" y="0"/>
                    </a:lnTo>
                    <a:lnTo>
                      <a:pt x="535305" y="63817"/>
                    </a:lnTo>
                    <a:lnTo>
                      <a:pt x="478155" y="74295"/>
                    </a:lnTo>
                    <a:lnTo>
                      <a:pt x="478155" y="350520"/>
                    </a:lnTo>
                    <a:cubicBezTo>
                      <a:pt x="478155" y="390525"/>
                      <a:pt x="469582" y="423863"/>
                      <a:pt x="451485" y="451485"/>
                    </a:cubicBezTo>
                    <a:cubicBezTo>
                      <a:pt x="433388" y="479107"/>
                      <a:pt x="408623" y="500063"/>
                      <a:pt x="377190" y="514350"/>
                    </a:cubicBezTo>
                    <a:cubicBezTo>
                      <a:pt x="346710" y="528638"/>
                      <a:pt x="309563" y="536257"/>
                      <a:pt x="267653" y="536257"/>
                    </a:cubicBezTo>
                    <a:close/>
                  </a:path>
                </a:pathLst>
              </a:custGeom>
              <a:solidFill>
                <a:srgbClr val="58586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243" name="Freeform: Shape 5242">
                <a:extLst>
                  <a:ext uri="{FF2B5EF4-FFF2-40B4-BE49-F238E27FC236}">
                    <a16:creationId xmlns:a16="http://schemas.microsoft.com/office/drawing/2014/main" xmlns="" id="{6336EDFC-43E9-04E8-E12C-3E33D15458E5}"/>
                  </a:ext>
                </a:extLst>
              </p:cNvPr>
              <p:cNvSpPr/>
              <p:nvPr/>
            </p:nvSpPr>
            <p:spPr>
              <a:xfrm>
                <a:off x="6432232" y="1658302"/>
                <a:ext cx="548640" cy="529589"/>
              </a:xfrm>
              <a:custGeom>
                <a:avLst/>
                <a:gdLst>
                  <a:gd name="connsiteX0" fmla="*/ 0 w 548640"/>
                  <a:gd name="connsiteY0" fmla="*/ 528638 h 529589"/>
                  <a:gd name="connsiteX1" fmla="*/ 0 w 548640"/>
                  <a:gd name="connsiteY1" fmla="*/ 464820 h 529589"/>
                  <a:gd name="connsiteX2" fmla="*/ 56198 w 548640"/>
                  <a:gd name="connsiteY2" fmla="*/ 454342 h 529589"/>
                  <a:gd name="connsiteX3" fmla="*/ 56198 w 548640"/>
                  <a:gd name="connsiteY3" fmla="*/ 74295 h 529589"/>
                  <a:gd name="connsiteX4" fmla="*/ 0 w 548640"/>
                  <a:gd name="connsiteY4" fmla="*/ 63817 h 529589"/>
                  <a:gd name="connsiteX5" fmla="*/ 0 w 548640"/>
                  <a:gd name="connsiteY5" fmla="*/ 0 h 529589"/>
                  <a:gd name="connsiteX6" fmla="*/ 56198 w 548640"/>
                  <a:gd name="connsiteY6" fmla="*/ 0 h 529589"/>
                  <a:gd name="connsiteX7" fmla="*/ 163830 w 548640"/>
                  <a:gd name="connsiteY7" fmla="*/ 0 h 529589"/>
                  <a:gd name="connsiteX8" fmla="*/ 394335 w 548640"/>
                  <a:gd name="connsiteY8" fmla="*/ 367665 h 529589"/>
                  <a:gd name="connsiteX9" fmla="*/ 396240 w 548640"/>
                  <a:gd name="connsiteY9" fmla="*/ 367665 h 529589"/>
                  <a:gd name="connsiteX10" fmla="*/ 396240 w 548640"/>
                  <a:gd name="connsiteY10" fmla="*/ 75247 h 529589"/>
                  <a:gd name="connsiteX11" fmla="*/ 328613 w 548640"/>
                  <a:gd name="connsiteY11" fmla="*/ 64770 h 529589"/>
                  <a:gd name="connsiteX12" fmla="*/ 328613 w 548640"/>
                  <a:gd name="connsiteY12" fmla="*/ 952 h 529589"/>
                  <a:gd name="connsiteX13" fmla="*/ 491490 w 548640"/>
                  <a:gd name="connsiteY13" fmla="*/ 952 h 529589"/>
                  <a:gd name="connsiteX14" fmla="*/ 548640 w 548640"/>
                  <a:gd name="connsiteY14" fmla="*/ 952 h 529589"/>
                  <a:gd name="connsiteX15" fmla="*/ 548640 w 548640"/>
                  <a:gd name="connsiteY15" fmla="*/ 64770 h 529589"/>
                  <a:gd name="connsiteX16" fmla="*/ 491490 w 548640"/>
                  <a:gd name="connsiteY16" fmla="*/ 75247 h 529589"/>
                  <a:gd name="connsiteX17" fmla="*/ 491490 w 548640"/>
                  <a:gd name="connsiteY17" fmla="*/ 529590 h 529589"/>
                  <a:gd name="connsiteX18" fmla="*/ 388620 w 548640"/>
                  <a:gd name="connsiteY18" fmla="*/ 529590 h 529589"/>
                  <a:gd name="connsiteX19" fmla="*/ 152400 w 548640"/>
                  <a:gd name="connsiteY19" fmla="*/ 165735 h 529589"/>
                  <a:gd name="connsiteX20" fmla="*/ 150495 w 548640"/>
                  <a:gd name="connsiteY20" fmla="*/ 165735 h 529589"/>
                  <a:gd name="connsiteX21" fmla="*/ 150495 w 548640"/>
                  <a:gd name="connsiteY21" fmla="*/ 454342 h 529589"/>
                  <a:gd name="connsiteX22" fmla="*/ 218123 w 548640"/>
                  <a:gd name="connsiteY22" fmla="*/ 464820 h 529589"/>
                  <a:gd name="connsiteX23" fmla="*/ 218123 w 548640"/>
                  <a:gd name="connsiteY23" fmla="*/ 528638 h 529589"/>
                  <a:gd name="connsiteX24" fmla="*/ 0 w 548640"/>
                  <a:gd name="connsiteY24" fmla="*/ 528638 h 5295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548640" h="529589">
                    <a:moveTo>
                      <a:pt x="0" y="528638"/>
                    </a:moveTo>
                    <a:lnTo>
                      <a:pt x="0" y="464820"/>
                    </a:lnTo>
                    <a:lnTo>
                      <a:pt x="56198" y="454342"/>
                    </a:lnTo>
                    <a:lnTo>
                      <a:pt x="56198" y="74295"/>
                    </a:lnTo>
                    <a:lnTo>
                      <a:pt x="0" y="63817"/>
                    </a:lnTo>
                    <a:lnTo>
                      <a:pt x="0" y="0"/>
                    </a:lnTo>
                    <a:lnTo>
                      <a:pt x="56198" y="0"/>
                    </a:lnTo>
                    <a:lnTo>
                      <a:pt x="163830" y="0"/>
                    </a:lnTo>
                    <a:lnTo>
                      <a:pt x="394335" y="367665"/>
                    </a:lnTo>
                    <a:lnTo>
                      <a:pt x="396240" y="367665"/>
                    </a:lnTo>
                    <a:lnTo>
                      <a:pt x="396240" y="75247"/>
                    </a:lnTo>
                    <a:lnTo>
                      <a:pt x="328613" y="64770"/>
                    </a:lnTo>
                    <a:lnTo>
                      <a:pt x="328613" y="952"/>
                    </a:lnTo>
                    <a:lnTo>
                      <a:pt x="491490" y="952"/>
                    </a:lnTo>
                    <a:lnTo>
                      <a:pt x="548640" y="952"/>
                    </a:lnTo>
                    <a:lnTo>
                      <a:pt x="548640" y="64770"/>
                    </a:lnTo>
                    <a:lnTo>
                      <a:pt x="491490" y="75247"/>
                    </a:lnTo>
                    <a:lnTo>
                      <a:pt x="491490" y="529590"/>
                    </a:lnTo>
                    <a:lnTo>
                      <a:pt x="388620" y="529590"/>
                    </a:lnTo>
                    <a:lnTo>
                      <a:pt x="152400" y="165735"/>
                    </a:lnTo>
                    <a:lnTo>
                      <a:pt x="150495" y="165735"/>
                    </a:lnTo>
                    <a:lnTo>
                      <a:pt x="150495" y="454342"/>
                    </a:lnTo>
                    <a:lnTo>
                      <a:pt x="218123" y="464820"/>
                    </a:lnTo>
                    <a:lnTo>
                      <a:pt x="218123" y="528638"/>
                    </a:lnTo>
                    <a:lnTo>
                      <a:pt x="0" y="528638"/>
                    </a:lnTo>
                    <a:close/>
                  </a:path>
                </a:pathLst>
              </a:custGeom>
              <a:solidFill>
                <a:srgbClr val="58586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244" name="Freeform: Shape 5243">
                <a:extLst>
                  <a:ext uri="{FF2B5EF4-FFF2-40B4-BE49-F238E27FC236}">
                    <a16:creationId xmlns:a16="http://schemas.microsoft.com/office/drawing/2014/main" xmlns="" id="{73D5C570-CFC7-A302-C267-8F0CF5554CF1}"/>
                  </a:ext>
                </a:extLst>
              </p:cNvPr>
              <p:cNvSpPr/>
              <p:nvPr/>
            </p:nvSpPr>
            <p:spPr>
              <a:xfrm>
                <a:off x="7015162" y="1658302"/>
                <a:ext cx="219075" cy="528637"/>
              </a:xfrm>
              <a:custGeom>
                <a:avLst/>
                <a:gdLst>
                  <a:gd name="connsiteX0" fmla="*/ 0 w 219075"/>
                  <a:gd name="connsiteY0" fmla="*/ 528638 h 528637"/>
                  <a:gd name="connsiteX1" fmla="*/ 0 w 219075"/>
                  <a:gd name="connsiteY1" fmla="*/ 464820 h 528637"/>
                  <a:gd name="connsiteX2" fmla="*/ 56198 w 219075"/>
                  <a:gd name="connsiteY2" fmla="*/ 454342 h 528637"/>
                  <a:gd name="connsiteX3" fmla="*/ 56198 w 219075"/>
                  <a:gd name="connsiteY3" fmla="*/ 74295 h 528637"/>
                  <a:gd name="connsiteX4" fmla="*/ 0 w 219075"/>
                  <a:gd name="connsiteY4" fmla="*/ 63817 h 528637"/>
                  <a:gd name="connsiteX5" fmla="*/ 0 w 219075"/>
                  <a:gd name="connsiteY5" fmla="*/ 0 h 528637"/>
                  <a:gd name="connsiteX6" fmla="*/ 219075 w 219075"/>
                  <a:gd name="connsiteY6" fmla="*/ 0 h 528637"/>
                  <a:gd name="connsiteX7" fmla="*/ 219075 w 219075"/>
                  <a:gd name="connsiteY7" fmla="*/ 63817 h 528637"/>
                  <a:gd name="connsiteX8" fmla="*/ 162877 w 219075"/>
                  <a:gd name="connsiteY8" fmla="*/ 74295 h 528637"/>
                  <a:gd name="connsiteX9" fmla="*/ 162877 w 219075"/>
                  <a:gd name="connsiteY9" fmla="*/ 454342 h 528637"/>
                  <a:gd name="connsiteX10" fmla="*/ 219075 w 219075"/>
                  <a:gd name="connsiteY10" fmla="*/ 464820 h 528637"/>
                  <a:gd name="connsiteX11" fmla="*/ 219075 w 219075"/>
                  <a:gd name="connsiteY11" fmla="*/ 528638 h 528637"/>
                  <a:gd name="connsiteX12" fmla="*/ 0 w 219075"/>
                  <a:gd name="connsiteY12" fmla="*/ 528638 h 5286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19075" h="528637">
                    <a:moveTo>
                      <a:pt x="0" y="528638"/>
                    </a:moveTo>
                    <a:lnTo>
                      <a:pt x="0" y="464820"/>
                    </a:lnTo>
                    <a:lnTo>
                      <a:pt x="56198" y="454342"/>
                    </a:lnTo>
                    <a:lnTo>
                      <a:pt x="56198" y="74295"/>
                    </a:lnTo>
                    <a:lnTo>
                      <a:pt x="0" y="63817"/>
                    </a:lnTo>
                    <a:lnTo>
                      <a:pt x="0" y="0"/>
                    </a:lnTo>
                    <a:lnTo>
                      <a:pt x="219075" y="0"/>
                    </a:lnTo>
                    <a:lnTo>
                      <a:pt x="219075" y="63817"/>
                    </a:lnTo>
                    <a:lnTo>
                      <a:pt x="162877" y="74295"/>
                    </a:lnTo>
                    <a:lnTo>
                      <a:pt x="162877" y="454342"/>
                    </a:lnTo>
                    <a:lnTo>
                      <a:pt x="219075" y="464820"/>
                    </a:lnTo>
                    <a:lnTo>
                      <a:pt x="219075" y="528638"/>
                    </a:lnTo>
                    <a:lnTo>
                      <a:pt x="0" y="528638"/>
                    </a:lnTo>
                    <a:close/>
                  </a:path>
                </a:pathLst>
              </a:custGeom>
              <a:solidFill>
                <a:srgbClr val="58586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245" name="Freeform: Shape 5244">
                <a:extLst>
                  <a:ext uri="{FF2B5EF4-FFF2-40B4-BE49-F238E27FC236}">
                    <a16:creationId xmlns:a16="http://schemas.microsoft.com/office/drawing/2014/main" xmlns="" id="{13284E7C-CC07-E00B-6370-81B77C29B55C}"/>
                  </a:ext>
                </a:extLst>
              </p:cNvPr>
              <p:cNvSpPr/>
              <p:nvPr/>
            </p:nvSpPr>
            <p:spPr>
              <a:xfrm>
                <a:off x="7266622" y="1657349"/>
                <a:ext cx="534352" cy="529590"/>
              </a:xfrm>
              <a:custGeom>
                <a:avLst/>
                <a:gdLst>
                  <a:gd name="connsiteX0" fmla="*/ 218122 w 534352"/>
                  <a:gd name="connsiteY0" fmla="*/ 529590 h 529590"/>
                  <a:gd name="connsiteX1" fmla="*/ 47625 w 534352"/>
                  <a:gd name="connsiteY1" fmla="*/ 69533 h 529590"/>
                  <a:gd name="connsiteX2" fmla="*/ 0 w 534352"/>
                  <a:gd name="connsiteY2" fmla="*/ 63817 h 529590"/>
                  <a:gd name="connsiteX3" fmla="*/ 0 w 534352"/>
                  <a:gd name="connsiteY3" fmla="*/ 0 h 529590"/>
                  <a:gd name="connsiteX4" fmla="*/ 210502 w 534352"/>
                  <a:gd name="connsiteY4" fmla="*/ 0 h 529590"/>
                  <a:gd name="connsiteX5" fmla="*/ 210502 w 534352"/>
                  <a:gd name="connsiteY5" fmla="*/ 63817 h 529590"/>
                  <a:gd name="connsiteX6" fmla="*/ 162877 w 534352"/>
                  <a:gd name="connsiteY6" fmla="*/ 71438 h 529590"/>
                  <a:gd name="connsiteX7" fmla="*/ 266700 w 534352"/>
                  <a:gd name="connsiteY7" fmla="*/ 383858 h 529590"/>
                  <a:gd name="connsiteX8" fmla="*/ 274320 w 534352"/>
                  <a:gd name="connsiteY8" fmla="*/ 413385 h 529590"/>
                  <a:gd name="connsiteX9" fmla="*/ 276225 w 534352"/>
                  <a:gd name="connsiteY9" fmla="*/ 413385 h 529590"/>
                  <a:gd name="connsiteX10" fmla="*/ 283845 w 534352"/>
                  <a:gd name="connsiteY10" fmla="*/ 384810 h 529590"/>
                  <a:gd name="connsiteX11" fmla="*/ 387667 w 534352"/>
                  <a:gd name="connsiteY11" fmla="*/ 71438 h 529590"/>
                  <a:gd name="connsiteX12" fmla="*/ 332422 w 534352"/>
                  <a:gd name="connsiteY12" fmla="*/ 63817 h 529590"/>
                  <a:gd name="connsiteX13" fmla="*/ 332422 w 534352"/>
                  <a:gd name="connsiteY13" fmla="*/ 0 h 529590"/>
                  <a:gd name="connsiteX14" fmla="*/ 534352 w 534352"/>
                  <a:gd name="connsiteY14" fmla="*/ 0 h 529590"/>
                  <a:gd name="connsiteX15" fmla="*/ 534352 w 534352"/>
                  <a:gd name="connsiteY15" fmla="*/ 63817 h 529590"/>
                  <a:gd name="connsiteX16" fmla="*/ 486727 w 534352"/>
                  <a:gd name="connsiteY16" fmla="*/ 69533 h 529590"/>
                  <a:gd name="connsiteX17" fmla="*/ 326707 w 534352"/>
                  <a:gd name="connsiteY17" fmla="*/ 529590 h 529590"/>
                  <a:gd name="connsiteX18" fmla="*/ 218122 w 534352"/>
                  <a:gd name="connsiteY18" fmla="*/ 529590 h 5295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534352" h="529590">
                    <a:moveTo>
                      <a:pt x="218122" y="529590"/>
                    </a:moveTo>
                    <a:lnTo>
                      <a:pt x="47625" y="69533"/>
                    </a:lnTo>
                    <a:lnTo>
                      <a:pt x="0" y="63817"/>
                    </a:lnTo>
                    <a:lnTo>
                      <a:pt x="0" y="0"/>
                    </a:lnTo>
                    <a:lnTo>
                      <a:pt x="210502" y="0"/>
                    </a:lnTo>
                    <a:lnTo>
                      <a:pt x="210502" y="63817"/>
                    </a:lnTo>
                    <a:lnTo>
                      <a:pt x="162877" y="71438"/>
                    </a:lnTo>
                    <a:lnTo>
                      <a:pt x="266700" y="383858"/>
                    </a:lnTo>
                    <a:lnTo>
                      <a:pt x="274320" y="413385"/>
                    </a:lnTo>
                    <a:lnTo>
                      <a:pt x="276225" y="413385"/>
                    </a:lnTo>
                    <a:lnTo>
                      <a:pt x="283845" y="384810"/>
                    </a:lnTo>
                    <a:lnTo>
                      <a:pt x="387667" y="71438"/>
                    </a:lnTo>
                    <a:lnTo>
                      <a:pt x="332422" y="63817"/>
                    </a:lnTo>
                    <a:lnTo>
                      <a:pt x="332422" y="0"/>
                    </a:lnTo>
                    <a:lnTo>
                      <a:pt x="534352" y="0"/>
                    </a:lnTo>
                    <a:lnTo>
                      <a:pt x="534352" y="63817"/>
                    </a:lnTo>
                    <a:lnTo>
                      <a:pt x="486727" y="69533"/>
                    </a:lnTo>
                    <a:lnTo>
                      <a:pt x="326707" y="529590"/>
                    </a:lnTo>
                    <a:lnTo>
                      <a:pt x="218122" y="529590"/>
                    </a:lnTo>
                    <a:close/>
                  </a:path>
                </a:pathLst>
              </a:custGeom>
              <a:solidFill>
                <a:srgbClr val="58586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246" name="Freeform: Shape 5245">
                <a:extLst>
                  <a:ext uri="{FF2B5EF4-FFF2-40B4-BE49-F238E27FC236}">
                    <a16:creationId xmlns:a16="http://schemas.microsoft.com/office/drawing/2014/main" xmlns="" id="{201BB888-28C1-61E4-167B-9FF1DF2154B8}"/>
                  </a:ext>
                </a:extLst>
              </p:cNvPr>
              <p:cNvSpPr/>
              <p:nvPr/>
            </p:nvSpPr>
            <p:spPr>
              <a:xfrm>
                <a:off x="7833360" y="1658302"/>
                <a:ext cx="420052" cy="530542"/>
              </a:xfrm>
              <a:custGeom>
                <a:avLst/>
                <a:gdLst>
                  <a:gd name="connsiteX0" fmla="*/ 0 w 420052"/>
                  <a:gd name="connsiteY0" fmla="*/ 528638 h 530542"/>
                  <a:gd name="connsiteX1" fmla="*/ 0 w 420052"/>
                  <a:gd name="connsiteY1" fmla="*/ 464820 h 530542"/>
                  <a:gd name="connsiteX2" fmla="*/ 56197 w 420052"/>
                  <a:gd name="connsiteY2" fmla="*/ 454342 h 530542"/>
                  <a:gd name="connsiteX3" fmla="*/ 56197 w 420052"/>
                  <a:gd name="connsiteY3" fmla="*/ 74295 h 530542"/>
                  <a:gd name="connsiteX4" fmla="*/ 0 w 420052"/>
                  <a:gd name="connsiteY4" fmla="*/ 63817 h 530542"/>
                  <a:gd name="connsiteX5" fmla="*/ 0 w 420052"/>
                  <a:gd name="connsiteY5" fmla="*/ 0 h 530542"/>
                  <a:gd name="connsiteX6" fmla="*/ 411480 w 420052"/>
                  <a:gd name="connsiteY6" fmla="*/ 0 h 530542"/>
                  <a:gd name="connsiteX7" fmla="*/ 411480 w 420052"/>
                  <a:gd name="connsiteY7" fmla="*/ 142875 h 530542"/>
                  <a:gd name="connsiteX8" fmla="*/ 329565 w 420052"/>
                  <a:gd name="connsiteY8" fmla="*/ 142875 h 530542"/>
                  <a:gd name="connsiteX9" fmla="*/ 324802 w 420052"/>
                  <a:gd name="connsiteY9" fmla="*/ 81915 h 530542"/>
                  <a:gd name="connsiteX10" fmla="*/ 162877 w 420052"/>
                  <a:gd name="connsiteY10" fmla="*/ 81915 h 530542"/>
                  <a:gd name="connsiteX11" fmla="*/ 162877 w 420052"/>
                  <a:gd name="connsiteY11" fmla="*/ 215265 h 530542"/>
                  <a:gd name="connsiteX12" fmla="*/ 341947 w 420052"/>
                  <a:gd name="connsiteY12" fmla="*/ 215265 h 530542"/>
                  <a:gd name="connsiteX13" fmla="*/ 341947 w 420052"/>
                  <a:gd name="connsiteY13" fmla="*/ 297180 h 530542"/>
                  <a:gd name="connsiteX14" fmla="*/ 162877 w 420052"/>
                  <a:gd name="connsiteY14" fmla="*/ 297180 h 530542"/>
                  <a:gd name="connsiteX15" fmla="*/ 162877 w 420052"/>
                  <a:gd name="connsiteY15" fmla="*/ 448627 h 530542"/>
                  <a:gd name="connsiteX16" fmla="*/ 334327 w 420052"/>
                  <a:gd name="connsiteY16" fmla="*/ 448627 h 530542"/>
                  <a:gd name="connsiteX17" fmla="*/ 339090 w 420052"/>
                  <a:gd name="connsiteY17" fmla="*/ 385763 h 530542"/>
                  <a:gd name="connsiteX18" fmla="*/ 420052 w 420052"/>
                  <a:gd name="connsiteY18" fmla="*/ 385763 h 530542"/>
                  <a:gd name="connsiteX19" fmla="*/ 420052 w 420052"/>
                  <a:gd name="connsiteY19" fmla="*/ 530543 h 530542"/>
                  <a:gd name="connsiteX20" fmla="*/ 0 w 420052"/>
                  <a:gd name="connsiteY20" fmla="*/ 530543 h 5305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420052" h="530542">
                    <a:moveTo>
                      <a:pt x="0" y="528638"/>
                    </a:moveTo>
                    <a:lnTo>
                      <a:pt x="0" y="464820"/>
                    </a:lnTo>
                    <a:lnTo>
                      <a:pt x="56197" y="454342"/>
                    </a:lnTo>
                    <a:lnTo>
                      <a:pt x="56197" y="74295"/>
                    </a:lnTo>
                    <a:lnTo>
                      <a:pt x="0" y="63817"/>
                    </a:lnTo>
                    <a:lnTo>
                      <a:pt x="0" y="0"/>
                    </a:lnTo>
                    <a:lnTo>
                      <a:pt x="411480" y="0"/>
                    </a:lnTo>
                    <a:lnTo>
                      <a:pt x="411480" y="142875"/>
                    </a:lnTo>
                    <a:lnTo>
                      <a:pt x="329565" y="142875"/>
                    </a:lnTo>
                    <a:lnTo>
                      <a:pt x="324802" y="81915"/>
                    </a:lnTo>
                    <a:lnTo>
                      <a:pt x="162877" y="81915"/>
                    </a:lnTo>
                    <a:lnTo>
                      <a:pt x="162877" y="215265"/>
                    </a:lnTo>
                    <a:lnTo>
                      <a:pt x="341947" y="215265"/>
                    </a:lnTo>
                    <a:lnTo>
                      <a:pt x="341947" y="297180"/>
                    </a:lnTo>
                    <a:lnTo>
                      <a:pt x="162877" y="297180"/>
                    </a:lnTo>
                    <a:lnTo>
                      <a:pt x="162877" y="448627"/>
                    </a:lnTo>
                    <a:lnTo>
                      <a:pt x="334327" y="448627"/>
                    </a:lnTo>
                    <a:lnTo>
                      <a:pt x="339090" y="385763"/>
                    </a:lnTo>
                    <a:lnTo>
                      <a:pt x="420052" y="385763"/>
                    </a:lnTo>
                    <a:lnTo>
                      <a:pt x="420052" y="530543"/>
                    </a:lnTo>
                    <a:lnTo>
                      <a:pt x="0" y="530543"/>
                    </a:lnTo>
                    <a:close/>
                  </a:path>
                </a:pathLst>
              </a:custGeom>
              <a:solidFill>
                <a:srgbClr val="58586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247" name="Freeform: Shape 5246">
                <a:extLst>
                  <a:ext uri="{FF2B5EF4-FFF2-40B4-BE49-F238E27FC236}">
                    <a16:creationId xmlns:a16="http://schemas.microsoft.com/office/drawing/2014/main" xmlns="" id="{3C1B49EB-BA86-2112-FC36-EB8805276151}"/>
                  </a:ext>
                </a:extLst>
              </p:cNvPr>
              <p:cNvSpPr/>
              <p:nvPr/>
            </p:nvSpPr>
            <p:spPr>
              <a:xfrm>
                <a:off x="8309610" y="1658302"/>
                <a:ext cx="468629" cy="529589"/>
              </a:xfrm>
              <a:custGeom>
                <a:avLst/>
                <a:gdLst>
                  <a:gd name="connsiteX0" fmla="*/ 0 w 468629"/>
                  <a:gd name="connsiteY0" fmla="*/ 528638 h 529589"/>
                  <a:gd name="connsiteX1" fmla="*/ 0 w 468629"/>
                  <a:gd name="connsiteY1" fmla="*/ 464820 h 529589"/>
                  <a:gd name="connsiteX2" fmla="*/ 56197 w 468629"/>
                  <a:gd name="connsiteY2" fmla="*/ 454342 h 529589"/>
                  <a:gd name="connsiteX3" fmla="*/ 56197 w 468629"/>
                  <a:gd name="connsiteY3" fmla="*/ 74295 h 529589"/>
                  <a:gd name="connsiteX4" fmla="*/ 0 w 468629"/>
                  <a:gd name="connsiteY4" fmla="*/ 63817 h 529589"/>
                  <a:gd name="connsiteX5" fmla="*/ 0 w 468629"/>
                  <a:gd name="connsiteY5" fmla="*/ 0 h 529589"/>
                  <a:gd name="connsiteX6" fmla="*/ 251460 w 468629"/>
                  <a:gd name="connsiteY6" fmla="*/ 0 h 529589"/>
                  <a:gd name="connsiteX7" fmla="*/ 356235 w 468629"/>
                  <a:gd name="connsiteY7" fmla="*/ 19050 h 529589"/>
                  <a:gd name="connsiteX8" fmla="*/ 422910 w 468629"/>
                  <a:gd name="connsiteY8" fmla="*/ 73342 h 529589"/>
                  <a:gd name="connsiteX9" fmla="*/ 446722 w 468629"/>
                  <a:gd name="connsiteY9" fmla="*/ 158115 h 529589"/>
                  <a:gd name="connsiteX10" fmla="*/ 423863 w 468629"/>
                  <a:gd name="connsiteY10" fmla="*/ 240982 h 529589"/>
                  <a:gd name="connsiteX11" fmla="*/ 359092 w 468629"/>
                  <a:gd name="connsiteY11" fmla="*/ 299085 h 529589"/>
                  <a:gd name="connsiteX12" fmla="*/ 263842 w 468629"/>
                  <a:gd name="connsiteY12" fmla="*/ 320992 h 529589"/>
                  <a:gd name="connsiteX13" fmla="*/ 163830 w 468629"/>
                  <a:gd name="connsiteY13" fmla="*/ 320992 h 529589"/>
                  <a:gd name="connsiteX14" fmla="*/ 163830 w 468629"/>
                  <a:gd name="connsiteY14" fmla="*/ 455295 h 529589"/>
                  <a:gd name="connsiteX15" fmla="*/ 220980 w 468629"/>
                  <a:gd name="connsiteY15" fmla="*/ 465772 h 529589"/>
                  <a:gd name="connsiteX16" fmla="*/ 220980 w 468629"/>
                  <a:gd name="connsiteY16" fmla="*/ 529590 h 529589"/>
                  <a:gd name="connsiteX17" fmla="*/ 0 w 468629"/>
                  <a:gd name="connsiteY17" fmla="*/ 529590 h 529589"/>
                  <a:gd name="connsiteX18" fmla="*/ 162877 w 468629"/>
                  <a:gd name="connsiteY18" fmla="*/ 237172 h 529589"/>
                  <a:gd name="connsiteX19" fmla="*/ 249555 w 468629"/>
                  <a:gd name="connsiteY19" fmla="*/ 237172 h 529589"/>
                  <a:gd name="connsiteX20" fmla="*/ 318135 w 468629"/>
                  <a:gd name="connsiteY20" fmla="*/ 218122 h 529589"/>
                  <a:gd name="connsiteX21" fmla="*/ 340995 w 468629"/>
                  <a:gd name="connsiteY21" fmla="*/ 161925 h 529589"/>
                  <a:gd name="connsiteX22" fmla="*/ 318135 w 468629"/>
                  <a:gd name="connsiteY22" fmla="*/ 102870 h 529589"/>
                  <a:gd name="connsiteX23" fmla="*/ 251460 w 468629"/>
                  <a:gd name="connsiteY23" fmla="*/ 80963 h 529589"/>
                  <a:gd name="connsiteX24" fmla="*/ 162877 w 468629"/>
                  <a:gd name="connsiteY24" fmla="*/ 80963 h 529589"/>
                  <a:gd name="connsiteX25" fmla="*/ 162877 w 468629"/>
                  <a:gd name="connsiteY25" fmla="*/ 237172 h 529589"/>
                  <a:gd name="connsiteX26" fmla="*/ 340995 w 468629"/>
                  <a:gd name="connsiteY26" fmla="*/ 528638 h 529589"/>
                  <a:gd name="connsiteX27" fmla="*/ 251460 w 468629"/>
                  <a:gd name="connsiteY27" fmla="*/ 300038 h 529589"/>
                  <a:gd name="connsiteX28" fmla="*/ 346710 w 468629"/>
                  <a:gd name="connsiteY28" fmla="*/ 276225 h 529589"/>
                  <a:gd name="connsiteX29" fmla="*/ 423863 w 468629"/>
                  <a:gd name="connsiteY29" fmla="*/ 454342 h 529589"/>
                  <a:gd name="connsiteX30" fmla="*/ 468630 w 468629"/>
                  <a:gd name="connsiteY30" fmla="*/ 464820 h 529589"/>
                  <a:gd name="connsiteX31" fmla="*/ 468630 w 468629"/>
                  <a:gd name="connsiteY31" fmla="*/ 528638 h 529589"/>
                  <a:gd name="connsiteX32" fmla="*/ 340995 w 468629"/>
                  <a:gd name="connsiteY32" fmla="*/ 528638 h 5295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468629" h="529589">
                    <a:moveTo>
                      <a:pt x="0" y="528638"/>
                    </a:moveTo>
                    <a:lnTo>
                      <a:pt x="0" y="464820"/>
                    </a:lnTo>
                    <a:lnTo>
                      <a:pt x="56197" y="454342"/>
                    </a:lnTo>
                    <a:lnTo>
                      <a:pt x="56197" y="74295"/>
                    </a:lnTo>
                    <a:lnTo>
                      <a:pt x="0" y="63817"/>
                    </a:lnTo>
                    <a:lnTo>
                      <a:pt x="0" y="0"/>
                    </a:lnTo>
                    <a:lnTo>
                      <a:pt x="251460" y="0"/>
                    </a:lnTo>
                    <a:cubicBezTo>
                      <a:pt x="292417" y="0"/>
                      <a:pt x="326707" y="6667"/>
                      <a:pt x="356235" y="19050"/>
                    </a:cubicBezTo>
                    <a:cubicBezTo>
                      <a:pt x="385763" y="31432"/>
                      <a:pt x="407670" y="49530"/>
                      <a:pt x="422910" y="73342"/>
                    </a:cubicBezTo>
                    <a:cubicBezTo>
                      <a:pt x="438150" y="97155"/>
                      <a:pt x="446722" y="124777"/>
                      <a:pt x="446722" y="158115"/>
                    </a:cubicBezTo>
                    <a:cubicBezTo>
                      <a:pt x="446722" y="189547"/>
                      <a:pt x="439102" y="217170"/>
                      <a:pt x="423863" y="240982"/>
                    </a:cubicBezTo>
                    <a:cubicBezTo>
                      <a:pt x="408622" y="265747"/>
                      <a:pt x="386715" y="284797"/>
                      <a:pt x="359092" y="299085"/>
                    </a:cubicBezTo>
                    <a:cubicBezTo>
                      <a:pt x="331470" y="313372"/>
                      <a:pt x="299085" y="320040"/>
                      <a:pt x="263842" y="320992"/>
                    </a:cubicBezTo>
                    <a:lnTo>
                      <a:pt x="163830" y="320992"/>
                    </a:lnTo>
                    <a:lnTo>
                      <a:pt x="163830" y="455295"/>
                    </a:lnTo>
                    <a:lnTo>
                      <a:pt x="220980" y="465772"/>
                    </a:lnTo>
                    <a:lnTo>
                      <a:pt x="220980" y="529590"/>
                    </a:lnTo>
                    <a:lnTo>
                      <a:pt x="0" y="529590"/>
                    </a:lnTo>
                    <a:close/>
                    <a:moveTo>
                      <a:pt x="162877" y="237172"/>
                    </a:moveTo>
                    <a:lnTo>
                      <a:pt x="249555" y="237172"/>
                    </a:lnTo>
                    <a:cubicBezTo>
                      <a:pt x="280035" y="237172"/>
                      <a:pt x="302895" y="230505"/>
                      <a:pt x="318135" y="218122"/>
                    </a:cubicBezTo>
                    <a:cubicBezTo>
                      <a:pt x="333375" y="205740"/>
                      <a:pt x="340995" y="186690"/>
                      <a:pt x="340995" y="161925"/>
                    </a:cubicBezTo>
                    <a:cubicBezTo>
                      <a:pt x="340995" y="137160"/>
                      <a:pt x="333375" y="118110"/>
                      <a:pt x="318135" y="102870"/>
                    </a:cubicBezTo>
                    <a:cubicBezTo>
                      <a:pt x="302895" y="88582"/>
                      <a:pt x="280988" y="80963"/>
                      <a:pt x="251460" y="80963"/>
                    </a:cubicBezTo>
                    <a:lnTo>
                      <a:pt x="162877" y="80963"/>
                    </a:lnTo>
                    <a:lnTo>
                      <a:pt x="162877" y="237172"/>
                    </a:lnTo>
                    <a:close/>
                    <a:moveTo>
                      <a:pt x="340995" y="528638"/>
                    </a:moveTo>
                    <a:lnTo>
                      <a:pt x="251460" y="300038"/>
                    </a:lnTo>
                    <a:lnTo>
                      <a:pt x="346710" y="276225"/>
                    </a:lnTo>
                    <a:lnTo>
                      <a:pt x="423863" y="454342"/>
                    </a:lnTo>
                    <a:lnTo>
                      <a:pt x="468630" y="464820"/>
                    </a:lnTo>
                    <a:lnTo>
                      <a:pt x="468630" y="528638"/>
                    </a:lnTo>
                    <a:lnTo>
                      <a:pt x="340995" y="528638"/>
                    </a:lnTo>
                    <a:close/>
                  </a:path>
                </a:pathLst>
              </a:custGeom>
              <a:solidFill>
                <a:srgbClr val="58586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248" name="Freeform: Shape 5247">
                <a:extLst>
                  <a:ext uri="{FF2B5EF4-FFF2-40B4-BE49-F238E27FC236}">
                    <a16:creationId xmlns:a16="http://schemas.microsoft.com/office/drawing/2014/main" xmlns="" id="{8A61691A-5530-3119-5C61-DD60ABBA15B8}"/>
                  </a:ext>
                </a:extLst>
              </p:cNvPr>
              <p:cNvSpPr/>
              <p:nvPr/>
            </p:nvSpPr>
            <p:spPr>
              <a:xfrm>
                <a:off x="8836342" y="1650578"/>
                <a:ext cx="396239" cy="543980"/>
              </a:xfrm>
              <a:custGeom>
                <a:avLst/>
                <a:gdLst>
                  <a:gd name="connsiteX0" fmla="*/ 200977 w 396239"/>
                  <a:gd name="connsiteY0" fmla="*/ 543981 h 543980"/>
                  <a:gd name="connsiteX1" fmla="*/ 94297 w 396239"/>
                  <a:gd name="connsiteY1" fmla="*/ 530646 h 543980"/>
                  <a:gd name="connsiteX2" fmla="*/ 0 w 396239"/>
                  <a:gd name="connsiteY2" fmla="*/ 484926 h 543980"/>
                  <a:gd name="connsiteX3" fmla="*/ 0 w 396239"/>
                  <a:gd name="connsiteY3" fmla="*/ 357291 h 543980"/>
                  <a:gd name="connsiteX4" fmla="*/ 81915 w 396239"/>
                  <a:gd name="connsiteY4" fmla="*/ 357291 h 543980"/>
                  <a:gd name="connsiteX5" fmla="*/ 93345 w 396239"/>
                  <a:gd name="connsiteY5" fmla="*/ 432538 h 543980"/>
                  <a:gd name="connsiteX6" fmla="*/ 138113 w 396239"/>
                  <a:gd name="connsiteY6" fmla="*/ 455398 h 543980"/>
                  <a:gd name="connsiteX7" fmla="*/ 200977 w 396239"/>
                  <a:gd name="connsiteY7" fmla="*/ 463971 h 543980"/>
                  <a:gd name="connsiteX8" fmla="*/ 249555 w 396239"/>
                  <a:gd name="connsiteY8" fmla="*/ 456351 h 543980"/>
                  <a:gd name="connsiteX9" fmla="*/ 280035 w 396239"/>
                  <a:gd name="connsiteY9" fmla="*/ 433491 h 543980"/>
                  <a:gd name="connsiteX10" fmla="*/ 290513 w 396239"/>
                  <a:gd name="connsiteY10" fmla="*/ 399201 h 543980"/>
                  <a:gd name="connsiteX11" fmla="*/ 280988 w 396239"/>
                  <a:gd name="connsiteY11" fmla="*/ 365863 h 543980"/>
                  <a:gd name="connsiteX12" fmla="*/ 250507 w 396239"/>
                  <a:gd name="connsiteY12" fmla="*/ 339193 h 543980"/>
                  <a:gd name="connsiteX13" fmla="*/ 192405 w 396239"/>
                  <a:gd name="connsiteY13" fmla="*/ 315381 h 543980"/>
                  <a:gd name="connsiteX14" fmla="*/ 88582 w 396239"/>
                  <a:gd name="connsiteY14" fmla="*/ 274423 h 543980"/>
                  <a:gd name="connsiteX15" fmla="*/ 26670 w 396239"/>
                  <a:gd name="connsiteY15" fmla="*/ 222036 h 543980"/>
                  <a:gd name="connsiteX16" fmla="*/ 5715 w 396239"/>
                  <a:gd name="connsiteY16" fmla="*/ 147741 h 543980"/>
                  <a:gd name="connsiteX17" fmla="*/ 29527 w 396239"/>
                  <a:gd name="connsiteY17" fmla="*/ 71541 h 543980"/>
                  <a:gd name="connsiteX18" fmla="*/ 95250 w 396239"/>
                  <a:gd name="connsiteY18" fmla="*/ 20106 h 543980"/>
                  <a:gd name="connsiteX19" fmla="*/ 192405 w 396239"/>
                  <a:gd name="connsiteY19" fmla="*/ 103 h 543980"/>
                  <a:gd name="connsiteX20" fmla="*/ 300990 w 396239"/>
                  <a:gd name="connsiteY20" fmla="*/ 14391 h 543980"/>
                  <a:gd name="connsiteX21" fmla="*/ 381952 w 396239"/>
                  <a:gd name="connsiteY21" fmla="*/ 57253 h 543980"/>
                  <a:gd name="connsiteX22" fmla="*/ 381952 w 396239"/>
                  <a:gd name="connsiteY22" fmla="*/ 176316 h 543980"/>
                  <a:gd name="connsiteX23" fmla="*/ 301943 w 396239"/>
                  <a:gd name="connsiteY23" fmla="*/ 176316 h 543980"/>
                  <a:gd name="connsiteX24" fmla="*/ 287655 w 396239"/>
                  <a:gd name="connsiteY24" fmla="*/ 103926 h 543980"/>
                  <a:gd name="connsiteX25" fmla="*/ 250507 w 396239"/>
                  <a:gd name="connsiteY25" fmla="*/ 88686 h 543980"/>
                  <a:gd name="connsiteX26" fmla="*/ 197168 w 396239"/>
                  <a:gd name="connsiteY26" fmla="*/ 82018 h 543980"/>
                  <a:gd name="connsiteX27" fmla="*/ 152400 w 396239"/>
                  <a:gd name="connsiteY27" fmla="*/ 89638 h 543980"/>
                  <a:gd name="connsiteX28" fmla="*/ 121920 w 396239"/>
                  <a:gd name="connsiteY28" fmla="*/ 111546 h 543980"/>
                  <a:gd name="connsiteX29" fmla="*/ 110490 w 396239"/>
                  <a:gd name="connsiteY29" fmla="*/ 146788 h 543980"/>
                  <a:gd name="connsiteX30" fmla="*/ 120015 w 396239"/>
                  <a:gd name="connsiteY30" fmla="*/ 178221 h 543980"/>
                  <a:gd name="connsiteX31" fmla="*/ 153352 w 396239"/>
                  <a:gd name="connsiteY31" fmla="*/ 202986 h 543980"/>
                  <a:gd name="connsiteX32" fmla="*/ 217170 w 396239"/>
                  <a:gd name="connsiteY32" fmla="*/ 228703 h 543980"/>
                  <a:gd name="connsiteX33" fmla="*/ 350520 w 396239"/>
                  <a:gd name="connsiteY33" fmla="*/ 293473 h 543980"/>
                  <a:gd name="connsiteX34" fmla="*/ 396240 w 396239"/>
                  <a:gd name="connsiteY34" fmla="*/ 398248 h 543980"/>
                  <a:gd name="connsiteX35" fmla="*/ 371475 w 396239"/>
                  <a:gd name="connsiteY35" fmla="*/ 476353 h 543980"/>
                  <a:gd name="connsiteX36" fmla="*/ 302895 w 396239"/>
                  <a:gd name="connsiteY36" fmla="*/ 526836 h 543980"/>
                  <a:gd name="connsiteX37" fmla="*/ 200977 w 396239"/>
                  <a:gd name="connsiteY37" fmla="*/ 543981 h 5439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396239" h="543980">
                    <a:moveTo>
                      <a:pt x="200977" y="543981"/>
                    </a:moveTo>
                    <a:cubicBezTo>
                      <a:pt x="161925" y="543981"/>
                      <a:pt x="126682" y="539218"/>
                      <a:pt x="94297" y="530646"/>
                    </a:cubicBezTo>
                    <a:cubicBezTo>
                      <a:pt x="61913" y="522073"/>
                      <a:pt x="30480" y="506833"/>
                      <a:pt x="0" y="484926"/>
                    </a:cubicBezTo>
                    <a:lnTo>
                      <a:pt x="0" y="357291"/>
                    </a:lnTo>
                    <a:lnTo>
                      <a:pt x="81915" y="357291"/>
                    </a:lnTo>
                    <a:lnTo>
                      <a:pt x="93345" y="432538"/>
                    </a:lnTo>
                    <a:cubicBezTo>
                      <a:pt x="103822" y="442063"/>
                      <a:pt x="119063" y="449683"/>
                      <a:pt x="138113" y="455398"/>
                    </a:cubicBezTo>
                    <a:cubicBezTo>
                      <a:pt x="157163" y="461113"/>
                      <a:pt x="178118" y="463971"/>
                      <a:pt x="200977" y="463971"/>
                    </a:cubicBezTo>
                    <a:cubicBezTo>
                      <a:pt x="220027" y="463971"/>
                      <a:pt x="236220" y="461113"/>
                      <a:pt x="249555" y="456351"/>
                    </a:cubicBezTo>
                    <a:cubicBezTo>
                      <a:pt x="262890" y="450636"/>
                      <a:pt x="272415" y="443016"/>
                      <a:pt x="280035" y="433491"/>
                    </a:cubicBezTo>
                    <a:cubicBezTo>
                      <a:pt x="286702" y="423966"/>
                      <a:pt x="290513" y="412536"/>
                      <a:pt x="290513" y="399201"/>
                    </a:cubicBezTo>
                    <a:cubicBezTo>
                      <a:pt x="290513" y="386818"/>
                      <a:pt x="287655" y="375388"/>
                      <a:pt x="280988" y="365863"/>
                    </a:cubicBezTo>
                    <a:cubicBezTo>
                      <a:pt x="275272" y="356338"/>
                      <a:pt x="264795" y="346813"/>
                      <a:pt x="250507" y="339193"/>
                    </a:cubicBezTo>
                    <a:cubicBezTo>
                      <a:pt x="236220" y="330621"/>
                      <a:pt x="217170" y="323001"/>
                      <a:pt x="192405" y="315381"/>
                    </a:cubicBezTo>
                    <a:cubicBezTo>
                      <a:pt x="150495" y="302998"/>
                      <a:pt x="115252" y="289663"/>
                      <a:pt x="88582" y="274423"/>
                    </a:cubicBezTo>
                    <a:cubicBezTo>
                      <a:pt x="60960" y="260136"/>
                      <a:pt x="40005" y="242038"/>
                      <a:pt x="26670" y="222036"/>
                    </a:cubicBezTo>
                    <a:cubicBezTo>
                      <a:pt x="13335" y="201081"/>
                      <a:pt x="5715" y="177268"/>
                      <a:pt x="5715" y="147741"/>
                    </a:cubicBezTo>
                    <a:cubicBezTo>
                      <a:pt x="5715" y="119166"/>
                      <a:pt x="13335" y="93448"/>
                      <a:pt x="29527" y="71541"/>
                    </a:cubicBezTo>
                    <a:cubicBezTo>
                      <a:pt x="45720" y="49633"/>
                      <a:pt x="67627" y="32488"/>
                      <a:pt x="95250" y="20106"/>
                    </a:cubicBezTo>
                    <a:cubicBezTo>
                      <a:pt x="123825" y="7723"/>
                      <a:pt x="156210" y="1056"/>
                      <a:pt x="192405" y="103"/>
                    </a:cubicBezTo>
                    <a:cubicBezTo>
                      <a:pt x="233363" y="-849"/>
                      <a:pt x="269557" y="4866"/>
                      <a:pt x="300990" y="14391"/>
                    </a:cubicBezTo>
                    <a:cubicBezTo>
                      <a:pt x="332422" y="24868"/>
                      <a:pt x="359093" y="39156"/>
                      <a:pt x="381952" y="57253"/>
                    </a:cubicBezTo>
                    <a:lnTo>
                      <a:pt x="381952" y="176316"/>
                    </a:lnTo>
                    <a:lnTo>
                      <a:pt x="301943" y="176316"/>
                    </a:lnTo>
                    <a:lnTo>
                      <a:pt x="287655" y="103926"/>
                    </a:lnTo>
                    <a:cubicBezTo>
                      <a:pt x="278130" y="98211"/>
                      <a:pt x="265747" y="93448"/>
                      <a:pt x="250507" y="88686"/>
                    </a:cubicBezTo>
                    <a:cubicBezTo>
                      <a:pt x="235268" y="83923"/>
                      <a:pt x="217170" y="82018"/>
                      <a:pt x="197168" y="82018"/>
                    </a:cubicBezTo>
                    <a:cubicBezTo>
                      <a:pt x="180022" y="82018"/>
                      <a:pt x="164782" y="84876"/>
                      <a:pt x="152400" y="89638"/>
                    </a:cubicBezTo>
                    <a:cubicBezTo>
                      <a:pt x="139065" y="94401"/>
                      <a:pt x="129540" y="102021"/>
                      <a:pt x="121920" y="111546"/>
                    </a:cubicBezTo>
                    <a:cubicBezTo>
                      <a:pt x="114300" y="121071"/>
                      <a:pt x="110490" y="133453"/>
                      <a:pt x="110490" y="146788"/>
                    </a:cubicBezTo>
                    <a:cubicBezTo>
                      <a:pt x="110490" y="158218"/>
                      <a:pt x="113347" y="168696"/>
                      <a:pt x="120015" y="178221"/>
                    </a:cubicBezTo>
                    <a:cubicBezTo>
                      <a:pt x="126682" y="186793"/>
                      <a:pt x="137160" y="195366"/>
                      <a:pt x="153352" y="202986"/>
                    </a:cubicBezTo>
                    <a:cubicBezTo>
                      <a:pt x="168593" y="210606"/>
                      <a:pt x="190500" y="219178"/>
                      <a:pt x="217170" y="228703"/>
                    </a:cubicBezTo>
                    <a:cubicBezTo>
                      <a:pt x="275272" y="244896"/>
                      <a:pt x="320040" y="266803"/>
                      <a:pt x="350520" y="293473"/>
                    </a:cubicBezTo>
                    <a:cubicBezTo>
                      <a:pt x="381000" y="320143"/>
                      <a:pt x="396240" y="355386"/>
                      <a:pt x="396240" y="398248"/>
                    </a:cubicBezTo>
                    <a:cubicBezTo>
                      <a:pt x="396240" y="428728"/>
                      <a:pt x="387668" y="454446"/>
                      <a:pt x="371475" y="476353"/>
                    </a:cubicBezTo>
                    <a:cubicBezTo>
                      <a:pt x="355282" y="498261"/>
                      <a:pt x="332422" y="515406"/>
                      <a:pt x="302895" y="526836"/>
                    </a:cubicBezTo>
                    <a:cubicBezTo>
                      <a:pt x="275272" y="537313"/>
                      <a:pt x="240982" y="543981"/>
                      <a:pt x="200977" y="543981"/>
                    </a:cubicBezTo>
                    <a:close/>
                  </a:path>
                </a:pathLst>
              </a:custGeom>
              <a:solidFill>
                <a:srgbClr val="58586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249" name="Freeform: Shape 5248">
                <a:extLst>
                  <a:ext uri="{FF2B5EF4-FFF2-40B4-BE49-F238E27FC236}">
                    <a16:creationId xmlns:a16="http://schemas.microsoft.com/office/drawing/2014/main" xmlns="" id="{1F942F85-5A55-6657-E601-2ECF3669CBAD}"/>
                  </a:ext>
                </a:extLst>
              </p:cNvPr>
              <p:cNvSpPr/>
              <p:nvPr/>
            </p:nvSpPr>
            <p:spPr>
              <a:xfrm>
                <a:off x="9275444" y="1658302"/>
                <a:ext cx="219075" cy="528637"/>
              </a:xfrm>
              <a:custGeom>
                <a:avLst/>
                <a:gdLst>
                  <a:gd name="connsiteX0" fmla="*/ 0 w 219075"/>
                  <a:gd name="connsiteY0" fmla="*/ 528638 h 528637"/>
                  <a:gd name="connsiteX1" fmla="*/ 0 w 219075"/>
                  <a:gd name="connsiteY1" fmla="*/ 464820 h 528637"/>
                  <a:gd name="connsiteX2" fmla="*/ 56198 w 219075"/>
                  <a:gd name="connsiteY2" fmla="*/ 454342 h 528637"/>
                  <a:gd name="connsiteX3" fmla="*/ 56198 w 219075"/>
                  <a:gd name="connsiteY3" fmla="*/ 74295 h 528637"/>
                  <a:gd name="connsiteX4" fmla="*/ 0 w 219075"/>
                  <a:gd name="connsiteY4" fmla="*/ 63817 h 528637"/>
                  <a:gd name="connsiteX5" fmla="*/ 0 w 219075"/>
                  <a:gd name="connsiteY5" fmla="*/ 0 h 528637"/>
                  <a:gd name="connsiteX6" fmla="*/ 219075 w 219075"/>
                  <a:gd name="connsiteY6" fmla="*/ 0 h 528637"/>
                  <a:gd name="connsiteX7" fmla="*/ 219075 w 219075"/>
                  <a:gd name="connsiteY7" fmla="*/ 63817 h 528637"/>
                  <a:gd name="connsiteX8" fmla="*/ 162878 w 219075"/>
                  <a:gd name="connsiteY8" fmla="*/ 74295 h 528637"/>
                  <a:gd name="connsiteX9" fmla="*/ 162878 w 219075"/>
                  <a:gd name="connsiteY9" fmla="*/ 454342 h 528637"/>
                  <a:gd name="connsiteX10" fmla="*/ 219075 w 219075"/>
                  <a:gd name="connsiteY10" fmla="*/ 464820 h 528637"/>
                  <a:gd name="connsiteX11" fmla="*/ 219075 w 219075"/>
                  <a:gd name="connsiteY11" fmla="*/ 528638 h 528637"/>
                  <a:gd name="connsiteX12" fmla="*/ 0 w 219075"/>
                  <a:gd name="connsiteY12" fmla="*/ 528638 h 5286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19075" h="528637">
                    <a:moveTo>
                      <a:pt x="0" y="528638"/>
                    </a:moveTo>
                    <a:lnTo>
                      <a:pt x="0" y="464820"/>
                    </a:lnTo>
                    <a:lnTo>
                      <a:pt x="56198" y="454342"/>
                    </a:lnTo>
                    <a:lnTo>
                      <a:pt x="56198" y="74295"/>
                    </a:lnTo>
                    <a:lnTo>
                      <a:pt x="0" y="63817"/>
                    </a:lnTo>
                    <a:lnTo>
                      <a:pt x="0" y="0"/>
                    </a:lnTo>
                    <a:lnTo>
                      <a:pt x="219075" y="0"/>
                    </a:lnTo>
                    <a:lnTo>
                      <a:pt x="219075" y="63817"/>
                    </a:lnTo>
                    <a:lnTo>
                      <a:pt x="162878" y="74295"/>
                    </a:lnTo>
                    <a:lnTo>
                      <a:pt x="162878" y="454342"/>
                    </a:lnTo>
                    <a:lnTo>
                      <a:pt x="219075" y="464820"/>
                    </a:lnTo>
                    <a:lnTo>
                      <a:pt x="219075" y="528638"/>
                    </a:lnTo>
                    <a:lnTo>
                      <a:pt x="0" y="528638"/>
                    </a:lnTo>
                    <a:close/>
                  </a:path>
                </a:pathLst>
              </a:custGeom>
              <a:solidFill>
                <a:srgbClr val="58586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250" name="Freeform: Shape 5249">
                <a:extLst>
                  <a:ext uri="{FF2B5EF4-FFF2-40B4-BE49-F238E27FC236}">
                    <a16:creationId xmlns:a16="http://schemas.microsoft.com/office/drawing/2014/main" xmlns="" id="{F6579044-A911-CD99-0585-F32B81338F82}"/>
                  </a:ext>
                </a:extLst>
              </p:cNvPr>
              <p:cNvSpPr/>
              <p:nvPr/>
            </p:nvSpPr>
            <p:spPr>
              <a:xfrm>
                <a:off x="9532619" y="1656396"/>
                <a:ext cx="472440" cy="530542"/>
              </a:xfrm>
              <a:custGeom>
                <a:avLst/>
                <a:gdLst>
                  <a:gd name="connsiteX0" fmla="*/ 124778 w 472440"/>
                  <a:gd name="connsiteY0" fmla="*/ 530543 h 530542"/>
                  <a:gd name="connsiteX1" fmla="*/ 124778 w 472440"/>
                  <a:gd name="connsiteY1" fmla="*/ 466725 h 530542"/>
                  <a:gd name="connsiteX2" fmla="*/ 181928 w 472440"/>
                  <a:gd name="connsiteY2" fmla="*/ 456248 h 530542"/>
                  <a:gd name="connsiteX3" fmla="*/ 181928 w 472440"/>
                  <a:gd name="connsiteY3" fmla="*/ 81915 h 530542"/>
                  <a:gd name="connsiteX4" fmla="*/ 85725 w 472440"/>
                  <a:gd name="connsiteY4" fmla="*/ 81915 h 530542"/>
                  <a:gd name="connsiteX5" fmla="*/ 80010 w 472440"/>
                  <a:gd name="connsiteY5" fmla="*/ 144780 h 530542"/>
                  <a:gd name="connsiteX6" fmla="*/ 0 w 472440"/>
                  <a:gd name="connsiteY6" fmla="*/ 144780 h 530542"/>
                  <a:gd name="connsiteX7" fmla="*/ 0 w 472440"/>
                  <a:gd name="connsiteY7" fmla="*/ 0 h 530542"/>
                  <a:gd name="connsiteX8" fmla="*/ 472440 w 472440"/>
                  <a:gd name="connsiteY8" fmla="*/ 0 h 530542"/>
                  <a:gd name="connsiteX9" fmla="*/ 472440 w 472440"/>
                  <a:gd name="connsiteY9" fmla="*/ 144780 h 530542"/>
                  <a:gd name="connsiteX10" fmla="*/ 391478 w 472440"/>
                  <a:gd name="connsiteY10" fmla="*/ 144780 h 530542"/>
                  <a:gd name="connsiteX11" fmla="*/ 385763 w 472440"/>
                  <a:gd name="connsiteY11" fmla="*/ 81915 h 530542"/>
                  <a:gd name="connsiteX12" fmla="*/ 287655 w 472440"/>
                  <a:gd name="connsiteY12" fmla="*/ 81915 h 530542"/>
                  <a:gd name="connsiteX13" fmla="*/ 287655 w 472440"/>
                  <a:gd name="connsiteY13" fmla="*/ 455295 h 530542"/>
                  <a:gd name="connsiteX14" fmla="*/ 344805 w 472440"/>
                  <a:gd name="connsiteY14" fmla="*/ 465773 h 530542"/>
                  <a:gd name="connsiteX15" fmla="*/ 344805 w 472440"/>
                  <a:gd name="connsiteY15" fmla="*/ 529590 h 530542"/>
                  <a:gd name="connsiteX16" fmla="*/ 124778 w 472440"/>
                  <a:gd name="connsiteY16" fmla="*/ 529590 h 5305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472440" h="530542">
                    <a:moveTo>
                      <a:pt x="124778" y="530543"/>
                    </a:moveTo>
                    <a:lnTo>
                      <a:pt x="124778" y="466725"/>
                    </a:lnTo>
                    <a:lnTo>
                      <a:pt x="181928" y="456248"/>
                    </a:lnTo>
                    <a:lnTo>
                      <a:pt x="181928" y="81915"/>
                    </a:lnTo>
                    <a:lnTo>
                      <a:pt x="85725" y="81915"/>
                    </a:lnTo>
                    <a:lnTo>
                      <a:pt x="80010" y="144780"/>
                    </a:lnTo>
                    <a:lnTo>
                      <a:pt x="0" y="144780"/>
                    </a:lnTo>
                    <a:lnTo>
                      <a:pt x="0" y="0"/>
                    </a:lnTo>
                    <a:lnTo>
                      <a:pt x="472440" y="0"/>
                    </a:lnTo>
                    <a:lnTo>
                      <a:pt x="472440" y="144780"/>
                    </a:lnTo>
                    <a:lnTo>
                      <a:pt x="391478" y="144780"/>
                    </a:lnTo>
                    <a:lnTo>
                      <a:pt x="385763" y="81915"/>
                    </a:lnTo>
                    <a:lnTo>
                      <a:pt x="287655" y="81915"/>
                    </a:lnTo>
                    <a:lnTo>
                      <a:pt x="287655" y="455295"/>
                    </a:lnTo>
                    <a:lnTo>
                      <a:pt x="344805" y="465773"/>
                    </a:lnTo>
                    <a:lnTo>
                      <a:pt x="344805" y="529590"/>
                    </a:lnTo>
                    <a:lnTo>
                      <a:pt x="124778" y="529590"/>
                    </a:lnTo>
                    <a:close/>
                  </a:path>
                </a:pathLst>
              </a:custGeom>
              <a:solidFill>
                <a:srgbClr val="58586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251" name="Freeform: Shape 5250">
                <a:extLst>
                  <a:ext uri="{FF2B5EF4-FFF2-40B4-BE49-F238E27FC236}">
                    <a16:creationId xmlns:a16="http://schemas.microsoft.com/office/drawing/2014/main" xmlns="" id="{9E3DCBC1-4E55-EE9E-447E-00B33AEB43E0}"/>
                  </a:ext>
                </a:extLst>
              </p:cNvPr>
              <p:cNvSpPr/>
              <p:nvPr/>
            </p:nvSpPr>
            <p:spPr>
              <a:xfrm>
                <a:off x="10039350" y="1656396"/>
                <a:ext cx="521017" cy="530542"/>
              </a:xfrm>
              <a:custGeom>
                <a:avLst/>
                <a:gdLst>
                  <a:gd name="connsiteX0" fmla="*/ 150495 w 521017"/>
                  <a:gd name="connsiteY0" fmla="*/ 530543 h 530542"/>
                  <a:gd name="connsiteX1" fmla="*/ 150495 w 521017"/>
                  <a:gd name="connsiteY1" fmla="*/ 466725 h 530542"/>
                  <a:gd name="connsiteX2" fmla="*/ 207645 w 521017"/>
                  <a:gd name="connsiteY2" fmla="*/ 456248 h 530542"/>
                  <a:gd name="connsiteX3" fmla="*/ 207645 w 521017"/>
                  <a:gd name="connsiteY3" fmla="*/ 348615 h 530542"/>
                  <a:gd name="connsiteX4" fmla="*/ 50482 w 521017"/>
                  <a:gd name="connsiteY4" fmla="*/ 71438 h 530542"/>
                  <a:gd name="connsiteX5" fmla="*/ 0 w 521017"/>
                  <a:gd name="connsiteY5" fmla="*/ 63818 h 530542"/>
                  <a:gd name="connsiteX6" fmla="*/ 0 w 521017"/>
                  <a:gd name="connsiteY6" fmla="*/ 0 h 530542"/>
                  <a:gd name="connsiteX7" fmla="*/ 211455 w 521017"/>
                  <a:gd name="connsiteY7" fmla="*/ 0 h 530542"/>
                  <a:gd name="connsiteX8" fmla="*/ 211455 w 521017"/>
                  <a:gd name="connsiteY8" fmla="*/ 63818 h 530542"/>
                  <a:gd name="connsiteX9" fmla="*/ 168592 w 521017"/>
                  <a:gd name="connsiteY9" fmla="*/ 70485 h 530542"/>
                  <a:gd name="connsiteX10" fmla="*/ 256223 w 521017"/>
                  <a:gd name="connsiteY10" fmla="*/ 240030 h 530542"/>
                  <a:gd name="connsiteX11" fmla="*/ 263842 w 521017"/>
                  <a:gd name="connsiteY11" fmla="*/ 257175 h 530542"/>
                  <a:gd name="connsiteX12" fmla="*/ 265748 w 521017"/>
                  <a:gd name="connsiteY12" fmla="*/ 257175 h 530542"/>
                  <a:gd name="connsiteX13" fmla="*/ 273367 w 521017"/>
                  <a:gd name="connsiteY13" fmla="*/ 240983 h 530542"/>
                  <a:gd name="connsiteX14" fmla="*/ 371475 w 521017"/>
                  <a:gd name="connsiteY14" fmla="*/ 71438 h 530542"/>
                  <a:gd name="connsiteX15" fmla="*/ 313373 w 521017"/>
                  <a:gd name="connsiteY15" fmla="*/ 64770 h 530542"/>
                  <a:gd name="connsiteX16" fmla="*/ 313373 w 521017"/>
                  <a:gd name="connsiteY16" fmla="*/ 953 h 530542"/>
                  <a:gd name="connsiteX17" fmla="*/ 521017 w 521017"/>
                  <a:gd name="connsiteY17" fmla="*/ 953 h 530542"/>
                  <a:gd name="connsiteX18" fmla="*/ 521017 w 521017"/>
                  <a:gd name="connsiteY18" fmla="*/ 64770 h 530542"/>
                  <a:gd name="connsiteX19" fmla="*/ 468630 w 521017"/>
                  <a:gd name="connsiteY19" fmla="*/ 72390 h 530542"/>
                  <a:gd name="connsiteX20" fmla="*/ 313373 w 521017"/>
                  <a:gd name="connsiteY20" fmla="*/ 340995 h 530542"/>
                  <a:gd name="connsiteX21" fmla="*/ 313373 w 521017"/>
                  <a:gd name="connsiteY21" fmla="*/ 456248 h 530542"/>
                  <a:gd name="connsiteX22" fmla="*/ 370523 w 521017"/>
                  <a:gd name="connsiteY22" fmla="*/ 466725 h 530542"/>
                  <a:gd name="connsiteX23" fmla="*/ 370523 w 521017"/>
                  <a:gd name="connsiteY23" fmla="*/ 530543 h 530542"/>
                  <a:gd name="connsiteX24" fmla="*/ 150495 w 521017"/>
                  <a:gd name="connsiteY24" fmla="*/ 530543 h 5305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521017" h="530542">
                    <a:moveTo>
                      <a:pt x="150495" y="530543"/>
                    </a:moveTo>
                    <a:lnTo>
                      <a:pt x="150495" y="466725"/>
                    </a:lnTo>
                    <a:lnTo>
                      <a:pt x="207645" y="456248"/>
                    </a:lnTo>
                    <a:lnTo>
                      <a:pt x="207645" y="348615"/>
                    </a:lnTo>
                    <a:lnTo>
                      <a:pt x="50482" y="71438"/>
                    </a:lnTo>
                    <a:lnTo>
                      <a:pt x="0" y="63818"/>
                    </a:lnTo>
                    <a:lnTo>
                      <a:pt x="0" y="0"/>
                    </a:lnTo>
                    <a:lnTo>
                      <a:pt x="211455" y="0"/>
                    </a:lnTo>
                    <a:lnTo>
                      <a:pt x="211455" y="63818"/>
                    </a:lnTo>
                    <a:lnTo>
                      <a:pt x="168592" y="70485"/>
                    </a:lnTo>
                    <a:lnTo>
                      <a:pt x="256223" y="240030"/>
                    </a:lnTo>
                    <a:lnTo>
                      <a:pt x="263842" y="257175"/>
                    </a:lnTo>
                    <a:lnTo>
                      <a:pt x="265748" y="257175"/>
                    </a:lnTo>
                    <a:lnTo>
                      <a:pt x="273367" y="240983"/>
                    </a:lnTo>
                    <a:lnTo>
                      <a:pt x="371475" y="71438"/>
                    </a:lnTo>
                    <a:lnTo>
                      <a:pt x="313373" y="64770"/>
                    </a:lnTo>
                    <a:lnTo>
                      <a:pt x="313373" y="953"/>
                    </a:lnTo>
                    <a:lnTo>
                      <a:pt x="521017" y="953"/>
                    </a:lnTo>
                    <a:lnTo>
                      <a:pt x="521017" y="64770"/>
                    </a:lnTo>
                    <a:lnTo>
                      <a:pt x="468630" y="72390"/>
                    </a:lnTo>
                    <a:lnTo>
                      <a:pt x="313373" y="340995"/>
                    </a:lnTo>
                    <a:lnTo>
                      <a:pt x="313373" y="456248"/>
                    </a:lnTo>
                    <a:lnTo>
                      <a:pt x="370523" y="466725"/>
                    </a:lnTo>
                    <a:lnTo>
                      <a:pt x="370523" y="530543"/>
                    </a:lnTo>
                    <a:lnTo>
                      <a:pt x="150495" y="530543"/>
                    </a:lnTo>
                    <a:close/>
                  </a:path>
                </a:pathLst>
              </a:custGeom>
              <a:solidFill>
                <a:srgbClr val="58586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252" name="Freeform: Shape 5251">
                <a:extLst>
                  <a:ext uri="{FF2B5EF4-FFF2-40B4-BE49-F238E27FC236}">
                    <a16:creationId xmlns:a16="http://schemas.microsoft.com/office/drawing/2014/main" xmlns="" id="{C292FEB5-381F-83D8-02F7-2D45C5E5549C}"/>
                  </a:ext>
                </a:extLst>
              </p:cNvPr>
              <p:cNvSpPr/>
              <p:nvPr/>
            </p:nvSpPr>
            <p:spPr>
              <a:xfrm>
                <a:off x="4752975" y="2403157"/>
                <a:ext cx="468630" cy="529589"/>
              </a:xfrm>
              <a:custGeom>
                <a:avLst/>
                <a:gdLst>
                  <a:gd name="connsiteX0" fmla="*/ 0 w 468630"/>
                  <a:gd name="connsiteY0" fmla="*/ 528637 h 529589"/>
                  <a:gd name="connsiteX1" fmla="*/ 0 w 468630"/>
                  <a:gd name="connsiteY1" fmla="*/ 464820 h 529589"/>
                  <a:gd name="connsiteX2" fmla="*/ 56197 w 468630"/>
                  <a:gd name="connsiteY2" fmla="*/ 454342 h 529589"/>
                  <a:gd name="connsiteX3" fmla="*/ 56197 w 468630"/>
                  <a:gd name="connsiteY3" fmla="*/ 74295 h 529589"/>
                  <a:gd name="connsiteX4" fmla="*/ 0 w 468630"/>
                  <a:gd name="connsiteY4" fmla="*/ 63817 h 529589"/>
                  <a:gd name="connsiteX5" fmla="*/ 0 w 468630"/>
                  <a:gd name="connsiteY5" fmla="*/ 0 h 529589"/>
                  <a:gd name="connsiteX6" fmla="*/ 251460 w 468630"/>
                  <a:gd name="connsiteY6" fmla="*/ 0 h 529589"/>
                  <a:gd name="connsiteX7" fmla="*/ 356235 w 468630"/>
                  <a:gd name="connsiteY7" fmla="*/ 19050 h 529589"/>
                  <a:gd name="connsiteX8" fmla="*/ 422910 w 468630"/>
                  <a:gd name="connsiteY8" fmla="*/ 73342 h 529589"/>
                  <a:gd name="connsiteX9" fmla="*/ 446722 w 468630"/>
                  <a:gd name="connsiteY9" fmla="*/ 158115 h 529589"/>
                  <a:gd name="connsiteX10" fmla="*/ 423863 w 468630"/>
                  <a:gd name="connsiteY10" fmla="*/ 240983 h 529589"/>
                  <a:gd name="connsiteX11" fmla="*/ 359093 w 468630"/>
                  <a:gd name="connsiteY11" fmla="*/ 299085 h 529589"/>
                  <a:gd name="connsiteX12" fmla="*/ 263843 w 468630"/>
                  <a:gd name="connsiteY12" fmla="*/ 320992 h 529589"/>
                  <a:gd name="connsiteX13" fmla="*/ 163830 w 468630"/>
                  <a:gd name="connsiteY13" fmla="*/ 320992 h 529589"/>
                  <a:gd name="connsiteX14" fmla="*/ 163830 w 468630"/>
                  <a:gd name="connsiteY14" fmla="*/ 455295 h 529589"/>
                  <a:gd name="connsiteX15" fmla="*/ 220980 w 468630"/>
                  <a:gd name="connsiteY15" fmla="*/ 465773 h 529589"/>
                  <a:gd name="connsiteX16" fmla="*/ 220980 w 468630"/>
                  <a:gd name="connsiteY16" fmla="*/ 529590 h 529589"/>
                  <a:gd name="connsiteX17" fmla="*/ 0 w 468630"/>
                  <a:gd name="connsiteY17" fmla="*/ 529590 h 529589"/>
                  <a:gd name="connsiteX18" fmla="*/ 162878 w 468630"/>
                  <a:gd name="connsiteY18" fmla="*/ 237172 h 529589"/>
                  <a:gd name="connsiteX19" fmla="*/ 249555 w 468630"/>
                  <a:gd name="connsiteY19" fmla="*/ 237172 h 529589"/>
                  <a:gd name="connsiteX20" fmla="*/ 318135 w 468630"/>
                  <a:gd name="connsiteY20" fmla="*/ 218122 h 529589"/>
                  <a:gd name="connsiteX21" fmla="*/ 340995 w 468630"/>
                  <a:gd name="connsiteY21" fmla="*/ 161925 h 529589"/>
                  <a:gd name="connsiteX22" fmla="*/ 318135 w 468630"/>
                  <a:gd name="connsiteY22" fmla="*/ 102870 h 529589"/>
                  <a:gd name="connsiteX23" fmla="*/ 251460 w 468630"/>
                  <a:gd name="connsiteY23" fmla="*/ 80963 h 529589"/>
                  <a:gd name="connsiteX24" fmla="*/ 162878 w 468630"/>
                  <a:gd name="connsiteY24" fmla="*/ 80963 h 529589"/>
                  <a:gd name="connsiteX25" fmla="*/ 162878 w 468630"/>
                  <a:gd name="connsiteY25" fmla="*/ 237172 h 529589"/>
                  <a:gd name="connsiteX26" fmla="*/ 340995 w 468630"/>
                  <a:gd name="connsiteY26" fmla="*/ 528637 h 529589"/>
                  <a:gd name="connsiteX27" fmla="*/ 251460 w 468630"/>
                  <a:gd name="connsiteY27" fmla="*/ 300037 h 529589"/>
                  <a:gd name="connsiteX28" fmla="*/ 346710 w 468630"/>
                  <a:gd name="connsiteY28" fmla="*/ 276225 h 529589"/>
                  <a:gd name="connsiteX29" fmla="*/ 423863 w 468630"/>
                  <a:gd name="connsiteY29" fmla="*/ 454342 h 529589"/>
                  <a:gd name="connsiteX30" fmla="*/ 468630 w 468630"/>
                  <a:gd name="connsiteY30" fmla="*/ 464820 h 529589"/>
                  <a:gd name="connsiteX31" fmla="*/ 468630 w 468630"/>
                  <a:gd name="connsiteY31" fmla="*/ 528637 h 529589"/>
                  <a:gd name="connsiteX32" fmla="*/ 340995 w 468630"/>
                  <a:gd name="connsiteY32" fmla="*/ 528637 h 5295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468630" h="529589">
                    <a:moveTo>
                      <a:pt x="0" y="528637"/>
                    </a:moveTo>
                    <a:lnTo>
                      <a:pt x="0" y="464820"/>
                    </a:lnTo>
                    <a:lnTo>
                      <a:pt x="56197" y="454342"/>
                    </a:lnTo>
                    <a:lnTo>
                      <a:pt x="56197" y="74295"/>
                    </a:lnTo>
                    <a:lnTo>
                      <a:pt x="0" y="63817"/>
                    </a:lnTo>
                    <a:lnTo>
                      <a:pt x="0" y="0"/>
                    </a:lnTo>
                    <a:lnTo>
                      <a:pt x="251460" y="0"/>
                    </a:lnTo>
                    <a:cubicBezTo>
                      <a:pt x="292418" y="0"/>
                      <a:pt x="326707" y="6667"/>
                      <a:pt x="356235" y="19050"/>
                    </a:cubicBezTo>
                    <a:cubicBezTo>
                      <a:pt x="385763" y="31433"/>
                      <a:pt x="407670" y="49530"/>
                      <a:pt x="422910" y="73342"/>
                    </a:cubicBezTo>
                    <a:cubicBezTo>
                      <a:pt x="438150" y="97155"/>
                      <a:pt x="446722" y="124777"/>
                      <a:pt x="446722" y="158115"/>
                    </a:cubicBezTo>
                    <a:cubicBezTo>
                      <a:pt x="446722" y="189547"/>
                      <a:pt x="439103" y="217170"/>
                      <a:pt x="423863" y="240983"/>
                    </a:cubicBezTo>
                    <a:cubicBezTo>
                      <a:pt x="408622" y="265748"/>
                      <a:pt x="386715" y="284798"/>
                      <a:pt x="359093" y="299085"/>
                    </a:cubicBezTo>
                    <a:cubicBezTo>
                      <a:pt x="331470" y="313373"/>
                      <a:pt x="299085" y="320040"/>
                      <a:pt x="263843" y="320992"/>
                    </a:cubicBezTo>
                    <a:lnTo>
                      <a:pt x="163830" y="320992"/>
                    </a:lnTo>
                    <a:lnTo>
                      <a:pt x="163830" y="455295"/>
                    </a:lnTo>
                    <a:lnTo>
                      <a:pt x="220980" y="465773"/>
                    </a:lnTo>
                    <a:lnTo>
                      <a:pt x="220980" y="529590"/>
                    </a:lnTo>
                    <a:lnTo>
                      <a:pt x="0" y="529590"/>
                    </a:lnTo>
                    <a:close/>
                    <a:moveTo>
                      <a:pt x="162878" y="237172"/>
                    </a:moveTo>
                    <a:lnTo>
                      <a:pt x="249555" y="237172"/>
                    </a:lnTo>
                    <a:cubicBezTo>
                      <a:pt x="280035" y="237172"/>
                      <a:pt x="302895" y="230505"/>
                      <a:pt x="318135" y="218122"/>
                    </a:cubicBezTo>
                    <a:cubicBezTo>
                      <a:pt x="333375" y="204788"/>
                      <a:pt x="340995" y="186690"/>
                      <a:pt x="340995" y="161925"/>
                    </a:cubicBezTo>
                    <a:cubicBezTo>
                      <a:pt x="340995" y="137160"/>
                      <a:pt x="333375" y="118110"/>
                      <a:pt x="318135" y="102870"/>
                    </a:cubicBezTo>
                    <a:cubicBezTo>
                      <a:pt x="302895" y="88583"/>
                      <a:pt x="280988" y="80963"/>
                      <a:pt x="251460" y="80963"/>
                    </a:cubicBezTo>
                    <a:lnTo>
                      <a:pt x="162878" y="80963"/>
                    </a:lnTo>
                    <a:lnTo>
                      <a:pt x="162878" y="237172"/>
                    </a:lnTo>
                    <a:close/>
                    <a:moveTo>
                      <a:pt x="340995" y="528637"/>
                    </a:moveTo>
                    <a:lnTo>
                      <a:pt x="251460" y="300037"/>
                    </a:lnTo>
                    <a:lnTo>
                      <a:pt x="346710" y="276225"/>
                    </a:lnTo>
                    <a:lnTo>
                      <a:pt x="423863" y="454342"/>
                    </a:lnTo>
                    <a:lnTo>
                      <a:pt x="468630" y="464820"/>
                    </a:lnTo>
                    <a:lnTo>
                      <a:pt x="468630" y="528637"/>
                    </a:lnTo>
                    <a:lnTo>
                      <a:pt x="340995" y="528637"/>
                    </a:lnTo>
                    <a:close/>
                  </a:path>
                </a:pathLst>
              </a:custGeom>
              <a:solidFill>
                <a:srgbClr val="58586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253" name="Freeform: Shape 5252">
                <a:extLst>
                  <a:ext uri="{FF2B5EF4-FFF2-40B4-BE49-F238E27FC236}">
                    <a16:creationId xmlns:a16="http://schemas.microsoft.com/office/drawing/2014/main" xmlns="" id="{A3497D71-0619-F510-ACCB-B7859A58FEBB}"/>
                  </a:ext>
                </a:extLst>
              </p:cNvPr>
              <p:cNvSpPr/>
              <p:nvPr/>
            </p:nvSpPr>
            <p:spPr>
              <a:xfrm>
                <a:off x="5321617" y="2403157"/>
                <a:ext cx="420052" cy="530542"/>
              </a:xfrm>
              <a:custGeom>
                <a:avLst/>
                <a:gdLst>
                  <a:gd name="connsiteX0" fmla="*/ 0 w 420052"/>
                  <a:gd name="connsiteY0" fmla="*/ 528637 h 530542"/>
                  <a:gd name="connsiteX1" fmla="*/ 0 w 420052"/>
                  <a:gd name="connsiteY1" fmla="*/ 464820 h 530542"/>
                  <a:gd name="connsiteX2" fmla="*/ 56197 w 420052"/>
                  <a:gd name="connsiteY2" fmla="*/ 454342 h 530542"/>
                  <a:gd name="connsiteX3" fmla="*/ 56197 w 420052"/>
                  <a:gd name="connsiteY3" fmla="*/ 74295 h 530542"/>
                  <a:gd name="connsiteX4" fmla="*/ 0 w 420052"/>
                  <a:gd name="connsiteY4" fmla="*/ 63817 h 530542"/>
                  <a:gd name="connsiteX5" fmla="*/ 0 w 420052"/>
                  <a:gd name="connsiteY5" fmla="*/ 0 h 530542"/>
                  <a:gd name="connsiteX6" fmla="*/ 411480 w 420052"/>
                  <a:gd name="connsiteY6" fmla="*/ 0 h 530542"/>
                  <a:gd name="connsiteX7" fmla="*/ 411480 w 420052"/>
                  <a:gd name="connsiteY7" fmla="*/ 142875 h 530542"/>
                  <a:gd name="connsiteX8" fmla="*/ 329565 w 420052"/>
                  <a:gd name="connsiteY8" fmla="*/ 142875 h 530542"/>
                  <a:gd name="connsiteX9" fmla="*/ 324802 w 420052"/>
                  <a:gd name="connsiteY9" fmla="*/ 81915 h 530542"/>
                  <a:gd name="connsiteX10" fmla="*/ 162877 w 420052"/>
                  <a:gd name="connsiteY10" fmla="*/ 81915 h 530542"/>
                  <a:gd name="connsiteX11" fmla="*/ 162877 w 420052"/>
                  <a:gd name="connsiteY11" fmla="*/ 215265 h 530542"/>
                  <a:gd name="connsiteX12" fmla="*/ 341947 w 420052"/>
                  <a:gd name="connsiteY12" fmla="*/ 215265 h 530542"/>
                  <a:gd name="connsiteX13" fmla="*/ 341947 w 420052"/>
                  <a:gd name="connsiteY13" fmla="*/ 297180 h 530542"/>
                  <a:gd name="connsiteX14" fmla="*/ 162877 w 420052"/>
                  <a:gd name="connsiteY14" fmla="*/ 297180 h 530542"/>
                  <a:gd name="connsiteX15" fmla="*/ 162877 w 420052"/>
                  <a:gd name="connsiteY15" fmla="*/ 448627 h 530542"/>
                  <a:gd name="connsiteX16" fmla="*/ 334327 w 420052"/>
                  <a:gd name="connsiteY16" fmla="*/ 448627 h 530542"/>
                  <a:gd name="connsiteX17" fmla="*/ 339090 w 420052"/>
                  <a:gd name="connsiteY17" fmla="*/ 385762 h 530542"/>
                  <a:gd name="connsiteX18" fmla="*/ 420052 w 420052"/>
                  <a:gd name="connsiteY18" fmla="*/ 385762 h 530542"/>
                  <a:gd name="connsiteX19" fmla="*/ 420052 w 420052"/>
                  <a:gd name="connsiteY19" fmla="*/ 530543 h 530542"/>
                  <a:gd name="connsiteX20" fmla="*/ 0 w 420052"/>
                  <a:gd name="connsiteY20" fmla="*/ 530543 h 5305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420052" h="530542">
                    <a:moveTo>
                      <a:pt x="0" y="528637"/>
                    </a:moveTo>
                    <a:lnTo>
                      <a:pt x="0" y="464820"/>
                    </a:lnTo>
                    <a:lnTo>
                      <a:pt x="56197" y="454342"/>
                    </a:lnTo>
                    <a:lnTo>
                      <a:pt x="56197" y="74295"/>
                    </a:lnTo>
                    <a:lnTo>
                      <a:pt x="0" y="63817"/>
                    </a:lnTo>
                    <a:lnTo>
                      <a:pt x="0" y="0"/>
                    </a:lnTo>
                    <a:lnTo>
                      <a:pt x="411480" y="0"/>
                    </a:lnTo>
                    <a:lnTo>
                      <a:pt x="411480" y="142875"/>
                    </a:lnTo>
                    <a:lnTo>
                      <a:pt x="329565" y="142875"/>
                    </a:lnTo>
                    <a:lnTo>
                      <a:pt x="324802" y="81915"/>
                    </a:lnTo>
                    <a:lnTo>
                      <a:pt x="162877" y="81915"/>
                    </a:lnTo>
                    <a:lnTo>
                      <a:pt x="162877" y="215265"/>
                    </a:lnTo>
                    <a:lnTo>
                      <a:pt x="341947" y="215265"/>
                    </a:lnTo>
                    <a:lnTo>
                      <a:pt x="341947" y="297180"/>
                    </a:lnTo>
                    <a:lnTo>
                      <a:pt x="162877" y="297180"/>
                    </a:lnTo>
                    <a:lnTo>
                      <a:pt x="162877" y="448627"/>
                    </a:lnTo>
                    <a:lnTo>
                      <a:pt x="334327" y="448627"/>
                    </a:lnTo>
                    <a:lnTo>
                      <a:pt x="339090" y="385762"/>
                    </a:lnTo>
                    <a:lnTo>
                      <a:pt x="420052" y="385762"/>
                    </a:lnTo>
                    <a:lnTo>
                      <a:pt x="420052" y="530543"/>
                    </a:lnTo>
                    <a:lnTo>
                      <a:pt x="0" y="530543"/>
                    </a:lnTo>
                    <a:close/>
                  </a:path>
                </a:pathLst>
              </a:custGeom>
              <a:solidFill>
                <a:srgbClr val="58586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254" name="Freeform: Shape 5253">
                <a:extLst>
                  <a:ext uri="{FF2B5EF4-FFF2-40B4-BE49-F238E27FC236}">
                    <a16:creationId xmlns:a16="http://schemas.microsoft.com/office/drawing/2014/main" xmlns="" id="{90834C94-7A7F-270D-9C11-3D577D8B0998}"/>
                  </a:ext>
                </a:extLst>
              </p:cNvPr>
              <p:cNvSpPr/>
              <p:nvPr/>
            </p:nvSpPr>
            <p:spPr>
              <a:xfrm>
                <a:off x="5852160" y="2393632"/>
                <a:ext cx="433387" cy="545782"/>
              </a:xfrm>
              <a:custGeom>
                <a:avLst/>
                <a:gdLst>
                  <a:gd name="connsiteX0" fmla="*/ 254317 w 433387"/>
                  <a:gd name="connsiteY0" fmla="*/ 545783 h 545782"/>
                  <a:gd name="connsiteX1" fmla="*/ 120015 w 433387"/>
                  <a:gd name="connsiteY1" fmla="*/ 513398 h 545782"/>
                  <a:gd name="connsiteX2" fmla="*/ 31432 w 433387"/>
                  <a:gd name="connsiteY2" fmla="*/ 421958 h 545782"/>
                  <a:gd name="connsiteX3" fmla="*/ 0 w 433387"/>
                  <a:gd name="connsiteY3" fmla="*/ 281940 h 545782"/>
                  <a:gd name="connsiteX4" fmla="*/ 0 w 433387"/>
                  <a:gd name="connsiteY4" fmla="*/ 263842 h 545782"/>
                  <a:gd name="connsiteX5" fmla="*/ 30480 w 433387"/>
                  <a:gd name="connsiteY5" fmla="*/ 127635 h 545782"/>
                  <a:gd name="connsiteX6" fmla="*/ 116205 w 433387"/>
                  <a:gd name="connsiteY6" fmla="*/ 34290 h 545782"/>
                  <a:gd name="connsiteX7" fmla="*/ 248602 w 433387"/>
                  <a:gd name="connsiteY7" fmla="*/ 0 h 545782"/>
                  <a:gd name="connsiteX8" fmla="*/ 349567 w 433387"/>
                  <a:gd name="connsiteY8" fmla="*/ 15240 h 545782"/>
                  <a:gd name="connsiteX9" fmla="*/ 433388 w 433387"/>
                  <a:gd name="connsiteY9" fmla="*/ 61913 h 545782"/>
                  <a:gd name="connsiteX10" fmla="*/ 433388 w 433387"/>
                  <a:gd name="connsiteY10" fmla="*/ 189547 h 545782"/>
                  <a:gd name="connsiteX11" fmla="*/ 354330 w 433387"/>
                  <a:gd name="connsiteY11" fmla="*/ 189547 h 545782"/>
                  <a:gd name="connsiteX12" fmla="*/ 343852 w 433387"/>
                  <a:gd name="connsiteY12" fmla="*/ 109538 h 545782"/>
                  <a:gd name="connsiteX13" fmla="*/ 317182 w 433387"/>
                  <a:gd name="connsiteY13" fmla="*/ 94297 h 545782"/>
                  <a:gd name="connsiteX14" fmla="*/ 286702 w 433387"/>
                  <a:gd name="connsiteY14" fmla="*/ 84772 h 545782"/>
                  <a:gd name="connsiteX15" fmla="*/ 250507 w 433387"/>
                  <a:gd name="connsiteY15" fmla="*/ 81915 h 545782"/>
                  <a:gd name="connsiteX16" fmla="*/ 173355 w 433387"/>
                  <a:gd name="connsiteY16" fmla="*/ 103822 h 545782"/>
                  <a:gd name="connsiteX17" fmla="*/ 123825 w 433387"/>
                  <a:gd name="connsiteY17" fmla="*/ 166688 h 545782"/>
                  <a:gd name="connsiteX18" fmla="*/ 106680 w 433387"/>
                  <a:gd name="connsiteY18" fmla="*/ 262890 h 545782"/>
                  <a:gd name="connsiteX19" fmla="*/ 106680 w 433387"/>
                  <a:gd name="connsiteY19" fmla="*/ 280987 h 545782"/>
                  <a:gd name="connsiteX20" fmla="*/ 124777 w 433387"/>
                  <a:gd name="connsiteY20" fmla="*/ 377190 h 545782"/>
                  <a:gd name="connsiteX21" fmla="*/ 176213 w 433387"/>
                  <a:gd name="connsiteY21" fmla="*/ 440055 h 545782"/>
                  <a:gd name="connsiteX22" fmla="*/ 255270 w 433387"/>
                  <a:gd name="connsiteY22" fmla="*/ 462915 h 545782"/>
                  <a:gd name="connsiteX23" fmla="*/ 300990 w 433387"/>
                  <a:gd name="connsiteY23" fmla="*/ 457200 h 545782"/>
                  <a:gd name="connsiteX24" fmla="*/ 342900 w 433387"/>
                  <a:gd name="connsiteY24" fmla="*/ 443865 h 545782"/>
                  <a:gd name="connsiteX25" fmla="*/ 353377 w 433387"/>
                  <a:gd name="connsiteY25" fmla="*/ 369570 h 545782"/>
                  <a:gd name="connsiteX26" fmla="*/ 432435 w 433387"/>
                  <a:gd name="connsiteY26" fmla="*/ 369570 h 545782"/>
                  <a:gd name="connsiteX27" fmla="*/ 432435 w 433387"/>
                  <a:gd name="connsiteY27" fmla="*/ 497205 h 545782"/>
                  <a:gd name="connsiteX28" fmla="*/ 355282 w 433387"/>
                  <a:gd name="connsiteY28" fmla="*/ 531495 h 545782"/>
                  <a:gd name="connsiteX29" fmla="*/ 254317 w 433387"/>
                  <a:gd name="connsiteY29" fmla="*/ 545783 h 5457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433387" h="545782">
                    <a:moveTo>
                      <a:pt x="254317" y="545783"/>
                    </a:moveTo>
                    <a:cubicBezTo>
                      <a:pt x="202882" y="545783"/>
                      <a:pt x="158115" y="535305"/>
                      <a:pt x="120015" y="513398"/>
                    </a:cubicBezTo>
                    <a:cubicBezTo>
                      <a:pt x="81915" y="491490"/>
                      <a:pt x="52388" y="461962"/>
                      <a:pt x="31432" y="421958"/>
                    </a:cubicBezTo>
                    <a:cubicBezTo>
                      <a:pt x="10477" y="382905"/>
                      <a:pt x="0" y="336233"/>
                      <a:pt x="0" y="281940"/>
                    </a:cubicBezTo>
                    <a:lnTo>
                      <a:pt x="0" y="263842"/>
                    </a:lnTo>
                    <a:cubicBezTo>
                      <a:pt x="0" y="212408"/>
                      <a:pt x="9525" y="166688"/>
                      <a:pt x="30480" y="127635"/>
                    </a:cubicBezTo>
                    <a:cubicBezTo>
                      <a:pt x="50482" y="87630"/>
                      <a:pt x="79057" y="57150"/>
                      <a:pt x="116205" y="34290"/>
                    </a:cubicBezTo>
                    <a:cubicBezTo>
                      <a:pt x="153352" y="11430"/>
                      <a:pt x="197167" y="0"/>
                      <a:pt x="248602" y="0"/>
                    </a:cubicBezTo>
                    <a:cubicBezTo>
                      <a:pt x="284797" y="0"/>
                      <a:pt x="318135" y="4763"/>
                      <a:pt x="349567" y="15240"/>
                    </a:cubicBezTo>
                    <a:cubicBezTo>
                      <a:pt x="381000" y="25717"/>
                      <a:pt x="408622" y="40958"/>
                      <a:pt x="433388" y="61913"/>
                    </a:cubicBezTo>
                    <a:lnTo>
                      <a:pt x="433388" y="189547"/>
                    </a:lnTo>
                    <a:lnTo>
                      <a:pt x="354330" y="189547"/>
                    </a:lnTo>
                    <a:lnTo>
                      <a:pt x="343852" y="109538"/>
                    </a:lnTo>
                    <a:cubicBezTo>
                      <a:pt x="336232" y="103822"/>
                      <a:pt x="326707" y="99060"/>
                      <a:pt x="317182" y="94297"/>
                    </a:cubicBezTo>
                    <a:cubicBezTo>
                      <a:pt x="307657" y="90488"/>
                      <a:pt x="297180" y="86677"/>
                      <a:pt x="286702" y="84772"/>
                    </a:cubicBezTo>
                    <a:cubicBezTo>
                      <a:pt x="275272" y="82867"/>
                      <a:pt x="263842" y="81915"/>
                      <a:pt x="250507" y="81915"/>
                    </a:cubicBezTo>
                    <a:cubicBezTo>
                      <a:pt x="220027" y="81915"/>
                      <a:pt x="194310" y="89535"/>
                      <a:pt x="173355" y="103822"/>
                    </a:cubicBezTo>
                    <a:cubicBezTo>
                      <a:pt x="151447" y="119063"/>
                      <a:pt x="135255" y="139065"/>
                      <a:pt x="123825" y="166688"/>
                    </a:cubicBezTo>
                    <a:cubicBezTo>
                      <a:pt x="112395" y="193358"/>
                      <a:pt x="106680" y="225742"/>
                      <a:pt x="106680" y="262890"/>
                    </a:cubicBezTo>
                    <a:lnTo>
                      <a:pt x="106680" y="280987"/>
                    </a:lnTo>
                    <a:cubicBezTo>
                      <a:pt x="106680" y="318135"/>
                      <a:pt x="112395" y="350520"/>
                      <a:pt x="124777" y="377190"/>
                    </a:cubicBezTo>
                    <a:cubicBezTo>
                      <a:pt x="137160" y="404812"/>
                      <a:pt x="154305" y="425767"/>
                      <a:pt x="176213" y="440055"/>
                    </a:cubicBezTo>
                    <a:cubicBezTo>
                      <a:pt x="198120" y="455295"/>
                      <a:pt x="224790" y="462915"/>
                      <a:pt x="255270" y="462915"/>
                    </a:cubicBezTo>
                    <a:cubicBezTo>
                      <a:pt x="270510" y="462915"/>
                      <a:pt x="285750" y="461010"/>
                      <a:pt x="300990" y="457200"/>
                    </a:cubicBezTo>
                    <a:cubicBezTo>
                      <a:pt x="316230" y="453390"/>
                      <a:pt x="330517" y="449580"/>
                      <a:pt x="342900" y="443865"/>
                    </a:cubicBezTo>
                    <a:lnTo>
                      <a:pt x="353377" y="369570"/>
                    </a:lnTo>
                    <a:lnTo>
                      <a:pt x="432435" y="369570"/>
                    </a:lnTo>
                    <a:lnTo>
                      <a:pt x="432435" y="497205"/>
                    </a:lnTo>
                    <a:cubicBezTo>
                      <a:pt x="411480" y="510540"/>
                      <a:pt x="385763" y="521970"/>
                      <a:pt x="355282" y="531495"/>
                    </a:cubicBezTo>
                    <a:cubicBezTo>
                      <a:pt x="325755" y="541020"/>
                      <a:pt x="291465" y="545783"/>
                      <a:pt x="254317" y="545783"/>
                    </a:cubicBezTo>
                    <a:close/>
                  </a:path>
                </a:pathLst>
              </a:custGeom>
              <a:solidFill>
                <a:srgbClr val="58586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255" name="Freeform: Shape 5254">
                <a:extLst>
                  <a:ext uri="{FF2B5EF4-FFF2-40B4-BE49-F238E27FC236}">
                    <a16:creationId xmlns:a16="http://schemas.microsoft.com/office/drawing/2014/main" xmlns="" id="{D33A3443-2678-CCFB-07CE-F61F3CEE0575}"/>
                  </a:ext>
                </a:extLst>
              </p:cNvPr>
              <p:cNvSpPr/>
              <p:nvPr/>
            </p:nvSpPr>
            <p:spPr>
              <a:xfrm>
                <a:off x="6395085" y="2395537"/>
                <a:ext cx="479107" cy="543877"/>
              </a:xfrm>
              <a:custGeom>
                <a:avLst/>
                <a:gdLst>
                  <a:gd name="connsiteX0" fmla="*/ 239077 w 479107"/>
                  <a:gd name="connsiteY0" fmla="*/ 543878 h 543877"/>
                  <a:gd name="connsiteX1" fmla="*/ 141922 w 479107"/>
                  <a:gd name="connsiteY1" fmla="*/ 523875 h 543877"/>
                  <a:gd name="connsiteX2" fmla="*/ 65722 w 479107"/>
                  <a:gd name="connsiteY2" fmla="*/ 467678 h 543877"/>
                  <a:gd name="connsiteX3" fmla="*/ 17145 w 479107"/>
                  <a:gd name="connsiteY3" fmla="*/ 382905 h 543877"/>
                  <a:gd name="connsiteX4" fmla="*/ 0 w 479107"/>
                  <a:gd name="connsiteY4" fmla="*/ 276225 h 543877"/>
                  <a:gd name="connsiteX5" fmla="*/ 0 w 479107"/>
                  <a:gd name="connsiteY5" fmla="*/ 268605 h 543877"/>
                  <a:gd name="connsiteX6" fmla="*/ 17145 w 479107"/>
                  <a:gd name="connsiteY6" fmla="*/ 161925 h 543877"/>
                  <a:gd name="connsiteX7" fmla="*/ 65722 w 479107"/>
                  <a:gd name="connsiteY7" fmla="*/ 76200 h 543877"/>
                  <a:gd name="connsiteX8" fmla="*/ 140970 w 479107"/>
                  <a:gd name="connsiteY8" fmla="*/ 20003 h 543877"/>
                  <a:gd name="connsiteX9" fmla="*/ 238125 w 479107"/>
                  <a:gd name="connsiteY9" fmla="*/ 0 h 543877"/>
                  <a:gd name="connsiteX10" fmla="*/ 336232 w 479107"/>
                  <a:gd name="connsiteY10" fmla="*/ 20003 h 543877"/>
                  <a:gd name="connsiteX11" fmla="*/ 412432 w 479107"/>
                  <a:gd name="connsiteY11" fmla="*/ 76200 h 543877"/>
                  <a:gd name="connsiteX12" fmla="*/ 461963 w 479107"/>
                  <a:gd name="connsiteY12" fmla="*/ 161925 h 543877"/>
                  <a:gd name="connsiteX13" fmla="*/ 479107 w 479107"/>
                  <a:gd name="connsiteY13" fmla="*/ 268605 h 543877"/>
                  <a:gd name="connsiteX14" fmla="*/ 479107 w 479107"/>
                  <a:gd name="connsiteY14" fmla="*/ 276225 h 543877"/>
                  <a:gd name="connsiteX15" fmla="*/ 461963 w 479107"/>
                  <a:gd name="connsiteY15" fmla="*/ 382905 h 543877"/>
                  <a:gd name="connsiteX16" fmla="*/ 412432 w 479107"/>
                  <a:gd name="connsiteY16" fmla="*/ 467678 h 543877"/>
                  <a:gd name="connsiteX17" fmla="*/ 336232 w 479107"/>
                  <a:gd name="connsiteY17" fmla="*/ 523875 h 543877"/>
                  <a:gd name="connsiteX18" fmla="*/ 239077 w 479107"/>
                  <a:gd name="connsiteY18" fmla="*/ 543878 h 543877"/>
                  <a:gd name="connsiteX19" fmla="*/ 239077 w 479107"/>
                  <a:gd name="connsiteY19" fmla="*/ 461010 h 543877"/>
                  <a:gd name="connsiteX20" fmla="*/ 314325 w 479107"/>
                  <a:gd name="connsiteY20" fmla="*/ 438150 h 543877"/>
                  <a:gd name="connsiteX21" fmla="*/ 359092 w 479107"/>
                  <a:gd name="connsiteY21" fmla="*/ 373380 h 543877"/>
                  <a:gd name="connsiteX22" fmla="*/ 374332 w 479107"/>
                  <a:gd name="connsiteY22" fmla="*/ 276225 h 543877"/>
                  <a:gd name="connsiteX23" fmla="*/ 374332 w 479107"/>
                  <a:gd name="connsiteY23" fmla="*/ 266700 h 543877"/>
                  <a:gd name="connsiteX24" fmla="*/ 359092 w 479107"/>
                  <a:gd name="connsiteY24" fmla="*/ 170497 h 543877"/>
                  <a:gd name="connsiteX25" fmla="*/ 313372 w 479107"/>
                  <a:gd name="connsiteY25" fmla="*/ 105728 h 543877"/>
                  <a:gd name="connsiteX26" fmla="*/ 239077 w 479107"/>
                  <a:gd name="connsiteY26" fmla="*/ 82867 h 543877"/>
                  <a:gd name="connsiteX27" fmla="*/ 164782 w 479107"/>
                  <a:gd name="connsiteY27" fmla="*/ 105728 h 543877"/>
                  <a:gd name="connsiteX28" fmla="*/ 120967 w 479107"/>
                  <a:gd name="connsiteY28" fmla="*/ 170497 h 543877"/>
                  <a:gd name="connsiteX29" fmla="*/ 106680 w 479107"/>
                  <a:gd name="connsiteY29" fmla="*/ 267653 h 543877"/>
                  <a:gd name="connsiteX30" fmla="*/ 106680 w 479107"/>
                  <a:gd name="connsiteY30" fmla="*/ 276225 h 543877"/>
                  <a:gd name="connsiteX31" fmla="*/ 120967 w 479107"/>
                  <a:gd name="connsiteY31" fmla="*/ 373380 h 543877"/>
                  <a:gd name="connsiteX32" fmla="*/ 165735 w 479107"/>
                  <a:gd name="connsiteY32" fmla="*/ 438150 h 543877"/>
                  <a:gd name="connsiteX33" fmla="*/ 239077 w 479107"/>
                  <a:gd name="connsiteY33" fmla="*/ 461010 h 5438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479107" h="543877">
                    <a:moveTo>
                      <a:pt x="239077" y="543878"/>
                    </a:moveTo>
                    <a:cubicBezTo>
                      <a:pt x="203835" y="543878"/>
                      <a:pt x="170497" y="537210"/>
                      <a:pt x="141922" y="523875"/>
                    </a:cubicBezTo>
                    <a:cubicBezTo>
                      <a:pt x="112395" y="510540"/>
                      <a:pt x="87630" y="491490"/>
                      <a:pt x="65722" y="467678"/>
                    </a:cubicBezTo>
                    <a:cubicBezTo>
                      <a:pt x="44767" y="443865"/>
                      <a:pt x="28575" y="415290"/>
                      <a:pt x="17145" y="382905"/>
                    </a:cubicBezTo>
                    <a:cubicBezTo>
                      <a:pt x="5715" y="350520"/>
                      <a:pt x="0" y="314325"/>
                      <a:pt x="0" y="276225"/>
                    </a:cubicBezTo>
                    <a:lnTo>
                      <a:pt x="0" y="268605"/>
                    </a:lnTo>
                    <a:cubicBezTo>
                      <a:pt x="0" y="229553"/>
                      <a:pt x="5715" y="194310"/>
                      <a:pt x="17145" y="161925"/>
                    </a:cubicBezTo>
                    <a:cubicBezTo>
                      <a:pt x="28575" y="129540"/>
                      <a:pt x="44767" y="100965"/>
                      <a:pt x="65722" y="76200"/>
                    </a:cubicBezTo>
                    <a:cubicBezTo>
                      <a:pt x="86677" y="52388"/>
                      <a:pt x="112395" y="33338"/>
                      <a:pt x="140970" y="20003"/>
                    </a:cubicBezTo>
                    <a:cubicBezTo>
                      <a:pt x="170497" y="6667"/>
                      <a:pt x="202882" y="0"/>
                      <a:pt x="238125" y="0"/>
                    </a:cubicBezTo>
                    <a:cubicBezTo>
                      <a:pt x="274320" y="0"/>
                      <a:pt x="306705" y="6667"/>
                      <a:pt x="336232" y="20003"/>
                    </a:cubicBezTo>
                    <a:cubicBezTo>
                      <a:pt x="365760" y="33338"/>
                      <a:pt x="391477" y="52388"/>
                      <a:pt x="412432" y="76200"/>
                    </a:cubicBezTo>
                    <a:cubicBezTo>
                      <a:pt x="433388" y="100013"/>
                      <a:pt x="450532" y="128588"/>
                      <a:pt x="461963" y="161925"/>
                    </a:cubicBezTo>
                    <a:cubicBezTo>
                      <a:pt x="473392" y="194310"/>
                      <a:pt x="479107" y="230505"/>
                      <a:pt x="479107" y="268605"/>
                    </a:cubicBezTo>
                    <a:lnTo>
                      <a:pt x="479107" y="276225"/>
                    </a:lnTo>
                    <a:cubicBezTo>
                      <a:pt x="479107" y="315278"/>
                      <a:pt x="473392" y="350520"/>
                      <a:pt x="461963" y="382905"/>
                    </a:cubicBezTo>
                    <a:cubicBezTo>
                      <a:pt x="450532" y="415290"/>
                      <a:pt x="434340" y="443865"/>
                      <a:pt x="412432" y="467678"/>
                    </a:cubicBezTo>
                    <a:cubicBezTo>
                      <a:pt x="391477" y="491490"/>
                      <a:pt x="365760" y="510540"/>
                      <a:pt x="336232" y="523875"/>
                    </a:cubicBezTo>
                    <a:cubicBezTo>
                      <a:pt x="307657" y="537210"/>
                      <a:pt x="275272" y="543878"/>
                      <a:pt x="239077" y="543878"/>
                    </a:cubicBezTo>
                    <a:close/>
                    <a:moveTo>
                      <a:pt x="239077" y="461010"/>
                    </a:moveTo>
                    <a:cubicBezTo>
                      <a:pt x="269557" y="461010"/>
                      <a:pt x="294322" y="453390"/>
                      <a:pt x="314325" y="438150"/>
                    </a:cubicBezTo>
                    <a:cubicBezTo>
                      <a:pt x="334327" y="422910"/>
                      <a:pt x="349567" y="401003"/>
                      <a:pt x="359092" y="373380"/>
                    </a:cubicBezTo>
                    <a:cubicBezTo>
                      <a:pt x="369570" y="345757"/>
                      <a:pt x="374332" y="313372"/>
                      <a:pt x="374332" y="276225"/>
                    </a:cubicBezTo>
                    <a:lnTo>
                      <a:pt x="374332" y="266700"/>
                    </a:lnTo>
                    <a:cubicBezTo>
                      <a:pt x="374332" y="230505"/>
                      <a:pt x="369570" y="198120"/>
                      <a:pt x="359092" y="170497"/>
                    </a:cubicBezTo>
                    <a:cubicBezTo>
                      <a:pt x="348615" y="142875"/>
                      <a:pt x="333375" y="120967"/>
                      <a:pt x="313372" y="105728"/>
                    </a:cubicBezTo>
                    <a:cubicBezTo>
                      <a:pt x="293370" y="90488"/>
                      <a:pt x="268605" y="82867"/>
                      <a:pt x="239077" y="82867"/>
                    </a:cubicBezTo>
                    <a:cubicBezTo>
                      <a:pt x="209550" y="82867"/>
                      <a:pt x="184785" y="90488"/>
                      <a:pt x="164782" y="105728"/>
                    </a:cubicBezTo>
                    <a:cubicBezTo>
                      <a:pt x="144780" y="120967"/>
                      <a:pt x="130492" y="142875"/>
                      <a:pt x="120967" y="170497"/>
                    </a:cubicBezTo>
                    <a:cubicBezTo>
                      <a:pt x="111442" y="198120"/>
                      <a:pt x="106680" y="230505"/>
                      <a:pt x="106680" y="267653"/>
                    </a:cubicBezTo>
                    <a:lnTo>
                      <a:pt x="106680" y="276225"/>
                    </a:lnTo>
                    <a:cubicBezTo>
                      <a:pt x="106680" y="313372"/>
                      <a:pt x="111442" y="345757"/>
                      <a:pt x="120967" y="373380"/>
                    </a:cubicBezTo>
                    <a:cubicBezTo>
                      <a:pt x="130492" y="401003"/>
                      <a:pt x="145732" y="422910"/>
                      <a:pt x="165735" y="438150"/>
                    </a:cubicBezTo>
                    <a:cubicBezTo>
                      <a:pt x="184785" y="453390"/>
                      <a:pt x="209550" y="461010"/>
                      <a:pt x="239077" y="461010"/>
                    </a:cubicBezTo>
                    <a:close/>
                  </a:path>
                </a:pathLst>
              </a:custGeom>
              <a:solidFill>
                <a:srgbClr val="58586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256" name="Freeform: Shape 5255">
                <a:extLst>
                  <a:ext uri="{FF2B5EF4-FFF2-40B4-BE49-F238E27FC236}">
                    <a16:creationId xmlns:a16="http://schemas.microsoft.com/office/drawing/2014/main" xmlns="" id="{07332A13-71E2-F0E9-4CBB-27C693AD19BC}"/>
                  </a:ext>
                </a:extLst>
              </p:cNvPr>
              <p:cNvSpPr/>
              <p:nvPr/>
            </p:nvSpPr>
            <p:spPr>
              <a:xfrm>
                <a:off x="6978967" y="2393632"/>
                <a:ext cx="449580" cy="545782"/>
              </a:xfrm>
              <a:custGeom>
                <a:avLst/>
                <a:gdLst>
                  <a:gd name="connsiteX0" fmla="*/ 249555 w 449580"/>
                  <a:gd name="connsiteY0" fmla="*/ 545783 h 545782"/>
                  <a:gd name="connsiteX1" fmla="*/ 115252 w 449580"/>
                  <a:gd name="connsiteY1" fmla="*/ 513398 h 545782"/>
                  <a:gd name="connsiteX2" fmla="*/ 29527 w 449580"/>
                  <a:gd name="connsiteY2" fmla="*/ 422910 h 545782"/>
                  <a:gd name="connsiteX3" fmla="*/ 0 w 449580"/>
                  <a:gd name="connsiteY3" fmla="*/ 287655 h 545782"/>
                  <a:gd name="connsiteX4" fmla="*/ 0 w 449580"/>
                  <a:gd name="connsiteY4" fmla="*/ 268605 h 545782"/>
                  <a:gd name="connsiteX5" fmla="*/ 29527 w 449580"/>
                  <a:gd name="connsiteY5" fmla="*/ 128588 h 545782"/>
                  <a:gd name="connsiteX6" fmla="*/ 113347 w 449580"/>
                  <a:gd name="connsiteY6" fmla="*/ 34290 h 545782"/>
                  <a:gd name="connsiteX7" fmla="*/ 240982 w 449580"/>
                  <a:gd name="connsiteY7" fmla="*/ 0 h 545782"/>
                  <a:gd name="connsiteX8" fmla="*/ 348615 w 449580"/>
                  <a:gd name="connsiteY8" fmla="*/ 15240 h 545782"/>
                  <a:gd name="connsiteX9" fmla="*/ 436245 w 449580"/>
                  <a:gd name="connsiteY9" fmla="*/ 61913 h 545782"/>
                  <a:gd name="connsiteX10" fmla="*/ 436245 w 449580"/>
                  <a:gd name="connsiteY10" fmla="*/ 179070 h 545782"/>
                  <a:gd name="connsiteX11" fmla="*/ 357188 w 449580"/>
                  <a:gd name="connsiteY11" fmla="*/ 179070 h 545782"/>
                  <a:gd name="connsiteX12" fmla="*/ 341947 w 449580"/>
                  <a:gd name="connsiteY12" fmla="*/ 108585 h 545782"/>
                  <a:gd name="connsiteX13" fmla="*/ 303847 w 449580"/>
                  <a:gd name="connsiteY13" fmla="*/ 88583 h 545782"/>
                  <a:gd name="connsiteX14" fmla="*/ 248602 w 449580"/>
                  <a:gd name="connsiteY14" fmla="*/ 80963 h 545782"/>
                  <a:gd name="connsiteX15" fmla="*/ 172402 w 449580"/>
                  <a:gd name="connsiteY15" fmla="*/ 103822 h 545782"/>
                  <a:gd name="connsiteX16" fmla="*/ 122872 w 449580"/>
                  <a:gd name="connsiteY16" fmla="*/ 168592 h 545782"/>
                  <a:gd name="connsiteX17" fmla="*/ 105727 w 449580"/>
                  <a:gd name="connsiteY17" fmla="*/ 265748 h 545782"/>
                  <a:gd name="connsiteX18" fmla="*/ 105727 w 449580"/>
                  <a:gd name="connsiteY18" fmla="*/ 284798 h 545782"/>
                  <a:gd name="connsiteX19" fmla="*/ 122872 w 449580"/>
                  <a:gd name="connsiteY19" fmla="*/ 378142 h 545782"/>
                  <a:gd name="connsiteX20" fmla="*/ 172402 w 449580"/>
                  <a:gd name="connsiteY20" fmla="*/ 440055 h 545782"/>
                  <a:gd name="connsiteX21" fmla="*/ 252413 w 449580"/>
                  <a:gd name="connsiteY21" fmla="*/ 461962 h 545782"/>
                  <a:gd name="connsiteX22" fmla="*/ 303847 w 449580"/>
                  <a:gd name="connsiteY22" fmla="*/ 456248 h 545782"/>
                  <a:gd name="connsiteX23" fmla="*/ 342900 w 449580"/>
                  <a:gd name="connsiteY23" fmla="*/ 442912 h 545782"/>
                  <a:gd name="connsiteX24" fmla="*/ 342900 w 449580"/>
                  <a:gd name="connsiteY24" fmla="*/ 353377 h 545782"/>
                  <a:gd name="connsiteX25" fmla="*/ 267652 w 449580"/>
                  <a:gd name="connsiteY25" fmla="*/ 347662 h 545782"/>
                  <a:gd name="connsiteX26" fmla="*/ 267652 w 449580"/>
                  <a:gd name="connsiteY26" fmla="*/ 273367 h 545782"/>
                  <a:gd name="connsiteX27" fmla="*/ 449580 w 449580"/>
                  <a:gd name="connsiteY27" fmla="*/ 273367 h 545782"/>
                  <a:gd name="connsiteX28" fmla="*/ 449580 w 449580"/>
                  <a:gd name="connsiteY28" fmla="*/ 487680 h 545782"/>
                  <a:gd name="connsiteX29" fmla="*/ 364807 w 449580"/>
                  <a:gd name="connsiteY29" fmla="*/ 527685 h 545782"/>
                  <a:gd name="connsiteX30" fmla="*/ 249555 w 449580"/>
                  <a:gd name="connsiteY30" fmla="*/ 545783 h 5457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449580" h="545782">
                    <a:moveTo>
                      <a:pt x="249555" y="545783"/>
                    </a:moveTo>
                    <a:cubicBezTo>
                      <a:pt x="197168" y="545783"/>
                      <a:pt x="152400" y="535305"/>
                      <a:pt x="115252" y="513398"/>
                    </a:cubicBezTo>
                    <a:cubicBezTo>
                      <a:pt x="78105" y="491490"/>
                      <a:pt x="49530" y="461010"/>
                      <a:pt x="29527" y="422910"/>
                    </a:cubicBezTo>
                    <a:cubicBezTo>
                      <a:pt x="9525" y="383858"/>
                      <a:pt x="0" y="339090"/>
                      <a:pt x="0" y="287655"/>
                    </a:cubicBezTo>
                    <a:lnTo>
                      <a:pt x="0" y="268605"/>
                    </a:lnTo>
                    <a:cubicBezTo>
                      <a:pt x="0" y="215265"/>
                      <a:pt x="9525" y="169545"/>
                      <a:pt x="29527" y="128588"/>
                    </a:cubicBezTo>
                    <a:cubicBezTo>
                      <a:pt x="49530" y="88583"/>
                      <a:pt x="77152" y="57150"/>
                      <a:pt x="113347" y="34290"/>
                    </a:cubicBezTo>
                    <a:cubicBezTo>
                      <a:pt x="149543" y="11430"/>
                      <a:pt x="192405" y="0"/>
                      <a:pt x="240982" y="0"/>
                    </a:cubicBezTo>
                    <a:cubicBezTo>
                      <a:pt x="279082" y="0"/>
                      <a:pt x="315277" y="5715"/>
                      <a:pt x="348615" y="15240"/>
                    </a:cubicBezTo>
                    <a:cubicBezTo>
                      <a:pt x="381952" y="25717"/>
                      <a:pt x="411480" y="40958"/>
                      <a:pt x="436245" y="61913"/>
                    </a:cubicBezTo>
                    <a:lnTo>
                      <a:pt x="436245" y="179070"/>
                    </a:lnTo>
                    <a:lnTo>
                      <a:pt x="357188" y="179070"/>
                    </a:lnTo>
                    <a:lnTo>
                      <a:pt x="341947" y="108585"/>
                    </a:lnTo>
                    <a:cubicBezTo>
                      <a:pt x="332422" y="100013"/>
                      <a:pt x="320040" y="93345"/>
                      <a:pt x="303847" y="88583"/>
                    </a:cubicBezTo>
                    <a:cubicBezTo>
                      <a:pt x="287655" y="83820"/>
                      <a:pt x="269557" y="80963"/>
                      <a:pt x="248602" y="80963"/>
                    </a:cubicBezTo>
                    <a:cubicBezTo>
                      <a:pt x="219075" y="80963"/>
                      <a:pt x="193357" y="88583"/>
                      <a:pt x="172402" y="103822"/>
                    </a:cubicBezTo>
                    <a:cubicBezTo>
                      <a:pt x="150495" y="119063"/>
                      <a:pt x="134302" y="140970"/>
                      <a:pt x="122872" y="168592"/>
                    </a:cubicBezTo>
                    <a:cubicBezTo>
                      <a:pt x="111443" y="196215"/>
                      <a:pt x="105727" y="228600"/>
                      <a:pt x="105727" y="265748"/>
                    </a:cubicBezTo>
                    <a:lnTo>
                      <a:pt x="105727" y="284798"/>
                    </a:lnTo>
                    <a:cubicBezTo>
                      <a:pt x="105727" y="320992"/>
                      <a:pt x="111443" y="351473"/>
                      <a:pt x="122872" y="378142"/>
                    </a:cubicBezTo>
                    <a:cubicBezTo>
                      <a:pt x="134302" y="404812"/>
                      <a:pt x="150495" y="424815"/>
                      <a:pt x="172402" y="440055"/>
                    </a:cubicBezTo>
                    <a:cubicBezTo>
                      <a:pt x="194310" y="455295"/>
                      <a:pt x="220980" y="461962"/>
                      <a:pt x="252413" y="461962"/>
                    </a:cubicBezTo>
                    <a:cubicBezTo>
                      <a:pt x="271463" y="461962"/>
                      <a:pt x="288607" y="460058"/>
                      <a:pt x="303847" y="456248"/>
                    </a:cubicBezTo>
                    <a:cubicBezTo>
                      <a:pt x="319088" y="452437"/>
                      <a:pt x="332422" y="448627"/>
                      <a:pt x="342900" y="442912"/>
                    </a:cubicBezTo>
                    <a:lnTo>
                      <a:pt x="342900" y="353377"/>
                    </a:lnTo>
                    <a:lnTo>
                      <a:pt x="267652" y="347662"/>
                    </a:lnTo>
                    <a:lnTo>
                      <a:pt x="267652" y="273367"/>
                    </a:lnTo>
                    <a:lnTo>
                      <a:pt x="449580" y="273367"/>
                    </a:lnTo>
                    <a:lnTo>
                      <a:pt x="449580" y="487680"/>
                    </a:lnTo>
                    <a:cubicBezTo>
                      <a:pt x="425768" y="504825"/>
                      <a:pt x="398145" y="518160"/>
                      <a:pt x="364807" y="527685"/>
                    </a:cubicBezTo>
                    <a:cubicBezTo>
                      <a:pt x="331470" y="540068"/>
                      <a:pt x="292418" y="545783"/>
                      <a:pt x="249555" y="545783"/>
                    </a:cubicBezTo>
                    <a:close/>
                  </a:path>
                </a:pathLst>
              </a:custGeom>
              <a:solidFill>
                <a:srgbClr val="58586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257" name="Freeform: Shape 5256">
                <a:extLst>
                  <a:ext uri="{FF2B5EF4-FFF2-40B4-BE49-F238E27FC236}">
                    <a16:creationId xmlns:a16="http://schemas.microsoft.com/office/drawing/2014/main" xmlns="" id="{DCE6E9F5-F143-7BFE-A074-3604E87B5C08}"/>
                  </a:ext>
                </a:extLst>
              </p:cNvPr>
              <p:cNvSpPr/>
              <p:nvPr/>
            </p:nvSpPr>
            <p:spPr>
              <a:xfrm>
                <a:off x="7538085" y="2403157"/>
                <a:ext cx="548639" cy="529589"/>
              </a:xfrm>
              <a:custGeom>
                <a:avLst/>
                <a:gdLst>
                  <a:gd name="connsiteX0" fmla="*/ 0 w 548639"/>
                  <a:gd name="connsiteY0" fmla="*/ 528637 h 529589"/>
                  <a:gd name="connsiteX1" fmla="*/ 0 w 548639"/>
                  <a:gd name="connsiteY1" fmla="*/ 464820 h 529589"/>
                  <a:gd name="connsiteX2" fmla="*/ 56197 w 548639"/>
                  <a:gd name="connsiteY2" fmla="*/ 454342 h 529589"/>
                  <a:gd name="connsiteX3" fmla="*/ 56197 w 548639"/>
                  <a:gd name="connsiteY3" fmla="*/ 74295 h 529589"/>
                  <a:gd name="connsiteX4" fmla="*/ 0 w 548639"/>
                  <a:gd name="connsiteY4" fmla="*/ 63817 h 529589"/>
                  <a:gd name="connsiteX5" fmla="*/ 0 w 548639"/>
                  <a:gd name="connsiteY5" fmla="*/ 0 h 529589"/>
                  <a:gd name="connsiteX6" fmla="*/ 56197 w 548639"/>
                  <a:gd name="connsiteY6" fmla="*/ 0 h 529589"/>
                  <a:gd name="connsiteX7" fmla="*/ 163830 w 548639"/>
                  <a:gd name="connsiteY7" fmla="*/ 0 h 529589"/>
                  <a:gd name="connsiteX8" fmla="*/ 394335 w 548639"/>
                  <a:gd name="connsiteY8" fmla="*/ 367665 h 529589"/>
                  <a:gd name="connsiteX9" fmla="*/ 396240 w 548639"/>
                  <a:gd name="connsiteY9" fmla="*/ 367665 h 529589"/>
                  <a:gd name="connsiteX10" fmla="*/ 396240 w 548639"/>
                  <a:gd name="connsiteY10" fmla="*/ 75247 h 529589"/>
                  <a:gd name="connsiteX11" fmla="*/ 328613 w 548639"/>
                  <a:gd name="connsiteY11" fmla="*/ 64770 h 529589"/>
                  <a:gd name="connsiteX12" fmla="*/ 328613 w 548639"/>
                  <a:gd name="connsiteY12" fmla="*/ 952 h 529589"/>
                  <a:gd name="connsiteX13" fmla="*/ 491490 w 548639"/>
                  <a:gd name="connsiteY13" fmla="*/ 952 h 529589"/>
                  <a:gd name="connsiteX14" fmla="*/ 548640 w 548639"/>
                  <a:gd name="connsiteY14" fmla="*/ 952 h 529589"/>
                  <a:gd name="connsiteX15" fmla="*/ 548640 w 548639"/>
                  <a:gd name="connsiteY15" fmla="*/ 64770 h 529589"/>
                  <a:gd name="connsiteX16" fmla="*/ 491490 w 548639"/>
                  <a:gd name="connsiteY16" fmla="*/ 75247 h 529589"/>
                  <a:gd name="connsiteX17" fmla="*/ 491490 w 548639"/>
                  <a:gd name="connsiteY17" fmla="*/ 529590 h 529589"/>
                  <a:gd name="connsiteX18" fmla="*/ 388620 w 548639"/>
                  <a:gd name="connsiteY18" fmla="*/ 529590 h 529589"/>
                  <a:gd name="connsiteX19" fmla="*/ 152400 w 548639"/>
                  <a:gd name="connsiteY19" fmla="*/ 165735 h 529589"/>
                  <a:gd name="connsiteX20" fmla="*/ 150495 w 548639"/>
                  <a:gd name="connsiteY20" fmla="*/ 165735 h 529589"/>
                  <a:gd name="connsiteX21" fmla="*/ 150495 w 548639"/>
                  <a:gd name="connsiteY21" fmla="*/ 454342 h 529589"/>
                  <a:gd name="connsiteX22" fmla="*/ 218122 w 548639"/>
                  <a:gd name="connsiteY22" fmla="*/ 464820 h 529589"/>
                  <a:gd name="connsiteX23" fmla="*/ 218122 w 548639"/>
                  <a:gd name="connsiteY23" fmla="*/ 528637 h 529589"/>
                  <a:gd name="connsiteX24" fmla="*/ 0 w 548639"/>
                  <a:gd name="connsiteY24" fmla="*/ 528637 h 5295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548639" h="529589">
                    <a:moveTo>
                      <a:pt x="0" y="528637"/>
                    </a:moveTo>
                    <a:lnTo>
                      <a:pt x="0" y="464820"/>
                    </a:lnTo>
                    <a:lnTo>
                      <a:pt x="56197" y="454342"/>
                    </a:lnTo>
                    <a:lnTo>
                      <a:pt x="56197" y="74295"/>
                    </a:lnTo>
                    <a:lnTo>
                      <a:pt x="0" y="63817"/>
                    </a:lnTo>
                    <a:lnTo>
                      <a:pt x="0" y="0"/>
                    </a:lnTo>
                    <a:lnTo>
                      <a:pt x="56197" y="0"/>
                    </a:lnTo>
                    <a:lnTo>
                      <a:pt x="163830" y="0"/>
                    </a:lnTo>
                    <a:lnTo>
                      <a:pt x="394335" y="367665"/>
                    </a:lnTo>
                    <a:lnTo>
                      <a:pt x="396240" y="367665"/>
                    </a:lnTo>
                    <a:lnTo>
                      <a:pt x="396240" y="75247"/>
                    </a:lnTo>
                    <a:lnTo>
                      <a:pt x="328613" y="64770"/>
                    </a:lnTo>
                    <a:lnTo>
                      <a:pt x="328613" y="952"/>
                    </a:lnTo>
                    <a:lnTo>
                      <a:pt x="491490" y="952"/>
                    </a:lnTo>
                    <a:lnTo>
                      <a:pt x="548640" y="952"/>
                    </a:lnTo>
                    <a:lnTo>
                      <a:pt x="548640" y="64770"/>
                    </a:lnTo>
                    <a:lnTo>
                      <a:pt x="491490" y="75247"/>
                    </a:lnTo>
                    <a:lnTo>
                      <a:pt x="491490" y="529590"/>
                    </a:lnTo>
                    <a:lnTo>
                      <a:pt x="388620" y="529590"/>
                    </a:lnTo>
                    <a:lnTo>
                      <a:pt x="152400" y="165735"/>
                    </a:lnTo>
                    <a:lnTo>
                      <a:pt x="150495" y="165735"/>
                    </a:lnTo>
                    <a:lnTo>
                      <a:pt x="150495" y="454342"/>
                    </a:lnTo>
                    <a:lnTo>
                      <a:pt x="218122" y="464820"/>
                    </a:lnTo>
                    <a:lnTo>
                      <a:pt x="218122" y="528637"/>
                    </a:lnTo>
                    <a:lnTo>
                      <a:pt x="0" y="528637"/>
                    </a:lnTo>
                    <a:close/>
                  </a:path>
                </a:pathLst>
              </a:custGeom>
              <a:solidFill>
                <a:srgbClr val="58586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258" name="Freeform: Shape 5257">
                <a:extLst>
                  <a:ext uri="{FF2B5EF4-FFF2-40B4-BE49-F238E27FC236}">
                    <a16:creationId xmlns:a16="http://schemas.microsoft.com/office/drawing/2014/main" xmlns="" id="{E7401131-5E2B-BAAA-365C-FC19D5ED9FA6}"/>
                  </a:ext>
                </a:extLst>
              </p:cNvPr>
              <p:cNvSpPr/>
              <p:nvPr/>
            </p:nvSpPr>
            <p:spPr>
              <a:xfrm>
                <a:off x="8178164" y="2403157"/>
                <a:ext cx="219075" cy="528637"/>
              </a:xfrm>
              <a:custGeom>
                <a:avLst/>
                <a:gdLst>
                  <a:gd name="connsiteX0" fmla="*/ 0 w 219075"/>
                  <a:gd name="connsiteY0" fmla="*/ 528637 h 528637"/>
                  <a:gd name="connsiteX1" fmla="*/ 0 w 219075"/>
                  <a:gd name="connsiteY1" fmla="*/ 464820 h 528637"/>
                  <a:gd name="connsiteX2" fmla="*/ 56198 w 219075"/>
                  <a:gd name="connsiteY2" fmla="*/ 454342 h 528637"/>
                  <a:gd name="connsiteX3" fmla="*/ 56198 w 219075"/>
                  <a:gd name="connsiteY3" fmla="*/ 74295 h 528637"/>
                  <a:gd name="connsiteX4" fmla="*/ 0 w 219075"/>
                  <a:gd name="connsiteY4" fmla="*/ 63817 h 528637"/>
                  <a:gd name="connsiteX5" fmla="*/ 0 w 219075"/>
                  <a:gd name="connsiteY5" fmla="*/ 0 h 528637"/>
                  <a:gd name="connsiteX6" fmla="*/ 219075 w 219075"/>
                  <a:gd name="connsiteY6" fmla="*/ 0 h 528637"/>
                  <a:gd name="connsiteX7" fmla="*/ 219075 w 219075"/>
                  <a:gd name="connsiteY7" fmla="*/ 63817 h 528637"/>
                  <a:gd name="connsiteX8" fmla="*/ 162878 w 219075"/>
                  <a:gd name="connsiteY8" fmla="*/ 74295 h 528637"/>
                  <a:gd name="connsiteX9" fmla="*/ 162878 w 219075"/>
                  <a:gd name="connsiteY9" fmla="*/ 454342 h 528637"/>
                  <a:gd name="connsiteX10" fmla="*/ 219075 w 219075"/>
                  <a:gd name="connsiteY10" fmla="*/ 464820 h 528637"/>
                  <a:gd name="connsiteX11" fmla="*/ 219075 w 219075"/>
                  <a:gd name="connsiteY11" fmla="*/ 528637 h 528637"/>
                  <a:gd name="connsiteX12" fmla="*/ 0 w 219075"/>
                  <a:gd name="connsiteY12" fmla="*/ 528637 h 5286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19075" h="528637">
                    <a:moveTo>
                      <a:pt x="0" y="528637"/>
                    </a:moveTo>
                    <a:lnTo>
                      <a:pt x="0" y="464820"/>
                    </a:lnTo>
                    <a:lnTo>
                      <a:pt x="56198" y="454342"/>
                    </a:lnTo>
                    <a:lnTo>
                      <a:pt x="56198" y="74295"/>
                    </a:lnTo>
                    <a:lnTo>
                      <a:pt x="0" y="63817"/>
                    </a:lnTo>
                    <a:lnTo>
                      <a:pt x="0" y="0"/>
                    </a:lnTo>
                    <a:lnTo>
                      <a:pt x="219075" y="0"/>
                    </a:lnTo>
                    <a:lnTo>
                      <a:pt x="219075" y="63817"/>
                    </a:lnTo>
                    <a:lnTo>
                      <a:pt x="162878" y="74295"/>
                    </a:lnTo>
                    <a:lnTo>
                      <a:pt x="162878" y="454342"/>
                    </a:lnTo>
                    <a:lnTo>
                      <a:pt x="219075" y="464820"/>
                    </a:lnTo>
                    <a:lnTo>
                      <a:pt x="219075" y="528637"/>
                    </a:lnTo>
                    <a:lnTo>
                      <a:pt x="0" y="528637"/>
                    </a:lnTo>
                    <a:close/>
                  </a:path>
                </a:pathLst>
              </a:custGeom>
              <a:solidFill>
                <a:srgbClr val="58586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259" name="Freeform: Shape 5258">
                <a:extLst>
                  <a:ext uri="{FF2B5EF4-FFF2-40B4-BE49-F238E27FC236}">
                    <a16:creationId xmlns:a16="http://schemas.microsoft.com/office/drawing/2014/main" xmlns="" id="{26066528-7E19-AFD9-2CB6-4D1FD3C19D07}"/>
                  </a:ext>
                </a:extLst>
              </p:cNvPr>
              <p:cNvSpPr/>
              <p:nvPr/>
            </p:nvSpPr>
            <p:spPr>
              <a:xfrm>
                <a:off x="8491537" y="2402204"/>
                <a:ext cx="471487" cy="529589"/>
              </a:xfrm>
              <a:custGeom>
                <a:avLst/>
                <a:gdLst>
                  <a:gd name="connsiteX0" fmla="*/ 124777 w 471487"/>
                  <a:gd name="connsiteY0" fmla="*/ 529590 h 529589"/>
                  <a:gd name="connsiteX1" fmla="*/ 124777 w 471487"/>
                  <a:gd name="connsiteY1" fmla="*/ 465773 h 529589"/>
                  <a:gd name="connsiteX2" fmla="*/ 181927 w 471487"/>
                  <a:gd name="connsiteY2" fmla="*/ 455295 h 529589"/>
                  <a:gd name="connsiteX3" fmla="*/ 181927 w 471487"/>
                  <a:gd name="connsiteY3" fmla="*/ 81915 h 529589"/>
                  <a:gd name="connsiteX4" fmla="*/ 85725 w 471487"/>
                  <a:gd name="connsiteY4" fmla="*/ 81915 h 529589"/>
                  <a:gd name="connsiteX5" fmla="*/ 80010 w 471487"/>
                  <a:gd name="connsiteY5" fmla="*/ 144780 h 529589"/>
                  <a:gd name="connsiteX6" fmla="*/ 0 w 471487"/>
                  <a:gd name="connsiteY6" fmla="*/ 144780 h 529589"/>
                  <a:gd name="connsiteX7" fmla="*/ 0 w 471487"/>
                  <a:gd name="connsiteY7" fmla="*/ 0 h 529589"/>
                  <a:gd name="connsiteX8" fmla="*/ 471488 w 471487"/>
                  <a:gd name="connsiteY8" fmla="*/ 0 h 529589"/>
                  <a:gd name="connsiteX9" fmla="*/ 471488 w 471487"/>
                  <a:gd name="connsiteY9" fmla="*/ 144780 h 529589"/>
                  <a:gd name="connsiteX10" fmla="*/ 390525 w 471487"/>
                  <a:gd name="connsiteY10" fmla="*/ 144780 h 529589"/>
                  <a:gd name="connsiteX11" fmla="*/ 384810 w 471487"/>
                  <a:gd name="connsiteY11" fmla="*/ 81915 h 529589"/>
                  <a:gd name="connsiteX12" fmla="*/ 287655 w 471487"/>
                  <a:gd name="connsiteY12" fmla="*/ 81915 h 529589"/>
                  <a:gd name="connsiteX13" fmla="*/ 287655 w 471487"/>
                  <a:gd name="connsiteY13" fmla="*/ 455295 h 529589"/>
                  <a:gd name="connsiteX14" fmla="*/ 344805 w 471487"/>
                  <a:gd name="connsiteY14" fmla="*/ 465773 h 529589"/>
                  <a:gd name="connsiteX15" fmla="*/ 344805 w 471487"/>
                  <a:gd name="connsiteY15" fmla="*/ 529590 h 529589"/>
                  <a:gd name="connsiteX16" fmla="*/ 124777 w 471487"/>
                  <a:gd name="connsiteY16" fmla="*/ 529590 h 5295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471487" h="529589">
                    <a:moveTo>
                      <a:pt x="124777" y="529590"/>
                    </a:moveTo>
                    <a:lnTo>
                      <a:pt x="124777" y="465773"/>
                    </a:lnTo>
                    <a:lnTo>
                      <a:pt x="181927" y="455295"/>
                    </a:lnTo>
                    <a:lnTo>
                      <a:pt x="181927" y="81915"/>
                    </a:lnTo>
                    <a:lnTo>
                      <a:pt x="85725" y="81915"/>
                    </a:lnTo>
                    <a:lnTo>
                      <a:pt x="80010" y="144780"/>
                    </a:lnTo>
                    <a:lnTo>
                      <a:pt x="0" y="144780"/>
                    </a:lnTo>
                    <a:lnTo>
                      <a:pt x="0" y="0"/>
                    </a:lnTo>
                    <a:lnTo>
                      <a:pt x="471488" y="0"/>
                    </a:lnTo>
                    <a:lnTo>
                      <a:pt x="471488" y="144780"/>
                    </a:lnTo>
                    <a:lnTo>
                      <a:pt x="390525" y="144780"/>
                    </a:lnTo>
                    <a:lnTo>
                      <a:pt x="384810" y="81915"/>
                    </a:lnTo>
                    <a:lnTo>
                      <a:pt x="287655" y="81915"/>
                    </a:lnTo>
                    <a:lnTo>
                      <a:pt x="287655" y="455295"/>
                    </a:lnTo>
                    <a:lnTo>
                      <a:pt x="344805" y="465773"/>
                    </a:lnTo>
                    <a:lnTo>
                      <a:pt x="344805" y="529590"/>
                    </a:lnTo>
                    <a:lnTo>
                      <a:pt x="124777" y="529590"/>
                    </a:lnTo>
                    <a:close/>
                  </a:path>
                </a:pathLst>
              </a:custGeom>
              <a:solidFill>
                <a:srgbClr val="58586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260" name="Freeform: Shape 5259">
                <a:extLst>
                  <a:ext uri="{FF2B5EF4-FFF2-40B4-BE49-F238E27FC236}">
                    <a16:creationId xmlns:a16="http://schemas.microsoft.com/office/drawing/2014/main" xmlns="" id="{F5190377-6230-CF56-EE09-F892FA340F22}"/>
                  </a:ext>
                </a:extLst>
              </p:cNvPr>
              <p:cNvSpPr/>
              <p:nvPr/>
            </p:nvSpPr>
            <p:spPr>
              <a:xfrm>
                <a:off x="9056369" y="2403157"/>
                <a:ext cx="219075" cy="528637"/>
              </a:xfrm>
              <a:custGeom>
                <a:avLst/>
                <a:gdLst>
                  <a:gd name="connsiteX0" fmla="*/ 0 w 219075"/>
                  <a:gd name="connsiteY0" fmla="*/ 528637 h 528637"/>
                  <a:gd name="connsiteX1" fmla="*/ 0 w 219075"/>
                  <a:gd name="connsiteY1" fmla="*/ 464820 h 528637"/>
                  <a:gd name="connsiteX2" fmla="*/ 56198 w 219075"/>
                  <a:gd name="connsiteY2" fmla="*/ 454342 h 528637"/>
                  <a:gd name="connsiteX3" fmla="*/ 56198 w 219075"/>
                  <a:gd name="connsiteY3" fmla="*/ 74295 h 528637"/>
                  <a:gd name="connsiteX4" fmla="*/ 0 w 219075"/>
                  <a:gd name="connsiteY4" fmla="*/ 63817 h 528637"/>
                  <a:gd name="connsiteX5" fmla="*/ 0 w 219075"/>
                  <a:gd name="connsiteY5" fmla="*/ 0 h 528637"/>
                  <a:gd name="connsiteX6" fmla="*/ 219075 w 219075"/>
                  <a:gd name="connsiteY6" fmla="*/ 0 h 528637"/>
                  <a:gd name="connsiteX7" fmla="*/ 219075 w 219075"/>
                  <a:gd name="connsiteY7" fmla="*/ 63817 h 528637"/>
                  <a:gd name="connsiteX8" fmla="*/ 162878 w 219075"/>
                  <a:gd name="connsiteY8" fmla="*/ 74295 h 528637"/>
                  <a:gd name="connsiteX9" fmla="*/ 162878 w 219075"/>
                  <a:gd name="connsiteY9" fmla="*/ 454342 h 528637"/>
                  <a:gd name="connsiteX10" fmla="*/ 219075 w 219075"/>
                  <a:gd name="connsiteY10" fmla="*/ 464820 h 528637"/>
                  <a:gd name="connsiteX11" fmla="*/ 219075 w 219075"/>
                  <a:gd name="connsiteY11" fmla="*/ 528637 h 528637"/>
                  <a:gd name="connsiteX12" fmla="*/ 0 w 219075"/>
                  <a:gd name="connsiteY12" fmla="*/ 528637 h 5286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19075" h="528637">
                    <a:moveTo>
                      <a:pt x="0" y="528637"/>
                    </a:moveTo>
                    <a:lnTo>
                      <a:pt x="0" y="464820"/>
                    </a:lnTo>
                    <a:lnTo>
                      <a:pt x="56198" y="454342"/>
                    </a:lnTo>
                    <a:lnTo>
                      <a:pt x="56198" y="74295"/>
                    </a:lnTo>
                    <a:lnTo>
                      <a:pt x="0" y="63817"/>
                    </a:lnTo>
                    <a:lnTo>
                      <a:pt x="0" y="0"/>
                    </a:lnTo>
                    <a:lnTo>
                      <a:pt x="219075" y="0"/>
                    </a:lnTo>
                    <a:lnTo>
                      <a:pt x="219075" y="63817"/>
                    </a:lnTo>
                    <a:lnTo>
                      <a:pt x="162878" y="74295"/>
                    </a:lnTo>
                    <a:lnTo>
                      <a:pt x="162878" y="454342"/>
                    </a:lnTo>
                    <a:lnTo>
                      <a:pt x="219075" y="464820"/>
                    </a:lnTo>
                    <a:lnTo>
                      <a:pt x="219075" y="528637"/>
                    </a:lnTo>
                    <a:lnTo>
                      <a:pt x="0" y="528637"/>
                    </a:lnTo>
                    <a:close/>
                  </a:path>
                </a:pathLst>
              </a:custGeom>
              <a:solidFill>
                <a:srgbClr val="58586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261" name="Freeform: Shape 5260">
                <a:extLst>
                  <a:ext uri="{FF2B5EF4-FFF2-40B4-BE49-F238E27FC236}">
                    <a16:creationId xmlns:a16="http://schemas.microsoft.com/office/drawing/2014/main" xmlns="" id="{AC8839BE-272F-8416-E09A-F46920A3127B}"/>
                  </a:ext>
                </a:extLst>
              </p:cNvPr>
              <p:cNvSpPr/>
              <p:nvPr/>
            </p:nvSpPr>
            <p:spPr>
              <a:xfrm>
                <a:off x="9376410" y="2395537"/>
                <a:ext cx="479107" cy="543877"/>
              </a:xfrm>
              <a:custGeom>
                <a:avLst/>
                <a:gdLst>
                  <a:gd name="connsiteX0" fmla="*/ 239077 w 479107"/>
                  <a:gd name="connsiteY0" fmla="*/ 543878 h 543877"/>
                  <a:gd name="connsiteX1" fmla="*/ 141922 w 479107"/>
                  <a:gd name="connsiteY1" fmla="*/ 523875 h 543877"/>
                  <a:gd name="connsiteX2" fmla="*/ 65722 w 479107"/>
                  <a:gd name="connsiteY2" fmla="*/ 467678 h 543877"/>
                  <a:gd name="connsiteX3" fmla="*/ 17145 w 479107"/>
                  <a:gd name="connsiteY3" fmla="*/ 382905 h 543877"/>
                  <a:gd name="connsiteX4" fmla="*/ 0 w 479107"/>
                  <a:gd name="connsiteY4" fmla="*/ 276225 h 543877"/>
                  <a:gd name="connsiteX5" fmla="*/ 0 w 479107"/>
                  <a:gd name="connsiteY5" fmla="*/ 268605 h 543877"/>
                  <a:gd name="connsiteX6" fmla="*/ 17145 w 479107"/>
                  <a:gd name="connsiteY6" fmla="*/ 161925 h 543877"/>
                  <a:gd name="connsiteX7" fmla="*/ 65722 w 479107"/>
                  <a:gd name="connsiteY7" fmla="*/ 76200 h 543877"/>
                  <a:gd name="connsiteX8" fmla="*/ 140970 w 479107"/>
                  <a:gd name="connsiteY8" fmla="*/ 20003 h 543877"/>
                  <a:gd name="connsiteX9" fmla="*/ 238125 w 479107"/>
                  <a:gd name="connsiteY9" fmla="*/ 0 h 543877"/>
                  <a:gd name="connsiteX10" fmla="*/ 336232 w 479107"/>
                  <a:gd name="connsiteY10" fmla="*/ 20003 h 543877"/>
                  <a:gd name="connsiteX11" fmla="*/ 412432 w 479107"/>
                  <a:gd name="connsiteY11" fmla="*/ 76200 h 543877"/>
                  <a:gd name="connsiteX12" fmla="*/ 461963 w 479107"/>
                  <a:gd name="connsiteY12" fmla="*/ 161925 h 543877"/>
                  <a:gd name="connsiteX13" fmla="*/ 479107 w 479107"/>
                  <a:gd name="connsiteY13" fmla="*/ 268605 h 543877"/>
                  <a:gd name="connsiteX14" fmla="*/ 479107 w 479107"/>
                  <a:gd name="connsiteY14" fmla="*/ 276225 h 543877"/>
                  <a:gd name="connsiteX15" fmla="*/ 461963 w 479107"/>
                  <a:gd name="connsiteY15" fmla="*/ 382905 h 543877"/>
                  <a:gd name="connsiteX16" fmla="*/ 412432 w 479107"/>
                  <a:gd name="connsiteY16" fmla="*/ 467678 h 543877"/>
                  <a:gd name="connsiteX17" fmla="*/ 336232 w 479107"/>
                  <a:gd name="connsiteY17" fmla="*/ 523875 h 543877"/>
                  <a:gd name="connsiteX18" fmla="*/ 239077 w 479107"/>
                  <a:gd name="connsiteY18" fmla="*/ 543878 h 543877"/>
                  <a:gd name="connsiteX19" fmla="*/ 239077 w 479107"/>
                  <a:gd name="connsiteY19" fmla="*/ 461010 h 543877"/>
                  <a:gd name="connsiteX20" fmla="*/ 314325 w 479107"/>
                  <a:gd name="connsiteY20" fmla="*/ 438150 h 543877"/>
                  <a:gd name="connsiteX21" fmla="*/ 359092 w 479107"/>
                  <a:gd name="connsiteY21" fmla="*/ 373380 h 543877"/>
                  <a:gd name="connsiteX22" fmla="*/ 374332 w 479107"/>
                  <a:gd name="connsiteY22" fmla="*/ 276225 h 543877"/>
                  <a:gd name="connsiteX23" fmla="*/ 374332 w 479107"/>
                  <a:gd name="connsiteY23" fmla="*/ 266700 h 543877"/>
                  <a:gd name="connsiteX24" fmla="*/ 359092 w 479107"/>
                  <a:gd name="connsiteY24" fmla="*/ 170497 h 543877"/>
                  <a:gd name="connsiteX25" fmla="*/ 313372 w 479107"/>
                  <a:gd name="connsiteY25" fmla="*/ 105728 h 543877"/>
                  <a:gd name="connsiteX26" fmla="*/ 239077 w 479107"/>
                  <a:gd name="connsiteY26" fmla="*/ 82867 h 543877"/>
                  <a:gd name="connsiteX27" fmla="*/ 164782 w 479107"/>
                  <a:gd name="connsiteY27" fmla="*/ 105728 h 543877"/>
                  <a:gd name="connsiteX28" fmla="*/ 120967 w 479107"/>
                  <a:gd name="connsiteY28" fmla="*/ 170497 h 543877"/>
                  <a:gd name="connsiteX29" fmla="*/ 106680 w 479107"/>
                  <a:gd name="connsiteY29" fmla="*/ 267653 h 543877"/>
                  <a:gd name="connsiteX30" fmla="*/ 106680 w 479107"/>
                  <a:gd name="connsiteY30" fmla="*/ 276225 h 543877"/>
                  <a:gd name="connsiteX31" fmla="*/ 120967 w 479107"/>
                  <a:gd name="connsiteY31" fmla="*/ 373380 h 543877"/>
                  <a:gd name="connsiteX32" fmla="*/ 165735 w 479107"/>
                  <a:gd name="connsiteY32" fmla="*/ 438150 h 543877"/>
                  <a:gd name="connsiteX33" fmla="*/ 239077 w 479107"/>
                  <a:gd name="connsiteY33" fmla="*/ 461010 h 5438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479107" h="543877">
                    <a:moveTo>
                      <a:pt x="239077" y="543878"/>
                    </a:moveTo>
                    <a:cubicBezTo>
                      <a:pt x="203835" y="543878"/>
                      <a:pt x="170497" y="537210"/>
                      <a:pt x="141922" y="523875"/>
                    </a:cubicBezTo>
                    <a:cubicBezTo>
                      <a:pt x="112395" y="510540"/>
                      <a:pt x="87630" y="491490"/>
                      <a:pt x="65722" y="467678"/>
                    </a:cubicBezTo>
                    <a:cubicBezTo>
                      <a:pt x="44767" y="443865"/>
                      <a:pt x="28575" y="415290"/>
                      <a:pt x="17145" y="382905"/>
                    </a:cubicBezTo>
                    <a:cubicBezTo>
                      <a:pt x="5715" y="350520"/>
                      <a:pt x="0" y="314325"/>
                      <a:pt x="0" y="276225"/>
                    </a:cubicBezTo>
                    <a:lnTo>
                      <a:pt x="0" y="268605"/>
                    </a:lnTo>
                    <a:cubicBezTo>
                      <a:pt x="0" y="229553"/>
                      <a:pt x="5715" y="194310"/>
                      <a:pt x="17145" y="161925"/>
                    </a:cubicBezTo>
                    <a:cubicBezTo>
                      <a:pt x="28575" y="129540"/>
                      <a:pt x="44767" y="100965"/>
                      <a:pt x="65722" y="76200"/>
                    </a:cubicBezTo>
                    <a:cubicBezTo>
                      <a:pt x="86677" y="52388"/>
                      <a:pt x="112395" y="33338"/>
                      <a:pt x="140970" y="20003"/>
                    </a:cubicBezTo>
                    <a:cubicBezTo>
                      <a:pt x="170497" y="6667"/>
                      <a:pt x="202882" y="0"/>
                      <a:pt x="238125" y="0"/>
                    </a:cubicBezTo>
                    <a:cubicBezTo>
                      <a:pt x="274320" y="0"/>
                      <a:pt x="306705" y="6667"/>
                      <a:pt x="336232" y="20003"/>
                    </a:cubicBezTo>
                    <a:cubicBezTo>
                      <a:pt x="365760" y="33338"/>
                      <a:pt x="391477" y="52388"/>
                      <a:pt x="412432" y="76200"/>
                    </a:cubicBezTo>
                    <a:cubicBezTo>
                      <a:pt x="433388" y="100013"/>
                      <a:pt x="450532" y="128588"/>
                      <a:pt x="461963" y="161925"/>
                    </a:cubicBezTo>
                    <a:cubicBezTo>
                      <a:pt x="473392" y="194310"/>
                      <a:pt x="479107" y="230505"/>
                      <a:pt x="479107" y="268605"/>
                    </a:cubicBezTo>
                    <a:lnTo>
                      <a:pt x="479107" y="276225"/>
                    </a:lnTo>
                    <a:cubicBezTo>
                      <a:pt x="479107" y="315278"/>
                      <a:pt x="473392" y="350520"/>
                      <a:pt x="461963" y="382905"/>
                    </a:cubicBezTo>
                    <a:cubicBezTo>
                      <a:pt x="450532" y="415290"/>
                      <a:pt x="434340" y="443865"/>
                      <a:pt x="412432" y="467678"/>
                    </a:cubicBezTo>
                    <a:cubicBezTo>
                      <a:pt x="391477" y="491490"/>
                      <a:pt x="365760" y="510540"/>
                      <a:pt x="336232" y="523875"/>
                    </a:cubicBezTo>
                    <a:cubicBezTo>
                      <a:pt x="307657" y="537210"/>
                      <a:pt x="275272" y="543878"/>
                      <a:pt x="239077" y="543878"/>
                    </a:cubicBezTo>
                    <a:close/>
                    <a:moveTo>
                      <a:pt x="239077" y="461010"/>
                    </a:moveTo>
                    <a:cubicBezTo>
                      <a:pt x="269557" y="461010"/>
                      <a:pt x="294322" y="453390"/>
                      <a:pt x="314325" y="438150"/>
                    </a:cubicBezTo>
                    <a:cubicBezTo>
                      <a:pt x="334327" y="422910"/>
                      <a:pt x="349567" y="401003"/>
                      <a:pt x="359092" y="373380"/>
                    </a:cubicBezTo>
                    <a:cubicBezTo>
                      <a:pt x="369570" y="345757"/>
                      <a:pt x="374332" y="313372"/>
                      <a:pt x="374332" y="276225"/>
                    </a:cubicBezTo>
                    <a:lnTo>
                      <a:pt x="374332" y="266700"/>
                    </a:lnTo>
                    <a:cubicBezTo>
                      <a:pt x="374332" y="230505"/>
                      <a:pt x="369570" y="198120"/>
                      <a:pt x="359092" y="170497"/>
                    </a:cubicBezTo>
                    <a:cubicBezTo>
                      <a:pt x="348615" y="142875"/>
                      <a:pt x="333375" y="120967"/>
                      <a:pt x="313372" y="105728"/>
                    </a:cubicBezTo>
                    <a:cubicBezTo>
                      <a:pt x="293370" y="90488"/>
                      <a:pt x="268605" y="82867"/>
                      <a:pt x="239077" y="82867"/>
                    </a:cubicBezTo>
                    <a:cubicBezTo>
                      <a:pt x="209550" y="82867"/>
                      <a:pt x="184785" y="90488"/>
                      <a:pt x="164782" y="105728"/>
                    </a:cubicBezTo>
                    <a:cubicBezTo>
                      <a:pt x="144780" y="120967"/>
                      <a:pt x="130492" y="142875"/>
                      <a:pt x="120967" y="170497"/>
                    </a:cubicBezTo>
                    <a:cubicBezTo>
                      <a:pt x="111442" y="198120"/>
                      <a:pt x="106680" y="230505"/>
                      <a:pt x="106680" y="267653"/>
                    </a:cubicBezTo>
                    <a:lnTo>
                      <a:pt x="106680" y="276225"/>
                    </a:lnTo>
                    <a:cubicBezTo>
                      <a:pt x="106680" y="313372"/>
                      <a:pt x="111442" y="345757"/>
                      <a:pt x="120967" y="373380"/>
                    </a:cubicBezTo>
                    <a:cubicBezTo>
                      <a:pt x="130492" y="401003"/>
                      <a:pt x="145732" y="422910"/>
                      <a:pt x="165735" y="438150"/>
                    </a:cubicBezTo>
                    <a:cubicBezTo>
                      <a:pt x="184785" y="453390"/>
                      <a:pt x="209550" y="461010"/>
                      <a:pt x="239077" y="461010"/>
                    </a:cubicBezTo>
                    <a:close/>
                  </a:path>
                </a:pathLst>
              </a:custGeom>
              <a:solidFill>
                <a:srgbClr val="58586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262" name="Freeform: Shape 5261">
                <a:extLst>
                  <a:ext uri="{FF2B5EF4-FFF2-40B4-BE49-F238E27FC236}">
                    <a16:creationId xmlns:a16="http://schemas.microsoft.com/office/drawing/2014/main" xmlns="" id="{9FCD9EEB-18F9-F930-0366-70540D632FE9}"/>
                  </a:ext>
                </a:extLst>
              </p:cNvPr>
              <p:cNvSpPr/>
              <p:nvPr/>
            </p:nvSpPr>
            <p:spPr>
              <a:xfrm>
                <a:off x="9955530" y="2403157"/>
                <a:ext cx="548640" cy="529589"/>
              </a:xfrm>
              <a:custGeom>
                <a:avLst/>
                <a:gdLst>
                  <a:gd name="connsiteX0" fmla="*/ 0 w 548640"/>
                  <a:gd name="connsiteY0" fmla="*/ 528637 h 529589"/>
                  <a:gd name="connsiteX1" fmla="*/ 0 w 548640"/>
                  <a:gd name="connsiteY1" fmla="*/ 464820 h 529589"/>
                  <a:gd name="connsiteX2" fmla="*/ 56197 w 548640"/>
                  <a:gd name="connsiteY2" fmla="*/ 454342 h 529589"/>
                  <a:gd name="connsiteX3" fmla="*/ 56197 w 548640"/>
                  <a:gd name="connsiteY3" fmla="*/ 74295 h 529589"/>
                  <a:gd name="connsiteX4" fmla="*/ 0 w 548640"/>
                  <a:gd name="connsiteY4" fmla="*/ 63817 h 529589"/>
                  <a:gd name="connsiteX5" fmla="*/ 0 w 548640"/>
                  <a:gd name="connsiteY5" fmla="*/ 0 h 529589"/>
                  <a:gd name="connsiteX6" fmla="*/ 56197 w 548640"/>
                  <a:gd name="connsiteY6" fmla="*/ 0 h 529589"/>
                  <a:gd name="connsiteX7" fmla="*/ 163830 w 548640"/>
                  <a:gd name="connsiteY7" fmla="*/ 0 h 529589"/>
                  <a:gd name="connsiteX8" fmla="*/ 394335 w 548640"/>
                  <a:gd name="connsiteY8" fmla="*/ 367665 h 529589"/>
                  <a:gd name="connsiteX9" fmla="*/ 396240 w 548640"/>
                  <a:gd name="connsiteY9" fmla="*/ 367665 h 529589"/>
                  <a:gd name="connsiteX10" fmla="*/ 396240 w 548640"/>
                  <a:gd name="connsiteY10" fmla="*/ 75247 h 529589"/>
                  <a:gd name="connsiteX11" fmla="*/ 328612 w 548640"/>
                  <a:gd name="connsiteY11" fmla="*/ 64770 h 529589"/>
                  <a:gd name="connsiteX12" fmla="*/ 328612 w 548640"/>
                  <a:gd name="connsiteY12" fmla="*/ 952 h 529589"/>
                  <a:gd name="connsiteX13" fmla="*/ 491490 w 548640"/>
                  <a:gd name="connsiteY13" fmla="*/ 952 h 529589"/>
                  <a:gd name="connsiteX14" fmla="*/ 548640 w 548640"/>
                  <a:gd name="connsiteY14" fmla="*/ 952 h 529589"/>
                  <a:gd name="connsiteX15" fmla="*/ 548640 w 548640"/>
                  <a:gd name="connsiteY15" fmla="*/ 64770 h 529589"/>
                  <a:gd name="connsiteX16" fmla="*/ 491490 w 548640"/>
                  <a:gd name="connsiteY16" fmla="*/ 75247 h 529589"/>
                  <a:gd name="connsiteX17" fmla="*/ 491490 w 548640"/>
                  <a:gd name="connsiteY17" fmla="*/ 529590 h 529589"/>
                  <a:gd name="connsiteX18" fmla="*/ 388620 w 548640"/>
                  <a:gd name="connsiteY18" fmla="*/ 529590 h 529589"/>
                  <a:gd name="connsiteX19" fmla="*/ 152400 w 548640"/>
                  <a:gd name="connsiteY19" fmla="*/ 165735 h 529589"/>
                  <a:gd name="connsiteX20" fmla="*/ 150495 w 548640"/>
                  <a:gd name="connsiteY20" fmla="*/ 165735 h 529589"/>
                  <a:gd name="connsiteX21" fmla="*/ 150495 w 548640"/>
                  <a:gd name="connsiteY21" fmla="*/ 454342 h 529589"/>
                  <a:gd name="connsiteX22" fmla="*/ 218122 w 548640"/>
                  <a:gd name="connsiteY22" fmla="*/ 464820 h 529589"/>
                  <a:gd name="connsiteX23" fmla="*/ 218122 w 548640"/>
                  <a:gd name="connsiteY23" fmla="*/ 528637 h 529589"/>
                  <a:gd name="connsiteX24" fmla="*/ 0 w 548640"/>
                  <a:gd name="connsiteY24" fmla="*/ 528637 h 5295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548640" h="529589">
                    <a:moveTo>
                      <a:pt x="0" y="528637"/>
                    </a:moveTo>
                    <a:lnTo>
                      <a:pt x="0" y="464820"/>
                    </a:lnTo>
                    <a:lnTo>
                      <a:pt x="56197" y="454342"/>
                    </a:lnTo>
                    <a:lnTo>
                      <a:pt x="56197" y="74295"/>
                    </a:lnTo>
                    <a:lnTo>
                      <a:pt x="0" y="63817"/>
                    </a:lnTo>
                    <a:lnTo>
                      <a:pt x="0" y="0"/>
                    </a:lnTo>
                    <a:lnTo>
                      <a:pt x="56197" y="0"/>
                    </a:lnTo>
                    <a:lnTo>
                      <a:pt x="163830" y="0"/>
                    </a:lnTo>
                    <a:lnTo>
                      <a:pt x="394335" y="367665"/>
                    </a:lnTo>
                    <a:lnTo>
                      <a:pt x="396240" y="367665"/>
                    </a:lnTo>
                    <a:lnTo>
                      <a:pt x="396240" y="75247"/>
                    </a:lnTo>
                    <a:lnTo>
                      <a:pt x="328612" y="64770"/>
                    </a:lnTo>
                    <a:lnTo>
                      <a:pt x="328612" y="952"/>
                    </a:lnTo>
                    <a:lnTo>
                      <a:pt x="491490" y="952"/>
                    </a:lnTo>
                    <a:lnTo>
                      <a:pt x="548640" y="952"/>
                    </a:lnTo>
                    <a:lnTo>
                      <a:pt x="548640" y="64770"/>
                    </a:lnTo>
                    <a:lnTo>
                      <a:pt x="491490" y="75247"/>
                    </a:lnTo>
                    <a:lnTo>
                      <a:pt x="491490" y="529590"/>
                    </a:lnTo>
                    <a:lnTo>
                      <a:pt x="388620" y="529590"/>
                    </a:lnTo>
                    <a:lnTo>
                      <a:pt x="152400" y="165735"/>
                    </a:lnTo>
                    <a:lnTo>
                      <a:pt x="150495" y="165735"/>
                    </a:lnTo>
                    <a:lnTo>
                      <a:pt x="150495" y="454342"/>
                    </a:lnTo>
                    <a:lnTo>
                      <a:pt x="218122" y="464820"/>
                    </a:lnTo>
                    <a:lnTo>
                      <a:pt x="218122" y="528637"/>
                    </a:lnTo>
                    <a:lnTo>
                      <a:pt x="0" y="528637"/>
                    </a:lnTo>
                    <a:close/>
                  </a:path>
                </a:pathLst>
              </a:custGeom>
              <a:solidFill>
                <a:srgbClr val="58586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  <p:grpSp>
          <p:nvGrpSpPr>
            <p:cNvPr id="5185" name="Graphic 98">
              <a:extLst>
                <a:ext uri="{FF2B5EF4-FFF2-40B4-BE49-F238E27FC236}">
                  <a16:creationId xmlns:a16="http://schemas.microsoft.com/office/drawing/2014/main" xmlns="" id="{16912CE0-09A4-8C47-6995-19DE87CD01FC}"/>
                </a:ext>
              </a:extLst>
            </p:cNvPr>
            <p:cNvGrpSpPr/>
            <p:nvPr/>
          </p:nvGrpSpPr>
          <p:grpSpPr>
            <a:xfrm>
              <a:off x="4800600" y="3777614"/>
              <a:ext cx="2023110" cy="1431607"/>
              <a:chOff x="4800600" y="3777614"/>
              <a:chExt cx="2023110" cy="1431607"/>
            </a:xfrm>
            <a:solidFill>
              <a:srgbClr val="E27F26"/>
            </a:solidFill>
          </p:grpSpPr>
          <p:sp>
            <p:nvSpPr>
              <p:cNvPr id="5238" name="Freeform: Shape 5237">
                <a:extLst>
                  <a:ext uri="{FF2B5EF4-FFF2-40B4-BE49-F238E27FC236}">
                    <a16:creationId xmlns:a16="http://schemas.microsoft.com/office/drawing/2014/main" xmlns="" id="{293703B2-BB5E-C1CC-833A-F83FC5C116DD}"/>
                  </a:ext>
                </a:extLst>
              </p:cNvPr>
              <p:cNvSpPr/>
              <p:nvPr/>
            </p:nvSpPr>
            <p:spPr>
              <a:xfrm>
                <a:off x="4800600" y="3777614"/>
                <a:ext cx="982980" cy="1412557"/>
              </a:xfrm>
              <a:custGeom>
                <a:avLst/>
                <a:gdLst>
                  <a:gd name="connsiteX0" fmla="*/ 982980 w 982980"/>
                  <a:gd name="connsiteY0" fmla="*/ 1412558 h 1412557"/>
                  <a:gd name="connsiteX1" fmla="*/ 28575 w 982980"/>
                  <a:gd name="connsiteY1" fmla="*/ 1412558 h 1412557"/>
                  <a:gd name="connsiteX2" fmla="*/ 28575 w 982980"/>
                  <a:gd name="connsiteY2" fmla="*/ 1223010 h 1412557"/>
                  <a:gd name="connsiteX3" fmla="*/ 479107 w 982980"/>
                  <a:gd name="connsiteY3" fmla="*/ 742950 h 1412557"/>
                  <a:gd name="connsiteX4" fmla="*/ 616268 w 982980"/>
                  <a:gd name="connsiteY4" fmla="*/ 565785 h 1412557"/>
                  <a:gd name="connsiteX5" fmla="*/ 661035 w 982980"/>
                  <a:gd name="connsiteY5" fmla="*/ 421957 h 1412557"/>
                  <a:gd name="connsiteX6" fmla="*/ 614363 w 982980"/>
                  <a:gd name="connsiteY6" fmla="*/ 276225 h 1412557"/>
                  <a:gd name="connsiteX7" fmla="*/ 480060 w 982980"/>
                  <a:gd name="connsiteY7" fmla="*/ 222885 h 1412557"/>
                  <a:gd name="connsiteX8" fmla="*/ 332422 w 982980"/>
                  <a:gd name="connsiteY8" fmla="*/ 287655 h 1412557"/>
                  <a:gd name="connsiteX9" fmla="*/ 278130 w 982980"/>
                  <a:gd name="connsiteY9" fmla="*/ 457200 h 1412557"/>
                  <a:gd name="connsiteX10" fmla="*/ 0 w 982980"/>
                  <a:gd name="connsiteY10" fmla="*/ 457200 h 1412557"/>
                  <a:gd name="connsiteX11" fmla="*/ 60960 w 982980"/>
                  <a:gd name="connsiteY11" fmla="*/ 224790 h 1412557"/>
                  <a:gd name="connsiteX12" fmla="*/ 232410 w 982980"/>
                  <a:gd name="connsiteY12" fmla="*/ 60007 h 1412557"/>
                  <a:gd name="connsiteX13" fmla="*/ 483870 w 982980"/>
                  <a:gd name="connsiteY13" fmla="*/ 0 h 1412557"/>
                  <a:gd name="connsiteX14" fmla="*/ 818198 w 982980"/>
                  <a:gd name="connsiteY14" fmla="*/ 102870 h 1412557"/>
                  <a:gd name="connsiteX15" fmla="*/ 937260 w 982980"/>
                  <a:gd name="connsiteY15" fmla="*/ 394335 h 1412557"/>
                  <a:gd name="connsiteX16" fmla="*/ 883920 w 982980"/>
                  <a:gd name="connsiteY16" fmla="*/ 604838 h 1412557"/>
                  <a:gd name="connsiteX17" fmla="*/ 700088 w 982980"/>
                  <a:gd name="connsiteY17" fmla="*/ 854392 h 1412557"/>
                  <a:gd name="connsiteX18" fmla="*/ 382905 w 982980"/>
                  <a:gd name="connsiteY18" fmla="*/ 1188720 h 1412557"/>
                  <a:gd name="connsiteX19" fmla="*/ 982027 w 982980"/>
                  <a:gd name="connsiteY19" fmla="*/ 1188720 h 1412557"/>
                  <a:gd name="connsiteX20" fmla="*/ 982027 w 982980"/>
                  <a:gd name="connsiteY20" fmla="*/ 1412558 h 14125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982980" h="1412557">
                    <a:moveTo>
                      <a:pt x="982980" y="1412558"/>
                    </a:moveTo>
                    <a:lnTo>
                      <a:pt x="28575" y="1412558"/>
                    </a:lnTo>
                    <a:lnTo>
                      <a:pt x="28575" y="1223010"/>
                    </a:lnTo>
                    <a:lnTo>
                      <a:pt x="479107" y="742950"/>
                    </a:lnTo>
                    <a:cubicBezTo>
                      <a:pt x="541020" y="675322"/>
                      <a:pt x="586740" y="616267"/>
                      <a:pt x="616268" y="565785"/>
                    </a:cubicBezTo>
                    <a:cubicBezTo>
                      <a:pt x="645795" y="515303"/>
                      <a:pt x="661035" y="467678"/>
                      <a:pt x="661035" y="421957"/>
                    </a:cubicBezTo>
                    <a:cubicBezTo>
                      <a:pt x="661035" y="360045"/>
                      <a:pt x="645795" y="311467"/>
                      <a:pt x="614363" y="276225"/>
                    </a:cubicBezTo>
                    <a:cubicBezTo>
                      <a:pt x="582930" y="240982"/>
                      <a:pt x="538163" y="222885"/>
                      <a:pt x="480060" y="222885"/>
                    </a:cubicBezTo>
                    <a:cubicBezTo>
                      <a:pt x="417195" y="222885"/>
                      <a:pt x="368618" y="244792"/>
                      <a:pt x="332422" y="287655"/>
                    </a:cubicBezTo>
                    <a:cubicBezTo>
                      <a:pt x="296228" y="330517"/>
                      <a:pt x="278130" y="387667"/>
                      <a:pt x="278130" y="457200"/>
                    </a:cubicBezTo>
                    <a:lnTo>
                      <a:pt x="0" y="457200"/>
                    </a:lnTo>
                    <a:cubicBezTo>
                      <a:pt x="0" y="372428"/>
                      <a:pt x="20003" y="295275"/>
                      <a:pt x="60960" y="224790"/>
                    </a:cubicBezTo>
                    <a:cubicBezTo>
                      <a:pt x="101918" y="154305"/>
                      <a:pt x="159068" y="100013"/>
                      <a:pt x="232410" y="60007"/>
                    </a:cubicBezTo>
                    <a:cubicBezTo>
                      <a:pt x="306705" y="20003"/>
                      <a:pt x="390525" y="0"/>
                      <a:pt x="483870" y="0"/>
                    </a:cubicBezTo>
                    <a:cubicBezTo>
                      <a:pt x="627698" y="0"/>
                      <a:pt x="739140" y="34290"/>
                      <a:pt x="818198" y="102870"/>
                    </a:cubicBezTo>
                    <a:cubicBezTo>
                      <a:pt x="897255" y="171450"/>
                      <a:pt x="937260" y="268605"/>
                      <a:pt x="937260" y="394335"/>
                    </a:cubicBezTo>
                    <a:cubicBezTo>
                      <a:pt x="937260" y="462915"/>
                      <a:pt x="919163" y="533400"/>
                      <a:pt x="883920" y="604838"/>
                    </a:cubicBezTo>
                    <a:cubicBezTo>
                      <a:pt x="847725" y="676275"/>
                      <a:pt x="786765" y="759142"/>
                      <a:pt x="700088" y="854392"/>
                    </a:cubicBezTo>
                    <a:lnTo>
                      <a:pt x="382905" y="1188720"/>
                    </a:lnTo>
                    <a:lnTo>
                      <a:pt x="982027" y="1188720"/>
                    </a:lnTo>
                    <a:lnTo>
                      <a:pt x="982027" y="1412558"/>
                    </a:lnTo>
                    <a:close/>
                  </a:path>
                </a:pathLst>
              </a:custGeom>
              <a:solidFill>
                <a:srgbClr val="E27F2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239" name="Freeform: Shape 5238">
                <a:extLst>
                  <a:ext uri="{FF2B5EF4-FFF2-40B4-BE49-F238E27FC236}">
                    <a16:creationId xmlns:a16="http://schemas.microsoft.com/office/drawing/2014/main" xmlns="" id="{7F8AD861-A1B5-D5F4-F411-87F8F49E1370}"/>
                  </a:ext>
                </a:extLst>
              </p:cNvPr>
              <p:cNvSpPr/>
              <p:nvPr/>
            </p:nvSpPr>
            <p:spPr>
              <a:xfrm>
                <a:off x="5880735" y="3777614"/>
                <a:ext cx="942975" cy="1431607"/>
              </a:xfrm>
              <a:custGeom>
                <a:avLst/>
                <a:gdLst>
                  <a:gd name="connsiteX0" fmla="*/ 942975 w 942975"/>
                  <a:gd name="connsiteY0" fmla="*/ 836295 h 1431607"/>
                  <a:gd name="connsiteX1" fmla="*/ 822960 w 942975"/>
                  <a:gd name="connsiteY1" fmla="*/ 1278255 h 1431607"/>
                  <a:gd name="connsiteX2" fmla="*/ 472440 w 942975"/>
                  <a:gd name="connsiteY2" fmla="*/ 1431608 h 1431607"/>
                  <a:gd name="connsiteX3" fmla="*/ 123825 w 942975"/>
                  <a:gd name="connsiteY3" fmla="*/ 1281113 h 1431607"/>
                  <a:gd name="connsiteX4" fmla="*/ 0 w 942975"/>
                  <a:gd name="connsiteY4" fmla="*/ 850582 h 1431607"/>
                  <a:gd name="connsiteX5" fmla="*/ 0 w 942975"/>
                  <a:gd name="connsiteY5" fmla="*/ 594360 h 1431607"/>
                  <a:gd name="connsiteX6" fmla="*/ 120967 w 942975"/>
                  <a:gd name="connsiteY6" fmla="*/ 151447 h 1431607"/>
                  <a:gd name="connsiteX7" fmla="*/ 469582 w 942975"/>
                  <a:gd name="connsiteY7" fmla="*/ 0 h 1431607"/>
                  <a:gd name="connsiteX8" fmla="*/ 818197 w 942975"/>
                  <a:gd name="connsiteY8" fmla="*/ 149542 h 1431607"/>
                  <a:gd name="connsiteX9" fmla="*/ 942022 w 942975"/>
                  <a:gd name="connsiteY9" fmla="*/ 580072 h 1431607"/>
                  <a:gd name="connsiteX10" fmla="*/ 942022 w 942975"/>
                  <a:gd name="connsiteY10" fmla="*/ 836295 h 1431607"/>
                  <a:gd name="connsiteX11" fmla="*/ 666750 w 942975"/>
                  <a:gd name="connsiteY11" fmla="*/ 554355 h 1431607"/>
                  <a:gd name="connsiteX12" fmla="*/ 619125 w 942975"/>
                  <a:gd name="connsiteY12" fmla="*/ 301942 h 1431607"/>
                  <a:gd name="connsiteX13" fmla="*/ 471488 w 942975"/>
                  <a:gd name="connsiteY13" fmla="*/ 222885 h 1431607"/>
                  <a:gd name="connsiteX14" fmla="*/ 327660 w 942975"/>
                  <a:gd name="connsiteY14" fmla="*/ 298132 h 1431607"/>
                  <a:gd name="connsiteX15" fmla="*/ 278130 w 942975"/>
                  <a:gd name="connsiteY15" fmla="*/ 533400 h 1431607"/>
                  <a:gd name="connsiteX16" fmla="*/ 278130 w 942975"/>
                  <a:gd name="connsiteY16" fmla="*/ 872490 h 1431607"/>
                  <a:gd name="connsiteX17" fmla="*/ 324802 w 942975"/>
                  <a:gd name="connsiteY17" fmla="*/ 1125855 h 1431607"/>
                  <a:gd name="connsiteX18" fmla="*/ 473392 w 942975"/>
                  <a:gd name="connsiteY18" fmla="*/ 1208723 h 1431607"/>
                  <a:gd name="connsiteX19" fmla="*/ 620077 w 942975"/>
                  <a:gd name="connsiteY19" fmla="*/ 1129665 h 1431607"/>
                  <a:gd name="connsiteX20" fmla="*/ 666750 w 942975"/>
                  <a:gd name="connsiteY20" fmla="*/ 886778 h 1431607"/>
                  <a:gd name="connsiteX21" fmla="*/ 666750 w 942975"/>
                  <a:gd name="connsiteY21" fmla="*/ 554355 h 1431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942975" h="1431607">
                    <a:moveTo>
                      <a:pt x="942975" y="836295"/>
                    </a:moveTo>
                    <a:cubicBezTo>
                      <a:pt x="942975" y="1028700"/>
                      <a:pt x="902970" y="1176338"/>
                      <a:pt x="822960" y="1278255"/>
                    </a:cubicBezTo>
                    <a:cubicBezTo>
                      <a:pt x="742950" y="1380173"/>
                      <a:pt x="626745" y="1431608"/>
                      <a:pt x="472440" y="1431608"/>
                    </a:cubicBezTo>
                    <a:cubicBezTo>
                      <a:pt x="320992" y="1431608"/>
                      <a:pt x="204788" y="1381125"/>
                      <a:pt x="123825" y="1281113"/>
                    </a:cubicBezTo>
                    <a:cubicBezTo>
                      <a:pt x="43815" y="1181100"/>
                      <a:pt x="1905" y="1037272"/>
                      <a:pt x="0" y="850582"/>
                    </a:cubicBezTo>
                    <a:lnTo>
                      <a:pt x="0" y="594360"/>
                    </a:lnTo>
                    <a:cubicBezTo>
                      <a:pt x="0" y="400050"/>
                      <a:pt x="40005" y="252413"/>
                      <a:pt x="120967" y="151447"/>
                    </a:cubicBezTo>
                    <a:cubicBezTo>
                      <a:pt x="201930" y="50482"/>
                      <a:pt x="318135" y="0"/>
                      <a:pt x="469582" y="0"/>
                    </a:cubicBezTo>
                    <a:cubicBezTo>
                      <a:pt x="621030" y="0"/>
                      <a:pt x="737235" y="49530"/>
                      <a:pt x="818197" y="149542"/>
                    </a:cubicBezTo>
                    <a:cubicBezTo>
                      <a:pt x="898207" y="249555"/>
                      <a:pt x="940117" y="392430"/>
                      <a:pt x="942022" y="580072"/>
                    </a:cubicBezTo>
                    <a:lnTo>
                      <a:pt x="942022" y="836295"/>
                    </a:lnTo>
                    <a:close/>
                    <a:moveTo>
                      <a:pt x="666750" y="554355"/>
                    </a:moveTo>
                    <a:cubicBezTo>
                      <a:pt x="666750" y="439103"/>
                      <a:pt x="650557" y="354330"/>
                      <a:pt x="619125" y="301942"/>
                    </a:cubicBezTo>
                    <a:cubicBezTo>
                      <a:pt x="587692" y="249555"/>
                      <a:pt x="538163" y="222885"/>
                      <a:pt x="471488" y="222885"/>
                    </a:cubicBezTo>
                    <a:cubicBezTo>
                      <a:pt x="406717" y="222885"/>
                      <a:pt x="358140" y="247650"/>
                      <a:pt x="327660" y="298132"/>
                    </a:cubicBezTo>
                    <a:cubicBezTo>
                      <a:pt x="297180" y="348615"/>
                      <a:pt x="280035" y="426720"/>
                      <a:pt x="278130" y="533400"/>
                    </a:cubicBezTo>
                    <a:lnTo>
                      <a:pt x="278130" y="872490"/>
                    </a:lnTo>
                    <a:cubicBezTo>
                      <a:pt x="278130" y="985838"/>
                      <a:pt x="293370" y="1070610"/>
                      <a:pt x="324802" y="1125855"/>
                    </a:cubicBezTo>
                    <a:cubicBezTo>
                      <a:pt x="355282" y="1181100"/>
                      <a:pt x="405765" y="1208723"/>
                      <a:pt x="473392" y="1208723"/>
                    </a:cubicBezTo>
                    <a:cubicBezTo>
                      <a:pt x="541020" y="1208723"/>
                      <a:pt x="589597" y="1182053"/>
                      <a:pt x="620077" y="1129665"/>
                    </a:cubicBezTo>
                    <a:cubicBezTo>
                      <a:pt x="649605" y="1076325"/>
                      <a:pt x="665797" y="995363"/>
                      <a:pt x="666750" y="886778"/>
                    </a:cubicBezTo>
                    <a:lnTo>
                      <a:pt x="666750" y="554355"/>
                    </a:lnTo>
                    <a:close/>
                  </a:path>
                </a:pathLst>
              </a:custGeom>
              <a:solidFill>
                <a:srgbClr val="E27F2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  <p:grpSp>
          <p:nvGrpSpPr>
            <p:cNvPr id="5186" name="Graphic 98">
              <a:extLst>
                <a:ext uri="{FF2B5EF4-FFF2-40B4-BE49-F238E27FC236}">
                  <a16:creationId xmlns:a16="http://schemas.microsoft.com/office/drawing/2014/main" xmlns="" id="{E7ED5E66-0C0D-14C7-2679-0436CB14BBEF}"/>
                </a:ext>
              </a:extLst>
            </p:cNvPr>
            <p:cNvGrpSpPr/>
            <p:nvPr/>
          </p:nvGrpSpPr>
          <p:grpSpPr>
            <a:xfrm>
              <a:off x="7195185" y="3831906"/>
              <a:ext cx="3313747" cy="1322069"/>
              <a:chOff x="7195185" y="3831906"/>
              <a:chExt cx="3313747" cy="1322069"/>
            </a:xfrm>
            <a:solidFill>
              <a:srgbClr val="585860"/>
            </a:solidFill>
          </p:grpSpPr>
          <p:sp>
            <p:nvSpPr>
              <p:cNvPr id="5188" name="Freeform: Shape 5187">
                <a:extLst>
                  <a:ext uri="{FF2B5EF4-FFF2-40B4-BE49-F238E27FC236}">
                    <a16:creationId xmlns:a16="http://schemas.microsoft.com/office/drawing/2014/main" xmlns="" id="{413456D7-225D-370B-A641-14CD8718E454}"/>
                  </a:ext>
                </a:extLst>
              </p:cNvPr>
              <p:cNvSpPr/>
              <p:nvPr/>
            </p:nvSpPr>
            <p:spPr>
              <a:xfrm>
                <a:off x="7195185" y="3837621"/>
                <a:ext cx="304800" cy="333375"/>
              </a:xfrm>
              <a:custGeom>
                <a:avLst/>
                <a:gdLst>
                  <a:gd name="connsiteX0" fmla="*/ 93345 w 304800"/>
                  <a:gd name="connsiteY0" fmla="*/ 332422 h 333375"/>
                  <a:gd name="connsiteX1" fmla="*/ 93345 w 304800"/>
                  <a:gd name="connsiteY1" fmla="*/ 303847 h 333375"/>
                  <a:gd name="connsiteX2" fmla="*/ 130492 w 304800"/>
                  <a:gd name="connsiteY2" fmla="*/ 297180 h 333375"/>
                  <a:gd name="connsiteX3" fmla="*/ 130492 w 304800"/>
                  <a:gd name="connsiteY3" fmla="*/ 211455 h 333375"/>
                  <a:gd name="connsiteX4" fmla="*/ 27622 w 304800"/>
                  <a:gd name="connsiteY4" fmla="*/ 33338 h 333375"/>
                  <a:gd name="connsiteX5" fmla="*/ 0 w 304800"/>
                  <a:gd name="connsiteY5" fmla="*/ 28575 h 333375"/>
                  <a:gd name="connsiteX6" fmla="*/ 0 w 304800"/>
                  <a:gd name="connsiteY6" fmla="*/ 0 h 333375"/>
                  <a:gd name="connsiteX7" fmla="*/ 115252 w 304800"/>
                  <a:gd name="connsiteY7" fmla="*/ 0 h 333375"/>
                  <a:gd name="connsiteX8" fmla="*/ 115252 w 304800"/>
                  <a:gd name="connsiteY8" fmla="*/ 28575 h 333375"/>
                  <a:gd name="connsiteX9" fmla="*/ 77152 w 304800"/>
                  <a:gd name="connsiteY9" fmla="*/ 33338 h 333375"/>
                  <a:gd name="connsiteX10" fmla="*/ 147638 w 304800"/>
                  <a:gd name="connsiteY10" fmla="*/ 163830 h 333375"/>
                  <a:gd name="connsiteX11" fmla="*/ 152400 w 304800"/>
                  <a:gd name="connsiteY11" fmla="*/ 172403 h 333375"/>
                  <a:gd name="connsiteX12" fmla="*/ 152400 w 304800"/>
                  <a:gd name="connsiteY12" fmla="*/ 172403 h 333375"/>
                  <a:gd name="connsiteX13" fmla="*/ 157163 w 304800"/>
                  <a:gd name="connsiteY13" fmla="*/ 163830 h 333375"/>
                  <a:gd name="connsiteX14" fmla="*/ 231457 w 304800"/>
                  <a:gd name="connsiteY14" fmla="*/ 33338 h 333375"/>
                  <a:gd name="connsiteX15" fmla="*/ 192405 w 304800"/>
                  <a:gd name="connsiteY15" fmla="*/ 28575 h 333375"/>
                  <a:gd name="connsiteX16" fmla="*/ 192405 w 304800"/>
                  <a:gd name="connsiteY16" fmla="*/ 0 h 333375"/>
                  <a:gd name="connsiteX17" fmla="*/ 304800 w 304800"/>
                  <a:gd name="connsiteY17" fmla="*/ 0 h 333375"/>
                  <a:gd name="connsiteX18" fmla="*/ 304800 w 304800"/>
                  <a:gd name="connsiteY18" fmla="*/ 28575 h 333375"/>
                  <a:gd name="connsiteX19" fmla="*/ 276225 w 304800"/>
                  <a:gd name="connsiteY19" fmla="*/ 33338 h 333375"/>
                  <a:gd name="connsiteX20" fmla="*/ 175260 w 304800"/>
                  <a:gd name="connsiteY20" fmla="*/ 208597 h 333375"/>
                  <a:gd name="connsiteX21" fmla="*/ 175260 w 304800"/>
                  <a:gd name="connsiteY21" fmla="*/ 298133 h 333375"/>
                  <a:gd name="connsiteX22" fmla="*/ 212407 w 304800"/>
                  <a:gd name="connsiteY22" fmla="*/ 304800 h 333375"/>
                  <a:gd name="connsiteX23" fmla="*/ 212407 w 304800"/>
                  <a:gd name="connsiteY23" fmla="*/ 333375 h 333375"/>
                  <a:gd name="connsiteX24" fmla="*/ 93345 w 304800"/>
                  <a:gd name="connsiteY24" fmla="*/ 333375 h 333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304800" h="333375">
                    <a:moveTo>
                      <a:pt x="93345" y="332422"/>
                    </a:moveTo>
                    <a:lnTo>
                      <a:pt x="93345" y="303847"/>
                    </a:lnTo>
                    <a:lnTo>
                      <a:pt x="130492" y="297180"/>
                    </a:lnTo>
                    <a:lnTo>
                      <a:pt x="130492" y="211455"/>
                    </a:lnTo>
                    <a:lnTo>
                      <a:pt x="27622" y="33338"/>
                    </a:lnTo>
                    <a:lnTo>
                      <a:pt x="0" y="28575"/>
                    </a:lnTo>
                    <a:lnTo>
                      <a:pt x="0" y="0"/>
                    </a:lnTo>
                    <a:lnTo>
                      <a:pt x="115252" y="0"/>
                    </a:lnTo>
                    <a:lnTo>
                      <a:pt x="115252" y="28575"/>
                    </a:lnTo>
                    <a:lnTo>
                      <a:pt x="77152" y="33338"/>
                    </a:lnTo>
                    <a:lnTo>
                      <a:pt x="147638" y="163830"/>
                    </a:lnTo>
                    <a:lnTo>
                      <a:pt x="152400" y="172403"/>
                    </a:lnTo>
                    <a:lnTo>
                      <a:pt x="152400" y="172403"/>
                    </a:lnTo>
                    <a:lnTo>
                      <a:pt x="157163" y="163830"/>
                    </a:lnTo>
                    <a:lnTo>
                      <a:pt x="231457" y="33338"/>
                    </a:lnTo>
                    <a:lnTo>
                      <a:pt x="192405" y="28575"/>
                    </a:lnTo>
                    <a:lnTo>
                      <a:pt x="192405" y="0"/>
                    </a:lnTo>
                    <a:lnTo>
                      <a:pt x="304800" y="0"/>
                    </a:lnTo>
                    <a:lnTo>
                      <a:pt x="304800" y="28575"/>
                    </a:lnTo>
                    <a:lnTo>
                      <a:pt x="276225" y="33338"/>
                    </a:lnTo>
                    <a:lnTo>
                      <a:pt x="175260" y="208597"/>
                    </a:lnTo>
                    <a:lnTo>
                      <a:pt x="175260" y="298133"/>
                    </a:lnTo>
                    <a:lnTo>
                      <a:pt x="212407" y="304800"/>
                    </a:lnTo>
                    <a:lnTo>
                      <a:pt x="212407" y="333375"/>
                    </a:lnTo>
                    <a:lnTo>
                      <a:pt x="93345" y="333375"/>
                    </a:lnTo>
                    <a:close/>
                  </a:path>
                </a:pathLst>
              </a:custGeom>
              <a:solidFill>
                <a:srgbClr val="58586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189" name="Freeform: Shape 5188">
                <a:extLst>
                  <a:ext uri="{FF2B5EF4-FFF2-40B4-BE49-F238E27FC236}">
                    <a16:creationId xmlns:a16="http://schemas.microsoft.com/office/drawing/2014/main" xmlns="" id="{8E4C24A3-40A2-0FCE-EDD9-625C46B5E8F9}"/>
                  </a:ext>
                </a:extLst>
              </p:cNvPr>
              <p:cNvSpPr/>
              <p:nvPr/>
            </p:nvSpPr>
            <p:spPr>
              <a:xfrm>
                <a:off x="7539989" y="3837621"/>
                <a:ext cx="254317" cy="333375"/>
              </a:xfrm>
              <a:custGeom>
                <a:avLst/>
                <a:gdLst>
                  <a:gd name="connsiteX0" fmla="*/ 0 w 254317"/>
                  <a:gd name="connsiteY0" fmla="*/ 332422 h 333375"/>
                  <a:gd name="connsiteX1" fmla="*/ 0 w 254317"/>
                  <a:gd name="connsiteY1" fmla="*/ 303847 h 333375"/>
                  <a:gd name="connsiteX2" fmla="*/ 37148 w 254317"/>
                  <a:gd name="connsiteY2" fmla="*/ 297180 h 333375"/>
                  <a:gd name="connsiteX3" fmla="*/ 37148 w 254317"/>
                  <a:gd name="connsiteY3" fmla="*/ 35243 h 333375"/>
                  <a:gd name="connsiteX4" fmla="*/ 0 w 254317"/>
                  <a:gd name="connsiteY4" fmla="*/ 28575 h 333375"/>
                  <a:gd name="connsiteX5" fmla="*/ 0 w 254317"/>
                  <a:gd name="connsiteY5" fmla="*/ 0 h 333375"/>
                  <a:gd name="connsiteX6" fmla="*/ 246698 w 254317"/>
                  <a:gd name="connsiteY6" fmla="*/ 0 h 333375"/>
                  <a:gd name="connsiteX7" fmla="*/ 246698 w 254317"/>
                  <a:gd name="connsiteY7" fmla="*/ 80010 h 333375"/>
                  <a:gd name="connsiteX8" fmla="*/ 210503 w 254317"/>
                  <a:gd name="connsiteY8" fmla="*/ 80010 h 333375"/>
                  <a:gd name="connsiteX9" fmla="*/ 205740 w 254317"/>
                  <a:gd name="connsiteY9" fmla="*/ 34290 h 333375"/>
                  <a:gd name="connsiteX10" fmla="*/ 82868 w 254317"/>
                  <a:gd name="connsiteY10" fmla="*/ 34290 h 333375"/>
                  <a:gd name="connsiteX11" fmla="*/ 82868 w 254317"/>
                  <a:gd name="connsiteY11" fmla="*/ 142875 h 333375"/>
                  <a:gd name="connsiteX12" fmla="*/ 205740 w 254317"/>
                  <a:gd name="connsiteY12" fmla="*/ 142875 h 333375"/>
                  <a:gd name="connsiteX13" fmla="*/ 205740 w 254317"/>
                  <a:gd name="connsiteY13" fmla="*/ 178118 h 333375"/>
                  <a:gd name="connsiteX14" fmla="*/ 82868 w 254317"/>
                  <a:gd name="connsiteY14" fmla="*/ 178118 h 333375"/>
                  <a:gd name="connsiteX15" fmla="*/ 82868 w 254317"/>
                  <a:gd name="connsiteY15" fmla="*/ 299085 h 333375"/>
                  <a:gd name="connsiteX16" fmla="*/ 213360 w 254317"/>
                  <a:gd name="connsiteY16" fmla="*/ 299085 h 333375"/>
                  <a:gd name="connsiteX17" fmla="*/ 218123 w 254317"/>
                  <a:gd name="connsiteY17" fmla="*/ 253365 h 333375"/>
                  <a:gd name="connsiteX18" fmla="*/ 254318 w 254317"/>
                  <a:gd name="connsiteY18" fmla="*/ 253365 h 333375"/>
                  <a:gd name="connsiteX19" fmla="*/ 254318 w 254317"/>
                  <a:gd name="connsiteY19" fmla="*/ 333375 h 333375"/>
                  <a:gd name="connsiteX20" fmla="*/ 0 w 254317"/>
                  <a:gd name="connsiteY20" fmla="*/ 333375 h 333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54317" h="333375">
                    <a:moveTo>
                      <a:pt x="0" y="332422"/>
                    </a:moveTo>
                    <a:lnTo>
                      <a:pt x="0" y="303847"/>
                    </a:lnTo>
                    <a:lnTo>
                      <a:pt x="37148" y="297180"/>
                    </a:lnTo>
                    <a:lnTo>
                      <a:pt x="37148" y="35243"/>
                    </a:lnTo>
                    <a:lnTo>
                      <a:pt x="0" y="28575"/>
                    </a:lnTo>
                    <a:lnTo>
                      <a:pt x="0" y="0"/>
                    </a:lnTo>
                    <a:lnTo>
                      <a:pt x="246698" y="0"/>
                    </a:lnTo>
                    <a:lnTo>
                      <a:pt x="246698" y="80010"/>
                    </a:lnTo>
                    <a:lnTo>
                      <a:pt x="210503" y="80010"/>
                    </a:lnTo>
                    <a:lnTo>
                      <a:pt x="205740" y="34290"/>
                    </a:lnTo>
                    <a:lnTo>
                      <a:pt x="82868" y="34290"/>
                    </a:lnTo>
                    <a:lnTo>
                      <a:pt x="82868" y="142875"/>
                    </a:lnTo>
                    <a:lnTo>
                      <a:pt x="205740" y="142875"/>
                    </a:lnTo>
                    <a:lnTo>
                      <a:pt x="205740" y="178118"/>
                    </a:lnTo>
                    <a:lnTo>
                      <a:pt x="82868" y="178118"/>
                    </a:lnTo>
                    <a:lnTo>
                      <a:pt x="82868" y="299085"/>
                    </a:lnTo>
                    <a:lnTo>
                      <a:pt x="213360" y="299085"/>
                    </a:lnTo>
                    <a:lnTo>
                      <a:pt x="218123" y="253365"/>
                    </a:lnTo>
                    <a:lnTo>
                      <a:pt x="254318" y="253365"/>
                    </a:lnTo>
                    <a:lnTo>
                      <a:pt x="254318" y="333375"/>
                    </a:lnTo>
                    <a:lnTo>
                      <a:pt x="0" y="333375"/>
                    </a:lnTo>
                    <a:close/>
                  </a:path>
                </a:pathLst>
              </a:custGeom>
              <a:solidFill>
                <a:srgbClr val="58586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190" name="Freeform: Shape 5189">
                <a:extLst>
                  <a:ext uri="{FF2B5EF4-FFF2-40B4-BE49-F238E27FC236}">
                    <a16:creationId xmlns:a16="http://schemas.microsoft.com/office/drawing/2014/main" xmlns="" id="{5CCE3E21-C76E-A532-8A01-057E7E984F91}"/>
                  </a:ext>
                </a:extLst>
              </p:cNvPr>
              <p:cNvSpPr/>
              <p:nvPr/>
            </p:nvSpPr>
            <p:spPr>
              <a:xfrm>
                <a:off x="7842885" y="3836669"/>
                <a:ext cx="319087" cy="333375"/>
              </a:xfrm>
              <a:custGeom>
                <a:avLst/>
                <a:gdLst>
                  <a:gd name="connsiteX0" fmla="*/ 0 w 319087"/>
                  <a:gd name="connsiteY0" fmla="*/ 333375 h 333375"/>
                  <a:gd name="connsiteX1" fmla="*/ 0 w 319087"/>
                  <a:gd name="connsiteY1" fmla="*/ 304800 h 333375"/>
                  <a:gd name="connsiteX2" fmla="*/ 24765 w 319087"/>
                  <a:gd name="connsiteY2" fmla="*/ 300990 h 333375"/>
                  <a:gd name="connsiteX3" fmla="*/ 140970 w 319087"/>
                  <a:gd name="connsiteY3" fmla="*/ 0 h 333375"/>
                  <a:gd name="connsiteX4" fmla="*/ 180022 w 319087"/>
                  <a:gd name="connsiteY4" fmla="*/ 0 h 333375"/>
                  <a:gd name="connsiteX5" fmla="*/ 294322 w 319087"/>
                  <a:gd name="connsiteY5" fmla="*/ 300990 h 333375"/>
                  <a:gd name="connsiteX6" fmla="*/ 319088 w 319087"/>
                  <a:gd name="connsiteY6" fmla="*/ 304800 h 333375"/>
                  <a:gd name="connsiteX7" fmla="*/ 319088 w 319087"/>
                  <a:gd name="connsiteY7" fmla="*/ 333375 h 333375"/>
                  <a:gd name="connsiteX8" fmla="*/ 223838 w 319087"/>
                  <a:gd name="connsiteY8" fmla="*/ 333375 h 333375"/>
                  <a:gd name="connsiteX9" fmla="*/ 223838 w 319087"/>
                  <a:gd name="connsiteY9" fmla="*/ 304800 h 333375"/>
                  <a:gd name="connsiteX10" fmla="*/ 248602 w 319087"/>
                  <a:gd name="connsiteY10" fmla="*/ 300038 h 333375"/>
                  <a:gd name="connsiteX11" fmla="*/ 226695 w 319087"/>
                  <a:gd name="connsiteY11" fmla="*/ 239078 h 333375"/>
                  <a:gd name="connsiteX12" fmla="*/ 93345 w 319087"/>
                  <a:gd name="connsiteY12" fmla="*/ 239078 h 333375"/>
                  <a:gd name="connsiteX13" fmla="*/ 70485 w 319087"/>
                  <a:gd name="connsiteY13" fmla="*/ 300038 h 333375"/>
                  <a:gd name="connsiteX14" fmla="*/ 95250 w 319087"/>
                  <a:gd name="connsiteY14" fmla="*/ 304800 h 333375"/>
                  <a:gd name="connsiteX15" fmla="*/ 95250 w 319087"/>
                  <a:gd name="connsiteY15" fmla="*/ 333375 h 333375"/>
                  <a:gd name="connsiteX16" fmla="*/ 0 w 319087"/>
                  <a:gd name="connsiteY16" fmla="*/ 333375 h 333375"/>
                  <a:gd name="connsiteX17" fmla="*/ 106680 w 319087"/>
                  <a:gd name="connsiteY17" fmla="*/ 200978 h 333375"/>
                  <a:gd name="connsiteX18" fmla="*/ 212407 w 319087"/>
                  <a:gd name="connsiteY18" fmla="*/ 200978 h 333375"/>
                  <a:gd name="connsiteX19" fmla="*/ 163830 w 319087"/>
                  <a:gd name="connsiteY19" fmla="*/ 65723 h 333375"/>
                  <a:gd name="connsiteX20" fmla="*/ 160972 w 319087"/>
                  <a:gd name="connsiteY20" fmla="*/ 58103 h 333375"/>
                  <a:gd name="connsiteX21" fmla="*/ 160020 w 319087"/>
                  <a:gd name="connsiteY21" fmla="*/ 58103 h 333375"/>
                  <a:gd name="connsiteX22" fmla="*/ 157163 w 319087"/>
                  <a:gd name="connsiteY22" fmla="*/ 65723 h 333375"/>
                  <a:gd name="connsiteX23" fmla="*/ 106680 w 319087"/>
                  <a:gd name="connsiteY23" fmla="*/ 200978 h 333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19087" h="333375">
                    <a:moveTo>
                      <a:pt x="0" y="333375"/>
                    </a:moveTo>
                    <a:lnTo>
                      <a:pt x="0" y="304800"/>
                    </a:lnTo>
                    <a:lnTo>
                      <a:pt x="24765" y="300990"/>
                    </a:lnTo>
                    <a:lnTo>
                      <a:pt x="140970" y="0"/>
                    </a:lnTo>
                    <a:lnTo>
                      <a:pt x="180022" y="0"/>
                    </a:lnTo>
                    <a:lnTo>
                      <a:pt x="294322" y="300990"/>
                    </a:lnTo>
                    <a:lnTo>
                      <a:pt x="319088" y="304800"/>
                    </a:lnTo>
                    <a:lnTo>
                      <a:pt x="319088" y="333375"/>
                    </a:lnTo>
                    <a:lnTo>
                      <a:pt x="223838" y="333375"/>
                    </a:lnTo>
                    <a:lnTo>
                      <a:pt x="223838" y="304800"/>
                    </a:lnTo>
                    <a:lnTo>
                      <a:pt x="248602" y="300038"/>
                    </a:lnTo>
                    <a:lnTo>
                      <a:pt x="226695" y="239078"/>
                    </a:lnTo>
                    <a:lnTo>
                      <a:pt x="93345" y="239078"/>
                    </a:lnTo>
                    <a:lnTo>
                      <a:pt x="70485" y="300038"/>
                    </a:lnTo>
                    <a:lnTo>
                      <a:pt x="95250" y="304800"/>
                    </a:lnTo>
                    <a:lnTo>
                      <a:pt x="95250" y="333375"/>
                    </a:lnTo>
                    <a:lnTo>
                      <a:pt x="0" y="333375"/>
                    </a:lnTo>
                    <a:close/>
                    <a:moveTo>
                      <a:pt x="106680" y="200978"/>
                    </a:moveTo>
                    <a:lnTo>
                      <a:pt x="212407" y="200978"/>
                    </a:lnTo>
                    <a:lnTo>
                      <a:pt x="163830" y="65723"/>
                    </a:lnTo>
                    <a:lnTo>
                      <a:pt x="160972" y="58103"/>
                    </a:lnTo>
                    <a:lnTo>
                      <a:pt x="160020" y="58103"/>
                    </a:lnTo>
                    <a:lnTo>
                      <a:pt x="157163" y="65723"/>
                    </a:lnTo>
                    <a:lnTo>
                      <a:pt x="106680" y="200978"/>
                    </a:lnTo>
                    <a:close/>
                  </a:path>
                </a:pathLst>
              </a:custGeom>
              <a:solidFill>
                <a:srgbClr val="58586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191" name="Freeform: Shape 5190">
                <a:extLst>
                  <a:ext uri="{FF2B5EF4-FFF2-40B4-BE49-F238E27FC236}">
                    <a16:creationId xmlns:a16="http://schemas.microsoft.com/office/drawing/2014/main" xmlns="" id="{DE120E62-70D8-1599-F16D-361FD9C7E5A7}"/>
                  </a:ext>
                </a:extLst>
              </p:cNvPr>
              <p:cNvSpPr/>
              <p:nvPr/>
            </p:nvSpPr>
            <p:spPr>
              <a:xfrm>
                <a:off x="8201977" y="3837621"/>
                <a:ext cx="275272" cy="332422"/>
              </a:xfrm>
              <a:custGeom>
                <a:avLst/>
                <a:gdLst>
                  <a:gd name="connsiteX0" fmla="*/ 0 w 275272"/>
                  <a:gd name="connsiteY0" fmla="*/ 332422 h 332422"/>
                  <a:gd name="connsiteX1" fmla="*/ 0 w 275272"/>
                  <a:gd name="connsiteY1" fmla="*/ 303847 h 332422"/>
                  <a:gd name="connsiteX2" fmla="*/ 37148 w 275272"/>
                  <a:gd name="connsiteY2" fmla="*/ 297180 h 332422"/>
                  <a:gd name="connsiteX3" fmla="*/ 37148 w 275272"/>
                  <a:gd name="connsiteY3" fmla="*/ 35243 h 332422"/>
                  <a:gd name="connsiteX4" fmla="*/ 0 w 275272"/>
                  <a:gd name="connsiteY4" fmla="*/ 28575 h 332422"/>
                  <a:gd name="connsiteX5" fmla="*/ 0 w 275272"/>
                  <a:gd name="connsiteY5" fmla="*/ 0 h 332422"/>
                  <a:gd name="connsiteX6" fmla="*/ 148590 w 275272"/>
                  <a:gd name="connsiteY6" fmla="*/ 0 h 332422"/>
                  <a:gd name="connsiteX7" fmla="*/ 209550 w 275272"/>
                  <a:gd name="connsiteY7" fmla="*/ 10478 h 332422"/>
                  <a:gd name="connsiteX8" fmla="*/ 247650 w 275272"/>
                  <a:gd name="connsiteY8" fmla="*/ 41910 h 332422"/>
                  <a:gd name="connsiteX9" fmla="*/ 260985 w 275272"/>
                  <a:gd name="connsiteY9" fmla="*/ 92393 h 332422"/>
                  <a:gd name="connsiteX10" fmla="*/ 248603 w 275272"/>
                  <a:gd name="connsiteY10" fmla="*/ 141922 h 332422"/>
                  <a:gd name="connsiteX11" fmla="*/ 212408 w 275272"/>
                  <a:gd name="connsiteY11" fmla="*/ 172403 h 332422"/>
                  <a:gd name="connsiteX12" fmla="*/ 157163 w 275272"/>
                  <a:gd name="connsiteY12" fmla="*/ 182880 h 332422"/>
                  <a:gd name="connsiteX13" fmla="*/ 82868 w 275272"/>
                  <a:gd name="connsiteY13" fmla="*/ 183833 h 332422"/>
                  <a:gd name="connsiteX14" fmla="*/ 82868 w 275272"/>
                  <a:gd name="connsiteY14" fmla="*/ 297180 h 332422"/>
                  <a:gd name="connsiteX15" fmla="*/ 120015 w 275272"/>
                  <a:gd name="connsiteY15" fmla="*/ 303847 h 332422"/>
                  <a:gd name="connsiteX16" fmla="*/ 120015 w 275272"/>
                  <a:gd name="connsiteY16" fmla="*/ 332422 h 332422"/>
                  <a:gd name="connsiteX17" fmla="*/ 0 w 275272"/>
                  <a:gd name="connsiteY17" fmla="*/ 332422 h 332422"/>
                  <a:gd name="connsiteX18" fmla="*/ 82868 w 275272"/>
                  <a:gd name="connsiteY18" fmla="*/ 148590 h 332422"/>
                  <a:gd name="connsiteX19" fmla="*/ 144780 w 275272"/>
                  <a:gd name="connsiteY19" fmla="*/ 148590 h 332422"/>
                  <a:gd name="connsiteX20" fmla="*/ 200025 w 275272"/>
                  <a:gd name="connsiteY20" fmla="*/ 134303 h 332422"/>
                  <a:gd name="connsiteX21" fmla="*/ 217170 w 275272"/>
                  <a:gd name="connsiteY21" fmla="*/ 92393 h 332422"/>
                  <a:gd name="connsiteX22" fmla="*/ 200978 w 275272"/>
                  <a:gd name="connsiteY22" fmla="*/ 50483 h 332422"/>
                  <a:gd name="connsiteX23" fmla="*/ 149543 w 275272"/>
                  <a:gd name="connsiteY23" fmla="*/ 35243 h 332422"/>
                  <a:gd name="connsiteX24" fmla="*/ 83820 w 275272"/>
                  <a:gd name="connsiteY24" fmla="*/ 35243 h 332422"/>
                  <a:gd name="connsiteX25" fmla="*/ 83820 w 275272"/>
                  <a:gd name="connsiteY25" fmla="*/ 148590 h 332422"/>
                  <a:gd name="connsiteX26" fmla="*/ 220028 w 275272"/>
                  <a:gd name="connsiteY26" fmla="*/ 332422 h 332422"/>
                  <a:gd name="connsiteX27" fmla="*/ 145733 w 275272"/>
                  <a:gd name="connsiteY27" fmla="*/ 165735 h 332422"/>
                  <a:gd name="connsiteX28" fmla="*/ 190500 w 275272"/>
                  <a:gd name="connsiteY28" fmla="*/ 165735 h 332422"/>
                  <a:gd name="connsiteX29" fmla="*/ 252413 w 275272"/>
                  <a:gd name="connsiteY29" fmla="*/ 299085 h 332422"/>
                  <a:gd name="connsiteX30" fmla="*/ 275273 w 275272"/>
                  <a:gd name="connsiteY30" fmla="*/ 302895 h 332422"/>
                  <a:gd name="connsiteX31" fmla="*/ 275273 w 275272"/>
                  <a:gd name="connsiteY31" fmla="*/ 332422 h 332422"/>
                  <a:gd name="connsiteX32" fmla="*/ 220028 w 275272"/>
                  <a:gd name="connsiteY32" fmla="*/ 332422 h 332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275272" h="332422">
                    <a:moveTo>
                      <a:pt x="0" y="332422"/>
                    </a:moveTo>
                    <a:lnTo>
                      <a:pt x="0" y="303847"/>
                    </a:lnTo>
                    <a:lnTo>
                      <a:pt x="37148" y="297180"/>
                    </a:lnTo>
                    <a:lnTo>
                      <a:pt x="37148" y="35243"/>
                    </a:lnTo>
                    <a:lnTo>
                      <a:pt x="0" y="28575"/>
                    </a:lnTo>
                    <a:lnTo>
                      <a:pt x="0" y="0"/>
                    </a:lnTo>
                    <a:lnTo>
                      <a:pt x="148590" y="0"/>
                    </a:lnTo>
                    <a:cubicBezTo>
                      <a:pt x="172403" y="0"/>
                      <a:pt x="193358" y="3810"/>
                      <a:pt x="209550" y="10478"/>
                    </a:cubicBezTo>
                    <a:cubicBezTo>
                      <a:pt x="226695" y="18097"/>
                      <a:pt x="239078" y="28575"/>
                      <a:pt x="247650" y="41910"/>
                    </a:cubicBezTo>
                    <a:cubicBezTo>
                      <a:pt x="256223" y="55245"/>
                      <a:pt x="260985" y="72390"/>
                      <a:pt x="260985" y="92393"/>
                    </a:cubicBezTo>
                    <a:cubicBezTo>
                      <a:pt x="260985" y="111443"/>
                      <a:pt x="257175" y="128588"/>
                      <a:pt x="248603" y="141922"/>
                    </a:cubicBezTo>
                    <a:cubicBezTo>
                      <a:pt x="240030" y="155258"/>
                      <a:pt x="228600" y="164783"/>
                      <a:pt x="212408" y="172403"/>
                    </a:cubicBezTo>
                    <a:cubicBezTo>
                      <a:pt x="197168" y="179070"/>
                      <a:pt x="178118" y="182880"/>
                      <a:pt x="157163" y="182880"/>
                    </a:cubicBezTo>
                    <a:lnTo>
                      <a:pt x="82868" y="183833"/>
                    </a:lnTo>
                    <a:lnTo>
                      <a:pt x="82868" y="297180"/>
                    </a:lnTo>
                    <a:lnTo>
                      <a:pt x="120015" y="303847"/>
                    </a:lnTo>
                    <a:lnTo>
                      <a:pt x="120015" y="332422"/>
                    </a:lnTo>
                    <a:lnTo>
                      <a:pt x="0" y="332422"/>
                    </a:lnTo>
                    <a:close/>
                    <a:moveTo>
                      <a:pt x="82868" y="148590"/>
                    </a:moveTo>
                    <a:lnTo>
                      <a:pt x="144780" y="148590"/>
                    </a:lnTo>
                    <a:cubicBezTo>
                      <a:pt x="169545" y="148590"/>
                      <a:pt x="188595" y="143828"/>
                      <a:pt x="200025" y="134303"/>
                    </a:cubicBezTo>
                    <a:cubicBezTo>
                      <a:pt x="211455" y="124778"/>
                      <a:pt x="217170" y="110490"/>
                      <a:pt x="217170" y="92393"/>
                    </a:cubicBezTo>
                    <a:cubicBezTo>
                      <a:pt x="217170" y="75247"/>
                      <a:pt x="211455" y="60960"/>
                      <a:pt x="200978" y="50483"/>
                    </a:cubicBezTo>
                    <a:cubicBezTo>
                      <a:pt x="190500" y="40005"/>
                      <a:pt x="173355" y="35243"/>
                      <a:pt x="149543" y="35243"/>
                    </a:cubicBezTo>
                    <a:lnTo>
                      <a:pt x="83820" y="35243"/>
                    </a:lnTo>
                    <a:lnTo>
                      <a:pt x="83820" y="148590"/>
                    </a:lnTo>
                    <a:close/>
                    <a:moveTo>
                      <a:pt x="220028" y="332422"/>
                    </a:moveTo>
                    <a:lnTo>
                      <a:pt x="145733" y="165735"/>
                    </a:lnTo>
                    <a:lnTo>
                      <a:pt x="190500" y="165735"/>
                    </a:lnTo>
                    <a:lnTo>
                      <a:pt x="252413" y="299085"/>
                    </a:lnTo>
                    <a:lnTo>
                      <a:pt x="275273" y="302895"/>
                    </a:lnTo>
                    <a:lnTo>
                      <a:pt x="275273" y="332422"/>
                    </a:lnTo>
                    <a:lnTo>
                      <a:pt x="220028" y="332422"/>
                    </a:lnTo>
                    <a:close/>
                  </a:path>
                </a:pathLst>
              </a:custGeom>
              <a:solidFill>
                <a:srgbClr val="58586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192" name="Freeform: Shape 5191">
                <a:extLst>
                  <a:ext uri="{FF2B5EF4-FFF2-40B4-BE49-F238E27FC236}">
                    <a16:creationId xmlns:a16="http://schemas.microsoft.com/office/drawing/2014/main" xmlns="" id="{3F8A3BC9-A9F7-08BB-42A4-5ACCA315B691}"/>
                  </a:ext>
                </a:extLst>
              </p:cNvPr>
              <p:cNvSpPr/>
              <p:nvPr/>
            </p:nvSpPr>
            <p:spPr>
              <a:xfrm>
                <a:off x="8534400" y="3834764"/>
                <a:ext cx="227647" cy="340042"/>
              </a:xfrm>
              <a:custGeom>
                <a:avLst/>
                <a:gdLst>
                  <a:gd name="connsiteX0" fmla="*/ 111443 w 227647"/>
                  <a:gd name="connsiteY0" fmla="*/ 340042 h 340042"/>
                  <a:gd name="connsiteX1" fmla="*/ 53340 w 227647"/>
                  <a:gd name="connsiteY1" fmla="*/ 331470 h 340042"/>
                  <a:gd name="connsiteX2" fmla="*/ 0 w 227647"/>
                  <a:gd name="connsiteY2" fmla="*/ 303847 h 340042"/>
                  <a:gd name="connsiteX3" fmla="*/ 0 w 227647"/>
                  <a:gd name="connsiteY3" fmla="*/ 232410 h 340042"/>
                  <a:gd name="connsiteX4" fmla="*/ 35243 w 227647"/>
                  <a:gd name="connsiteY4" fmla="*/ 232410 h 340042"/>
                  <a:gd name="connsiteX5" fmla="*/ 42863 w 227647"/>
                  <a:gd name="connsiteY5" fmla="*/ 284797 h 340042"/>
                  <a:gd name="connsiteX6" fmla="*/ 75248 w 227647"/>
                  <a:gd name="connsiteY6" fmla="*/ 299085 h 340042"/>
                  <a:gd name="connsiteX7" fmla="*/ 112395 w 227647"/>
                  <a:gd name="connsiteY7" fmla="*/ 303847 h 340042"/>
                  <a:gd name="connsiteX8" fmla="*/ 151448 w 227647"/>
                  <a:gd name="connsiteY8" fmla="*/ 297180 h 340042"/>
                  <a:gd name="connsiteX9" fmla="*/ 176213 w 227647"/>
                  <a:gd name="connsiteY9" fmla="*/ 278130 h 340042"/>
                  <a:gd name="connsiteX10" fmla="*/ 184785 w 227647"/>
                  <a:gd name="connsiteY10" fmla="*/ 249555 h 340042"/>
                  <a:gd name="connsiteX11" fmla="*/ 177165 w 227647"/>
                  <a:gd name="connsiteY11" fmla="*/ 222885 h 340042"/>
                  <a:gd name="connsiteX12" fmla="*/ 153352 w 227647"/>
                  <a:gd name="connsiteY12" fmla="*/ 202882 h 340042"/>
                  <a:gd name="connsiteX13" fmla="*/ 107632 w 227647"/>
                  <a:gd name="connsiteY13" fmla="*/ 187642 h 340042"/>
                  <a:gd name="connsiteX14" fmla="*/ 49530 w 227647"/>
                  <a:gd name="connsiteY14" fmla="*/ 166688 h 340042"/>
                  <a:gd name="connsiteX15" fmla="*/ 13335 w 227647"/>
                  <a:gd name="connsiteY15" fmla="*/ 134303 h 340042"/>
                  <a:gd name="connsiteX16" fmla="*/ 952 w 227647"/>
                  <a:gd name="connsiteY16" fmla="*/ 90488 h 340042"/>
                  <a:gd name="connsiteX17" fmla="*/ 15240 w 227647"/>
                  <a:gd name="connsiteY17" fmla="*/ 43815 h 340042"/>
                  <a:gd name="connsiteX18" fmla="*/ 53340 w 227647"/>
                  <a:gd name="connsiteY18" fmla="*/ 11430 h 340042"/>
                  <a:gd name="connsiteX19" fmla="*/ 111443 w 227647"/>
                  <a:gd name="connsiteY19" fmla="*/ 0 h 340042"/>
                  <a:gd name="connsiteX20" fmla="*/ 173355 w 227647"/>
                  <a:gd name="connsiteY20" fmla="*/ 10478 h 340042"/>
                  <a:gd name="connsiteX21" fmla="*/ 217170 w 227647"/>
                  <a:gd name="connsiteY21" fmla="*/ 36195 h 340042"/>
                  <a:gd name="connsiteX22" fmla="*/ 217170 w 227647"/>
                  <a:gd name="connsiteY22" fmla="*/ 102870 h 340042"/>
                  <a:gd name="connsiteX23" fmla="*/ 181927 w 227647"/>
                  <a:gd name="connsiteY23" fmla="*/ 102870 h 340042"/>
                  <a:gd name="connsiteX24" fmla="*/ 174307 w 227647"/>
                  <a:gd name="connsiteY24" fmla="*/ 55245 h 340042"/>
                  <a:gd name="connsiteX25" fmla="*/ 148590 w 227647"/>
                  <a:gd name="connsiteY25" fmla="*/ 41910 h 340042"/>
                  <a:gd name="connsiteX26" fmla="*/ 110490 w 227647"/>
                  <a:gd name="connsiteY26" fmla="*/ 36195 h 340042"/>
                  <a:gd name="connsiteX27" fmla="*/ 76200 w 227647"/>
                  <a:gd name="connsiteY27" fmla="*/ 42863 h 340042"/>
                  <a:gd name="connsiteX28" fmla="*/ 53340 w 227647"/>
                  <a:gd name="connsiteY28" fmla="*/ 61913 h 340042"/>
                  <a:gd name="connsiteX29" fmla="*/ 44768 w 227647"/>
                  <a:gd name="connsiteY29" fmla="*/ 90488 h 340042"/>
                  <a:gd name="connsiteX30" fmla="*/ 52388 w 227647"/>
                  <a:gd name="connsiteY30" fmla="*/ 115253 h 340042"/>
                  <a:gd name="connsiteX31" fmla="*/ 76200 w 227647"/>
                  <a:gd name="connsiteY31" fmla="*/ 134303 h 340042"/>
                  <a:gd name="connsiteX32" fmla="*/ 120968 w 227647"/>
                  <a:gd name="connsiteY32" fmla="*/ 149542 h 340042"/>
                  <a:gd name="connsiteX33" fmla="*/ 200977 w 227647"/>
                  <a:gd name="connsiteY33" fmla="*/ 187642 h 340042"/>
                  <a:gd name="connsiteX34" fmla="*/ 227648 w 227647"/>
                  <a:gd name="connsiteY34" fmla="*/ 250507 h 340042"/>
                  <a:gd name="connsiteX35" fmla="*/ 213360 w 227647"/>
                  <a:gd name="connsiteY35" fmla="*/ 298132 h 340042"/>
                  <a:gd name="connsiteX36" fmla="*/ 172402 w 227647"/>
                  <a:gd name="connsiteY36" fmla="*/ 330517 h 340042"/>
                  <a:gd name="connsiteX37" fmla="*/ 111443 w 227647"/>
                  <a:gd name="connsiteY37" fmla="*/ 340042 h 3400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227647" h="340042">
                    <a:moveTo>
                      <a:pt x="111443" y="340042"/>
                    </a:moveTo>
                    <a:cubicBezTo>
                      <a:pt x="91440" y="340042"/>
                      <a:pt x="71438" y="337185"/>
                      <a:pt x="53340" y="331470"/>
                    </a:cubicBezTo>
                    <a:cubicBezTo>
                      <a:pt x="34290" y="325755"/>
                      <a:pt x="16193" y="316230"/>
                      <a:pt x="0" y="303847"/>
                    </a:cubicBezTo>
                    <a:lnTo>
                      <a:pt x="0" y="232410"/>
                    </a:lnTo>
                    <a:lnTo>
                      <a:pt x="35243" y="232410"/>
                    </a:lnTo>
                    <a:lnTo>
                      <a:pt x="42863" y="284797"/>
                    </a:lnTo>
                    <a:cubicBezTo>
                      <a:pt x="52388" y="290513"/>
                      <a:pt x="63818" y="295275"/>
                      <a:pt x="75248" y="299085"/>
                    </a:cubicBezTo>
                    <a:cubicBezTo>
                      <a:pt x="86677" y="302895"/>
                      <a:pt x="99060" y="303847"/>
                      <a:pt x="112395" y="303847"/>
                    </a:cubicBezTo>
                    <a:cubicBezTo>
                      <a:pt x="127635" y="303847"/>
                      <a:pt x="140970" y="301942"/>
                      <a:pt x="151448" y="297180"/>
                    </a:cubicBezTo>
                    <a:cubicBezTo>
                      <a:pt x="161925" y="292417"/>
                      <a:pt x="170498" y="285750"/>
                      <a:pt x="176213" y="278130"/>
                    </a:cubicBezTo>
                    <a:cubicBezTo>
                      <a:pt x="181927" y="270510"/>
                      <a:pt x="184785" y="260032"/>
                      <a:pt x="184785" y="249555"/>
                    </a:cubicBezTo>
                    <a:cubicBezTo>
                      <a:pt x="184785" y="239078"/>
                      <a:pt x="181927" y="230505"/>
                      <a:pt x="177165" y="222885"/>
                    </a:cubicBezTo>
                    <a:cubicBezTo>
                      <a:pt x="172402" y="215265"/>
                      <a:pt x="163830" y="208597"/>
                      <a:pt x="153352" y="202882"/>
                    </a:cubicBezTo>
                    <a:cubicBezTo>
                      <a:pt x="141923" y="197167"/>
                      <a:pt x="126682" y="191453"/>
                      <a:pt x="107632" y="187642"/>
                    </a:cubicBezTo>
                    <a:cubicBezTo>
                      <a:pt x="84773" y="181928"/>
                      <a:pt x="65723" y="175260"/>
                      <a:pt x="49530" y="166688"/>
                    </a:cubicBezTo>
                    <a:cubicBezTo>
                      <a:pt x="33338" y="158115"/>
                      <a:pt x="21907" y="146685"/>
                      <a:pt x="13335" y="134303"/>
                    </a:cubicBezTo>
                    <a:cubicBezTo>
                      <a:pt x="4763" y="121920"/>
                      <a:pt x="952" y="106680"/>
                      <a:pt x="952" y="90488"/>
                    </a:cubicBezTo>
                    <a:cubicBezTo>
                      <a:pt x="952" y="73342"/>
                      <a:pt x="5715" y="57150"/>
                      <a:pt x="15240" y="43815"/>
                    </a:cubicBezTo>
                    <a:cubicBezTo>
                      <a:pt x="24765" y="30480"/>
                      <a:pt x="37148" y="19050"/>
                      <a:pt x="53340" y="11430"/>
                    </a:cubicBezTo>
                    <a:cubicBezTo>
                      <a:pt x="69532" y="3810"/>
                      <a:pt x="88582" y="0"/>
                      <a:pt x="111443" y="0"/>
                    </a:cubicBezTo>
                    <a:cubicBezTo>
                      <a:pt x="134302" y="0"/>
                      <a:pt x="155257" y="3810"/>
                      <a:pt x="173355" y="10478"/>
                    </a:cubicBezTo>
                    <a:cubicBezTo>
                      <a:pt x="191452" y="17145"/>
                      <a:pt x="205740" y="25717"/>
                      <a:pt x="217170" y="36195"/>
                    </a:cubicBezTo>
                    <a:lnTo>
                      <a:pt x="217170" y="102870"/>
                    </a:lnTo>
                    <a:lnTo>
                      <a:pt x="181927" y="102870"/>
                    </a:lnTo>
                    <a:lnTo>
                      <a:pt x="174307" y="55245"/>
                    </a:lnTo>
                    <a:cubicBezTo>
                      <a:pt x="167640" y="49530"/>
                      <a:pt x="159068" y="44767"/>
                      <a:pt x="148590" y="41910"/>
                    </a:cubicBezTo>
                    <a:cubicBezTo>
                      <a:pt x="138113" y="38100"/>
                      <a:pt x="125730" y="36195"/>
                      <a:pt x="110490" y="36195"/>
                    </a:cubicBezTo>
                    <a:cubicBezTo>
                      <a:pt x="98107" y="36195"/>
                      <a:pt x="86677" y="38100"/>
                      <a:pt x="76200" y="42863"/>
                    </a:cubicBezTo>
                    <a:cubicBezTo>
                      <a:pt x="66675" y="47625"/>
                      <a:pt x="59055" y="53340"/>
                      <a:pt x="53340" y="61913"/>
                    </a:cubicBezTo>
                    <a:cubicBezTo>
                      <a:pt x="47625" y="70485"/>
                      <a:pt x="44768" y="79057"/>
                      <a:pt x="44768" y="90488"/>
                    </a:cubicBezTo>
                    <a:cubicBezTo>
                      <a:pt x="44768" y="100013"/>
                      <a:pt x="47625" y="108585"/>
                      <a:pt x="52388" y="115253"/>
                    </a:cubicBezTo>
                    <a:cubicBezTo>
                      <a:pt x="57150" y="122872"/>
                      <a:pt x="65723" y="128588"/>
                      <a:pt x="76200" y="134303"/>
                    </a:cubicBezTo>
                    <a:cubicBezTo>
                      <a:pt x="87630" y="140017"/>
                      <a:pt x="101918" y="144780"/>
                      <a:pt x="120968" y="149542"/>
                    </a:cubicBezTo>
                    <a:cubicBezTo>
                      <a:pt x="156210" y="158115"/>
                      <a:pt x="182880" y="171450"/>
                      <a:pt x="200977" y="187642"/>
                    </a:cubicBezTo>
                    <a:cubicBezTo>
                      <a:pt x="219075" y="204788"/>
                      <a:pt x="227648" y="225742"/>
                      <a:pt x="227648" y="250507"/>
                    </a:cubicBezTo>
                    <a:cubicBezTo>
                      <a:pt x="227648" y="268605"/>
                      <a:pt x="222885" y="283845"/>
                      <a:pt x="213360" y="298132"/>
                    </a:cubicBezTo>
                    <a:cubicBezTo>
                      <a:pt x="203835" y="311467"/>
                      <a:pt x="190500" y="322897"/>
                      <a:pt x="172402" y="330517"/>
                    </a:cubicBezTo>
                    <a:cubicBezTo>
                      <a:pt x="155257" y="336232"/>
                      <a:pt x="134302" y="340042"/>
                      <a:pt x="111443" y="340042"/>
                    </a:cubicBezTo>
                    <a:close/>
                  </a:path>
                </a:pathLst>
              </a:custGeom>
              <a:solidFill>
                <a:srgbClr val="58586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193" name="Freeform: Shape 5192">
                <a:extLst>
                  <a:ext uri="{FF2B5EF4-FFF2-40B4-BE49-F238E27FC236}">
                    <a16:creationId xmlns:a16="http://schemas.microsoft.com/office/drawing/2014/main" xmlns="" id="{E719DB3A-D530-302A-D77D-30883097F5F8}"/>
                  </a:ext>
                </a:extLst>
              </p:cNvPr>
              <p:cNvSpPr/>
              <p:nvPr/>
            </p:nvSpPr>
            <p:spPr>
              <a:xfrm>
                <a:off x="8927782" y="3831906"/>
                <a:ext cx="278130" cy="342900"/>
              </a:xfrm>
              <a:custGeom>
                <a:avLst/>
                <a:gdLst>
                  <a:gd name="connsiteX0" fmla="*/ 139065 w 278130"/>
                  <a:gd name="connsiteY0" fmla="*/ 342900 h 342900"/>
                  <a:gd name="connsiteX1" fmla="*/ 80963 w 278130"/>
                  <a:gd name="connsiteY1" fmla="*/ 330518 h 342900"/>
                  <a:gd name="connsiteX2" fmla="*/ 37148 w 278130"/>
                  <a:gd name="connsiteY2" fmla="*/ 295275 h 342900"/>
                  <a:gd name="connsiteX3" fmla="*/ 9525 w 278130"/>
                  <a:gd name="connsiteY3" fmla="*/ 241935 h 342900"/>
                  <a:gd name="connsiteX4" fmla="*/ 0 w 278130"/>
                  <a:gd name="connsiteY4" fmla="*/ 173355 h 342900"/>
                  <a:gd name="connsiteX5" fmla="*/ 0 w 278130"/>
                  <a:gd name="connsiteY5" fmla="*/ 168593 h 342900"/>
                  <a:gd name="connsiteX6" fmla="*/ 9525 w 278130"/>
                  <a:gd name="connsiteY6" fmla="*/ 100965 h 342900"/>
                  <a:gd name="connsiteX7" fmla="*/ 37148 w 278130"/>
                  <a:gd name="connsiteY7" fmla="*/ 47625 h 342900"/>
                  <a:gd name="connsiteX8" fmla="*/ 80963 w 278130"/>
                  <a:gd name="connsiteY8" fmla="*/ 12383 h 342900"/>
                  <a:gd name="connsiteX9" fmla="*/ 139065 w 278130"/>
                  <a:gd name="connsiteY9" fmla="*/ 0 h 342900"/>
                  <a:gd name="connsiteX10" fmla="*/ 199073 w 278130"/>
                  <a:gd name="connsiteY10" fmla="*/ 12383 h 342900"/>
                  <a:gd name="connsiteX11" fmla="*/ 242888 w 278130"/>
                  <a:gd name="connsiteY11" fmla="*/ 47625 h 342900"/>
                  <a:gd name="connsiteX12" fmla="*/ 269557 w 278130"/>
                  <a:gd name="connsiteY12" fmla="*/ 100965 h 342900"/>
                  <a:gd name="connsiteX13" fmla="*/ 278130 w 278130"/>
                  <a:gd name="connsiteY13" fmla="*/ 168593 h 342900"/>
                  <a:gd name="connsiteX14" fmla="*/ 278130 w 278130"/>
                  <a:gd name="connsiteY14" fmla="*/ 173355 h 342900"/>
                  <a:gd name="connsiteX15" fmla="*/ 269557 w 278130"/>
                  <a:gd name="connsiteY15" fmla="*/ 241935 h 342900"/>
                  <a:gd name="connsiteX16" fmla="*/ 242888 w 278130"/>
                  <a:gd name="connsiteY16" fmla="*/ 295275 h 342900"/>
                  <a:gd name="connsiteX17" fmla="*/ 199073 w 278130"/>
                  <a:gd name="connsiteY17" fmla="*/ 330518 h 342900"/>
                  <a:gd name="connsiteX18" fmla="*/ 139065 w 278130"/>
                  <a:gd name="connsiteY18" fmla="*/ 342900 h 342900"/>
                  <a:gd name="connsiteX19" fmla="*/ 139065 w 278130"/>
                  <a:gd name="connsiteY19" fmla="*/ 305753 h 342900"/>
                  <a:gd name="connsiteX20" fmla="*/ 192405 w 278130"/>
                  <a:gd name="connsiteY20" fmla="*/ 289560 h 342900"/>
                  <a:gd name="connsiteX21" fmla="*/ 222885 w 278130"/>
                  <a:gd name="connsiteY21" fmla="*/ 243840 h 342900"/>
                  <a:gd name="connsiteX22" fmla="*/ 232410 w 278130"/>
                  <a:gd name="connsiteY22" fmla="*/ 175260 h 342900"/>
                  <a:gd name="connsiteX23" fmla="*/ 232410 w 278130"/>
                  <a:gd name="connsiteY23" fmla="*/ 169545 h 342900"/>
                  <a:gd name="connsiteX24" fmla="*/ 222885 w 278130"/>
                  <a:gd name="connsiteY24" fmla="*/ 100965 h 342900"/>
                  <a:gd name="connsiteX25" fmla="*/ 192405 w 278130"/>
                  <a:gd name="connsiteY25" fmla="*/ 55245 h 342900"/>
                  <a:gd name="connsiteX26" fmla="*/ 139065 w 278130"/>
                  <a:gd name="connsiteY26" fmla="*/ 39053 h 342900"/>
                  <a:gd name="connsiteX27" fmla="*/ 88582 w 278130"/>
                  <a:gd name="connsiteY27" fmla="*/ 56198 h 342900"/>
                  <a:gd name="connsiteX28" fmla="*/ 57150 w 278130"/>
                  <a:gd name="connsiteY28" fmla="*/ 101918 h 342900"/>
                  <a:gd name="connsiteX29" fmla="*/ 46673 w 278130"/>
                  <a:gd name="connsiteY29" fmla="*/ 169545 h 342900"/>
                  <a:gd name="connsiteX30" fmla="*/ 46673 w 278130"/>
                  <a:gd name="connsiteY30" fmla="*/ 175260 h 342900"/>
                  <a:gd name="connsiteX31" fmla="*/ 57150 w 278130"/>
                  <a:gd name="connsiteY31" fmla="*/ 243840 h 342900"/>
                  <a:gd name="connsiteX32" fmla="*/ 88582 w 278130"/>
                  <a:gd name="connsiteY32" fmla="*/ 289560 h 342900"/>
                  <a:gd name="connsiteX33" fmla="*/ 139065 w 278130"/>
                  <a:gd name="connsiteY33" fmla="*/ 305753 h 342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278130" h="342900">
                    <a:moveTo>
                      <a:pt x="139065" y="342900"/>
                    </a:moveTo>
                    <a:cubicBezTo>
                      <a:pt x="117157" y="342900"/>
                      <a:pt x="98107" y="339090"/>
                      <a:pt x="80963" y="330518"/>
                    </a:cubicBezTo>
                    <a:cubicBezTo>
                      <a:pt x="63818" y="321945"/>
                      <a:pt x="49530" y="310515"/>
                      <a:pt x="37148" y="295275"/>
                    </a:cubicBezTo>
                    <a:cubicBezTo>
                      <a:pt x="24765" y="280035"/>
                      <a:pt x="16193" y="262890"/>
                      <a:pt x="9525" y="241935"/>
                    </a:cubicBezTo>
                    <a:cubicBezTo>
                      <a:pt x="2857" y="220980"/>
                      <a:pt x="0" y="199073"/>
                      <a:pt x="0" y="173355"/>
                    </a:cubicBezTo>
                    <a:lnTo>
                      <a:pt x="0" y="168593"/>
                    </a:lnTo>
                    <a:cubicBezTo>
                      <a:pt x="0" y="143828"/>
                      <a:pt x="2857" y="120968"/>
                      <a:pt x="9525" y="100965"/>
                    </a:cubicBezTo>
                    <a:cubicBezTo>
                      <a:pt x="16193" y="80010"/>
                      <a:pt x="24765" y="62865"/>
                      <a:pt x="37148" y="47625"/>
                    </a:cubicBezTo>
                    <a:cubicBezTo>
                      <a:pt x="49530" y="32385"/>
                      <a:pt x="63818" y="20955"/>
                      <a:pt x="80963" y="12383"/>
                    </a:cubicBezTo>
                    <a:cubicBezTo>
                      <a:pt x="98107" y="3810"/>
                      <a:pt x="117157" y="0"/>
                      <a:pt x="139065" y="0"/>
                    </a:cubicBezTo>
                    <a:cubicBezTo>
                      <a:pt x="161925" y="0"/>
                      <a:pt x="181928" y="3810"/>
                      <a:pt x="199073" y="12383"/>
                    </a:cubicBezTo>
                    <a:cubicBezTo>
                      <a:pt x="216218" y="20955"/>
                      <a:pt x="230505" y="32385"/>
                      <a:pt x="242888" y="47625"/>
                    </a:cubicBezTo>
                    <a:cubicBezTo>
                      <a:pt x="254318" y="62865"/>
                      <a:pt x="262890" y="80963"/>
                      <a:pt x="269557" y="100965"/>
                    </a:cubicBezTo>
                    <a:cubicBezTo>
                      <a:pt x="275273" y="121920"/>
                      <a:pt x="278130" y="143828"/>
                      <a:pt x="278130" y="168593"/>
                    </a:cubicBezTo>
                    <a:lnTo>
                      <a:pt x="278130" y="173355"/>
                    </a:lnTo>
                    <a:cubicBezTo>
                      <a:pt x="278130" y="198120"/>
                      <a:pt x="275273" y="220980"/>
                      <a:pt x="269557" y="241935"/>
                    </a:cubicBezTo>
                    <a:cubicBezTo>
                      <a:pt x="263843" y="262890"/>
                      <a:pt x="255270" y="280035"/>
                      <a:pt x="242888" y="295275"/>
                    </a:cubicBezTo>
                    <a:cubicBezTo>
                      <a:pt x="231457" y="310515"/>
                      <a:pt x="217170" y="321945"/>
                      <a:pt x="199073" y="330518"/>
                    </a:cubicBezTo>
                    <a:cubicBezTo>
                      <a:pt x="181928" y="339090"/>
                      <a:pt x="161925" y="342900"/>
                      <a:pt x="139065" y="342900"/>
                    </a:cubicBezTo>
                    <a:close/>
                    <a:moveTo>
                      <a:pt x="139065" y="305753"/>
                    </a:moveTo>
                    <a:cubicBezTo>
                      <a:pt x="160973" y="305753"/>
                      <a:pt x="179070" y="300038"/>
                      <a:pt x="192405" y="289560"/>
                    </a:cubicBezTo>
                    <a:cubicBezTo>
                      <a:pt x="205740" y="278130"/>
                      <a:pt x="216218" y="262890"/>
                      <a:pt x="222885" y="243840"/>
                    </a:cubicBezTo>
                    <a:cubicBezTo>
                      <a:pt x="229553" y="223838"/>
                      <a:pt x="232410" y="200978"/>
                      <a:pt x="232410" y="175260"/>
                    </a:cubicBezTo>
                    <a:lnTo>
                      <a:pt x="232410" y="169545"/>
                    </a:lnTo>
                    <a:cubicBezTo>
                      <a:pt x="232410" y="143828"/>
                      <a:pt x="229553" y="120968"/>
                      <a:pt x="222885" y="100965"/>
                    </a:cubicBezTo>
                    <a:cubicBezTo>
                      <a:pt x="216218" y="80963"/>
                      <a:pt x="206693" y="65723"/>
                      <a:pt x="192405" y="55245"/>
                    </a:cubicBezTo>
                    <a:cubicBezTo>
                      <a:pt x="179070" y="43815"/>
                      <a:pt x="160973" y="39053"/>
                      <a:pt x="139065" y="39053"/>
                    </a:cubicBezTo>
                    <a:cubicBezTo>
                      <a:pt x="119063" y="39053"/>
                      <a:pt x="101918" y="44768"/>
                      <a:pt x="88582" y="56198"/>
                    </a:cubicBezTo>
                    <a:cubicBezTo>
                      <a:pt x="75248" y="67628"/>
                      <a:pt x="63818" y="82868"/>
                      <a:pt x="57150" y="101918"/>
                    </a:cubicBezTo>
                    <a:cubicBezTo>
                      <a:pt x="49530" y="121920"/>
                      <a:pt x="46673" y="143828"/>
                      <a:pt x="46673" y="169545"/>
                    </a:cubicBezTo>
                    <a:lnTo>
                      <a:pt x="46673" y="175260"/>
                    </a:lnTo>
                    <a:cubicBezTo>
                      <a:pt x="46673" y="200978"/>
                      <a:pt x="50482" y="223838"/>
                      <a:pt x="57150" y="243840"/>
                    </a:cubicBezTo>
                    <a:cubicBezTo>
                      <a:pt x="64770" y="263843"/>
                      <a:pt x="75248" y="279083"/>
                      <a:pt x="88582" y="289560"/>
                    </a:cubicBezTo>
                    <a:cubicBezTo>
                      <a:pt x="101918" y="300038"/>
                      <a:pt x="119063" y="305753"/>
                      <a:pt x="139065" y="305753"/>
                    </a:cubicBezTo>
                    <a:close/>
                  </a:path>
                </a:pathLst>
              </a:custGeom>
              <a:solidFill>
                <a:srgbClr val="58586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194" name="Freeform: Shape 5193">
                <a:extLst>
                  <a:ext uri="{FF2B5EF4-FFF2-40B4-BE49-F238E27FC236}">
                    <a16:creationId xmlns:a16="http://schemas.microsoft.com/office/drawing/2014/main" xmlns="" id="{212AC559-BF4F-12DA-B7EF-036373767A9B}"/>
                  </a:ext>
                </a:extLst>
              </p:cNvPr>
              <p:cNvSpPr/>
              <p:nvPr/>
            </p:nvSpPr>
            <p:spPr>
              <a:xfrm>
                <a:off x="9245917" y="3837621"/>
                <a:ext cx="250507" cy="333375"/>
              </a:xfrm>
              <a:custGeom>
                <a:avLst/>
                <a:gdLst>
                  <a:gd name="connsiteX0" fmla="*/ 0 w 250507"/>
                  <a:gd name="connsiteY0" fmla="*/ 332422 h 333375"/>
                  <a:gd name="connsiteX1" fmla="*/ 0 w 250507"/>
                  <a:gd name="connsiteY1" fmla="*/ 303847 h 333375"/>
                  <a:gd name="connsiteX2" fmla="*/ 37147 w 250507"/>
                  <a:gd name="connsiteY2" fmla="*/ 297180 h 333375"/>
                  <a:gd name="connsiteX3" fmla="*/ 37147 w 250507"/>
                  <a:gd name="connsiteY3" fmla="*/ 35243 h 333375"/>
                  <a:gd name="connsiteX4" fmla="*/ 0 w 250507"/>
                  <a:gd name="connsiteY4" fmla="*/ 28575 h 333375"/>
                  <a:gd name="connsiteX5" fmla="*/ 0 w 250507"/>
                  <a:gd name="connsiteY5" fmla="*/ 0 h 333375"/>
                  <a:gd name="connsiteX6" fmla="*/ 250507 w 250507"/>
                  <a:gd name="connsiteY6" fmla="*/ 0 h 333375"/>
                  <a:gd name="connsiteX7" fmla="*/ 250507 w 250507"/>
                  <a:gd name="connsiteY7" fmla="*/ 80010 h 333375"/>
                  <a:gd name="connsiteX8" fmla="*/ 214313 w 250507"/>
                  <a:gd name="connsiteY8" fmla="*/ 80010 h 333375"/>
                  <a:gd name="connsiteX9" fmla="*/ 209550 w 250507"/>
                  <a:gd name="connsiteY9" fmla="*/ 35243 h 333375"/>
                  <a:gd name="connsiteX10" fmla="*/ 82868 w 250507"/>
                  <a:gd name="connsiteY10" fmla="*/ 35243 h 333375"/>
                  <a:gd name="connsiteX11" fmla="*/ 82868 w 250507"/>
                  <a:gd name="connsiteY11" fmla="*/ 150495 h 333375"/>
                  <a:gd name="connsiteX12" fmla="*/ 204788 w 250507"/>
                  <a:gd name="connsiteY12" fmla="*/ 150495 h 333375"/>
                  <a:gd name="connsiteX13" fmla="*/ 204788 w 250507"/>
                  <a:gd name="connsiteY13" fmla="*/ 185738 h 333375"/>
                  <a:gd name="connsiteX14" fmla="*/ 82868 w 250507"/>
                  <a:gd name="connsiteY14" fmla="*/ 185738 h 333375"/>
                  <a:gd name="connsiteX15" fmla="*/ 82868 w 250507"/>
                  <a:gd name="connsiteY15" fmla="*/ 298133 h 333375"/>
                  <a:gd name="connsiteX16" fmla="*/ 120015 w 250507"/>
                  <a:gd name="connsiteY16" fmla="*/ 304800 h 333375"/>
                  <a:gd name="connsiteX17" fmla="*/ 120015 w 250507"/>
                  <a:gd name="connsiteY17" fmla="*/ 333375 h 333375"/>
                  <a:gd name="connsiteX18" fmla="*/ 0 w 250507"/>
                  <a:gd name="connsiteY18" fmla="*/ 333375 h 333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250507" h="333375">
                    <a:moveTo>
                      <a:pt x="0" y="332422"/>
                    </a:moveTo>
                    <a:lnTo>
                      <a:pt x="0" y="303847"/>
                    </a:lnTo>
                    <a:lnTo>
                      <a:pt x="37147" y="297180"/>
                    </a:lnTo>
                    <a:lnTo>
                      <a:pt x="37147" y="35243"/>
                    </a:lnTo>
                    <a:lnTo>
                      <a:pt x="0" y="28575"/>
                    </a:lnTo>
                    <a:lnTo>
                      <a:pt x="0" y="0"/>
                    </a:lnTo>
                    <a:lnTo>
                      <a:pt x="250507" y="0"/>
                    </a:lnTo>
                    <a:lnTo>
                      <a:pt x="250507" y="80010"/>
                    </a:lnTo>
                    <a:lnTo>
                      <a:pt x="214313" y="80010"/>
                    </a:lnTo>
                    <a:lnTo>
                      <a:pt x="209550" y="35243"/>
                    </a:lnTo>
                    <a:lnTo>
                      <a:pt x="82868" y="35243"/>
                    </a:lnTo>
                    <a:lnTo>
                      <a:pt x="82868" y="150495"/>
                    </a:lnTo>
                    <a:lnTo>
                      <a:pt x="204788" y="150495"/>
                    </a:lnTo>
                    <a:lnTo>
                      <a:pt x="204788" y="185738"/>
                    </a:lnTo>
                    <a:lnTo>
                      <a:pt x="82868" y="185738"/>
                    </a:lnTo>
                    <a:lnTo>
                      <a:pt x="82868" y="298133"/>
                    </a:lnTo>
                    <a:lnTo>
                      <a:pt x="120015" y="304800"/>
                    </a:lnTo>
                    <a:lnTo>
                      <a:pt x="120015" y="333375"/>
                    </a:lnTo>
                    <a:lnTo>
                      <a:pt x="0" y="333375"/>
                    </a:lnTo>
                    <a:close/>
                  </a:path>
                </a:pathLst>
              </a:custGeom>
              <a:solidFill>
                <a:srgbClr val="58586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195" name="Freeform: Shape 5194">
                <a:extLst>
                  <a:ext uri="{FF2B5EF4-FFF2-40B4-BE49-F238E27FC236}">
                    <a16:creationId xmlns:a16="http://schemas.microsoft.com/office/drawing/2014/main" xmlns="" id="{8DB50AE7-B65E-16C0-D805-939D5631CD58}"/>
                  </a:ext>
                </a:extLst>
              </p:cNvPr>
              <p:cNvSpPr/>
              <p:nvPr/>
            </p:nvSpPr>
            <p:spPr>
              <a:xfrm>
                <a:off x="7197089" y="4326254"/>
                <a:ext cx="319087" cy="333375"/>
              </a:xfrm>
              <a:custGeom>
                <a:avLst/>
                <a:gdLst>
                  <a:gd name="connsiteX0" fmla="*/ 0 w 319087"/>
                  <a:gd name="connsiteY0" fmla="*/ 333375 h 333375"/>
                  <a:gd name="connsiteX1" fmla="*/ 0 w 319087"/>
                  <a:gd name="connsiteY1" fmla="*/ 304800 h 333375"/>
                  <a:gd name="connsiteX2" fmla="*/ 24765 w 319087"/>
                  <a:gd name="connsiteY2" fmla="*/ 300990 h 333375"/>
                  <a:gd name="connsiteX3" fmla="*/ 140970 w 319087"/>
                  <a:gd name="connsiteY3" fmla="*/ 0 h 333375"/>
                  <a:gd name="connsiteX4" fmla="*/ 180023 w 319087"/>
                  <a:gd name="connsiteY4" fmla="*/ 0 h 333375"/>
                  <a:gd name="connsiteX5" fmla="*/ 294323 w 319087"/>
                  <a:gd name="connsiteY5" fmla="*/ 300990 h 333375"/>
                  <a:gd name="connsiteX6" fmla="*/ 319088 w 319087"/>
                  <a:gd name="connsiteY6" fmla="*/ 304800 h 333375"/>
                  <a:gd name="connsiteX7" fmla="*/ 319088 w 319087"/>
                  <a:gd name="connsiteY7" fmla="*/ 333375 h 333375"/>
                  <a:gd name="connsiteX8" fmla="*/ 223838 w 319087"/>
                  <a:gd name="connsiteY8" fmla="*/ 333375 h 333375"/>
                  <a:gd name="connsiteX9" fmla="*/ 223838 w 319087"/>
                  <a:gd name="connsiteY9" fmla="*/ 304800 h 333375"/>
                  <a:gd name="connsiteX10" fmla="*/ 248603 w 319087"/>
                  <a:gd name="connsiteY10" fmla="*/ 300038 h 333375"/>
                  <a:gd name="connsiteX11" fmla="*/ 226695 w 319087"/>
                  <a:gd name="connsiteY11" fmla="*/ 239077 h 333375"/>
                  <a:gd name="connsiteX12" fmla="*/ 93345 w 319087"/>
                  <a:gd name="connsiteY12" fmla="*/ 239077 h 333375"/>
                  <a:gd name="connsiteX13" fmla="*/ 70485 w 319087"/>
                  <a:gd name="connsiteY13" fmla="*/ 300038 h 333375"/>
                  <a:gd name="connsiteX14" fmla="*/ 95250 w 319087"/>
                  <a:gd name="connsiteY14" fmla="*/ 304800 h 333375"/>
                  <a:gd name="connsiteX15" fmla="*/ 95250 w 319087"/>
                  <a:gd name="connsiteY15" fmla="*/ 333375 h 333375"/>
                  <a:gd name="connsiteX16" fmla="*/ 0 w 319087"/>
                  <a:gd name="connsiteY16" fmla="*/ 333375 h 333375"/>
                  <a:gd name="connsiteX17" fmla="*/ 106680 w 319087"/>
                  <a:gd name="connsiteY17" fmla="*/ 200977 h 333375"/>
                  <a:gd name="connsiteX18" fmla="*/ 212408 w 319087"/>
                  <a:gd name="connsiteY18" fmla="*/ 200977 h 333375"/>
                  <a:gd name="connsiteX19" fmla="*/ 163830 w 319087"/>
                  <a:gd name="connsiteY19" fmla="*/ 65722 h 333375"/>
                  <a:gd name="connsiteX20" fmla="*/ 160973 w 319087"/>
                  <a:gd name="connsiteY20" fmla="*/ 58102 h 333375"/>
                  <a:gd name="connsiteX21" fmla="*/ 160020 w 319087"/>
                  <a:gd name="connsiteY21" fmla="*/ 58102 h 333375"/>
                  <a:gd name="connsiteX22" fmla="*/ 157163 w 319087"/>
                  <a:gd name="connsiteY22" fmla="*/ 65722 h 333375"/>
                  <a:gd name="connsiteX23" fmla="*/ 106680 w 319087"/>
                  <a:gd name="connsiteY23" fmla="*/ 200977 h 333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19087" h="333375">
                    <a:moveTo>
                      <a:pt x="0" y="333375"/>
                    </a:moveTo>
                    <a:lnTo>
                      <a:pt x="0" y="304800"/>
                    </a:lnTo>
                    <a:lnTo>
                      <a:pt x="24765" y="300990"/>
                    </a:lnTo>
                    <a:lnTo>
                      <a:pt x="140970" y="0"/>
                    </a:lnTo>
                    <a:lnTo>
                      <a:pt x="180023" y="0"/>
                    </a:lnTo>
                    <a:lnTo>
                      <a:pt x="294323" y="300990"/>
                    </a:lnTo>
                    <a:lnTo>
                      <a:pt x="319088" y="304800"/>
                    </a:lnTo>
                    <a:lnTo>
                      <a:pt x="319088" y="333375"/>
                    </a:lnTo>
                    <a:lnTo>
                      <a:pt x="223838" y="333375"/>
                    </a:lnTo>
                    <a:lnTo>
                      <a:pt x="223838" y="304800"/>
                    </a:lnTo>
                    <a:lnTo>
                      <a:pt x="248603" y="300038"/>
                    </a:lnTo>
                    <a:lnTo>
                      <a:pt x="226695" y="239077"/>
                    </a:lnTo>
                    <a:lnTo>
                      <a:pt x="93345" y="239077"/>
                    </a:lnTo>
                    <a:lnTo>
                      <a:pt x="70485" y="300038"/>
                    </a:lnTo>
                    <a:lnTo>
                      <a:pt x="95250" y="304800"/>
                    </a:lnTo>
                    <a:lnTo>
                      <a:pt x="95250" y="333375"/>
                    </a:lnTo>
                    <a:lnTo>
                      <a:pt x="0" y="333375"/>
                    </a:lnTo>
                    <a:close/>
                    <a:moveTo>
                      <a:pt x="106680" y="200977"/>
                    </a:moveTo>
                    <a:lnTo>
                      <a:pt x="212408" y="200977"/>
                    </a:lnTo>
                    <a:lnTo>
                      <a:pt x="163830" y="65722"/>
                    </a:lnTo>
                    <a:lnTo>
                      <a:pt x="160973" y="58102"/>
                    </a:lnTo>
                    <a:lnTo>
                      <a:pt x="160020" y="58102"/>
                    </a:lnTo>
                    <a:lnTo>
                      <a:pt x="157163" y="65722"/>
                    </a:lnTo>
                    <a:lnTo>
                      <a:pt x="106680" y="200977"/>
                    </a:lnTo>
                    <a:close/>
                  </a:path>
                </a:pathLst>
              </a:custGeom>
              <a:solidFill>
                <a:srgbClr val="58586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196" name="Freeform: Shape 5195">
                <a:extLst>
                  <a:ext uri="{FF2B5EF4-FFF2-40B4-BE49-F238E27FC236}">
                    <a16:creationId xmlns:a16="http://schemas.microsoft.com/office/drawing/2014/main" xmlns="" id="{6D0B7CB7-6F05-B37D-29AD-C91075FB76B5}"/>
                  </a:ext>
                </a:extLst>
              </p:cNvPr>
              <p:cNvSpPr/>
              <p:nvPr/>
            </p:nvSpPr>
            <p:spPr>
              <a:xfrm>
                <a:off x="7567612" y="4322444"/>
                <a:ext cx="250507" cy="341947"/>
              </a:xfrm>
              <a:custGeom>
                <a:avLst/>
                <a:gdLst>
                  <a:gd name="connsiteX0" fmla="*/ 151448 w 250507"/>
                  <a:gd name="connsiteY0" fmla="*/ 341948 h 341947"/>
                  <a:gd name="connsiteX1" fmla="*/ 67627 w 250507"/>
                  <a:gd name="connsiteY1" fmla="*/ 320040 h 341947"/>
                  <a:gd name="connsiteX2" fmla="*/ 17145 w 250507"/>
                  <a:gd name="connsiteY2" fmla="*/ 260033 h 341947"/>
                  <a:gd name="connsiteX3" fmla="*/ 0 w 250507"/>
                  <a:gd name="connsiteY3" fmla="*/ 173355 h 341947"/>
                  <a:gd name="connsiteX4" fmla="*/ 0 w 250507"/>
                  <a:gd name="connsiteY4" fmla="*/ 168593 h 341947"/>
                  <a:gd name="connsiteX5" fmla="*/ 17145 w 250507"/>
                  <a:gd name="connsiteY5" fmla="*/ 81915 h 341947"/>
                  <a:gd name="connsiteX6" fmla="*/ 67627 w 250507"/>
                  <a:gd name="connsiteY6" fmla="*/ 21908 h 341947"/>
                  <a:gd name="connsiteX7" fmla="*/ 146685 w 250507"/>
                  <a:gd name="connsiteY7" fmla="*/ 0 h 341947"/>
                  <a:gd name="connsiteX8" fmla="*/ 205740 w 250507"/>
                  <a:gd name="connsiteY8" fmla="*/ 10478 h 341947"/>
                  <a:gd name="connsiteX9" fmla="*/ 250507 w 250507"/>
                  <a:gd name="connsiteY9" fmla="*/ 36195 h 341947"/>
                  <a:gd name="connsiteX10" fmla="*/ 250507 w 250507"/>
                  <a:gd name="connsiteY10" fmla="*/ 107633 h 341947"/>
                  <a:gd name="connsiteX11" fmla="*/ 214313 w 250507"/>
                  <a:gd name="connsiteY11" fmla="*/ 107633 h 341947"/>
                  <a:gd name="connsiteX12" fmla="*/ 209550 w 250507"/>
                  <a:gd name="connsiteY12" fmla="*/ 55245 h 341947"/>
                  <a:gd name="connsiteX13" fmla="*/ 192405 w 250507"/>
                  <a:gd name="connsiteY13" fmla="*/ 45720 h 341947"/>
                  <a:gd name="connsiteX14" fmla="*/ 171450 w 250507"/>
                  <a:gd name="connsiteY14" fmla="*/ 40005 h 341947"/>
                  <a:gd name="connsiteX15" fmla="*/ 146685 w 250507"/>
                  <a:gd name="connsiteY15" fmla="*/ 38100 h 341947"/>
                  <a:gd name="connsiteX16" fmla="*/ 91440 w 250507"/>
                  <a:gd name="connsiteY16" fmla="*/ 55245 h 341947"/>
                  <a:gd name="connsiteX17" fmla="*/ 57150 w 250507"/>
                  <a:gd name="connsiteY17" fmla="*/ 101918 h 341947"/>
                  <a:gd name="connsiteX18" fmla="*/ 45720 w 250507"/>
                  <a:gd name="connsiteY18" fmla="*/ 170498 h 341947"/>
                  <a:gd name="connsiteX19" fmla="*/ 45720 w 250507"/>
                  <a:gd name="connsiteY19" fmla="*/ 176213 h 341947"/>
                  <a:gd name="connsiteX20" fmla="*/ 58102 w 250507"/>
                  <a:gd name="connsiteY20" fmla="*/ 247650 h 341947"/>
                  <a:gd name="connsiteX21" fmla="*/ 94298 w 250507"/>
                  <a:gd name="connsiteY21" fmla="*/ 292418 h 341947"/>
                  <a:gd name="connsiteX22" fmla="*/ 152400 w 250507"/>
                  <a:gd name="connsiteY22" fmla="*/ 307658 h 341947"/>
                  <a:gd name="connsiteX23" fmla="*/ 183832 w 250507"/>
                  <a:gd name="connsiteY23" fmla="*/ 303848 h 341947"/>
                  <a:gd name="connsiteX24" fmla="*/ 209550 w 250507"/>
                  <a:gd name="connsiteY24" fmla="*/ 293370 h 341947"/>
                  <a:gd name="connsiteX25" fmla="*/ 214313 w 250507"/>
                  <a:gd name="connsiteY25" fmla="*/ 246698 h 341947"/>
                  <a:gd name="connsiteX26" fmla="*/ 249555 w 250507"/>
                  <a:gd name="connsiteY26" fmla="*/ 246698 h 341947"/>
                  <a:gd name="connsiteX27" fmla="*/ 249555 w 250507"/>
                  <a:gd name="connsiteY27" fmla="*/ 319088 h 341947"/>
                  <a:gd name="connsiteX28" fmla="*/ 204788 w 250507"/>
                  <a:gd name="connsiteY28" fmla="*/ 337185 h 341947"/>
                  <a:gd name="connsiteX29" fmla="*/ 151448 w 250507"/>
                  <a:gd name="connsiteY29" fmla="*/ 341948 h 3419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250507" h="341947">
                    <a:moveTo>
                      <a:pt x="151448" y="341948"/>
                    </a:moveTo>
                    <a:cubicBezTo>
                      <a:pt x="118110" y="341948"/>
                      <a:pt x="90488" y="334328"/>
                      <a:pt x="67627" y="320040"/>
                    </a:cubicBezTo>
                    <a:cubicBezTo>
                      <a:pt x="45720" y="305753"/>
                      <a:pt x="28575" y="285750"/>
                      <a:pt x="17145" y="260033"/>
                    </a:cubicBezTo>
                    <a:cubicBezTo>
                      <a:pt x="5715" y="234315"/>
                      <a:pt x="0" y="205740"/>
                      <a:pt x="0" y="173355"/>
                    </a:cubicBezTo>
                    <a:lnTo>
                      <a:pt x="0" y="168593"/>
                    </a:lnTo>
                    <a:cubicBezTo>
                      <a:pt x="0" y="136208"/>
                      <a:pt x="5715" y="106680"/>
                      <a:pt x="17145" y="81915"/>
                    </a:cubicBezTo>
                    <a:cubicBezTo>
                      <a:pt x="28575" y="56198"/>
                      <a:pt x="45720" y="36195"/>
                      <a:pt x="67627" y="21908"/>
                    </a:cubicBezTo>
                    <a:cubicBezTo>
                      <a:pt x="89535" y="7620"/>
                      <a:pt x="116205" y="0"/>
                      <a:pt x="146685" y="0"/>
                    </a:cubicBezTo>
                    <a:cubicBezTo>
                      <a:pt x="168593" y="0"/>
                      <a:pt x="187643" y="3810"/>
                      <a:pt x="205740" y="10478"/>
                    </a:cubicBezTo>
                    <a:cubicBezTo>
                      <a:pt x="223838" y="17145"/>
                      <a:pt x="238125" y="25718"/>
                      <a:pt x="250507" y="36195"/>
                    </a:cubicBezTo>
                    <a:lnTo>
                      <a:pt x="250507" y="107633"/>
                    </a:lnTo>
                    <a:lnTo>
                      <a:pt x="214313" y="107633"/>
                    </a:lnTo>
                    <a:lnTo>
                      <a:pt x="209550" y="55245"/>
                    </a:lnTo>
                    <a:cubicBezTo>
                      <a:pt x="204788" y="51435"/>
                      <a:pt x="199073" y="48578"/>
                      <a:pt x="192405" y="45720"/>
                    </a:cubicBezTo>
                    <a:cubicBezTo>
                      <a:pt x="185738" y="42863"/>
                      <a:pt x="179070" y="40958"/>
                      <a:pt x="171450" y="40005"/>
                    </a:cubicBezTo>
                    <a:cubicBezTo>
                      <a:pt x="163830" y="39053"/>
                      <a:pt x="155257" y="38100"/>
                      <a:pt x="146685" y="38100"/>
                    </a:cubicBezTo>
                    <a:cubicBezTo>
                      <a:pt x="124777" y="38100"/>
                      <a:pt x="106680" y="43815"/>
                      <a:pt x="91440" y="55245"/>
                    </a:cubicBezTo>
                    <a:cubicBezTo>
                      <a:pt x="76200" y="66675"/>
                      <a:pt x="64770" y="81915"/>
                      <a:pt x="57150" y="101918"/>
                    </a:cubicBezTo>
                    <a:cubicBezTo>
                      <a:pt x="49530" y="121920"/>
                      <a:pt x="45720" y="144780"/>
                      <a:pt x="45720" y="170498"/>
                    </a:cubicBezTo>
                    <a:lnTo>
                      <a:pt x="45720" y="176213"/>
                    </a:lnTo>
                    <a:cubicBezTo>
                      <a:pt x="45720" y="203835"/>
                      <a:pt x="49530" y="227648"/>
                      <a:pt x="58102" y="247650"/>
                    </a:cubicBezTo>
                    <a:cubicBezTo>
                      <a:pt x="66675" y="267653"/>
                      <a:pt x="78105" y="282893"/>
                      <a:pt x="94298" y="292418"/>
                    </a:cubicBezTo>
                    <a:cubicBezTo>
                      <a:pt x="110490" y="302895"/>
                      <a:pt x="129540" y="307658"/>
                      <a:pt x="152400" y="307658"/>
                    </a:cubicBezTo>
                    <a:cubicBezTo>
                      <a:pt x="162877" y="307658"/>
                      <a:pt x="173355" y="306705"/>
                      <a:pt x="183832" y="303848"/>
                    </a:cubicBezTo>
                    <a:cubicBezTo>
                      <a:pt x="194310" y="300990"/>
                      <a:pt x="202882" y="298133"/>
                      <a:pt x="209550" y="293370"/>
                    </a:cubicBezTo>
                    <a:lnTo>
                      <a:pt x="214313" y="246698"/>
                    </a:lnTo>
                    <a:lnTo>
                      <a:pt x="249555" y="246698"/>
                    </a:lnTo>
                    <a:lnTo>
                      <a:pt x="249555" y="319088"/>
                    </a:lnTo>
                    <a:cubicBezTo>
                      <a:pt x="237173" y="326708"/>
                      <a:pt x="221932" y="333375"/>
                      <a:pt x="204788" y="337185"/>
                    </a:cubicBezTo>
                    <a:cubicBezTo>
                      <a:pt x="187643" y="340043"/>
                      <a:pt x="170498" y="341948"/>
                      <a:pt x="151448" y="341948"/>
                    </a:cubicBezTo>
                    <a:close/>
                  </a:path>
                </a:pathLst>
              </a:custGeom>
              <a:solidFill>
                <a:srgbClr val="58586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197" name="Freeform: Shape 5196">
                <a:extLst>
                  <a:ext uri="{FF2B5EF4-FFF2-40B4-BE49-F238E27FC236}">
                    <a16:creationId xmlns:a16="http://schemas.microsoft.com/office/drawing/2014/main" xmlns="" id="{705CF9AC-AC72-AD07-9EFF-30FAF5567F4D}"/>
                  </a:ext>
                </a:extLst>
              </p:cNvPr>
              <p:cNvSpPr/>
              <p:nvPr/>
            </p:nvSpPr>
            <p:spPr>
              <a:xfrm>
                <a:off x="7896225" y="4326254"/>
                <a:ext cx="319087" cy="333375"/>
              </a:xfrm>
              <a:custGeom>
                <a:avLst/>
                <a:gdLst>
                  <a:gd name="connsiteX0" fmla="*/ 0 w 319087"/>
                  <a:gd name="connsiteY0" fmla="*/ 333375 h 333375"/>
                  <a:gd name="connsiteX1" fmla="*/ 0 w 319087"/>
                  <a:gd name="connsiteY1" fmla="*/ 304800 h 333375"/>
                  <a:gd name="connsiteX2" fmla="*/ 24765 w 319087"/>
                  <a:gd name="connsiteY2" fmla="*/ 300990 h 333375"/>
                  <a:gd name="connsiteX3" fmla="*/ 140970 w 319087"/>
                  <a:gd name="connsiteY3" fmla="*/ 0 h 333375"/>
                  <a:gd name="connsiteX4" fmla="*/ 180023 w 319087"/>
                  <a:gd name="connsiteY4" fmla="*/ 0 h 333375"/>
                  <a:gd name="connsiteX5" fmla="*/ 294323 w 319087"/>
                  <a:gd name="connsiteY5" fmla="*/ 300990 h 333375"/>
                  <a:gd name="connsiteX6" fmla="*/ 319088 w 319087"/>
                  <a:gd name="connsiteY6" fmla="*/ 304800 h 333375"/>
                  <a:gd name="connsiteX7" fmla="*/ 319088 w 319087"/>
                  <a:gd name="connsiteY7" fmla="*/ 333375 h 333375"/>
                  <a:gd name="connsiteX8" fmla="*/ 223838 w 319087"/>
                  <a:gd name="connsiteY8" fmla="*/ 333375 h 333375"/>
                  <a:gd name="connsiteX9" fmla="*/ 223838 w 319087"/>
                  <a:gd name="connsiteY9" fmla="*/ 304800 h 333375"/>
                  <a:gd name="connsiteX10" fmla="*/ 248602 w 319087"/>
                  <a:gd name="connsiteY10" fmla="*/ 300038 h 333375"/>
                  <a:gd name="connsiteX11" fmla="*/ 226695 w 319087"/>
                  <a:gd name="connsiteY11" fmla="*/ 239077 h 333375"/>
                  <a:gd name="connsiteX12" fmla="*/ 93345 w 319087"/>
                  <a:gd name="connsiteY12" fmla="*/ 239077 h 333375"/>
                  <a:gd name="connsiteX13" fmla="*/ 70485 w 319087"/>
                  <a:gd name="connsiteY13" fmla="*/ 300038 h 333375"/>
                  <a:gd name="connsiteX14" fmla="*/ 95250 w 319087"/>
                  <a:gd name="connsiteY14" fmla="*/ 304800 h 333375"/>
                  <a:gd name="connsiteX15" fmla="*/ 95250 w 319087"/>
                  <a:gd name="connsiteY15" fmla="*/ 333375 h 333375"/>
                  <a:gd name="connsiteX16" fmla="*/ 0 w 319087"/>
                  <a:gd name="connsiteY16" fmla="*/ 333375 h 333375"/>
                  <a:gd name="connsiteX17" fmla="*/ 106680 w 319087"/>
                  <a:gd name="connsiteY17" fmla="*/ 200977 h 333375"/>
                  <a:gd name="connsiteX18" fmla="*/ 212407 w 319087"/>
                  <a:gd name="connsiteY18" fmla="*/ 200977 h 333375"/>
                  <a:gd name="connsiteX19" fmla="*/ 163830 w 319087"/>
                  <a:gd name="connsiteY19" fmla="*/ 65722 h 333375"/>
                  <a:gd name="connsiteX20" fmla="*/ 160973 w 319087"/>
                  <a:gd name="connsiteY20" fmla="*/ 58102 h 333375"/>
                  <a:gd name="connsiteX21" fmla="*/ 160020 w 319087"/>
                  <a:gd name="connsiteY21" fmla="*/ 58102 h 333375"/>
                  <a:gd name="connsiteX22" fmla="*/ 157163 w 319087"/>
                  <a:gd name="connsiteY22" fmla="*/ 65722 h 333375"/>
                  <a:gd name="connsiteX23" fmla="*/ 106680 w 319087"/>
                  <a:gd name="connsiteY23" fmla="*/ 200977 h 333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19087" h="333375">
                    <a:moveTo>
                      <a:pt x="0" y="333375"/>
                    </a:moveTo>
                    <a:lnTo>
                      <a:pt x="0" y="304800"/>
                    </a:lnTo>
                    <a:lnTo>
                      <a:pt x="24765" y="300990"/>
                    </a:lnTo>
                    <a:lnTo>
                      <a:pt x="140970" y="0"/>
                    </a:lnTo>
                    <a:lnTo>
                      <a:pt x="180023" y="0"/>
                    </a:lnTo>
                    <a:lnTo>
                      <a:pt x="294323" y="300990"/>
                    </a:lnTo>
                    <a:lnTo>
                      <a:pt x="319088" y="304800"/>
                    </a:lnTo>
                    <a:lnTo>
                      <a:pt x="319088" y="333375"/>
                    </a:lnTo>
                    <a:lnTo>
                      <a:pt x="223838" y="333375"/>
                    </a:lnTo>
                    <a:lnTo>
                      <a:pt x="223838" y="304800"/>
                    </a:lnTo>
                    <a:lnTo>
                      <a:pt x="248602" y="300038"/>
                    </a:lnTo>
                    <a:lnTo>
                      <a:pt x="226695" y="239077"/>
                    </a:lnTo>
                    <a:lnTo>
                      <a:pt x="93345" y="239077"/>
                    </a:lnTo>
                    <a:lnTo>
                      <a:pt x="70485" y="300038"/>
                    </a:lnTo>
                    <a:lnTo>
                      <a:pt x="95250" y="304800"/>
                    </a:lnTo>
                    <a:lnTo>
                      <a:pt x="95250" y="333375"/>
                    </a:lnTo>
                    <a:lnTo>
                      <a:pt x="0" y="333375"/>
                    </a:lnTo>
                    <a:close/>
                    <a:moveTo>
                      <a:pt x="106680" y="200977"/>
                    </a:moveTo>
                    <a:lnTo>
                      <a:pt x="212407" y="200977"/>
                    </a:lnTo>
                    <a:lnTo>
                      <a:pt x="163830" y="65722"/>
                    </a:lnTo>
                    <a:lnTo>
                      <a:pt x="160973" y="58102"/>
                    </a:lnTo>
                    <a:lnTo>
                      <a:pt x="160020" y="58102"/>
                    </a:lnTo>
                    <a:lnTo>
                      <a:pt x="157163" y="65722"/>
                    </a:lnTo>
                    <a:lnTo>
                      <a:pt x="106680" y="200977"/>
                    </a:lnTo>
                    <a:close/>
                  </a:path>
                </a:pathLst>
              </a:custGeom>
              <a:solidFill>
                <a:srgbClr val="58586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198" name="Freeform: Shape 5197">
                <a:extLst>
                  <a:ext uri="{FF2B5EF4-FFF2-40B4-BE49-F238E27FC236}">
                    <a16:creationId xmlns:a16="http://schemas.microsoft.com/office/drawing/2014/main" xmlns="" id="{622DFEFD-DA1E-9884-B8D8-50DAAB32796D}"/>
                  </a:ext>
                </a:extLst>
              </p:cNvPr>
              <p:cNvSpPr/>
              <p:nvPr/>
            </p:nvSpPr>
            <p:spPr>
              <a:xfrm>
                <a:off x="8284844" y="4327206"/>
                <a:ext cx="277177" cy="332422"/>
              </a:xfrm>
              <a:custGeom>
                <a:avLst/>
                <a:gdLst>
                  <a:gd name="connsiteX0" fmla="*/ 0 w 277177"/>
                  <a:gd name="connsiteY0" fmla="*/ 332423 h 332422"/>
                  <a:gd name="connsiteX1" fmla="*/ 0 w 277177"/>
                  <a:gd name="connsiteY1" fmla="*/ 303848 h 332422"/>
                  <a:gd name="connsiteX2" fmla="*/ 37148 w 277177"/>
                  <a:gd name="connsiteY2" fmla="*/ 297180 h 332422"/>
                  <a:gd name="connsiteX3" fmla="*/ 37148 w 277177"/>
                  <a:gd name="connsiteY3" fmla="*/ 35243 h 332422"/>
                  <a:gd name="connsiteX4" fmla="*/ 0 w 277177"/>
                  <a:gd name="connsiteY4" fmla="*/ 28575 h 332422"/>
                  <a:gd name="connsiteX5" fmla="*/ 0 w 277177"/>
                  <a:gd name="connsiteY5" fmla="*/ 0 h 332422"/>
                  <a:gd name="connsiteX6" fmla="*/ 37148 w 277177"/>
                  <a:gd name="connsiteY6" fmla="*/ 0 h 332422"/>
                  <a:gd name="connsiteX7" fmla="*/ 130493 w 277177"/>
                  <a:gd name="connsiteY7" fmla="*/ 0 h 332422"/>
                  <a:gd name="connsiteX8" fmla="*/ 207645 w 277177"/>
                  <a:gd name="connsiteY8" fmla="*/ 20955 h 332422"/>
                  <a:gd name="connsiteX9" fmla="*/ 259080 w 277177"/>
                  <a:gd name="connsiteY9" fmla="*/ 79058 h 332422"/>
                  <a:gd name="connsiteX10" fmla="*/ 277178 w 277177"/>
                  <a:gd name="connsiteY10" fmla="*/ 162878 h 332422"/>
                  <a:gd name="connsiteX11" fmla="*/ 277178 w 277177"/>
                  <a:gd name="connsiteY11" fmla="*/ 169545 h 332422"/>
                  <a:gd name="connsiteX12" fmla="*/ 260032 w 277177"/>
                  <a:gd name="connsiteY12" fmla="*/ 252413 h 332422"/>
                  <a:gd name="connsiteX13" fmla="*/ 210503 w 277177"/>
                  <a:gd name="connsiteY13" fmla="*/ 310515 h 332422"/>
                  <a:gd name="connsiteX14" fmla="*/ 134303 w 277177"/>
                  <a:gd name="connsiteY14" fmla="*/ 331470 h 332422"/>
                  <a:gd name="connsiteX15" fmla="*/ 0 w 277177"/>
                  <a:gd name="connsiteY15" fmla="*/ 331470 h 332422"/>
                  <a:gd name="connsiteX16" fmla="*/ 81915 w 277177"/>
                  <a:gd name="connsiteY16" fmla="*/ 297180 h 332422"/>
                  <a:gd name="connsiteX17" fmla="*/ 129540 w 277177"/>
                  <a:gd name="connsiteY17" fmla="*/ 297180 h 332422"/>
                  <a:gd name="connsiteX18" fmla="*/ 183832 w 277177"/>
                  <a:gd name="connsiteY18" fmla="*/ 280035 h 332422"/>
                  <a:gd name="connsiteX19" fmla="*/ 219075 w 277177"/>
                  <a:gd name="connsiteY19" fmla="*/ 234315 h 332422"/>
                  <a:gd name="connsiteX20" fmla="*/ 231457 w 277177"/>
                  <a:gd name="connsiteY20" fmla="*/ 170498 h 332422"/>
                  <a:gd name="connsiteX21" fmla="*/ 231457 w 277177"/>
                  <a:gd name="connsiteY21" fmla="*/ 162878 h 332422"/>
                  <a:gd name="connsiteX22" fmla="*/ 219075 w 277177"/>
                  <a:gd name="connsiteY22" fmla="*/ 98108 h 332422"/>
                  <a:gd name="connsiteX23" fmla="*/ 183832 w 277177"/>
                  <a:gd name="connsiteY23" fmla="*/ 52388 h 332422"/>
                  <a:gd name="connsiteX24" fmla="*/ 129540 w 277177"/>
                  <a:gd name="connsiteY24" fmla="*/ 35243 h 332422"/>
                  <a:gd name="connsiteX25" fmla="*/ 81915 w 277177"/>
                  <a:gd name="connsiteY25" fmla="*/ 35243 h 332422"/>
                  <a:gd name="connsiteX26" fmla="*/ 81915 w 277177"/>
                  <a:gd name="connsiteY26" fmla="*/ 297180 h 332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277177" h="332422">
                    <a:moveTo>
                      <a:pt x="0" y="332423"/>
                    </a:moveTo>
                    <a:lnTo>
                      <a:pt x="0" y="303848"/>
                    </a:lnTo>
                    <a:lnTo>
                      <a:pt x="37148" y="297180"/>
                    </a:lnTo>
                    <a:lnTo>
                      <a:pt x="37148" y="35243"/>
                    </a:lnTo>
                    <a:lnTo>
                      <a:pt x="0" y="28575"/>
                    </a:lnTo>
                    <a:lnTo>
                      <a:pt x="0" y="0"/>
                    </a:lnTo>
                    <a:lnTo>
                      <a:pt x="37148" y="0"/>
                    </a:lnTo>
                    <a:lnTo>
                      <a:pt x="130493" y="0"/>
                    </a:lnTo>
                    <a:cubicBezTo>
                      <a:pt x="160020" y="0"/>
                      <a:pt x="185738" y="6668"/>
                      <a:pt x="207645" y="20955"/>
                    </a:cubicBezTo>
                    <a:cubicBezTo>
                      <a:pt x="229553" y="35243"/>
                      <a:pt x="246698" y="54293"/>
                      <a:pt x="259080" y="79058"/>
                    </a:cubicBezTo>
                    <a:cubicBezTo>
                      <a:pt x="271463" y="103823"/>
                      <a:pt x="277178" y="131445"/>
                      <a:pt x="277178" y="162878"/>
                    </a:cubicBezTo>
                    <a:lnTo>
                      <a:pt x="277178" y="169545"/>
                    </a:lnTo>
                    <a:cubicBezTo>
                      <a:pt x="277178" y="200025"/>
                      <a:pt x="271463" y="227648"/>
                      <a:pt x="260032" y="252413"/>
                    </a:cubicBezTo>
                    <a:cubicBezTo>
                      <a:pt x="248603" y="277178"/>
                      <a:pt x="231457" y="296228"/>
                      <a:pt x="210503" y="310515"/>
                    </a:cubicBezTo>
                    <a:cubicBezTo>
                      <a:pt x="188595" y="324803"/>
                      <a:pt x="163830" y="331470"/>
                      <a:pt x="134303" y="331470"/>
                    </a:cubicBezTo>
                    <a:lnTo>
                      <a:pt x="0" y="331470"/>
                    </a:lnTo>
                    <a:close/>
                    <a:moveTo>
                      <a:pt x="81915" y="297180"/>
                    </a:moveTo>
                    <a:lnTo>
                      <a:pt x="129540" y="297180"/>
                    </a:lnTo>
                    <a:cubicBezTo>
                      <a:pt x="150495" y="297180"/>
                      <a:pt x="168593" y="291465"/>
                      <a:pt x="183832" y="280035"/>
                    </a:cubicBezTo>
                    <a:cubicBezTo>
                      <a:pt x="199073" y="268605"/>
                      <a:pt x="210503" y="253365"/>
                      <a:pt x="219075" y="234315"/>
                    </a:cubicBezTo>
                    <a:cubicBezTo>
                      <a:pt x="227648" y="215265"/>
                      <a:pt x="231457" y="193358"/>
                      <a:pt x="231457" y="170498"/>
                    </a:cubicBezTo>
                    <a:lnTo>
                      <a:pt x="231457" y="162878"/>
                    </a:lnTo>
                    <a:cubicBezTo>
                      <a:pt x="231457" y="139065"/>
                      <a:pt x="227648" y="117158"/>
                      <a:pt x="219075" y="98108"/>
                    </a:cubicBezTo>
                    <a:cubicBezTo>
                      <a:pt x="210503" y="79058"/>
                      <a:pt x="199073" y="63818"/>
                      <a:pt x="183832" y="52388"/>
                    </a:cubicBezTo>
                    <a:cubicBezTo>
                      <a:pt x="168593" y="40958"/>
                      <a:pt x="150495" y="35243"/>
                      <a:pt x="129540" y="35243"/>
                    </a:cubicBezTo>
                    <a:lnTo>
                      <a:pt x="81915" y="35243"/>
                    </a:lnTo>
                    <a:lnTo>
                      <a:pt x="81915" y="297180"/>
                    </a:lnTo>
                    <a:close/>
                  </a:path>
                </a:pathLst>
              </a:custGeom>
              <a:solidFill>
                <a:srgbClr val="58586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199" name="Freeform: Shape 5198">
                <a:extLst>
                  <a:ext uri="{FF2B5EF4-FFF2-40B4-BE49-F238E27FC236}">
                    <a16:creationId xmlns:a16="http://schemas.microsoft.com/office/drawing/2014/main" xmlns="" id="{B2FE2BB9-C470-69C4-D980-69A6E3E35B16}"/>
                  </a:ext>
                </a:extLst>
              </p:cNvPr>
              <p:cNvSpPr/>
              <p:nvPr/>
            </p:nvSpPr>
            <p:spPr>
              <a:xfrm>
                <a:off x="8629650" y="4327206"/>
                <a:ext cx="254317" cy="333375"/>
              </a:xfrm>
              <a:custGeom>
                <a:avLst/>
                <a:gdLst>
                  <a:gd name="connsiteX0" fmla="*/ 0 w 254317"/>
                  <a:gd name="connsiteY0" fmla="*/ 332423 h 333375"/>
                  <a:gd name="connsiteX1" fmla="*/ 0 w 254317"/>
                  <a:gd name="connsiteY1" fmla="*/ 303848 h 333375"/>
                  <a:gd name="connsiteX2" fmla="*/ 37148 w 254317"/>
                  <a:gd name="connsiteY2" fmla="*/ 297180 h 333375"/>
                  <a:gd name="connsiteX3" fmla="*/ 37148 w 254317"/>
                  <a:gd name="connsiteY3" fmla="*/ 35243 h 333375"/>
                  <a:gd name="connsiteX4" fmla="*/ 0 w 254317"/>
                  <a:gd name="connsiteY4" fmla="*/ 28575 h 333375"/>
                  <a:gd name="connsiteX5" fmla="*/ 0 w 254317"/>
                  <a:gd name="connsiteY5" fmla="*/ 0 h 333375"/>
                  <a:gd name="connsiteX6" fmla="*/ 246698 w 254317"/>
                  <a:gd name="connsiteY6" fmla="*/ 0 h 333375"/>
                  <a:gd name="connsiteX7" fmla="*/ 246698 w 254317"/>
                  <a:gd name="connsiteY7" fmla="*/ 80010 h 333375"/>
                  <a:gd name="connsiteX8" fmla="*/ 210502 w 254317"/>
                  <a:gd name="connsiteY8" fmla="*/ 80010 h 333375"/>
                  <a:gd name="connsiteX9" fmla="*/ 205740 w 254317"/>
                  <a:gd name="connsiteY9" fmla="*/ 34290 h 333375"/>
                  <a:gd name="connsiteX10" fmla="*/ 82868 w 254317"/>
                  <a:gd name="connsiteY10" fmla="*/ 34290 h 333375"/>
                  <a:gd name="connsiteX11" fmla="*/ 82868 w 254317"/>
                  <a:gd name="connsiteY11" fmla="*/ 142875 h 333375"/>
                  <a:gd name="connsiteX12" fmla="*/ 205740 w 254317"/>
                  <a:gd name="connsiteY12" fmla="*/ 142875 h 333375"/>
                  <a:gd name="connsiteX13" fmla="*/ 205740 w 254317"/>
                  <a:gd name="connsiteY13" fmla="*/ 178118 h 333375"/>
                  <a:gd name="connsiteX14" fmla="*/ 82868 w 254317"/>
                  <a:gd name="connsiteY14" fmla="*/ 178118 h 333375"/>
                  <a:gd name="connsiteX15" fmla="*/ 82868 w 254317"/>
                  <a:gd name="connsiteY15" fmla="*/ 299085 h 333375"/>
                  <a:gd name="connsiteX16" fmla="*/ 213360 w 254317"/>
                  <a:gd name="connsiteY16" fmla="*/ 299085 h 333375"/>
                  <a:gd name="connsiteX17" fmla="*/ 218123 w 254317"/>
                  <a:gd name="connsiteY17" fmla="*/ 253365 h 333375"/>
                  <a:gd name="connsiteX18" fmla="*/ 254318 w 254317"/>
                  <a:gd name="connsiteY18" fmla="*/ 253365 h 333375"/>
                  <a:gd name="connsiteX19" fmla="*/ 254318 w 254317"/>
                  <a:gd name="connsiteY19" fmla="*/ 333375 h 333375"/>
                  <a:gd name="connsiteX20" fmla="*/ 0 w 254317"/>
                  <a:gd name="connsiteY20" fmla="*/ 333375 h 333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54317" h="333375">
                    <a:moveTo>
                      <a:pt x="0" y="332423"/>
                    </a:moveTo>
                    <a:lnTo>
                      <a:pt x="0" y="303848"/>
                    </a:lnTo>
                    <a:lnTo>
                      <a:pt x="37148" y="297180"/>
                    </a:lnTo>
                    <a:lnTo>
                      <a:pt x="37148" y="35243"/>
                    </a:lnTo>
                    <a:lnTo>
                      <a:pt x="0" y="28575"/>
                    </a:lnTo>
                    <a:lnTo>
                      <a:pt x="0" y="0"/>
                    </a:lnTo>
                    <a:lnTo>
                      <a:pt x="246698" y="0"/>
                    </a:lnTo>
                    <a:lnTo>
                      <a:pt x="246698" y="80010"/>
                    </a:lnTo>
                    <a:lnTo>
                      <a:pt x="210502" y="80010"/>
                    </a:lnTo>
                    <a:lnTo>
                      <a:pt x="205740" y="34290"/>
                    </a:lnTo>
                    <a:lnTo>
                      <a:pt x="82868" y="34290"/>
                    </a:lnTo>
                    <a:lnTo>
                      <a:pt x="82868" y="142875"/>
                    </a:lnTo>
                    <a:lnTo>
                      <a:pt x="205740" y="142875"/>
                    </a:lnTo>
                    <a:lnTo>
                      <a:pt x="205740" y="178118"/>
                    </a:lnTo>
                    <a:lnTo>
                      <a:pt x="82868" y="178118"/>
                    </a:lnTo>
                    <a:lnTo>
                      <a:pt x="82868" y="299085"/>
                    </a:lnTo>
                    <a:lnTo>
                      <a:pt x="213360" y="299085"/>
                    </a:lnTo>
                    <a:lnTo>
                      <a:pt x="218123" y="253365"/>
                    </a:lnTo>
                    <a:lnTo>
                      <a:pt x="254318" y="253365"/>
                    </a:lnTo>
                    <a:lnTo>
                      <a:pt x="254318" y="333375"/>
                    </a:lnTo>
                    <a:lnTo>
                      <a:pt x="0" y="333375"/>
                    </a:lnTo>
                    <a:close/>
                  </a:path>
                </a:pathLst>
              </a:custGeom>
              <a:solidFill>
                <a:srgbClr val="58586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200" name="Freeform: Shape 5199">
                <a:extLst>
                  <a:ext uri="{FF2B5EF4-FFF2-40B4-BE49-F238E27FC236}">
                    <a16:creationId xmlns:a16="http://schemas.microsoft.com/office/drawing/2014/main" xmlns="" id="{1535851B-9A26-C913-C399-A981CE134FA2}"/>
                  </a:ext>
                </a:extLst>
              </p:cNvPr>
              <p:cNvSpPr/>
              <p:nvPr/>
            </p:nvSpPr>
            <p:spPr>
              <a:xfrm>
                <a:off x="8966835" y="4327206"/>
                <a:ext cx="409575" cy="332422"/>
              </a:xfrm>
              <a:custGeom>
                <a:avLst/>
                <a:gdLst>
                  <a:gd name="connsiteX0" fmla="*/ 0 w 409575"/>
                  <a:gd name="connsiteY0" fmla="*/ 332423 h 332422"/>
                  <a:gd name="connsiteX1" fmla="*/ 0 w 409575"/>
                  <a:gd name="connsiteY1" fmla="*/ 303848 h 332422"/>
                  <a:gd name="connsiteX2" fmla="*/ 37147 w 409575"/>
                  <a:gd name="connsiteY2" fmla="*/ 297180 h 332422"/>
                  <a:gd name="connsiteX3" fmla="*/ 37147 w 409575"/>
                  <a:gd name="connsiteY3" fmla="*/ 35243 h 332422"/>
                  <a:gd name="connsiteX4" fmla="*/ 0 w 409575"/>
                  <a:gd name="connsiteY4" fmla="*/ 28575 h 332422"/>
                  <a:gd name="connsiteX5" fmla="*/ 0 w 409575"/>
                  <a:gd name="connsiteY5" fmla="*/ 0 h 332422"/>
                  <a:gd name="connsiteX6" fmla="*/ 37147 w 409575"/>
                  <a:gd name="connsiteY6" fmla="*/ 0 h 332422"/>
                  <a:gd name="connsiteX7" fmla="*/ 97155 w 409575"/>
                  <a:gd name="connsiteY7" fmla="*/ 0 h 332422"/>
                  <a:gd name="connsiteX8" fmla="*/ 204788 w 409575"/>
                  <a:gd name="connsiteY8" fmla="*/ 252413 h 332422"/>
                  <a:gd name="connsiteX9" fmla="*/ 205740 w 409575"/>
                  <a:gd name="connsiteY9" fmla="*/ 252413 h 332422"/>
                  <a:gd name="connsiteX10" fmla="*/ 309563 w 409575"/>
                  <a:gd name="connsiteY10" fmla="*/ 0 h 332422"/>
                  <a:gd name="connsiteX11" fmla="*/ 409575 w 409575"/>
                  <a:gd name="connsiteY11" fmla="*/ 0 h 332422"/>
                  <a:gd name="connsiteX12" fmla="*/ 409575 w 409575"/>
                  <a:gd name="connsiteY12" fmla="*/ 28575 h 332422"/>
                  <a:gd name="connsiteX13" fmla="*/ 372427 w 409575"/>
                  <a:gd name="connsiteY13" fmla="*/ 35243 h 332422"/>
                  <a:gd name="connsiteX14" fmla="*/ 372427 w 409575"/>
                  <a:gd name="connsiteY14" fmla="*/ 297180 h 332422"/>
                  <a:gd name="connsiteX15" fmla="*/ 409575 w 409575"/>
                  <a:gd name="connsiteY15" fmla="*/ 303848 h 332422"/>
                  <a:gd name="connsiteX16" fmla="*/ 409575 w 409575"/>
                  <a:gd name="connsiteY16" fmla="*/ 332423 h 332422"/>
                  <a:gd name="connsiteX17" fmla="*/ 289560 w 409575"/>
                  <a:gd name="connsiteY17" fmla="*/ 332423 h 332422"/>
                  <a:gd name="connsiteX18" fmla="*/ 289560 w 409575"/>
                  <a:gd name="connsiteY18" fmla="*/ 303848 h 332422"/>
                  <a:gd name="connsiteX19" fmla="*/ 328613 w 409575"/>
                  <a:gd name="connsiteY19" fmla="*/ 297180 h 332422"/>
                  <a:gd name="connsiteX20" fmla="*/ 328613 w 409575"/>
                  <a:gd name="connsiteY20" fmla="*/ 200978 h 332422"/>
                  <a:gd name="connsiteX21" fmla="*/ 328613 w 409575"/>
                  <a:gd name="connsiteY21" fmla="*/ 60960 h 332422"/>
                  <a:gd name="connsiteX22" fmla="*/ 327660 w 409575"/>
                  <a:gd name="connsiteY22" fmla="*/ 60960 h 332422"/>
                  <a:gd name="connsiteX23" fmla="*/ 219075 w 409575"/>
                  <a:gd name="connsiteY23" fmla="*/ 320993 h 332422"/>
                  <a:gd name="connsiteX24" fmla="*/ 189547 w 409575"/>
                  <a:gd name="connsiteY24" fmla="*/ 320993 h 332422"/>
                  <a:gd name="connsiteX25" fmla="*/ 78105 w 409575"/>
                  <a:gd name="connsiteY25" fmla="*/ 61913 h 332422"/>
                  <a:gd name="connsiteX26" fmla="*/ 77152 w 409575"/>
                  <a:gd name="connsiteY26" fmla="*/ 61913 h 332422"/>
                  <a:gd name="connsiteX27" fmla="*/ 79057 w 409575"/>
                  <a:gd name="connsiteY27" fmla="*/ 200978 h 332422"/>
                  <a:gd name="connsiteX28" fmla="*/ 79057 w 409575"/>
                  <a:gd name="connsiteY28" fmla="*/ 297180 h 332422"/>
                  <a:gd name="connsiteX29" fmla="*/ 119063 w 409575"/>
                  <a:gd name="connsiteY29" fmla="*/ 303848 h 332422"/>
                  <a:gd name="connsiteX30" fmla="*/ 119063 w 409575"/>
                  <a:gd name="connsiteY30" fmla="*/ 332423 h 332422"/>
                  <a:gd name="connsiteX31" fmla="*/ 0 w 409575"/>
                  <a:gd name="connsiteY31" fmla="*/ 332423 h 332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409575" h="332422">
                    <a:moveTo>
                      <a:pt x="0" y="332423"/>
                    </a:moveTo>
                    <a:lnTo>
                      <a:pt x="0" y="303848"/>
                    </a:lnTo>
                    <a:lnTo>
                      <a:pt x="37147" y="297180"/>
                    </a:lnTo>
                    <a:lnTo>
                      <a:pt x="37147" y="35243"/>
                    </a:lnTo>
                    <a:lnTo>
                      <a:pt x="0" y="28575"/>
                    </a:lnTo>
                    <a:lnTo>
                      <a:pt x="0" y="0"/>
                    </a:lnTo>
                    <a:lnTo>
                      <a:pt x="37147" y="0"/>
                    </a:lnTo>
                    <a:lnTo>
                      <a:pt x="97155" y="0"/>
                    </a:lnTo>
                    <a:lnTo>
                      <a:pt x="204788" y="252413"/>
                    </a:lnTo>
                    <a:lnTo>
                      <a:pt x="205740" y="252413"/>
                    </a:lnTo>
                    <a:lnTo>
                      <a:pt x="309563" y="0"/>
                    </a:lnTo>
                    <a:lnTo>
                      <a:pt x="409575" y="0"/>
                    </a:lnTo>
                    <a:lnTo>
                      <a:pt x="409575" y="28575"/>
                    </a:lnTo>
                    <a:lnTo>
                      <a:pt x="372427" y="35243"/>
                    </a:lnTo>
                    <a:lnTo>
                      <a:pt x="372427" y="297180"/>
                    </a:lnTo>
                    <a:lnTo>
                      <a:pt x="409575" y="303848"/>
                    </a:lnTo>
                    <a:lnTo>
                      <a:pt x="409575" y="332423"/>
                    </a:lnTo>
                    <a:lnTo>
                      <a:pt x="289560" y="332423"/>
                    </a:lnTo>
                    <a:lnTo>
                      <a:pt x="289560" y="303848"/>
                    </a:lnTo>
                    <a:lnTo>
                      <a:pt x="328613" y="297180"/>
                    </a:lnTo>
                    <a:lnTo>
                      <a:pt x="328613" y="200978"/>
                    </a:lnTo>
                    <a:lnTo>
                      <a:pt x="328613" y="60960"/>
                    </a:lnTo>
                    <a:lnTo>
                      <a:pt x="327660" y="60960"/>
                    </a:lnTo>
                    <a:lnTo>
                      <a:pt x="219075" y="320993"/>
                    </a:lnTo>
                    <a:lnTo>
                      <a:pt x="189547" y="320993"/>
                    </a:lnTo>
                    <a:lnTo>
                      <a:pt x="78105" y="61913"/>
                    </a:lnTo>
                    <a:lnTo>
                      <a:pt x="77152" y="61913"/>
                    </a:lnTo>
                    <a:lnTo>
                      <a:pt x="79057" y="200978"/>
                    </a:lnTo>
                    <a:lnTo>
                      <a:pt x="79057" y="297180"/>
                    </a:lnTo>
                    <a:lnTo>
                      <a:pt x="119063" y="303848"/>
                    </a:lnTo>
                    <a:lnTo>
                      <a:pt x="119063" y="332423"/>
                    </a:lnTo>
                    <a:lnTo>
                      <a:pt x="0" y="332423"/>
                    </a:lnTo>
                    <a:close/>
                  </a:path>
                </a:pathLst>
              </a:custGeom>
              <a:solidFill>
                <a:srgbClr val="58586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201" name="Freeform: Shape 5200">
                <a:extLst>
                  <a:ext uri="{FF2B5EF4-FFF2-40B4-BE49-F238E27FC236}">
                    <a16:creationId xmlns:a16="http://schemas.microsoft.com/office/drawing/2014/main" xmlns="" id="{D29F9CBF-FC34-D3F4-93F1-85A59409F498}"/>
                  </a:ext>
                </a:extLst>
              </p:cNvPr>
              <p:cNvSpPr/>
              <p:nvPr/>
            </p:nvSpPr>
            <p:spPr>
              <a:xfrm>
                <a:off x="9451657" y="4327206"/>
                <a:ext cx="120015" cy="332422"/>
              </a:xfrm>
              <a:custGeom>
                <a:avLst/>
                <a:gdLst>
                  <a:gd name="connsiteX0" fmla="*/ 0 w 120015"/>
                  <a:gd name="connsiteY0" fmla="*/ 332423 h 332422"/>
                  <a:gd name="connsiteX1" fmla="*/ 0 w 120015"/>
                  <a:gd name="connsiteY1" fmla="*/ 303848 h 332422"/>
                  <a:gd name="connsiteX2" fmla="*/ 37148 w 120015"/>
                  <a:gd name="connsiteY2" fmla="*/ 297180 h 332422"/>
                  <a:gd name="connsiteX3" fmla="*/ 37148 w 120015"/>
                  <a:gd name="connsiteY3" fmla="*/ 35243 h 332422"/>
                  <a:gd name="connsiteX4" fmla="*/ 0 w 120015"/>
                  <a:gd name="connsiteY4" fmla="*/ 28575 h 332422"/>
                  <a:gd name="connsiteX5" fmla="*/ 0 w 120015"/>
                  <a:gd name="connsiteY5" fmla="*/ 0 h 332422"/>
                  <a:gd name="connsiteX6" fmla="*/ 120015 w 120015"/>
                  <a:gd name="connsiteY6" fmla="*/ 0 h 332422"/>
                  <a:gd name="connsiteX7" fmla="*/ 120015 w 120015"/>
                  <a:gd name="connsiteY7" fmla="*/ 28575 h 332422"/>
                  <a:gd name="connsiteX8" fmla="*/ 82868 w 120015"/>
                  <a:gd name="connsiteY8" fmla="*/ 35243 h 332422"/>
                  <a:gd name="connsiteX9" fmla="*/ 82868 w 120015"/>
                  <a:gd name="connsiteY9" fmla="*/ 297180 h 332422"/>
                  <a:gd name="connsiteX10" fmla="*/ 120015 w 120015"/>
                  <a:gd name="connsiteY10" fmla="*/ 303848 h 332422"/>
                  <a:gd name="connsiteX11" fmla="*/ 120015 w 120015"/>
                  <a:gd name="connsiteY11" fmla="*/ 332423 h 332422"/>
                  <a:gd name="connsiteX12" fmla="*/ 0 w 120015"/>
                  <a:gd name="connsiteY12" fmla="*/ 332423 h 332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20015" h="332422">
                    <a:moveTo>
                      <a:pt x="0" y="332423"/>
                    </a:moveTo>
                    <a:lnTo>
                      <a:pt x="0" y="303848"/>
                    </a:lnTo>
                    <a:lnTo>
                      <a:pt x="37148" y="297180"/>
                    </a:lnTo>
                    <a:lnTo>
                      <a:pt x="37148" y="35243"/>
                    </a:lnTo>
                    <a:lnTo>
                      <a:pt x="0" y="28575"/>
                    </a:lnTo>
                    <a:lnTo>
                      <a:pt x="0" y="0"/>
                    </a:lnTo>
                    <a:lnTo>
                      <a:pt x="120015" y="0"/>
                    </a:lnTo>
                    <a:lnTo>
                      <a:pt x="120015" y="28575"/>
                    </a:lnTo>
                    <a:lnTo>
                      <a:pt x="82868" y="35243"/>
                    </a:lnTo>
                    <a:lnTo>
                      <a:pt x="82868" y="297180"/>
                    </a:lnTo>
                    <a:lnTo>
                      <a:pt x="120015" y="303848"/>
                    </a:lnTo>
                    <a:lnTo>
                      <a:pt x="120015" y="332423"/>
                    </a:lnTo>
                    <a:lnTo>
                      <a:pt x="0" y="332423"/>
                    </a:lnTo>
                    <a:close/>
                  </a:path>
                </a:pathLst>
              </a:custGeom>
              <a:solidFill>
                <a:srgbClr val="58586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202" name="Freeform: Shape 5201">
                <a:extLst>
                  <a:ext uri="{FF2B5EF4-FFF2-40B4-BE49-F238E27FC236}">
                    <a16:creationId xmlns:a16="http://schemas.microsoft.com/office/drawing/2014/main" xmlns="" id="{BFEE6F5A-F568-1799-BA93-BBE049FEFB25}"/>
                  </a:ext>
                </a:extLst>
              </p:cNvPr>
              <p:cNvSpPr/>
              <p:nvPr/>
            </p:nvSpPr>
            <p:spPr>
              <a:xfrm>
                <a:off x="9643110" y="4322444"/>
                <a:ext cx="250507" cy="341947"/>
              </a:xfrm>
              <a:custGeom>
                <a:avLst/>
                <a:gdLst>
                  <a:gd name="connsiteX0" fmla="*/ 151447 w 250507"/>
                  <a:gd name="connsiteY0" fmla="*/ 341948 h 341947"/>
                  <a:gd name="connsiteX1" fmla="*/ 67627 w 250507"/>
                  <a:gd name="connsiteY1" fmla="*/ 320040 h 341947"/>
                  <a:gd name="connsiteX2" fmla="*/ 17145 w 250507"/>
                  <a:gd name="connsiteY2" fmla="*/ 260033 h 341947"/>
                  <a:gd name="connsiteX3" fmla="*/ 0 w 250507"/>
                  <a:gd name="connsiteY3" fmla="*/ 173355 h 341947"/>
                  <a:gd name="connsiteX4" fmla="*/ 0 w 250507"/>
                  <a:gd name="connsiteY4" fmla="*/ 168593 h 341947"/>
                  <a:gd name="connsiteX5" fmla="*/ 17145 w 250507"/>
                  <a:gd name="connsiteY5" fmla="*/ 81915 h 341947"/>
                  <a:gd name="connsiteX6" fmla="*/ 67627 w 250507"/>
                  <a:gd name="connsiteY6" fmla="*/ 21908 h 341947"/>
                  <a:gd name="connsiteX7" fmla="*/ 146685 w 250507"/>
                  <a:gd name="connsiteY7" fmla="*/ 0 h 341947"/>
                  <a:gd name="connsiteX8" fmla="*/ 205740 w 250507"/>
                  <a:gd name="connsiteY8" fmla="*/ 10478 h 341947"/>
                  <a:gd name="connsiteX9" fmla="*/ 250507 w 250507"/>
                  <a:gd name="connsiteY9" fmla="*/ 36195 h 341947"/>
                  <a:gd name="connsiteX10" fmla="*/ 250507 w 250507"/>
                  <a:gd name="connsiteY10" fmla="*/ 107633 h 341947"/>
                  <a:gd name="connsiteX11" fmla="*/ 214313 w 250507"/>
                  <a:gd name="connsiteY11" fmla="*/ 107633 h 341947"/>
                  <a:gd name="connsiteX12" fmla="*/ 209550 w 250507"/>
                  <a:gd name="connsiteY12" fmla="*/ 55245 h 341947"/>
                  <a:gd name="connsiteX13" fmla="*/ 192405 w 250507"/>
                  <a:gd name="connsiteY13" fmla="*/ 45720 h 341947"/>
                  <a:gd name="connsiteX14" fmla="*/ 171450 w 250507"/>
                  <a:gd name="connsiteY14" fmla="*/ 40005 h 341947"/>
                  <a:gd name="connsiteX15" fmla="*/ 146685 w 250507"/>
                  <a:gd name="connsiteY15" fmla="*/ 38100 h 341947"/>
                  <a:gd name="connsiteX16" fmla="*/ 91440 w 250507"/>
                  <a:gd name="connsiteY16" fmla="*/ 55245 h 341947"/>
                  <a:gd name="connsiteX17" fmla="*/ 57150 w 250507"/>
                  <a:gd name="connsiteY17" fmla="*/ 101918 h 341947"/>
                  <a:gd name="connsiteX18" fmla="*/ 45720 w 250507"/>
                  <a:gd name="connsiteY18" fmla="*/ 170498 h 341947"/>
                  <a:gd name="connsiteX19" fmla="*/ 45720 w 250507"/>
                  <a:gd name="connsiteY19" fmla="*/ 176213 h 341947"/>
                  <a:gd name="connsiteX20" fmla="*/ 58102 w 250507"/>
                  <a:gd name="connsiteY20" fmla="*/ 247650 h 341947"/>
                  <a:gd name="connsiteX21" fmla="*/ 94297 w 250507"/>
                  <a:gd name="connsiteY21" fmla="*/ 292418 h 341947"/>
                  <a:gd name="connsiteX22" fmla="*/ 152400 w 250507"/>
                  <a:gd name="connsiteY22" fmla="*/ 307658 h 341947"/>
                  <a:gd name="connsiteX23" fmla="*/ 183832 w 250507"/>
                  <a:gd name="connsiteY23" fmla="*/ 303848 h 341947"/>
                  <a:gd name="connsiteX24" fmla="*/ 209550 w 250507"/>
                  <a:gd name="connsiteY24" fmla="*/ 293370 h 341947"/>
                  <a:gd name="connsiteX25" fmla="*/ 214313 w 250507"/>
                  <a:gd name="connsiteY25" fmla="*/ 246698 h 341947"/>
                  <a:gd name="connsiteX26" fmla="*/ 249555 w 250507"/>
                  <a:gd name="connsiteY26" fmla="*/ 246698 h 341947"/>
                  <a:gd name="connsiteX27" fmla="*/ 249555 w 250507"/>
                  <a:gd name="connsiteY27" fmla="*/ 319088 h 341947"/>
                  <a:gd name="connsiteX28" fmla="*/ 204788 w 250507"/>
                  <a:gd name="connsiteY28" fmla="*/ 337185 h 341947"/>
                  <a:gd name="connsiteX29" fmla="*/ 151447 w 250507"/>
                  <a:gd name="connsiteY29" fmla="*/ 341948 h 3419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250507" h="341947">
                    <a:moveTo>
                      <a:pt x="151447" y="341948"/>
                    </a:moveTo>
                    <a:cubicBezTo>
                      <a:pt x="118110" y="341948"/>
                      <a:pt x="90488" y="334328"/>
                      <a:pt x="67627" y="320040"/>
                    </a:cubicBezTo>
                    <a:cubicBezTo>
                      <a:pt x="45720" y="305753"/>
                      <a:pt x="28575" y="285750"/>
                      <a:pt x="17145" y="260033"/>
                    </a:cubicBezTo>
                    <a:cubicBezTo>
                      <a:pt x="5715" y="234315"/>
                      <a:pt x="0" y="205740"/>
                      <a:pt x="0" y="173355"/>
                    </a:cubicBezTo>
                    <a:lnTo>
                      <a:pt x="0" y="168593"/>
                    </a:lnTo>
                    <a:cubicBezTo>
                      <a:pt x="0" y="136208"/>
                      <a:pt x="5715" y="106680"/>
                      <a:pt x="17145" y="81915"/>
                    </a:cubicBezTo>
                    <a:cubicBezTo>
                      <a:pt x="28575" y="56198"/>
                      <a:pt x="45720" y="36195"/>
                      <a:pt x="67627" y="21908"/>
                    </a:cubicBezTo>
                    <a:cubicBezTo>
                      <a:pt x="89535" y="7620"/>
                      <a:pt x="116205" y="0"/>
                      <a:pt x="146685" y="0"/>
                    </a:cubicBezTo>
                    <a:cubicBezTo>
                      <a:pt x="168592" y="0"/>
                      <a:pt x="187642" y="3810"/>
                      <a:pt x="205740" y="10478"/>
                    </a:cubicBezTo>
                    <a:cubicBezTo>
                      <a:pt x="223838" y="17145"/>
                      <a:pt x="238125" y="25718"/>
                      <a:pt x="250507" y="36195"/>
                    </a:cubicBezTo>
                    <a:lnTo>
                      <a:pt x="250507" y="107633"/>
                    </a:lnTo>
                    <a:lnTo>
                      <a:pt x="214313" y="107633"/>
                    </a:lnTo>
                    <a:lnTo>
                      <a:pt x="209550" y="55245"/>
                    </a:lnTo>
                    <a:cubicBezTo>
                      <a:pt x="204788" y="51435"/>
                      <a:pt x="199072" y="48578"/>
                      <a:pt x="192405" y="45720"/>
                    </a:cubicBezTo>
                    <a:cubicBezTo>
                      <a:pt x="185738" y="42863"/>
                      <a:pt x="179070" y="40958"/>
                      <a:pt x="171450" y="40005"/>
                    </a:cubicBezTo>
                    <a:cubicBezTo>
                      <a:pt x="163830" y="39053"/>
                      <a:pt x="155257" y="38100"/>
                      <a:pt x="146685" y="38100"/>
                    </a:cubicBezTo>
                    <a:cubicBezTo>
                      <a:pt x="124777" y="38100"/>
                      <a:pt x="106680" y="43815"/>
                      <a:pt x="91440" y="55245"/>
                    </a:cubicBezTo>
                    <a:cubicBezTo>
                      <a:pt x="76200" y="66675"/>
                      <a:pt x="64770" y="81915"/>
                      <a:pt x="57150" y="101918"/>
                    </a:cubicBezTo>
                    <a:cubicBezTo>
                      <a:pt x="49530" y="121920"/>
                      <a:pt x="45720" y="144780"/>
                      <a:pt x="45720" y="170498"/>
                    </a:cubicBezTo>
                    <a:lnTo>
                      <a:pt x="45720" y="176213"/>
                    </a:lnTo>
                    <a:cubicBezTo>
                      <a:pt x="45720" y="203835"/>
                      <a:pt x="49530" y="227648"/>
                      <a:pt x="58102" y="247650"/>
                    </a:cubicBezTo>
                    <a:cubicBezTo>
                      <a:pt x="66675" y="267653"/>
                      <a:pt x="78105" y="282893"/>
                      <a:pt x="94297" y="292418"/>
                    </a:cubicBezTo>
                    <a:cubicBezTo>
                      <a:pt x="110490" y="302895"/>
                      <a:pt x="129540" y="307658"/>
                      <a:pt x="152400" y="307658"/>
                    </a:cubicBezTo>
                    <a:cubicBezTo>
                      <a:pt x="162877" y="307658"/>
                      <a:pt x="173355" y="306705"/>
                      <a:pt x="183832" y="303848"/>
                    </a:cubicBezTo>
                    <a:cubicBezTo>
                      <a:pt x="194310" y="300990"/>
                      <a:pt x="202882" y="298133"/>
                      <a:pt x="209550" y="293370"/>
                    </a:cubicBezTo>
                    <a:lnTo>
                      <a:pt x="214313" y="246698"/>
                    </a:lnTo>
                    <a:lnTo>
                      <a:pt x="249555" y="246698"/>
                    </a:lnTo>
                    <a:lnTo>
                      <a:pt x="249555" y="319088"/>
                    </a:lnTo>
                    <a:cubicBezTo>
                      <a:pt x="237172" y="326708"/>
                      <a:pt x="221932" y="333375"/>
                      <a:pt x="204788" y="337185"/>
                    </a:cubicBezTo>
                    <a:cubicBezTo>
                      <a:pt x="187642" y="340043"/>
                      <a:pt x="169545" y="341948"/>
                      <a:pt x="151447" y="341948"/>
                    </a:cubicBezTo>
                    <a:close/>
                  </a:path>
                </a:pathLst>
              </a:custGeom>
              <a:solidFill>
                <a:srgbClr val="58586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203" name="Freeform: Shape 5202">
                <a:extLst>
                  <a:ext uri="{FF2B5EF4-FFF2-40B4-BE49-F238E27FC236}">
                    <a16:creationId xmlns:a16="http://schemas.microsoft.com/office/drawing/2014/main" xmlns="" id="{081817C1-CE81-3B24-4226-E6F682A08398}"/>
                  </a:ext>
                </a:extLst>
              </p:cNvPr>
              <p:cNvSpPr/>
              <p:nvPr/>
            </p:nvSpPr>
            <p:spPr>
              <a:xfrm>
                <a:off x="7198994" y="4816792"/>
                <a:ext cx="254317" cy="333375"/>
              </a:xfrm>
              <a:custGeom>
                <a:avLst/>
                <a:gdLst>
                  <a:gd name="connsiteX0" fmla="*/ 0 w 254317"/>
                  <a:gd name="connsiteY0" fmla="*/ 332422 h 333375"/>
                  <a:gd name="connsiteX1" fmla="*/ 0 w 254317"/>
                  <a:gd name="connsiteY1" fmla="*/ 303847 h 333375"/>
                  <a:gd name="connsiteX2" fmla="*/ 37148 w 254317"/>
                  <a:gd name="connsiteY2" fmla="*/ 297180 h 333375"/>
                  <a:gd name="connsiteX3" fmla="*/ 37148 w 254317"/>
                  <a:gd name="connsiteY3" fmla="*/ 35242 h 333375"/>
                  <a:gd name="connsiteX4" fmla="*/ 0 w 254317"/>
                  <a:gd name="connsiteY4" fmla="*/ 28575 h 333375"/>
                  <a:gd name="connsiteX5" fmla="*/ 0 w 254317"/>
                  <a:gd name="connsiteY5" fmla="*/ 0 h 333375"/>
                  <a:gd name="connsiteX6" fmla="*/ 246698 w 254317"/>
                  <a:gd name="connsiteY6" fmla="*/ 0 h 333375"/>
                  <a:gd name="connsiteX7" fmla="*/ 246698 w 254317"/>
                  <a:gd name="connsiteY7" fmla="*/ 80010 h 333375"/>
                  <a:gd name="connsiteX8" fmla="*/ 210503 w 254317"/>
                  <a:gd name="connsiteY8" fmla="*/ 80010 h 333375"/>
                  <a:gd name="connsiteX9" fmla="*/ 205740 w 254317"/>
                  <a:gd name="connsiteY9" fmla="*/ 34290 h 333375"/>
                  <a:gd name="connsiteX10" fmla="*/ 82868 w 254317"/>
                  <a:gd name="connsiteY10" fmla="*/ 34290 h 333375"/>
                  <a:gd name="connsiteX11" fmla="*/ 82868 w 254317"/>
                  <a:gd name="connsiteY11" fmla="*/ 142875 h 333375"/>
                  <a:gd name="connsiteX12" fmla="*/ 205740 w 254317"/>
                  <a:gd name="connsiteY12" fmla="*/ 142875 h 333375"/>
                  <a:gd name="connsiteX13" fmla="*/ 205740 w 254317"/>
                  <a:gd name="connsiteY13" fmla="*/ 178117 h 333375"/>
                  <a:gd name="connsiteX14" fmla="*/ 82868 w 254317"/>
                  <a:gd name="connsiteY14" fmla="*/ 178117 h 333375"/>
                  <a:gd name="connsiteX15" fmla="*/ 82868 w 254317"/>
                  <a:gd name="connsiteY15" fmla="*/ 299085 h 333375"/>
                  <a:gd name="connsiteX16" fmla="*/ 213360 w 254317"/>
                  <a:gd name="connsiteY16" fmla="*/ 299085 h 333375"/>
                  <a:gd name="connsiteX17" fmla="*/ 218123 w 254317"/>
                  <a:gd name="connsiteY17" fmla="*/ 253365 h 333375"/>
                  <a:gd name="connsiteX18" fmla="*/ 254318 w 254317"/>
                  <a:gd name="connsiteY18" fmla="*/ 253365 h 333375"/>
                  <a:gd name="connsiteX19" fmla="*/ 254318 w 254317"/>
                  <a:gd name="connsiteY19" fmla="*/ 333375 h 333375"/>
                  <a:gd name="connsiteX20" fmla="*/ 0 w 254317"/>
                  <a:gd name="connsiteY20" fmla="*/ 333375 h 333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54317" h="333375">
                    <a:moveTo>
                      <a:pt x="0" y="332422"/>
                    </a:moveTo>
                    <a:lnTo>
                      <a:pt x="0" y="303847"/>
                    </a:lnTo>
                    <a:lnTo>
                      <a:pt x="37148" y="297180"/>
                    </a:lnTo>
                    <a:lnTo>
                      <a:pt x="37148" y="35242"/>
                    </a:lnTo>
                    <a:lnTo>
                      <a:pt x="0" y="28575"/>
                    </a:lnTo>
                    <a:lnTo>
                      <a:pt x="0" y="0"/>
                    </a:lnTo>
                    <a:lnTo>
                      <a:pt x="246698" y="0"/>
                    </a:lnTo>
                    <a:lnTo>
                      <a:pt x="246698" y="80010"/>
                    </a:lnTo>
                    <a:lnTo>
                      <a:pt x="210503" y="80010"/>
                    </a:lnTo>
                    <a:lnTo>
                      <a:pt x="205740" y="34290"/>
                    </a:lnTo>
                    <a:lnTo>
                      <a:pt x="82868" y="34290"/>
                    </a:lnTo>
                    <a:lnTo>
                      <a:pt x="82868" y="142875"/>
                    </a:lnTo>
                    <a:lnTo>
                      <a:pt x="205740" y="142875"/>
                    </a:lnTo>
                    <a:lnTo>
                      <a:pt x="205740" y="178117"/>
                    </a:lnTo>
                    <a:lnTo>
                      <a:pt x="82868" y="178117"/>
                    </a:lnTo>
                    <a:lnTo>
                      <a:pt x="82868" y="299085"/>
                    </a:lnTo>
                    <a:lnTo>
                      <a:pt x="213360" y="299085"/>
                    </a:lnTo>
                    <a:lnTo>
                      <a:pt x="218123" y="253365"/>
                    </a:lnTo>
                    <a:lnTo>
                      <a:pt x="254318" y="253365"/>
                    </a:lnTo>
                    <a:lnTo>
                      <a:pt x="254318" y="333375"/>
                    </a:lnTo>
                    <a:lnTo>
                      <a:pt x="0" y="333375"/>
                    </a:lnTo>
                    <a:close/>
                  </a:path>
                </a:pathLst>
              </a:custGeom>
              <a:solidFill>
                <a:srgbClr val="58586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204" name="Freeform: Shape 5203">
                <a:extLst>
                  <a:ext uri="{FF2B5EF4-FFF2-40B4-BE49-F238E27FC236}">
                    <a16:creationId xmlns:a16="http://schemas.microsoft.com/office/drawing/2014/main" xmlns="" id="{FEC88B11-944C-2EFD-48AE-26FBF1A8B226}"/>
                  </a:ext>
                </a:extLst>
              </p:cNvPr>
              <p:cNvSpPr/>
              <p:nvPr/>
            </p:nvSpPr>
            <p:spPr>
              <a:xfrm>
                <a:off x="7532369" y="4817744"/>
                <a:ext cx="311467" cy="331469"/>
              </a:xfrm>
              <a:custGeom>
                <a:avLst/>
                <a:gdLst>
                  <a:gd name="connsiteX0" fmla="*/ 0 w 311467"/>
                  <a:gd name="connsiteY0" fmla="*/ 331470 h 331469"/>
                  <a:gd name="connsiteX1" fmla="*/ 0 w 311467"/>
                  <a:gd name="connsiteY1" fmla="*/ 302895 h 331469"/>
                  <a:gd name="connsiteX2" fmla="*/ 28575 w 311467"/>
                  <a:gd name="connsiteY2" fmla="*/ 298132 h 331469"/>
                  <a:gd name="connsiteX3" fmla="*/ 131445 w 311467"/>
                  <a:gd name="connsiteY3" fmla="*/ 162878 h 331469"/>
                  <a:gd name="connsiteX4" fmla="*/ 36195 w 311467"/>
                  <a:gd name="connsiteY4" fmla="*/ 33338 h 331469"/>
                  <a:gd name="connsiteX5" fmla="*/ 7620 w 311467"/>
                  <a:gd name="connsiteY5" fmla="*/ 28575 h 331469"/>
                  <a:gd name="connsiteX6" fmla="*/ 7620 w 311467"/>
                  <a:gd name="connsiteY6" fmla="*/ 0 h 331469"/>
                  <a:gd name="connsiteX7" fmla="*/ 115253 w 311467"/>
                  <a:gd name="connsiteY7" fmla="*/ 0 h 331469"/>
                  <a:gd name="connsiteX8" fmla="*/ 115253 w 311467"/>
                  <a:gd name="connsiteY8" fmla="*/ 28575 h 331469"/>
                  <a:gd name="connsiteX9" fmla="*/ 83820 w 311467"/>
                  <a:gd name="connsiteY9" fmla="*/ 31433 h 331469"/>
                  <a:gd name="connsiteX10" fmla="*/ 157163 w 311467"/>
                  <a:gd name="connsiteY10" fmla="*/ 134303 h 331469"/>
                  <a:gd name="connsiteX11" fmla="*/ 226695 w 311467"/>
                  <a:gd name="connsiteY11" fmla="*/ 31433 h 331469"/>
                  <a:gd name="connsiteX12" fmla="*/ 194310 w 311467"/>
                  <a:gd name="connsiteY12" fmla="*/ 28575 h 331469"/>
                  <a:gd name="connsiteX13" fmla="*/ 194310 w 311467"/>
                  <a:gd name="connsiteY13" fmla="*/ 0 h 331469"/>
                  <a:gd name="connsiteX14" fmla="*/ 302895 w 311467"/>
                  <a:gd name="connsiteY14" fmla="*/ 0 h 331469"/>
                  <a:gd name="connsiteX15" fmla="*/ 302895 w 311467"/>
                  <a:gd name="connsiteY15" fmla="*/ 28575 h 331469"/>
                  <a:gd name="connsiteX16" fmla="*/ 272415 w 311467"/>
                  <a:gd name="connsiteY16" fmla="*/ 33338 h 331469"/>
                  <a:gd name="connsiteX17" fmla="*/ 181928 w 311467"/>
                  <a:gd name="connsiteY17" fmla="*/ 162878 h 331469"/>
                  <a:gd name="connsiteX18" fmla="*/ 281940 w 311467"/>
                  <a:gd name="connsiteY18" fmla="*/ 298132 h 331469"/>
                  <a:gd name="connsiteX19" fmla="*/ 311468 w 311467"/>
                  <a:gd name="connsiteY19" fmla="*/ 302895 h 331469"/>
                  <a:gd name="connsiteX20" fmla="*/ 311468 w 311467"/>
                  <a:gd name="connsiteY20" fmla="*/ 331470 h 331469"/>
                  <a:gd name="connsiteX21" fmla="*/ 201930 w 311467"/>
                  <a:gd name="connsiteY21" fmla="*/ 331470 h 331469"/>
                  <a:gd name="connsiteX22" fmla="*/ 201930 w 311467"/>
                  <a:gd name="connsiteY22" fmla="*/ 302895 h 331469"/>
                  <a:gd name="connsiteX23" fmla="*/ 234315 w 311467"/>
                  <a:gd name="connsiteY23" fmla="*/ 300038 h 331469"/>
                  <a:gd name="connsiteX24" fmla="*/ 155257 w 311467"/>
                  <a:gd name="connsiteY24" fmla="*/ 191453 h 331469"/>
                  <a:gd name="connsiteX25" fmla="*/ 76200 w 311467"/>
                  <a:gd name="connsiteY25" fmla="*/ 300038 h 331469"/>
                  <a:gd name="connsiteX26" fmla="*/ 106680 w 311467"/>
                  <a:gd name="connsiteY26" fmla="*/ 302895 h 331469"/>
                  <a:gd name="connsiteX27" fmla="*/ 106680 w 311467"/>
                  <a:gd name="connsiteY27" fmla="*/ 331470 h 331469"/>
                  <a:gd name="connsiteX28" fmla="*/ 0 w 311467"/>
                  <a:gd name="connsiteY28" fmla="*/ 331470 h 3314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311467" h="331469">
                    <a:moveTo>
                      <a:pt x="0" y="331470"/>
                    </a:moveTo>
                    <a:lnTo>
                      <a:pt x="0" y="302895"/>
                    </a:lnTo>
                    <a:lnTo>
                      <a:pt x="28575" y="298132"/>
                    </a:lnTo>
                    <a:lnTo>
                      <a:pt x="131445" y="162878"/>
                    </a:lnTo>
                    <a:lnTo>
                      <a:pt x="36195" y="33338"/>
                    </a:lnTo>
                    <a:lnTo>
                      <a:pt x="7620" y="28575"/>
                    </a:lnTo>
                    <a:lnTo>
                      <a:pt x="7620" y="0"/>
                    </a:lnTo>
                    <a:lnTo>
                      <a:pt x="115253" y="0"/>
                    </a:lnTo>
                    <a:lnTo>
                      <a:pt x="115253" y="28575"/>
                    </a:lnTo>
                    <a:lnTo>
                      <a:pt x="83820" y="31433"/>
                    </a:lnTo>
                    <a:lnTo>
                      <a:pt x="157163" y="134303"/>
                    </a:lnTo>
                    <a:lnTo>
                      <a:pt x="226695" y="31433"/>
                    </a:lnTo>
                    <a:lnTo>
                      <a:pt x="194310" y="28575"/>
                    </a:lnTo>
                    <a:lnTo>
                      <a:pt x="194310" y="0"/>
                    </a:lnTo>
                    <a:lnTo>
                      <a:pt x="302895" y="0"/>
                    </a:lnTo>
                    <a:lnTo>
                      <a:pt x="302895" y="28575"/>
                    </a:lnTo>
                    <a:lnTo>
                      <a:pt x="272415" y="33338"/>
                    </a:lnTo>
                    <a:lnTo>
                      <a:pt x="181928" y="162878"/>
                    </a:lnTo>
                    <a:lnTo>
                      <a:pt x="281940" y="298132"/>
                    </a:lnTo>
                    <a:lnTo>
                      <a:pt x="311468" y="302895"/>
                    </a:lnTo>
                    <a:lnTo>
                      <a:pt x="311468" y="331470"/>
                    </a:lnTo>
                    <a:lnTo>
                      <a:pt x="201930" y="331470"/>
                    </a:lnTo>
                    <a:lnTo>
                      <a:pt x="201930" y="302895"/>
                    </a:lnTo>
                    <a:lnTo>
                      <a:pt x="234315" y="300038"/>
                    </a:lnTo>
                    <a:lnTo>
                      <a:pt x="155257" y="191453"/>
                    </a:lnTo>
                    <a:lnTo>
                      <a:pt x="76200" y="300038"/>
                    </a:lnTo>
                    <a:lnTo>
                      <a:pt x="106680" y="302895"/>
                    </a:lnTo>
                    <a:lnTo>
                      <a:pt x="106680" y="331470"/>
                    </a:lnTo>
                    <a:lnTo>
                      <a:pt x="0" y="331470"/>
                    </a:lnTo>
                    <a:close/>
                  </a:path>
                </a:pathLst>
              </a:custGeom>
              <a:solidFill>
                <a:srgbClr val="58586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205" name="Freeform: Shape 5204">
                <a:extLst>
                  <a:ext uri="{FF2B5EF4-FFF2-40B4-BE49-F238E27FC236}">
                    <a16:creationId xmlns:a16="http://schemas.microsoft.com/office/drawing/2014/main" xmlns="" id="{281F1260-A5CB-F183-EF05-E1A66CC7968C}"/>
                  </a:ext>
                </a:extLst>
              </p:cNvPr>
              <p:cNvSpPr/>
              <p:nvPr/>
            </p:nvSpPr>
            <p:spPr>
              <a:xfrm>
                <a:off x="7902892" y="4812029"/>
                <a:ext cx="250507" cy="341947"/>
              </a:xfrm>
              <a:custGeom>
                <a:avLst/>
                <a:gdLst>
                  <a:gd name="connsiteX0" fmla="*/ 151447 w 250507"/>
                  <a:gd name="connsiteY0" fmla="*/ 341947 h 341947"/>
                  <a:gd name="connsiteX1" fmla="*/ 67627 w 250507"/>
                  <a:gd name="connsiteY1" fmla="*/ 320040 h 341947"/>
                  <a:gd name="connsiteX2" fmla="*/ 17145 w 250507"/>
                  <a:gd name="connsiteY2" fmla="*/ 260032 h 341947"/>
                  <a:gd name="connsiteX3" fmla="*/ 0 w 250507"/>
                  <a:gd name="connsiteY3" fmla="*/ 173355 h 341947"/>
                  <a:gd name="connsiteX4" fmla="*/ 0 w 250507"/>
                  <a:gd name="connsiteY4" fmla="*/ 168592 h 341947"/>
                  <a:gd name="connsiteX5" fmla="*/ 17145 w 250507"/>
                  <a:gd name="connsiteY5" fmla="*/ 81915 h 341947"/>
                  <a:gd name="connsiteX6" fmla="*/ 67627 w 250507"/>
                  <a:gd name="connsiteY6" fmla="*/ 21907 h 341947"/>
                  <a:gd name="connsiteX7" fmla="*/ 146685 w 250507"/>
                  <a:gd name="connsiteY7" fmla="*/ 0 h 341947"/>
                  <a:gd name="connsiteX8" fmla="*/ 205740 w 250507"/>
                  <a:gd name="connsiteY8" fmla="*/ 10477 h 341947"/>
                  <a:gd name="connsiteX9" fmla="*/ 250507 w 250507"/>
                  <a:gd name="connsiteY9" fmla="*/ 36195 h 341947"/>
                  <a:gd name="connsiteX10" fmla="*/ 250507 w 250507"/>
                  <a:gd name="connsiteY10" fmla="*/ 107632 h 341947"/>
                  <a:gd name="connsiteX11" fmla="*/ 214313 w 250507"/>
                  <a:gd name="connsiteY11" fmla="*/ 107632 h 341947"/>
                  <a:gd name="connsiteX12" fmla="*/ 209550 w 250507"/>
                  <a:gd name="connsiteY12" fmla="*/ 55245 h 341947"/>
                  <a:gd name="connsiteX13" fmla="*/ 192405 w 250507"/>
                  <a:gd name="connsiteY13" fmla="*/ 45720 h 341947"/>
                  <a:gd name="connsiteX14" fmla="*/ 171450 w 250507"/>
                  <a:gd name="connsiteY14" fmla="*/ 40005 h 341947"/>
                  <a:gd name="connsiteX15" fmla="*/ 146685 w 250507"/>
                  <a:gd name="connsiteY15" fmla="*/ 38100 h 341947"/>
                  <a:gd name="connsiteX16" fmla="*/ 91440 w 250507"/>
                  <a:gd name="connsiteY16" fmla="*/ 55245 h 341947"/>
                  <a:gd name="connsiteX17" fmla="*/ 57150 w 250507"/>
                  <a:gd name="connsiteY17" fmla="*/ 101917 h 341947"/>
                  <a:gd name="connsiteX18" fmla="*/ 45720 w 250507"/>
                  <a:gd name="connsiteY18" fmla="*/ 170497 h 341947"/>
                  <a:gd name="connsiteX19" fmla="*/ 45720 w 250507"/>
                  <a:gd name="connsiteY19" fmla="*/ 176213 h 341947"/>
                  <a:gd name="connsiteX20" fmla="*/ 58102 w 250507"/>
                  <a:gd name="connsiteY20" fmla="*/ 247650 h 341947"/>
                  <a:gd name="connsiteX21" fmla="*/ 94297 w 250507"/>
                  <a:gd name="connsiteY21" fmla="*/ 292418 h 341947"/>
                  <a:gd name="connsiteX22" fmla="*/ 152400 w 250507"/>
                  <a:gd name="connsiteY22" fmla="*/ 307657 h 341947"/>
                  <a:gd name="connsiteX23" fmla="*/ 183832 w 250507"/>
                  <a:gd name="connsiteY23" fmla="*/ 303847 h 341947"/>
                  <a:gd name="connsiteX24" fmla="*/ 209550 w 250507"/>
                  <a:gd name="connsiteY24" fmla="*/ 293370 h 341947"/>
                  <a:gd name="connsiteX25" fmla="*/ 214313 w 250507"/>
                  <a:gd name="connsiteY25" fmla="*/ 246697 h 341947"/>
                  <a:gd name="connsiteX26" fmla="*/ 249555 w 250507"/>
                  <a:gd name="connsiteY26" fmla="*/ 246697 h 341947"/>
                  <a:gd name="connsiteX27" fmla="*/ 249555 w 250507"/>
                  <a:gd name="connsiteY27" fmla="*/ 319088 h 341947"/>
                  <a:gd name="connsiteX28" fmla="*/ 204788 w 250507"/>
                  <a:gd name="connsiteY28" fmla="*/ 337185 h 341947"/>
                  <a:gd name="connsiteX29" fmla="*/ 151447 w 250507"/>
                  <a:gd name="connsiteY29" fmla="*/ 341947 h 3419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250507" h="341947">
                    <a:moveTo>
                      <a:pt x="151447" y="341947"/>
                    </a:moveTo>
                    <a:cubicBezTo>
                      <a:pt x="118110" y="341947"/>
                      <a:pt x="90488" y="334327"/>
                      <a:pt x="67627" y="320040"/>
                    </a:cubicBezTo>
                    <a:cubicBezTo>
                      <a:pt x="45720" y="305752"/>
                      <a:pt x="28575" y="285750"/>
                      <a:pt x="17145" y="260032"/>
                    </a:cubicBezTo>
                    <a:cubicBezTo>
                      <a:pt x="5715" y="234315"/>
                      <a:pt x="0" y="205740"/>
                      <a:pt x="0" y="173355"/>
                    </a:cubicBezTo>
                    <a:lnTo>
                      <a:pt x="0" y="168592"/>
                    </a:lnTo>
                    <a:cubicBezTo>
                      <a:pt x="0" y="136207"/>
                      <a:pt x="5715" y="106680"/>
                      <a:pt x="17145" y="81915"/>
                    </a:cubicBezTo>
                    <a:cubicBezTo>
                      <a:pt x="28575" y="56197"/>
                      <a:pt x="45720" y="36195"/>
                      <a:pt x="67627" y="21907"/>
                    </a:cubicBezTo>
                    <a:cubicBezTo>
                      <a:pt x="89535" y="7620"/>
                      <a:pt x="116205" y="0"/>
                      <a:pt x="146685" y="0"/>
                    </a:cubicBezTo>
                    <a:cubicBezTo>
                      <a:pt x="168593" y="0"/>
                      <a:pt x="187643" y="3810"/>
                      <a:pt x="205740" y="10477"/>
                    </a:cubicBezTo>
                    <a:cubicBezTo>
                      <a:pt x="223838" y="17145"/>
                      <a:pt x="238125" y="25717"/>
                      <a:pt x="250507" y="36195"/>
                    </a:cubicBezTo>
                    <a:lnTo>
                      <a:pt x="250507" y="107632"/>
                    </a:lnTo>
                    <a:lnTo>
                      <a:pt x="214313" y="107632"/>
                    </a:lnTo>
                    <a:lnTo>
                      <a:pt x="209550" y="55245"/>
                    </a:lnTo>
                    <a:cubicBezTo>
                      <a:pt x="204788" y="51435"/>
                      <a:pt x="199072" y="48577"/>
                      <a:pt x="192405" y="45720"/>
                    </a:cubicBezTo>
                    <a:cubicBezTo>
                      <a:pt x="185738" y="42863"/>
                      <a:pt x="179070" y="40957"/>
                      <a:pt x="171450" y="40005"/>
                    </a:cubicBezTo>
                    <a:cubicBezTo>
                      <a:pt x="163830" y="39052"/>
                      <a:pt x="155257" y="38100"/>
                      <a:pt x="146685" y="38100"/>
                    </a:cubicBezTo>
                    <a:cubicBezTo>
                      <a:pt x="124777" y="38100"/>
                      <a:pt x="106680" y="43815"/>
                      <a:pt x="91440" y="55245"/>
                    </a:cubicBezTo>
                    <a:cubicBezTo>
                      <a:pt x="76200" y="66675"/>
                      <a:pt x="64770" y="81915"/>
                      <a:pt x="57150" y="101917"/>
                    </a:cubicBezTo>
                    <a:cubicBezTo>
                      <a:pt x="49530" y="121920"/>
                      <a:pt x="45720" y="144780"/>
                      <a:pt x="45720" y="170497"/>
                    </a:cubicBezTo>
                    <a:lnTo>
                      <a:pt x="45720" y="176213"/>
                    </a:lnTo>
                    <a:cubicBezTo>
                      <a:pt x="45720" y="203835"/>
                      <a:pt x="49530" y="227647"/>
                      <a:pt x="58102" y="247650"/>
                    </a:cubicBezTo>
                    <a:cubicBezTo>
                      <a:pt x="66675" y="267652"/>
                      <a:pt x="78105" y="282893"/>
                      <a:pt x="94297" y="292418"/>
                    </a:cubicBezTo>
                    <a:cubicBezTo>
                      <a:pt x="110490" y="302895"/>
                      <a:pt x="129540" y="307657"/>
                      <a:pt x="152400" y="307657"/>
                    </a:cubicBezTo>
                    <a:cubicBezTo>
                      <a:pt x="162877" y="307657"/>
                      <a:pt x="173355" y="306705"/>
                      <a:pt x="183832" y="303847"/>
                    </a:cubicBezTo>
                    <a:cubicBezTo>
                      <a:pt x="194310" y="300990"/>
                      <a:pt x="202882" y="298132"/>
                      <a:pt x="209550" y="293370"/>
                    </a:cubicBezTo>
                    <a:lnTo>
                      <a:pt x="214313" y="246697"/>
                    </a:lnTo>
                    <a:lnTo>
                      <a:pt x="249555" y="246697"/>
                    </a:lnTo>
                    <a:lnTo>
                      <a:pt x="249555" y="319088"/>
                    </a:lnTo>
                    <a:cubicBezTo>
                      <a:pt x="237172" y="326707"/>
                      <a:pt x="221932" y="333375"/>
                      <a:pt x="204788" y="337185"/>
                    </a:cubicBezTo>
                    <a:cubicBezTo>
                      <a:pt x="187643" y="340043"/>
                      <a:pt x="170497" y="341947"/>
                      <a:pt x="151447" y="341947"/>
                    </a:cubicBezTo>
                    <a:close/>
                  </a:path>
                </a:pathLst>
              </a:custGeom>
              <a:solidFill>
                <a:srgbClr val="58586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206" name="Freeform: Shape 5205">
                <a:extLst>
                  <a:ext uri="{FF2B5EF4-FFF2-40B4-BE49-F238E27FC236}">
                    <a16:creationId xmlns:a16="http://schemas.microsoft.com/office/drawing/2014/main" xmlns="" id="{CA55377C-8150-EA00-4952-DD6654FB5F43}"/>
                  </a:ext>
                </a:extLst>
              </p:cNvPr>
              <p:cNvSpPr/>
              <p:nvPr/>
            </p:nvSpPr>
            <p:spPr>
              <a:xfrm>
                <a:off x="8234362" y="4816792"/>
                <a:ext cx="253364" cy="333375"/>
              </a:xfrm>
              <a:custGeom>
                <a:avLst/>
                <a:gdLst>
                  <a:gd name="connsiteX0" fmla="*/ 0 w 253364"/>
                  <a:gd name="connsiteY0" fmla="*/ 332422 h 333375"/>
                  <a:gd name="connsiteX1" fmla="*/ 0 w 253364"/>
                  <a:gd name="connsiteY1" fmla="*/ 303847 h 333375"/>
                  <a:gd name="connsiteX2" fmla="*/ 37148 w 253364"/>
                  <a:gd name="connsiteY2" fmla="*/ 297180 h 333375"/>
                  <a:gd name="connsiteX3" fmla="*/ 37148 w 253364"/>
                  <a:gd name="connsiteY3" fmla="*/ 35242 h 333375"/>
                  <a:gd name="connsiteX4" fmla="*/ 0 w 253364"/>
                  <a:gd name="connsiteY4" fmla="*/ 28575 h 333375"/>
                  <a:gd name="connsiteX5" fmla="*/ 0 w 253364"/>
                  <a:gd name="connsiteY5" fmla="*/ 0 h 333375"/>
                  <a:gd name="connsiteX6" fmla="*/ 246698 w 253364"/>
                  <a:gd name="connsiteY6" fmla="*/ 0 h 333375"/>
                  <a:gd name="connsiteX7" fmla="*/ 246698 w 253364"/>
                  <a:gd name="connsiteY7" fmla="*/ 80010 h 333375"/>
                  <a:gd name="connsiteX8" fmla="*/ 210502 w 253364"/>
                  <a:gd name="connsiteY8" fmla="*/ 80010 h 333375"/>
                  <a:gd name="connsiteX9" fmla="*/ 205740 w 253364"/>
                  <a:gd name="connsiteY9" fmla="*/ 34290 h 333375"/>
                  <a:gd name="connsiteX10" fmla="*/ 82868 w 253364"/>
                  <a:gd name="connsiteY10" fmla="*/ 34290 h 333375"/>
                  <a:gd name="connsiteX11" fmla="*/ 82868 w 253364"/>
                  <a:gd name="connsiteY11" fmla="*/ 142875 h 333375"/>
                  <a:gd name="connsiteX12" fmla="*/ 204788 w 253364"/>
                  <a:gd name="connsiteY12" fmla="*/ 142875 h 333375"/>
                  <a:gd name="connsiteX13" fmla="*/ 204788 w 253364"/>
                  <a:gd name="connsiteY13" fmla="*/ 178117 h 333375"/>
                  <a:gd name="connsiteX14" fmla="*/ 81915 w 253364"/>
                  <a:gd name="connsiteY14" fmla="*/ 178117 h 333375"/>
                  <a:gd name="connsiteX15" fmla="*/ 81915 w 253364"/>
                  <a:gd name="connsiteY15" fmla="*/ 299085 h 333375"/>
                  <a:gd name="connsiteX16" fmla="*/ 212407 w 253364"/>
                  <a:gd name="connsiteY16" fmla="*/ 299085 h 333375"/>
                  <a:gd name="connsiteX17" fmla="*/ 217170 w 253364"/>
                  <a:gd name="connsiteY17" fmla="*/ 253365 h 333375"/>
                  <a:gd name="connsiteX18" fmla="*/ 253365 w 253364"/>
                  <a:gd name="connsiteY18" fmla="*/ 253365 h 333375"/>
                  <a:gd name="connsiteX19" fmla="*/ 253365 w 253364"/>
                  <a:gd name="connsiteY19" fmla="*/ 333375 h 333375"/>
                  <a:gd name="connsiteX20" fmla="*/ 0 w 253364"/>
                  <a:gd name="connsiteY20" fmla="*/ 333375 h 333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53364" h="333375">
                    <a:moveTo>
                      <a:pt x="0" y="332422"/>
                    </a:moveTo>
                    <a:lnTo>
                      <a:pt x="0" y="303847"/>
                    </a:lnTo>
                    <a:lnTo>
                      <a:pt x="37148" y="297180"/>
                    </a:lnTo>
                    <a:lnTo>
                      <a:pt x="37148" y="35242"/>
                    </a:lnTo>
                    <a:lnTo>
                      <a:pt x="0" y="28575"/>
                    </a:lnTo>
                    <a:lnTo>
                      <a:pt x="0" y="0"/>
                    </a:lnTo>
                    <a:lnTo>
                      <a:pt x="246698" y="0"/>
                    </a:lnTo>
                    <a:lnTo>
                      <a:pt x="246698" y="80010"/>
                    </a:lnTo>
                    <a:lnTo>
                      <a:pt x="210502" y="80010"/>
                    </a:lnTo>
                    <a:lnTo>
                      <a:pt x="205740" y="34290"/>
                    </a:lnTo>
                    <a:lnTo>
                      <a:pt x="82868" y="34290"/>
                    </a:lnTo>
                    <a:lnTo>
                      <a:pt x="82868" y="142875"/>
                    </a:lnTo>
                    <a:lnTo>
                      <a:pt x="204788" y="142875"/>
                    </a:lnTo>
                    <a:lnTo>
                      <a:pt x="204788" y="178117"/>
                    </a:lnTo>
                    <a:lnTo>
                      <a:pt x="81915" y="178117"/>
                    </a:lnTo>
                    <a:lnTo>
                      <a:pt x="81915" y="299085"/>
                    </a:lnTo>
                    <a:lnTo>
                      <a:pt x="212407" y="299085"/>
                    </a:lnTo>
                    <a:lnTo>
                      <a:pt x="217170" y="253365"/>
                    </a:lnTo>
                    <a:lnTo>
                      <a:pt x="253365" y="253365"/>
                    </a:lnTo>
                    <a:lnTo>
                      <a:pt x="253365" y="333375"/>
                    </a:lnTo>
                    <a:lnTo>
                      <a:pt x="0" y="333375"/>
                    </a:lnTo>
                    <a:close/>
                  </a:path>
                </a:pathLst>
              </a:custGeom>
              <a:solidFill>
                <a:srgbClr val="58586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207" name="Freeform: Shape 5206">
                <a:extLst>
                  <a:ext uri="{FF2B5EF4-FFF2-40B4-BE49-F238E27FC236}">
                    <a16:creationId xmlns:a16="http://schemas.microsoft.com/office/drawing/2014/main" xmlns="" id="{C78203FA-701D-8FBE-73C7-050FA9D49E3D}"/>
                  </a:ext>
                </a:extLst>
              </p:cNvPr>
              <p:cNvSpPr/>
              <p:nvPr/>
            </p:nvSpPr>
            <p:spPr>
              <a:xfrm>
                <a:off x="8567737" y="4816792"/>
                <a:ext cx="240030" cy="332422"/>
              </a:xfrm>
              <a:custGeom>
                <a:avLst/>
                <a:gdLst>
                  <a:gd name="connsiteX0" fmla="*/ 0 w 240030"/>
                  <a:gd name="connsiteY0" fmla="*/ 332422 h 332422"/>
                  <a:gd name="connsiteX1" fmla="*/ 0 w 240030"/>
                  <a:gd name="connsiteY1" fmla="*/ 303847 h 332422"/>
                  <a:gd name="connsiteX2" fmla="*/ 37148 w 240030"/>
                  <a:gd name="connsiteY2" fmla="*/ 297180 h 332422"/>
                  <a:gd name="connsiteX3" fmla="*/ 37148 w 240030"/>
                  <a:gd name="connsiteY3" fmla="*/ 35242 h 332422"/>
                  <a:gd name="connsiteX4" fmla="*/ 0 w 240030"/>
                  <a:gd name="connsiteY4" fmla="*/ 28575 h 332422"/>
                  <a:gd name="connsiteX5" fmla="*/ 0 w 240030"/>
                  <a:gd name="connsiteY5" fmla="*/ 0 h 332422"/>
                  <a:gd name="connsiteX6" fmla="*/ 37148 w 240030"/>
                  <a:gd name="connsiteY6" fmla="*/ 0 h 332422"/>
                  <a:gd name="connsiteX7" fmla="*/ 81915 w 240030"/>
                  <a:gd name="connsiteY7" fmla="*/ 0 h 332422"/>
                  <a:gd name="connsiteX8" fmla="*/ 119063 w 240030"/>
                  <a:gd name="connsiteY8" fmla="*/ 0 h 332422"/>
                  <a:gd name="connsiteX9" fmla="*/ 119063 w 240030"/>
                  <a:gd name="connsiteY9" fmla="*/ 28575 h 332422"/>
                  <a:gd name="connsiteX10" fmla="*/ 81915 w 240030"/>
                  <a:gd name="connsiteY10" fmla="*/ 35242 h 332422"/>
                  <a:gd name="connsiteX11" fmla="*/ 81915 w 240030"/>
                  <a:gd name="connsiteY11" fmla="*/ 298132 h 332422"/>
                  <a:gd name="connsiteX12" fmla="*/ 200025 w 240030"/>
                  <a:gd name="connsiteY12" fmla="*/ 298132 h 332422"/>
                  <a:gd name="connsiteX13" fmla="*/ 205740 w 240030"/>
                  <a:gd name="connsiteY13" fmla="*/ 245745 h 332422"/>
                  <a:gd name="connsiteX14" fmla="*/ 240030 w 240030"/>
                  <a:gd name="connsiteY14" fmla="*/ 245745 h 332422"/>
                  <a:gd name="connsiteX15" fmla="*/ 240030 w 240030"/>
                  <a:gd name="connsiteY15" fmla="*/ 332422 h 332422"/>
                  <a:gd name="connsiteX16" fmla="*/ 0 w 240030"/>
                  <a:gd name="connsiteY16" fmla="*/ 332422 h 332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40030" h="332422">
                    <a:moveTo>
                      <a:pt x="0" y="332422"/>
                    </a:moveTo>
                    <a:lnTo>
                      <a:pt x="0" y="303847"/>
                    </a:lnTo>
                    <a:lnTo>
                      <a:pt x="37148" y="297180"/>
                    </a:lnTo>
                    <a:lnTo>
                      <a:pt x="37148" y="35242"/>
                    </a:lnTo>
                    <a:lnTo>
                      <a:pt x="0" y="28575"/>
                    </a:lnTo>
                    <a:lnTo>
                      <a:pt x="0" y="0"/>
                    </a:lnTo>
                    <a:lnTo>
                      <a:pt x="37148" y="0"/>
                    </a:lnTo>
                    <a:lnTo>
                      <a:pt x="81915" y="0"/>
                    </a:lnTo>
                    <a:lnTo>
                      <a:pt x="119063" y="0"/>
                    </a:lnTo>
                    <a:lnTo>
                      <a:pt x="119063" y="28575"/>
                    </a:lnTo>
                    <a:lnTo>
                      <a:pt x="81915" y="35242"/>
                    </a:lnTo>
                    <a:lnTo>
                      <a:pt x="81915" y="298132"/>
                    </a:lnTo>
                    <a:lnTo>
                      <a:pt x="200025" y="298132"/>
                    </a:lnTo>
                    <a:lnTo>
                      <a:pt x="205740" y="245745"/>
                    </a:lnTo>
                    <a:lnTo>
                      <a:pt x="240030" y="245745"/>
                    </a:lnTo>
                    <a:lnTo>
                      <a:pt x="240030" y="332422"/>
                    </a:lnTo>
                    <a:lnTo>
                      <a:pt x="0" y="332422"/>
                    </a:lnTo>
                    <a:close/>
                  </a:path>
                </a:pathLst>
              </a:custGeom>
              <a:solidFill>
                <a:srgbClr val="58586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208" name="Freeform: Shape 5207">
                <a:extLst>
                  <a:ext uri="{FF2B5EF4-FFF2-40B4-BE49-F238E27FC236}">
                    <a16:creationId xmlns:a16="http://schemas.microsoft.com/office/drawing/2014/main" xmlns="" id="{C0E29597-21F0-FE7B-A5C9-1C225F1D551A}"/>
                  </a:ext>
                </a:extLst>
              </p:cNvPr>
              <p:cNvSpPr/>
              <p:nvPr/>
            </p:nvSpPr>
            <p:spPr>
              <a:xfrm>
                <a:off x="8880157" y="4816792"/>
                <a:ext cx="240030" cy="332422"/>
              </a:xfrm>
              <a:custGeom>
                <a:avLst/>
                <a:gdLst>
                  <a:gd name="connsiteX0" fmla="*/ 0 w 240030"/>
                  <a:gd name="connsiteY0" fmla="*/ 332422 h 332422"/>
                  <a:gd name="connsiteX1" fmla="*/ 0 w 240030"/>
                  <a:gd name="connsiteY1" fmla="*/ 303847 h 332422"/>
                  <a:gd name="connsiteX2" fmla="*/ 37148 w 240030"/>
                  <a:gd name="connsiteY2" fmla="*/ 297180 h 332422"/>
                  <a:gd name="connsiteX3" fmla="*/ 37148 w 240030"/>
                  <a:gd name="connsiteY3" fmla="*/ 35242 h 332422"/>
                  <a:gd name="connsiteX4" fmla="*/ 0 w 240030"/>
                  <a:gd name="connsiteY4" fmla="*/ 28575 h 332422"/>
                  <a:gd name="connsiteX5" fmla="*/ 0 w 240030"/>
                  <a:gd name="connsiteY5" fmla="*/ 0 h 332422"/>
                  <a:gd name="connsiteX6" fmla="*/ 37148 w 240030"/>
                  <a:gd name="connsiteY6" fmla="*/ 0 h 332422"/>
                  <a:gd name="connsiteX7" fmla="*/ 81915 w 240030"/>
                  <a:gd name="connsiteY7" fmla="*/ 0 h 332422"/>
                  <a:gd name="connsiteX8" fmla="*/ 119063 w 240030"/>
                  <a:gd name="connsiteY8" fmla="*/ 0 h 332422"/>
                  <a:gd name="connsiteX9" fmla="*/ 119063 w 240030"/>
                  <a:gd name="connsiteY9" fmla="*/ 28575 h 332422"/>
                  <a:gd name="connsiteX10" fmla="*/ 81915 w 240030"/>
                  <a:gd name="connsiteY10" fmla="*/ 35242 h 332422"/>
                  <a:gd name="connsiteX11" fmla="*/ 81915 w 240030"/>
                  <a:gd name="connsiteY11" fmla="*/ 298132 h 332422"/>
                  <a:gd name="connsiteX12" fmla="*/ 200025 w 240030"/>
                  <a:gd name="connsiteY12" fmla="*/ 298132 h 332422"/>
                  <a:gd name="connsiteX13" fmla="*/ 205740 w 240030"/>
                  <a:gd name="connsiteY13" fmla="*/ 245745 h 332422"/>
                  <a:gd name="connsiteX14" fmla="*/ 240030 w 240030"/>
                  <a:gd name="connsiteY14" fmla="*/ 245745 h 332422"/>
                  <a:gd name="connsiteX15" fmla="*/ 240030 w 240030"/>
                  <a:gd name="connsiteY15" fmla="*/ 332422 h 332422"/>
                  <a:gd name="connsiteX16" fmla="*/ 0 w 240030"/>
                  <a:gd name="connsiteY16" fmla="*/ 332422 h 332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40030" h="332422">
                    <a:moveTo>
                      <a:pt x="0" y="332422"/>
                    </a:moveTo>
                    <a:lnTo>
                      <a:pt x="0" y="303847"/>
                    </a:lnTo>
                    <a:lnTo>
                      <a:pt x="37148" y="297180"/>
                    </a:lnTo>
                    <a:lnTo>
                      <a:pt x="37148" y="35242"/>
                    </a:lnTo>
                    <a:lnTo>
                      <a:pt x="0" y="28575"/>
                    </a:lnTo>
                    <a:lnTo>
                      <a:pt x="0" y="0"/>
                    </a:lnTo>
                    <a:lnTo>
                      <a:pt x="37148" y="0"/>
                    </a:lnTo>
                    <a:lnTo>
                      <a:pt x="81915" y="0"/>
                    </a:lnTo>
                    <a:lnTo>
                      <a:pt x="119063" y="0"/>
                    </a:lnTo>
                    <a:lnTo>
                      <a:pt x="119063" y="28575"/>
                    </a:lnTo>
                    <a:lnTo>
                      <a:pt x="81915" y="35242"/>
                    </a:lnTo>
                    <a:lnTo>
                      <a:pt x="81915" y="298132"/>
                    </a:lnTo>
                    <a:lnTo>
                      <a:pt x="200025" y="298132"/>
                    </a:lnTo>
                    <a:lnTo>
                      <a:pt x="205740" y="245745"/>
                    </a:lnTo>
                    <a:lnTo>
                      <a:pt x="240030" y="245745"/>
                    </a:lnTo>
                    <a:lnTo>
                      <a:pt x="240030" y="332422"/>
                    </a:lnTo>
                    <a:lnTo>
                      <a:pt x="0" y="332422"/>
                    </a:lnTo>
                    <a:close/>
                  </a:path>
                </a:pathLst>
              </a:custGeom>
              <a:solidFill>
                <a:srgbClr val="58586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234" name="Freeform: Shape 5233">
                <a:extLst>
                  <a:ext uri="{FF2B5EF4-FFF2-40B4-BE49-F238E27FC236}">
                    <a16:creationId xmlns:a16="http://schemas.microsoft.com/office/drawing/2014/main" xmlns="" id="{90EE6DE8-CDC8-A969-EB89-D51BEBDE0852}"/>
                  </a:ext>
                </a:extLst>
              </p:cNvPr>
              <p:cNvSpPr/>
              <p:nvPr/>
            </p:nvSpPr>
            <p:spPr>
              <a:xfrm>
                <a:off x="9191625" y="4816792"/>
                <a:ext cx="254317" cy="333375"/>
              </a:xfrm>
              <a:custGeom>
                <a:avLst/>
                <a:gdLst>
                  <a:gd name="connsiteX0" fmla="*/ 0 w 254317"/>
                  <a:gd name="connsiteY0" fmla="*/ 332422 h 333375"/>
                  <a:gd name="connsiteX1" fmla="*/ 0 w 254317"/>
                  <a:gd name="connsiteY1" fmla="*/ 303847 h 333375"/>
                  <a:gd name="connsiteX2" fmla="*/ 37148 w 254317"/>
                  <a:gd name="connsiteY2" fmla="*/ 297180 h 333375"/>
                  <a:gd name="connsiteX3" fmla="*/ 37148 w 254317"/>
                  <a:gd name="connsiteY3" fmla="*/ 35242 h 333375"/>
                  <a:gd name="connsiteX4" fmla="*/ 0 w 254317"/>
                  <a:gd name="connsiteY4" fmla="*/ 28575 h 333375"/>
                  <a:gd name="connsiteX5" fmla="*/ 0 w 254317"/>
                  <a:gd name="connsiteY5" fmla="*/ 0 h 333375"/>
                  <a:gd name="connsiteX6" fmla="*/ 246698 w 254317"/>
                  <a:gd name="connsiteY6" fmla="*/ 0 h 333375"/>
                  <a:gd name="connsiteX7" fmla="*/ 246698 w 254317"/>
                  <a:gd name="connsiteY7" fmla="*/ 80010 h 333375"/>
                  <a:gd name="connsiteX8" fmla="*/ 210502 w 254317"/>
                  <a:gd name="connsiteY8" fmla="*/ 80010 h 333375"/>
                  <a:gd name="connsiteX9" fmla="*/ 205740 w 254317"/>
                  <a:gd name="connsiteY9" fmla="*/ 34290 h 333375"/>
                  <a:gd name="connsiteX10" fmla="*/ 82868 w 254317"/>
                  <a:gd name="connsiteY10" fmla="*/ 34290 h 333375"/>
                  <a:gd name="connsiteX11" fmla="*/ 82868 w 254317"/>
                  <a:gd name="connsiteY11" fmla="*/ 142875 h 333375"/>
                  <a:gd name="connsiteX12" fmla="*/ 205740 w 254317"/>
                  <a:gd name="connsiteY12" fmla="*/ 142875 h 333375"/>
                  <a:gd name="connsiteX13" fmla="*/ 205740 w 254317"/>
                  <a:gd name="connsiteY13" fmla="*/ 178117 h 333375"/>
                  <a:gd name="connsiteX14" fmla="*/ 82868 w 254317"/>
                  <a:gd name="connsiteY14" fmla="*/ 178117 h 333375"/>
                  <a:gd name="connsiteX15" fmla="*/ 82868 w 254317"/>
                  <a:gd name="connsiteY15" fmla="*/ 299085 h 333375"/>
                  <a:gd name="connsiteX16" fmla="*/ 213360 w 254317"/>
                  <a:gd name="connsiteY16" fmla="*/ 299085 h 333375"/>
                  <a:gd name="connsiteX17" fmla="*/ 218123 w 254317"/>
                  <a:gd name="connsiteY17" fmla="*/ 253365 h 333375"/>
                  <a:gd name="connsiteX18" fmla="*/ 254318 w 254317"/>
                  <a:gd name="connsiteY18" fmla="*/ 253365 h 333375"/>
                  <a:gd name="connsiteX19" fmla="*/ 254318 w 254317"/>
                  <a:gd name="connsiteY19" fmla="*/ 333375 h 333375"/>
                  <a:gd name="connsiteX20" fmla="*/ 0 w 254317"/>
                  <a:gd name="connsiteY20" fmla="*/ 333375 h 333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54317" h="333375">
                    <a:moveTo>
                      <a:pt x="0" y="332422"/>
                    </a:moveTo>
                    <a:lnTo>
                      <a:pt x="0" y="303847"/>
                    </a:lnTo>
                    <a:lnTo>
                      <a:pt x="37148" y="297180"/>
                    </a:lnTo>
                    <a:lnTo>
                      <a:pt x="37148" y="35242"/>
                    </a:lnTo>
                    <a:lnTo>
                      <a:pt x="0" y="28575"/>
                    </a:lnTo>
                    <a:lnTo>
                      <a:pt x="0" y="0"/>
                    </a:lnTo>
                    <a:lnTo>
                      <a:pt x="246698" y="0"/>
                    </a:lnTo>
                    <a:lnTo>
                      <a:pt x="246698" y="80010"/>
                    </a:lnTo>
                    <a:lnTo>
                      <a:pt x="210502" y="80010"/>
                    </a:lnTo>
                    <a:lnTo>
                      <a:pt x="205740" y="34290"/>
                    </a:lnTo>
                    <a:lnTo>
                      <a:pt x="82868" y="34290"/>
                    </a:lnTo>
                    <a:lnTo>
                      <a:pt x="82868" y="142875"/>
                    </a:lnTo>
                    <a:lnTo>
                      <a:pt x="205740" y="142875"/>
                    </a:lnTo>
                    <a:lnTo>
                      <a:pt x="205740" y="178117"/>
                    </a:lnTo>
                    <a:lnTo>
                      <a:pt x="82868" y="178117"/>
                    </a:lnTo>
                    <a:lnTo>
                      <a:pt x="82868" y="299085"/>
                    </a:lnTo>
                    <a:lnTo>
                      <a:pt x="213360" y="299085"/>
                    </a:lnTo>
                    <a:lnTo>
                      <a:pt x="218123" y="253365"/>
                    </a:lnTo>
                    <a:lnTo>
                      <a:pt x="254318" y="253365"/>
                    </a:lnTo>
                    <a:lnTo>
                      <a:pt x="254318" y="333375"/>
                    </a:lnTo>
                    <a:lnTo>
                      <a:pt x="0" y="333375"/>
                    </a:lnTo>
                    <a:close/>
                  </a:path>
                </a:pathLst>
              </a:custGeom>
              <a:solidFill>
                <a:srgbClr val="58586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235" name="Freeform: Shape 5234">
                <a:extLst>
                  <a:ext uri="{FF2B5EF4-FFF2-40B4-BE49-F238E27FC236}">
                    <a16:creationId xmlns:a16="http://schemas.microsoft.com/office/drawing/2014/main" xmlns="" id="{A3B6F65E-35AE-802C-75D6-9BC64D5E9A22}"/>
                  </a:ext>
                </a:extLst>
              </p:cNvPr>
              <p:cNvSpPr/>
              <p:nvPr/>
            </p:nvSpPr>
            <p:spPr>
              <a:xfrm>
                <a:off x="9525952" y="4816792"/>
                <a:ext cx="324802" cy="332422"/>
              </a:xfrm>
              <a:custGeom>
                <a:avLst/>
                <a:gdLst>
                  <a:gd name="connsiteX0" fmla="*/ 0 w 324802"/>
                  <a:gd name="connsiteY0" fmla="*/ 332422 h 332422"/>
                  <a:gd name="connsiteX1" fmla="*/ 0 w 324802"/>
                  <a:gd name="connsiteY1" fmla="*/ 303847 h 332422"/>
                  <a:gd name="connsiteX2" fmla="*/ 37148 w 324802"/>
                  <a:gd name="connsiteY2" fmla="*/ 297180 h 332422"/>
                  <a:gd name="connsiteX3" fmla="*/ 37148 w 324802"/>
                  <a:gd name="connsiteY3" fmla="*/ 35242 h 332422"/>
                  <a:gd name="connsiteX4" fmla="*/ 0 w 324802"/>
                  <a:gd name="connsiteY4" fmla="*/ 28575 h 332422"/>
                  <a:gd name="connsiteX5" fmla="*/ 0 w 324802"/>
                  <a:gd name="connsiteY5" fmla="*/ 0 h 332422"/>
                  <a:gd name="connsiteX6" fmla="*/ 37148 w 324802"/>
                  <a:gd name="connsiteY6" fmla="*/ 0 h 332422"/>
                  <a:gd name="connsiteX7" fmla="*/ 82868 w 324802"/>
                  <a:gd name="connsiteY7" fmla="*/ 0 h 332422"/>
                  <a:gd name="connsiteX8" fmla="*/ 245745 w 324802"/>
                  <a:gd name="connsiteY8" fmla="*/ 259080 h 332422"/>
                  <a:gd name="connsiteX9" fmla="*/ 246698 w 324802"/>
                  <a:gd name="connsiteY9" fmla="*/ 259080 h 332422"/>
                  <a:gd name="connsiteX10" fmla="*/ 246698 w 324802"/>
                  <a:gd name="connsiteY10" fmla="*/ 35242 h 332422"/>
                  <a:gd name="connsiteX11" fmla="*/ 205740 w 324802"/>
                  <a:gd name="connsiteY11" fmla="*/ 28575 h 332422"/>
                  <a:gd name="connsiteX12" fmla="*/ 205740 w 324802"/>
                  <a:gd name="connsiteY12" fmla="*/ 0 h 332422"/>
                  <a:gd name="connsiteX13" fmla="*/ 287655 w 324802"/>
                  <a:gd name="connsiteY13" fmla="*/ 0 h 332422"/>
                  <a:gd name="connsiteX14" fmla="*/ 324803 w 324802"/>
                  <a:gd name="connsiteY14" fmla="*/ 0 h 332422"/>
                  <a:gd name="connsiteX15" fmla="*/ 324803 w 324802"/>
                  <a:gd name="connsiteY15" fmla="*/ 28575 h 332422"/>
                  <a:gd name="connsiteX16" fmla="*/ 287655 w 324802"/>
                  <a:gd name="connsiteY16" fmla="*/ 35242 h 332422"/>
                  <a:gd name="connsiteX17" fmla="*/ 287655 w 324802"/>
                  <a:gd name="connsiteY17" fmla="*/ 332422 h 332422"/>
                  <a:gd name="connsiteX18" fmla="*/ 246698 w 324802"/>
                  <a:gd name="connsiteY18" fmla="*/ 332422 h 332422"/>
                  <a:gd name="connsiteX19" fmla="*/ 79058 w 324802"/>
                  <a:gd name="connsiteY19" fmla="*/ 71438 h 332422"/>
                  <a:gd name="connsiteX20" fmla="*/ 78105 w 324802"/>
                  <a:gd name="connsiteY20" fmla="*/ 71438 h 332422"/>
                  <a:gd name="connsiteX21" fmla="*/ 78105 w 324802"/>
                  <a:gd name="connsiteY21" fmla="*/ 296227 h 332422"/>
                  <a:gd name="connsiteX22" fmla="*/ 119063 w 324802"/>
                  <a:gd name="connsiteY22" fmla="*/ 302895 h 332422"/>
                  <a:gd name="connsiteX23" fmla="*/ 119063 w 324802"/>
                  <a:gd name="connsiteY23" fmla="*/ 331470 h 332422"/>
                  <a:gd name="connsiteX24" fmla="*/ 0 w 324802"/>
                  <a:gd name="connsiteY24" fmla="*/ 331470 h 332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324802" h="332422">
                    <a:moveTo>
                      <a:pt x="0" y="332422"/>
                    </a:moveTo>
                    <a:lnTo>
                      <a:pt x="0" y="303847"/>
                    </a:lnTo>
                    <a:lnTo>
                      <a:pt x="37148" y="297180"/>
                    </a:lnTo>
                    <a:lnTo>
                      <a:pt x="37148" y="35242"/>
                    </a:lnTo>
                    <a:lnTo>
                      <a:pt x="0" y="28575"/>
                    </a:lnTo>
                    <a:lnTo>
                      <a:pt x="0" y="0"/>
                    </a:lnTo>
                    <a:lnTo>
                      <a:pt x="37148" y="0"/>
                    </a:lnTo>
                    <a:lnTo>
                      <a:pt x="82868" y="0"/>
                    </a:lnTo>
                    <a:lnTo>
                      <a:pt x="245745" y="259080"/>
                    </a:lnTo>
                    <a:lnTo>
                      <a:pt x="246698" y="259080"/>
                    </a:lnTo>
                    <a:lnTo>
                      <a:pt x="246698" y="35242"/>
                    </a:lnTo>
                    <a:lnTo>
                      <a:pt x="205740" y="28575"/>
                    </a:lnTo>
                    <a:lnTo>
                      <a:pt x="205740" y="0"/>
                    </a:lnTo>
                    <a:lnTo>
                      <a:pt x="287655" y="0"/>
                    </a:lnTo>
                    <a:lnTo>
                      <a:pt x="324803" y="0"/>
                    </a:lnTo>
                    <a:lnTo>
                      <a:pt x="324803" y="28575"/>
                    </a:lnTo>
                    <a:lnTo>
                      <a:pt x="287655" y="35242"/>
                    </a:lnTo>
                    <a:lnTo>
                      <a:pt x="287655" y="332422"/>
                    </a:lnTo>
                    <a:lnTo>
                      <a:pt x="246698" y="332422"/>
                    </a:lnTo>
                    <a:lnTo>
                      <a:pt x="79058" y="71438"/>
                    </a:lnTo>
                    <a:lnTo>
                      <a:pt x="78105" y="71438"/>
                    </a:lnTo>
                    <a:lnTo>
                      <a:pt x="78105" y="296227"/>
                    </a:lnTo>
                    <a:lnTo>
                      <a:pt x="119063" y="302895"/>
                    </a:lnTo>
                    <a:lnTo>
                      <a:pt x="119063" y="331470"/>
                    </a:lnTo>
                    <a:lnTo>
                      <a:pt x="0" y="331470"/>
                    </a:lnTo>
                    <a:close/>
                  </a:path>
                </a:pathLst>
              </a:custGeom>
              <a:solidFill>
                <a:srgbClr val="58586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236" name="Freeform: Shape 5235">
                <a:extLst>
                  <a:ext uri="{FF2B5EF4-FFF2-40B4-BE49-F238E27FC236}">
                    <a16:creationId xmlns:a16="http://schemas.microsoft.com/office/drawing/2014/main" xmlns="" id="{CB01EC22-39E6-52BD-EB14-C2A9131AA4CD}"/>
                  </a:ext>
                </a:extLst>
              </p:cNvPr>
              <p:cNvSpPr/>
              <p:nvPr/>
            </p:nvSpPr>
            <p:spPr>
              <a:xfrm>
                <a:off x="9923144" y="4812029"/>
                <a:ext cx="250507" cy="341947"/>
              </a:xfrm>
              <a:custGeom>
                <a:avLst/>
                <a:gdLst>
                  <a:gd name="connsiteX0" fmla="*/ 151448 w 250507"/>
                  <a:gd name="connsiteY0" fmla="*/ 341947 h 341947"/>
                  <a:gd name="connsiteX1" fmla="*/ 67628 w 250507"/>
                  <a:gd name="connsiteY1" fmla="*/ 320040 h 341947"/>
                  <a:gd name="connsiteX2" fmla="*/ 17145 w 250507"/>
                  <a:gd name="connsiteY2" fmla="*/ 260032 h 341947"/>
                  <a:gd name="connsiteX3" fmla="*/ 0 w 250507"/>
                  <a:gd name="connsiteY3" fmla="*/ 173355 h 341947"/>
                  <a:gd name="connsiteX4" fmla="*/ 0 w 250507"/>
                  <a:gd name="connsiteY4" fmla="*/ 168592 h 341947"/>
                  <a:gd name="connsiteX5" fmla="*/ 17145 w 250507"/>
                  <a:gd name="connsiteY5" fmla="*/ 81915 h 341947"/>
                  <a:gd name="connsiteX6" fmla="*/ 67628 w 250507"/>
                  <a:gd name="connsiteY6" fmla="*/ 21907 h 341947"/>
                  <a:gd name="connsiteX7" fmla="*/ 146685 w 250507"/>
                  <a:gd name="connsiteY7" fmla="*/ 0 h 341947"/>
                  <a:gd name="connsiteX8" fmla="*/ 205740 w 250507"/>
                  <a:gd name="connsiteY8" fmla="*/ 10477 h 341947"/>
                  <a:gd name="connsiteX9" fmla="*/ 250507 w 250507"/>
                  <a:gd name="connsiteY9" fmla="*/ 36195 h 341947"/>
                  <a:gd name="connsiteX10" fmla="*/ 250507 w 250507"/>
                  <a:gd name="connsiteY10" fmla="*/ 107632 h 341947"/>
                  <a:gd name="connsiteX11" fmla="*/ 214313 w 250507"/>
                  <a:gd name="connsiteY11" fmla="*/ 107632 h 341947"/>
                  <a:gd name="connsiteX12" fmla="*/ 209550 w 250507"/>
                  <a:gd name="connsiteY12" fmla="*/ 55245 h 341947"/>
                  <a:gd name="connsiteX13" fmla="*/ 192405 w 250507"/>
                  <a:gd name="connsiteY13" fmla="*/ 45720 h 341947"/>
                  <a:gd name="connsiteX14" fmla="*/ 171450 w 250507"/>
                  <a:gd name="connsiteY14" fmla="*/ 40005 h 341947"/>
                  <a:gd name="connsiteX15" fmla="*/ 146685 w 250507"/>
                  <a:gd name="connsiteY15" fmla="*/ 38100 h 341947"/>
                  <a:gd name="connsiteX16" fmla="*/ 91440 w 250507"/>
                  <a:gd name="connsiteY16" fmla="*/ 55245 h 341947"/>
                  <a:gd name="connsiteX17" fmla="*/ 57150 w 250507"/>
                  <a:gd name="connsiteY17" fmla="*/ 101917 h 341947"/>
                  <a:gd name="connsiteX18" fmla="*/ 45720 w 250507"/>
                  <a:gd name="connsiteY18" fmla="*/ 170497 h 341947"/>
                  <a:gd name="connsiteX19" fmla="*/ 45720 w 250507"/>
                  <a:gd name="connsiteY19" fmla="*/ 176213 h 341947"/>
                  <a:gd name="connsiteX20" fmla="*/ 58103 w 250507"/>
                  <a:gd name="connsiteY20" fmla="*/ 247650 h 341947"/>
                  <a:gd name="connsiteX21" fmla="*/ 94298 w 250507"/>
                  <a:gd name="connsiteY21" fmla="*/ 292418 h 341947"/>
                  <a:gd name="connsiteX22" fmla="*/ 152400 w 250507"/>
                  <a:gd name="connsiteY22" fmla="*/ 307657 h 341947"/>
                  <a:gd name="connsiteX23" fmla="*/ 183832 w 250507"/>
                  <a:gd name="connsiteY23" fmla="*/ 303847 h 341947"/>
                  <a:gd name="connsiteX24" fmla="*/ 209550 w 250507"/>
                  <a:gd name="connsiteY24" fmla="*/ 293370 h 341947"/>
                  <a:gd name="connsiteX25" fmla="*/ 214313 w 250507"/>
                  <a:gd name="connsiteY25" fmla="*/ 246697 h 341947"/>
                  <a:gd name="connsiteX26" fmla="*/ 249555 w 250507"/>
                  <a:gd name="connsiteY26" fmla="*/ 246697 h 341947"/>
                  <a:gd name="connsiteX27" fmla="*/ 249555 w 250507"/>
                  <a:gd name="connsiteY27" fmla="*/ 319088 h 341947"/>
                  <a:gd name="connsiteX28" fmla="*/ 204788 w 250507"/>
                  <a:gd name="connsiteY28" fmla="*/ 337185 h 341947"/>
                  <a:gd name="connsiteX29" fmla="*/ 151448 w 250507"/>
                  <a:gd name="connsiteY29" fmla="*/ 341947 h 3419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250507" h="341947">
                    <a:moveTo>
                      <a:pt x="151448" y="341947"/>
                    </a:moveTo>
                    <a:cubicBezTo>
                      <a:pt x="118110" y="341947"/>
                      <a:pt x="90488" y="334327"/>
                      <a:pt x="67628" y="320040"/>
                    </a:cubicBezTo>
                    <a:cubicBezTo>
                      <a:pt x="45720" y="305752"/>
                      <a:pt x="28575" y="285750"/>
                      <a:pt x="17145" y="260032"/>
                    </a:cubicBezTo>
                    <a:cubicBezTo>
                      <a:pt x="5715" y="234315"/>
                      <a:pt x="0" y="205740"/>
                      <a:pt x="0" y="173355"/>
                    </a:cubicBezTo>
                    <a:lnTo>
                      <a:pt x="0" y="168592"/>
                    </a:lnTo>
                    <a:cubicBezTo>
                      <a:pt x="0" y="136207"/>
                      <a:pt x="5715" y="106680"/>
                      <a:pt x="17145" y="81915"/>
                    </a:cubicBezTo>
                    <a:cubicBezTo>
                      <a:pt x="28575" y="56197"/>
                      <a:pt x="45720" y="36195"/>
                      <a:pt x="67628" y="21907"/>
                    </a:cubicBezTo>
                    <a:cubicBezTo>
                      <a:pt x="89535" y="7620"/>
                      <a:pt x="116205" y="0"/>
                      <a:pt x="146685" y="0"/>
                    </a:cubicBezTo>
                    <a:cubicBezTo>
                      <a:pt x="168593" y="0"/>
                      <a:pt x="187643" y="3810"/>
                      <a:pt x="205740" y="10477"/>
                    </a:cubicBezTo>
                    <a:cubicBezTo>
                      <a:pt x="223838" y="17145"/>
                      <a:pt x="238126" y="25717"/>
                      <a:pt x="250507" y="36195"/>
                    </a:cubicBezTo>
                    <a:lnTo>
                      <a:pt x="250507" y="107632"/>
                    </a:lnTo>
                    <a:lnTo>
                      <a:pt x="214313" y="107632"/>
                    </a:lnTo>
                    <a:lnTo>
                      <a:pt x="209550" y="55245"/>
                    </a:lnTo>
                    <a:cubicBezTo>
                      <a:pt x="204788" y="51435"/>
                      <a:pt x="199073" y="48577"/>
                      <a:pt x="192405" y="45720"/>
                    </a:cubicBezTo>
                    <a:cubicBezTo>
                      <a:pt x="185738" y="42863"/>
                      <a:pt x="179070" y="40957"/>
                      <a:pt x="171450" y="40005"/>
                    </a:cubicBezTo>
                    <a:cubicBezTo>
                      <a:pt x="163830" y="39052"/>
                      <a:pt x="155257" y="38100"/>
                      <a:pt x="146685" y="38100"/>
                    </a:cubicBezTo>
                    <a:cubicBezTo>
                      <a:pt x="124778" y="38100"/>
                      <a:pt x="106680" y="43815"/>
                      <a:pt x="91440" y="55245"/>
                    </a:cubicBezTo>
                    <a:cubicBezTo>
                      <a:pt x="76200" y="66675"/>
                      <a:pt x="64770" y="81915"/>
                      <a:pt x="57150" y="101917"/>
                    </a:cubicBezTo>
                    <a:cubicBezTo>
                      <a:pt x="49530" y="121920"/>
                      <a:pt x="45720" y="144780"/>
                      <a:pt x="45720" y="170497"/>
                    </a:cubicBezTo>
                    <a:lnTo>
                      <a:pt x="45720" y="176213"/>
                    </a:lnTo>
                    <a:cubicBezTo>
                      <a:pt x="45720" y="203835"/>
                      <a:pt x="49530" y="227647"/>
                      <a:pt x="58103" y="247650"/>
                    </a:cubicBezTo>
                    <a:cubicBezTo>
                      <a:pt x="66675" y="267652"/>
                      <a:pt x="78105" y="282893"/>
                      <a:pt x="94298" y="292418"/>
                    </a:cubicBezTo>
                    <a:cubicBezTo>
                      <a:pt x="110490" y="302895"/>
                      <a:pt x="129540" y="307657"/>
                      <a:pt x="152400" y="307657"/>
                    </a:cubicBezTo>
                    <a:cubicBezTo>
                      <a:pt x="162878" y="307657"/>
                      <a:pt x="173355" y="306705"/>
                      <a:pt x="183832" y="303847"/>
                    </a:cubicBezTo>
                    <a:cubicBezTo>
                      <a:pt x="194310" y="300990"/>
                      <a:pt x="202882" y="298132"/>
                      <a:pt x="209550" y="293370"/>
                    </a:cubicBezTo>
                    <a:lnTo>
                      <a:pt x="214313" y="246697"/>
                    </a:lnTo>
                    <a:lnTo>
                      <a:pt x="249555" y="246697"/>
                    </a:lnTo>
                    <a:lnTo>
                      <a:pt x="249555" y="319088"/>
                    </a:lnTo>
                    <a:cubicBezTo>
                      <a:pt x="237172" y="326707"/>
                      <a:pt x="221932" y="333375"/>
                      <a:pt x="204788" y="337185"/>
                    </a:cubicBezTo>
                    <a:cubicBezTo>
                      <a:pt x="188595" y="340043"/>
                      <a:pt x="170498" y="341947"/>
                      <a:pt x="151448" y="341947"/>
                    </a:cubicBezTo>
                    <a:close/>
                  </a:path>
                </a:pathLst>
              </a:custGeom>
              <a:solidFill>
                <a:srgbClr val="58586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237" name="Freeform: Shape 5236">
                <a:extLst>
                  <a:ext uri="{FF2B5EF4-FFF2-40B4-BE49-F238E27FC236}">
                    <a16:creationId xmlns:a16="http://schemas.microsoft.com/office/drawing/2014/main" xmlns="" id="{F079F448-F283-5610-6DDC-3EE16FB3E0B6}"/>
                  </a:ext>
                </a:extLst>
              </p:cNvPr>
              <p:cNvSpPr/>
              <p:nvPr/>
            </p:nvSpPr>
            <p:spPr>
              <a:xfrm>
                <a:off x="10254614" y="4816792"/>
                <a:ext cx="254318" cy="333375"/>
              </a:xfrm>
              <a:custGeom>
                <a:avLst/>
                <a:gdLst>
                  <a:gd name="connsiteX0" fmla="*/ 0 w 254318"/>
                  <a:gd name="connsiteY0" fmla="*/ 332422 h 333375"/>
                  <a:gd name="connsiteX1" fmla="*/ 0 w 254318"/>
                  <a:gd name="connsiteY1" fmla="*/ 303847 h 333375"/>
                  <a:gd name="connsiteX2" fmla="*/ 37148 w 254318"/>
                  <a:gd name="connsiteY2" fmla="*/ 297180 h 333375"/>
                  <a:gd name="connsiteX3" fmla="*/ 37148 w 254318"/>
                  <a:gd name="connsiteY3" fmla="*/ 35242 h 333375"/>
                  <a:gd name="connsiteX4" fmla="*/ 0 w 254318"/>
                  <a:gd name="connsiteY4" fmla="*/ 28575 h 333375"/>
                  <a:gd name="connsiteX5" fmla="*/ 0 w 254318"/>
                  <a:gd name="connsiteY5" fmla="*/ 0 h 333375"/>
                  <a:gd name="connsiteX6" fmla="*/ 246698 w 254318"/>
                  <a:gd name="connsiteY6" fmla="*/ 0 h 333375"/>
                  <a:gd name="connsiteX7" fmla="*/ 246698 w 254318"/>
                  <a:gd name="connsiteY7" fmla="*/ 80010 h 333375"/>
                  <a:gd name="connsiteX8" fmla="*/ 210502 w 254318"/>
                  <a:gd name="connsiteY8" fmla="*/ 80010 h 333375"/>
                  <a:gd name="connsiteX9" fmla="*/ 205740 w 254318"/>
                  <a:gd name="connsiteY9" fmla="*/ 34290 h 333375"/>
                  <a:gd name="connsiteX10" fmla="*/ 82868 w 254318"/>
                  <a:gd name="connsiteY10" fmla="*/ 34290 h 333375"/>
                  <a:gd name="connsiteX11" fmla="*/ 82868 w 254318"/>
                  <a:gd name="connsiteY11" fmla="*/ 142875 h 333375"/>
                  <a:gd name="connsiteX12" fmla="*/ 205740 w 254318"/>
                  <a:gd name="connsiteY12" fmla="*/ 142875 h 333375"/>
                  <a:gd name="connsiteX13" fmla="*/ 205740 w 254318"/>
                  <a:gd name="connsiteY13" fmla="*/ 178117 h 333375"/>
                  <a:gd name="connsiteX14" fmla="*/ 82868 w 254318"/>
                  <a:gd name="connsiteY14" fmla="*/ 178117 h 333375"/>
                  <a:gd name="connsiteX15" fmla="*/ 82868 w 254318"/>
                  <a:gd name="connsiteY15" fmla="*/ 299085 h 333375"/>
                  <a:gd name="connsiteX16" fmla="*/ 213360 w 254318"/>
                  <a:gd name="connsiteY16" fmla="*/ 299085 h 333375"/>
                  <a:gd name="connsiteX17" fmla="*/ 218123 w 254318"/>
                  <a:gd name="connsiteY17" fmla="*/ 253365 h 333375"/>
                  <a:gd name="connsiteX18" fmla="*/ 254318 w 254318"/>
                  <a:gd name="connsiteY18" fmla="*/ 253365 h 333375"/>
                  <a:gd name="connsiteX19" fmla="*/ 254318 w 254318"/>
                  <a:gd name="connsiteY19" fmla="*/ 333375 h 333375"/>
                  <a:gd name="connsiteX20" fmla="*/ 0 w 254318"/>
                  <a:gd name="connsiteY20" fmla="*/ 333375 h 333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54318" h="333375">
                    <a:moveTo>
                      <a:pt x="0" y="332422"/>
                    </a:moveTo>
                    <a:lnTo>
                      <a:pt x="0" y="303847"/>
                    </a:lnTo>
                    <a:lnTo>
                      <a:pt x="37148" y="297180"/>
                    </a:lnTo>
                    <a:lnTo>
                      <a:pt x="37148" y="35242"/>
                    </a:lnTo>
                    <a:lnTo>
                      <a:pt x="0" y="28575"/>
                    </a:lnTo>
                    <a:lnTo>
                      <a:pt x="0" y="0"/>
                    </a:lnTo>
                    <a:lnTo>
                      <a:pt x="246698" y="0"/>
                    </a:lnTo>
                    <a:lnTo>
                      <a:pt x="246698" y="80010"/>
                    </a:lnTo>
                    <a:lnTo>
                      <a:pt x="210502" y="80010"/>
                    </a:lnTo>
                    <a:lnTo>
                      <a:pt x="205740" y="34290"/>
                    </a:lnTo>
                    <a:lnTo>
                      <a:pt x="82868" y="34290"/>
                    </a:lnTo>
                    <a:lnTo>
                      <a:pt x="82868" y="142875"/>
                    </a:lnTo>
                    <a:lnTo>
                      <a:pt x="205740" y="142875"/>
                    </a:lnTo>
                    <a:lnTo>
                      <a:pt x="205740" y="178117"/>
                    </a:lnTo>
                    <a:lnTo>
                      <a:pt x="82868" y="178117"/>
                    </a:lnTo>
                    <a:lnTo>
                      <a:pt x="82868" y="299085"/>
                    </a:lnTo>
                    <a:lnTo>
                      <a:pt x="213360" y="299085"/>
                    </a:lnTo>
                    <a:lnTo>
                      <a:pt x="218123" y="253365"/>
                    </a:lnTo>
                    <a:lnTo>
                      <a:pt x="254318" y="253365"/>
                    </a:lnTo>
                    <a:lnTo>
                      <a:pt x="254318" y="333375"/>
                    </a:lnTo>
                    <a:lnTo>
                      <a:pt x="0" y="333375"/>
                    </a:lnTo>
                    <a:close/>
                  </a:path>
                </a:pathLst>
              </a:custGeom>
              <a:solidFill>
                <a:srgbClr val="58586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  <p:sp>
          <p:nvSpPr>
            <p:cNvPr id="5187" name="Freeform: Shape 5186">
              <a:extLst>
                <a:ext uri="{FF2B5EF4-FFF2-40B4-BE49-F238E27FC236}">
                  <a16:creationId xmlns:a16="http://schemas.microsoft.com/office/drawing/2014/main" xmlns="" id="{4529A3EE-FA66-7A2D-7E32-6DF269FA0FD7}"/>
                </a:ext>
              </a:extLst>
            </p:cNvPr>
            <p:cNvSpPr/>
            <p:nvPr/>
          </p:nvSpPr>
          <p:spPr>
            <a:xfrm>
              <a:off x="4805362" y="3369944"/>
              <a:ext cx="5995987" cy="20954"/>
            </a:xfrm>
            <a:custGeom>
              <a:avLst/>
              <a:gdLst>
                <a:gd name="connsiteX0" fmla="*/ 0 w 5995987"/>
                <a:gd name="connsiteY0" fmla="*/ 0 h 20954"/>
                <a:gd name="connsiteX1" fmla="*/ 5995988 w 5995987"/>
                <a:gd name="connsiteY1" fmla="*/ 0 h 20954"/>
                <a:gd name="connsiteX2" fmla="*/ 5995988 w 5995987"/>
                <a:gd name="connsiteY2" fmla="*/ 20955 h 20954"/>
                <a:gd name="connsiteX3" fmla="*/ 0 w 5995987"/>
                <a:gd name="connsiteY3" fmla="*/ 20955 h 20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95987" h="20954">
                  <a:moveTo>
                    <a:pt x="0" y="0"/>
                  </a:moveTo>
                  <a:lnTo>
                    <a:pt x="5995988" y="0"/>
                  </a:lnTo>
                  <a:lnTo>
                    <a:pt x="5995988" y="20955"/>
                  </a:lnTo>
                  <a:lnTo>
                    <a:pt x="0" y="20955"/>
                  </a:lnTo>
                  <a:close/>
                </a:path>
              </a:pathLst>
            </a:custGeom>
            <a:solidFill>
              <a:srgbClr val="58586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xmlns="" val="2285171946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1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xmlns="" id="{D2FA0A36-C3CE-AC2F-3B0F-9EB869E41C6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032364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FA3FD5-3150-4F22-BE7D-AD47E77B6590}" type="datetime1">
              <a:rPr lang="en-US" smtClean="0"/>
              <a:pPr/>
              <a:t>2/23/2023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8AED9-0C48-4188-A606-9E40331E64B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8" r:id="rId2"/>
    <p:sldLayoutId id="2147483674" r:id="rId3"/>
    <p:sldLayoutId id="2147483676" r:id="rId4"/>
    <p:sldLayoutId id="2147483675" r:id="rId5"/>
    <p:sldLayoutId id="2147483660" r:id="rId6"/>
    <p:sldLayoutId id="2147483680" r:id="rId7"/>
    <p:sldLayoutId id="2147483667" r:id="rId8"/>
    <p:sldLayoutId id="2147483679" r:id="rId9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xmlns="" id="{AC3D2F27-29EE-99CB-C2BF-80D35D8BA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2133600"/>
            <a:ext cx="5334000" cy="838200"/>
          </a:xfrm>
          <a:scene3d>
            <a:camera prst="orthographicFront"/>
            <a:lightRig rig="threePt" dir="t"/>
          </a:scene3d>
          <a:sp3d>
            <a:bevelT/>
          </a:sp3d>
        </p:spPr>
        <p:txBody>
          <a:bodyPr>
            <a:noAutofit/>
            <a:sp3d extrusionH="57150">
              <a:bevelT w="38100" h="38100"/>
            </a:sp3d>
          </a:bodyPr>
          <a:lstStyle/>
          <a:p>
            <a:r>
              <a:rPr lang="en-US" dirty="0">
                <a:ln w="0"/>
                <a:solidFill>
                  <a:srgbClr val="5755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Roboto" panose="02000000000000000000" pitchFamily="2" charset="0"/>
                <a:cs typeface="Aldhabi" panose="020B0604020202020204" pitchFamily="2" charset="-78"/>
              </a:rPr>
              <a:t>&lt;</a:t>
            </a:r>
            <a:r>
              <a:rPr lang="en-US" b="1" dirty="0">
                <a:ln w="0"/>
                <a:solidFill>
                  <a:srgbClr val="5755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Roboto" panose="02000000000000000000" pitchFamily="2" charset="0"/>
                <a:cs typeface="Aldhabi" panose="020B0604020202020204" pitchFamily="2" charset="-78"/>
              </a:rPr>
              <a:t>Title of the </a:t>
            </a:r>
            <a:br>
              <a:rPr lang="en-US" b="1" dirty="0">
                <a:ln w="0"/>
                <a:solidFill>
                  <a:srgbClr val="5755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Roboto" panose="02000000000000000000" pitchFamily="2" charset="0"/>
                <a:cs typeface="Aldhabi" panose="020B0604020202020204" pitchFamily="2" charset="-78"/>
              </a:rPr>
            </a:br>
            <a:r>
              <a:rPr lang="en-US" b="1" dirty="0">
                <a:ln w="0"/>
                <a:solidFill>
                  <a:srgbClr val="5755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Roboto" panose="02000000000000000000" pitchFamily="2" charset="0"/>
                <a:cs typeface="Aldhabi" panose="020B0604020202020204" pitchFamily="2" charset="-78"/>
              </a:rPr>
              <a:t>Project&gt;</a:t>
            </a:r>
            <a:endParaRPr lang="en-US" sz="2400" dirty="0">
              <a:ln w="0"/>
              <a:solidFill>
                <a:srgbClr val="EE6039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Roboto" panose="02000000000000000000" pitchFamily="2" charset="0"/>
              <a:cs typeface="Aldhabi" panose="020B0604020202020204" pitchFamily="2" charset="-78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xmlns="" id="{078BA956-B652-D97A-A062-EAC7A682A326}"/>
              </a:ext>
            </a:extLst>
          </p:cNvPr>
          <p:cNvSpPr txBox="1">
            <a:spLocks/>
          </p:cNvSpPr>
          <p:nvPr/>
        </p:nvSpPr>
        <p:spPr bwMode="gray">
          <a:xfrm>
            <a:off x="6442927" y="2293374"/>
            <a:ext cx="5029200" cy="8309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  <a:sp3d extrusionH="57150">
              <a:bevelT w="38100" h="38100"/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kern="1200" spc="0" baseline="0">
                <a:solidFill>
                  <a:srgbClr val="FF6600"/>
                </a:solidFill>
                <a:latin typeface="+mj-lt"/>
                <a:ea typeface="Roboto Medium" pitchFamily="2" charset="0"/>
                <a:cs typeface="Roboto Medium" pitchFamily="2" charset="0"/>
              </a:defRPr>
            </a:lvl1pPr>
          </a:lstStyle>
          <a:p>
            <a:pPr algn="r"/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Roboto" panose="02000000000000000000" pitchFamily="2" charset="0"/>
                <a:cs typeface="Aldhabi" panose="020B0604020202020204" pitchFamily="2" charset="-78"/>
              </a:rPr>
              <a:t>Name of the Presenter</a:t>
            </a:r>
            <a:b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Roboto" panose="02000000000000000000" pitchFamily="2" charset="0"/>
                <a:cs typeface="Aldhabi" panose="020B0604020202020204" pitchFamily="2" charset="-78"/>
              </a:rPr>
            </a:br>
            <a:r>
              <a:rPr 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Roboto" panose="02000000000000000000" pitchFamily="2" charset="0"/>
                <a:cs typeface="Aldhabi" panose="020B0604020202020204" pitchFamily="2" charset="-78"/>
              </a:rPr>
              <a:t>SRN: </a:t>
            </a:r>
            <a:r>
              <a:rPr lang="en-US" sz="16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Roboto" panose="02000000000000000000" pitchFamily="2" charset="0"/>
                <a:cs typeface="Aldhabi" panose="020B0604020202020204" pitchFamily="2" charset="-78"/>
              </a:rPr>
              <a:t>xxxxxxxxxx</a:t>
            </a:r>
            <a:r>
              <a:rPr 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Roboto" panose="02000000000000000000" pitchFamily="2" charset="0"/>
                <a:cs typeface="Aldhabi" panose="020B0604020202020204" pitchFamily="2" charset="-78"/>
              </a:rPr>
              <a:t> | Date: dd/mm/</a:t>
            </a:r>
            <a:r>
              <a:rPr lang="en-US" sz="16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Roboto" panose="02000000000000000000" pitchFamily="2" charset="0"/>
                <a:cs typeface="Aldhabi" panose="020B0604020202020204" pitchFamily="2" charset="-78"/>
              </a:rPr>
              <a:t>yyyy</a:t>
            </a:r>
            <a:endParaRPr lang="en-US" sz="2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Roboto" panose="02000000000000000000" pitchFamily="2" charset="0"/>
              <a:cs typeface="Aldhabi" panose="020B0604020202020204" pitchFamily="2" charset="-78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BB9F531F-075B-48A2-8C47-15BE11415180}"/>
              </a:ext>
            </a:extLst>
          </p:cNvPr>
          <p:cNvSpPr txBox="1"/>
          <p:nvPr/>
        </p:nvSpPr>
        <p:spPr>
          <a:xfrm>
            <a:off x="8410073" y="4114800"/>
            <a:ext cx="3098925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PG Diploma/MBA in</a:t>
            </a:r>
          </a:p>
          <a:p>
            <a:pPr algn="r"/>
            <a:r>
              <a:rPr lang="en-US" sz="2400" b="1" dirty="0"/>
              <a:t>Business Analytics</a:t>
            </a:r>
          </a:p>
          <a:p>
            <a:pPr algn="r"/>
            <a:r>
              <a:rPr lang="en-US" sz="1600" dirty="0"/>
              <a:t>Capstone Project Presentation</a:t>
            </a:r>
          </a:p>
          <a:p>
            <a:pPr algn="r"/>
            <a:r>
              <a:rPr lang="en-US" sz="1600" dirty="0"/>
              <a:t>Year: I/II</a:t>
            </a:r>
            <a:endParaRPr lang="en-IN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xmlns="" id="{01F6FCBD-C8D0-5E48-C22C-23F0DC7D9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solidFill>
                  <a:srgbClr val="4A4C55"/>
                </a:solidFill>
              </a:rPr>
              <a:t>Data Preparation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2BA1A93-D29A-1B8F-71EB-775FB1F136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28AED9-0C48-4188-A606-9E40331E64BB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xmlns="" id="{0B994AFF-40DC-DA1F-D2A9-D00AF2138E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96240" y="6248400"/>
            <a:ext cx="4495800" cy="365125"/>
          </a:xfrm>
        </p:spPr>
        <p:txBody>
          <a:bodyPr/>
          <a:lstStyle/>
          <a:p>
            <a:r>
              <a:rPr lang="en-IN" sz="1400" dirty="0">
                <a:solidFill>
                  <a:srgbClr val="4A4C55"/>
                </a:solidFill>
              </a:rPr>
              <a:t>REVA Academy for Corporate Excellence - RACE</a:t>
            </a:r>
          </a:p>
          <a:p>
            <a:fld id="{C7974F32-3484-4C1B-AB12-7376A663A64E}" type="datetime1">
              <a:rPr lang="en-US" smtClean="0">
                <a:solidFill>
                  <a:srgbClr val="4A4C55"/>
                </a:solidFill>
              </a:rPr>
              <a:pPr/>
              <a:t>2/23/2023</a:t>
            </a:fld>
            <a:endParaRPr lang="en-US" dirty="0">
              <a:solidFill>
                <a:srgbClr val="4A4C55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3DDE64CB-10F6-D72E-563D-76D7E4DC88F6}"/>
              </a:ext>
            </a:extLst>
          </p:cNvPr>
          <p:cNvSpPr txBox="1"/>
          <p:nvPr/>
        </p:nvSpPr>
        <p:spPr>
          <a:xfrm>
            <a:off x="405395" y="1118666"/>
            <a:ext cx="5843005" cy="361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2100"/>
              </a:lnSpc>
            </a:pPr>
            <a:r>
              <a:rPr lang="en-IN" i="0" dirty="0">
                <a:solidFill>
                  <a:srgbClr val="4A4C55"/>
                </a:solidFill>
                <a:effectLst/>
                <a:latin typeface="+mj-lt"/>
              </a:rPr>
              <a:t>Pre-processing | Techniques </a:t>
            </a:r>
          </a:p>
        </p:txBody>
      </p:sp>
    </p:spTree>
    <p:extLst>
      <p:ext uri="{BB962C8B-B14F-4D97-AF65-F5344CB8AC3E}">
        <p14:creationId xmlns:p14="http://schemas.microsoft.com/office/powerpoint/2010/main" xmlns="" val="3726144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xmlns="" id="{01F6FCBD-C8D0-5E48-C22C-23F0DC7D9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solidFill>
                  <a:srgbClr val="4A4C55"/>
                </a:solidFill>
              </a:rPr>
              <a:t>Descriptive Analytics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2BA1A93-D29A-1B8F-71EB-775FB1F136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28AED9-0C48-4188-A606-9E40331E64BB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xmlns="" id="{0B994AFF-40DC-DA1F-D2A9-D00AF2138E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96240" y="6248400"/>
            <a:ext cx="4495800" cy="365125"/>
          </a:xfrm>
        </p:spPr>
        <p:txBody>
          <a:bodyPr/>
          <a:lstStyle/>
          <a:p>
            <a:r>
              <a:rPr lang="en-IN" sz="1400" dirty="0">
                <a:solidFill>
                  <a:srgbClr val="4A4C55"/>
                </a:solidFill>
              </a:rPr>
              <a:t>REVA Academy for Corporate Excellence - RACE</a:t>
            </a:r>
          </a:p>
          <a:p>
            <a:fld id="{C7974F32-3484-4C1B-AB12-7376A663A64E}" type="datetime1">
              <a:rPr lang="en-US" smtClean="0">
                <a:solidFill>
                  <a:srgbClr val="4A4C55"/>
                </a:solidFill>
              </a:rPr>
              <a:pPr/>
              <a:t>2/23/2023</a:t>
            </a:fld>
            <a:endParaRPr lang="en-US" dirty="0">
              <a:solidFill>
                <a:srgbClr val="4A4C55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3DDE64CB-10F6-D72E-563D-76D7E4DC88F6}"/>
              </a:ext>
            </a:extLst>
          </p:cNvPr>
          <p:cNvSpPr txBox="1"/>
          <p:nvPr/>
        </p:nvSpPr>
        <p:spPr>
          <a:xfrm>
            <a:off x="405395" y="1118666"/>
            <a:ext cx="5843005" cy="361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2100"/>
              </a:lnSpc>
            </a:pPr>
            <a:r>
              <a:rPr lang="en-IN" i="0" dirty="0">
                <a:solidFill>
                  <a:srgbClr val="4A4C55"/>
                </a:solidFill>
                <a:effectLst/>
                <a:latin typeface="+mj-lt"/>
              </a:rPr>
              <a:t>Multivariate Analysis | Hypothesis </a:t>
            </a:r>
          </a:p>
        </p:txBody>
      </p:sp>
    </p:spTree>
    <p:extLst>
      <p:ext uri="{BB962C8B-B14F-4D97-AF65-F5344CB8AC3E}">
        <p14:creationId xmlns:p14="http://schemas.microsoft.com/office/powerpoint/2010/main" xmlns="" val="2457229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xmlns="" id="{01F6FCBD-C8D0-5E48-C22C-23F0DC7D9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solidFill>
                  <a:srgbClr val="4A4C55"/>
                </a:solidFill>
              </a:rPr>
              <a:t>Modeling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2BA1A93-D29A-1B8F-71EB-775FB1F136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28AED9-0C48-4188-A606-9E40331E64BB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xmlns="" id="{0B994AFF-40DC-DA1F-D2A9-D00AF2138E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96240" y="6248400"/>
            <a:ext cx="4495800" cy="365125"/>
          </a:xfrm>
        </p:spPr>
        <p:txBody>
          <a:bodyPr/>
          <a:lstStyle/>
          <a:p>
            <a:r>
              <a:rPr lang="en-IN" sz="1400" dirty="0">
                <a:solidFill>
                  <a:srgbClr val="4A4C55"/>
                </a:solidFill>
              </a:rPr>
              <a:t>REVA Academy for Corporate Excellence - RACE</a:t>
            </a:r>
          </a:p>
          <a:p>
            <a:fld id="{C7974F32-3484-4C1B-AB12-7376A663A64E}" type="datetime1">
              <a:rPr lang="en-US" smtClean="0">
                <a:solidFill>
                  <a:srgbClr val="4A4C55"/>
                </a:solidFill>
              </a:rPr>
              <a:pPr/>
              <a:t>2/23/2023</a:t>
            </a:fld>
            <a:endParaRPr lang="en-US" dirty="0">
              <a:solidFill>
                <a:srgbClr val="4A4C55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3DDE64CB-10F6-D72E-563D-76D7E4DC88F6}"/>
              </a:ext>
            </a:extLst>
          </p:cNvPr>
          <p:cNvSpPr txBox="1"/>
          <p:nvPr/>
        </p:nvSpPr>
        <p:spPr>
          <a:xfrm>
            <a:off x="405395" y="1118666"/>
            <a:ext cx="6757405" cy="361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2100"/>
              </a:lnSpc>
            </a:pPr>
            <a:r>
              <a:rPr lang="en-IN" i="0" dirty="0">
                <a:solidFill>
                  <a:srgbClr val="4A4C55"/>
                </a:solidFill>
                <a:effectLst/>
                <a:latin typeface="+mj-lt"/>
              </a:rPr>
              <a:t>Modeling Techniques | Modeling Process | Model Building </a:t>
            </a:r>
          </a:p>
        </p:txBody>
      </p:sp>
    </p:spTree>
    <p:extLst>
      <p:ext uri="{BB962C8B-B14F-4D97-AF65-F5344CB8AC3E}">
        <p14:creationId xmlns:p14="http://schemas.microsoft.com/office/powerpoint/2010/main" xmlns="" val="3059726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xmlns="" id="{01F6FCBD-C8D0-5E48-C22C-23F0DC7D9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solidFill>
                  <a:srgbClr val="4A4C55"/>
                </a:solidFill>
              </a:rPr>
              <a:t>Model Evaluation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2BA1A93-D29A-1B8F-71EB-775FB1F136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28AED9-0C48-4188-A606-9E40331E64BB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xmlns="" id="{0B994AFF-40DC-DA1F-D2A9-D00AF2138E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96240" y="6248400"/>
            <a:ext cx="4495800" cy="365125"/>
          </a:xfrm>
        </p:spPr>
        <p:txBody>
          <a:bodyPr/>
          <a:lstStyle/>
          <a:p>
            <a:r>
              <a:rPr lang="en-IN" sz="1400" dirty="0">
                <a:solidFill>
                  <a:srgbClr val="4A4C55"/>
                </a:solidFill>
              </a:rPr>
              <a:t>REVA Academy for Corporate Excellence - RACE</a:t>
            </a:r>
          </a:p>
          <a:p>
            <a:fld id="{C7974F32-3484-4C1B-AB12-7376A663A64E}" type="datetime1">
              <a:rPr lang="en-US" smtClean="0">
                <a:solidFill>
                  <a:srgbClr val="4A4C55"/>
                </a:solidFill>
              </a:rPr>
              <a:pPr/>
              <a:t>2/23/2023</a:t>
            </a:fld>
            <a:endParaRPr lang="en-US" dirty="0">
              <a:solidFill>
                <a:srgbClr val="4A4C55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3DDE64CB-10F6-D72E-563D-76D7E4DC88F6}"/>
              </a:ext>
            </a:extLst>
          </p:cNvPr>
          <p:cNvSpPr txBox="1"/>
          <p:nvPr/>
        </p:nvSpPr>
        <p:spPr>
          <a:xfrm>
            <a:off x="405395" y="1118666"/>
            <a:ext cx="6757405" cy="361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2100"/>
              </a:lnSpc>
            </a:pPr>
            <a:r>
              <a:rPr lang="en-IN" i="0" dirty="0">
                <a:solidFill>
                  <a:srgbClr val="4A4C55"/>
                </a:solidFill>
                <a:effectLst/>
                <a:latin typeface="+mj-lt"/>
              </a:rPr>
              <a:t>Results | Interpretation | Insights </a:t>
            </a:r>
          </a:p>
        </p:txBody>
      </p:sp>
    </p:spTree>
    <p:extLst>
      <p:ext uri="{BB962C8B-B14F-4D97-AF65-F5344CB8AC3E}">
        <p14:creationId xmlns:p14="http://schemas.microsoft.com/office/powerpoint/2010/main" xmlns="" val="860557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xmlns="" id="{01F6FCBD-C8D0-5E48-C22C-23F0DC7D9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solidFill>
                  <a:srgbClr val="4A4C55"/>
                </a:solidFill>
              </a:rPr>
              <a:t>Model Deployment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2BA1A93-D29A-1B8F-71EB-775FB1F136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28AED9-0C48-4188-A606-9E40331E64BB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xmlns="" id="{0B994AFF-40DC-DA1F-D2A9-D00AF2138E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96240" y="6248400"/>
            <a:ext cx="4495800" cy="365125"/>
          </a:xfrm>
        </p:spPr>
        <p:txBody>
          <a:bodyPr/>
          <a:lstStyle/>
          <a:p>
            <a:r>
              <a:rPr lang="en-IN" sz="1400" dirty="0">
                <a:solidFill>
                  <a:srgbClr val="4A4C55"/>
                </a:solidFill>
              </a:rPr>
              <a:t>REVA Academy for Corporate Excellence - RACE</a:t>
            </a:r>
          </a:p>
          <a:p>
            <a:fld id="{C7974F32-3484-4C1B-AB12-7376A663A64E}" type="datetime1">
              <a:rPr lang="en-US" smtClean="0">
                <a:solidFill>
                  <a:srgbClr val="4A4C55"/>
                </a:solidFill>
              </a:rPr>
              <a:pPr/>
              <a:t>2/23/2023</a:t>
            </a:fld>
            <a:endParaRPr lang="en-US" dirty="0">
              <a:solidFill>
                <a:srgbClr val="4A4C55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3DDE64CB-10F6-D72E-563D-76D7E4DC88F6}"/>
              </a:ext>
            </a:extLst>
          </p:cNvPr>
          <p:cNvSpPr txBox="1"/>
          <p:nvPr/>
        </p:nvSpPr>
        <p:spPr>
          <a:xfrm>
            <a:off x="405395" y="1118666"/>
            <a:ext cx="6757405" cy="361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2100"/>
              </a:lnSpc>
            </a:pPr>
            <a:r>
              <a:rPr lang="en-IN" i="0" dirty="0">
                <a:solidFill>
                  <a:srgbClr val="4A4C55"/>
                </a:solidFill>
                <a:effectLst/>
                <a:latin typeface="+mj-lt"/>
              </a:rPr>
              <a:t>Demonstration </a:t>
            </a:r>
          </a:p>
        </p:txBody>
      </p:sp>
    </p:spTree>
    <p:extLst>
      <p:ext uri="{BB962C8B-B14F-4D97-AF65-F5344CB8AC3E}">
        <p14:creationId xmlns:p14="http://schemas.microsoft.com/office/powerpoint/2010/main" xmlns="" val="3959916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xmlns="" id="{01F6FCBD-C8D0-5E48-C22C-23F0DC7D9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solidFill>
                  <a:srgbClr val="4A4C55"/>
                </a:solidFill>
              </a:rPr>
              <a:t>Results and Insights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2BA1A93-D29A-1B8F-71EB-775FB1F136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28AED9-0C48-4188-A606-9E40331E64BB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xmlns="" id="{0B994AFF-40DC-DA1F-D2A9-D00AF2138E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96240" y="6248400"/>
            <a:ext cx="4495800" cy="365125"/>
          </a:xfrm>
        </p:spPr>
        <p:txBody>
          <a:bodyPr/>
          <a:lstStyle/>
          <a:p>
            <a:r>
              <a:rPr lang="en-IN" sz="1400" dirty="0">
                <a:solidFill>
                  <a:srgbClr val="4A4C55"/>
                </a:solidFill>
              </a:rPr>
              <a:t>REVA Academy for Corporate Excellence - RACE</a:t>
            </a:r>
          </a:p>
          <a:p>
            <a:fld id="{C7974F32-3484-4C1B-AB12-7376A663A64E}" type="datetime1">
              <a:rPr lang="en-US" smtClean="0">
                <a:solidFill>
                  <a:srgbClr val="4A4C55"/>
                </a:solidFill>
              </a:rPr>
              <a:pPr/>
              <a:t>2/23/2023</a:t>
            </a:fld>
            <a:endParaRPr lang="en-US" dirty="0">
              <a:solidFill>
                <a:srgbClr val="4A4C55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3DDE64CB-10F6-D72E-563D-76D7E4DC88F6}"/>
              </a:ext>
            </a:extLst>
          </p:cNvPr>
          <p:cNvSpPr txBox="1"/>
          <p:nvPr/>
        </p:nvSpPr>
        <p:spPr>
          <a:xfrm>
            <a:off x="405395" y="1118666"/>
            <a:ext cx="6757405" cy="361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2100"/>
              </a:lnSpc>
            </a:pPr>
            <a:r>
              <a:rPr lang="en-IN" i="0" dirty="0">
                <a:solidFill>
                  <a:srgbClr val="4A4C55"/>
                </a:solidFill>
                <a:effectLst/>
                <a:latin typeface="+mj-lt"/>
              </a:rPr>
              <a:t>Key Findings | Suggestions </a:t>
            </a:r>
          </a:p>
        </p:txBody>
      </p:sp>
    </p:spTree>
    <p:extLst>
      <p:ext uri="{BB962C8B-B14F-4D97-AF65-F5344CB8AC3E}">
        <p14:creationId xmlns:p14="http://schemas.microsoft.com/office/powerpoint/2010/main" xmlns="" val="846330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xmlns="" id="{01F6FCBD-C8D0-5E48-C22C-23F0DC7D9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solidFill>
                  <a:srgbClr val="4A4C55"/>
                </a:solidFill>
              </a:rPr>
              <a:t>Conclusion and Future Work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2BA1A93-D29A-1B8F-71EB-775FB1F136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28AED9-0C48-4188-A606-9E40331E64BB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xmlns="" id="{0B994AFF-40DC-DA1F-D2A9-D00AF2138E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96240" y="6248400"/>
            <a:ext cx="4495800" cy="365125"/>
          </a:xfrm>
        </p:spPr>
        <p:txBody>
          <a:bodyPr/>
          <a:lstStyle/>
          <a:p>
            <a:r>
              <a:rPr lang="en-IN" sz="1400" dirty="0">
                <a:solidFill>
                  <a:srgbClr val="4A4C55"/>
                </a:solidFill>
              </a:rPr>
              <a:t>REVA Academy for Corporate Excellence - RACE</a:t>
            </a:r>
          </a:p>
          <a:p>
            <a:fld id="{C7974F32-3484-4C1B-AB12-7376A663A64E}" type="datetime1">
              <a:rPr lang="en-US" smtClean="0">
                <a:solidFill>
                  <a:srgbClr val="4A4C55"/>
                </a:solidFill>
              </a:rPr>
              <a:pPr/>
              <a:t>2/23/2023</a:t>
            </a:fld>
            <a:endParaRPr lang="en-US" dirty="0">
              <a:solidFill>
                <a:srgbClr val="4A4C55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3DDE64CB-10F6-D72E-563D-76D7E4DC88F6}"/>
              </a:ext>
            </a:extLst>
          </p:cNvPr>
          <p:cNvSpPr txBox="1"/>
          <p:nvPr/>
        </p:nvSpPr>
        <p:spPr>
          <a:xfrm>
            <a:off x="405395" y="1118666"/>
            <a:ext cx="6757405" cy="361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2100"/>
              </a:lnSpc>
            </a:pPr>
            <a:r>
              <a:rPr lang="en-IN" i="0" dirty="0">
                <a:solidFill>
                  <a:srgbClr val="4A4C55"/>
                </a:solidFill>
                <a:effectLst/>
                <a:latin typeface="+mj-lt"/>
              </a:rPr>
              <a:t>Proposed solutions | Scope for future work</a:t>
            </a:r>
          </a:p>
        </p:txBody>
      </p:sp>
    </p:spTree>
    <p:extLst>
      <p:ext uri="{BB962C8B-B14F-4D97-AF65-F5344CB8AC3E}">
        <p14:creationId xmlns:p14="http://schemas.microsoft.com/office/powerpoint/2010/main" xmlns="" val="806047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xmlns="" id="{01F6FCBD-C8D0-5E48-C22C-23F0DC7D9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solidFill>
                  <a:srgbClr val="4A4C55"/>
                </a:solidFill>
              </a:rPr>
              <a:t>References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2BA1A93-D29A-1B8F-71EB-775FB1F136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28AED9-0C48-4188-A606-9E40331E64BB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xmlns="" id="{0B994AFF-40DC-DA1F-D2A9-D00AF2138E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96240" y="6248400"/>
            <a:ext cx="4495800" cy="365125"/>
          </a:xfrm>
        </p:spPr>
        <p:txBody>
          <a:bodyPr/>
          <a:lstStyle/>
          <a:p>
            <a:r>
              <a:rPr lang="en-IN" sz="1400" dirty="0">
                <a:solidFill>
                  <a:srgbClr val="4A4C55"/>
                </a:solidFill>
              </a:rPr>
              <a:t>REVA Academy for Corporate Excellence - RACE</a:t>
            </a:r>
          </a:p>
          <a:p>
            <a:fld id="{C7974F32-3484-4C1B-AB12-7376A663A64E}" type="datetime1">
              <a:rPr lang="en-US" smtClean="0">
                <a:solidFill>
                  <a:srgbClr val="4A4C55"/>
                </a:solidFill>
              </a:rPr>
              <a:pPr/>
              <a:t>2/23/2023</a:t>
            </a:fld>
            <a:endParaRPr lang="en-US" dirty="0">
              <a:solidFill>
                <a:srgbClr val="4A4C55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3DDE64CB-10F6-D72E-563D-76D7E4DC88F6}"/>
              </a:ext>
            </a:extLst>
          </p:cNvPr>
          <p:cNvSpPr txBox="1"/>
          <p:nvPr/>
        </p:nvSpPr>
        <p:spPr>
          <a:xfrm>
            <a:off x="405395" y="1118666"/>
            <a:ext cx="6757405" cy="361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2100"/>
              </a:lnSpc>
            </a:pPr>
            <a:r>
              <a:rPr lang="en-IN" i="0" dirty="0">
                <a:solidFill>
                  <a:srgbClr val="4A4C55"/>
                </a:solidFill>
                <a:effectLst/>
                <a:latin typeface="+mj-lt"/>
              </a:rPr>
              <a:t>Bibliography | Webliography</a:t>
            </a:r>
          </a:p>
        </p:txBody>
      </p:sp>
    </p:spTree>
    <p:extLst>
      <p:ext uri="{BB962C8B-B14F-4D97-AF65-F5344CB8AC3E}">
        <p14:creationId xmlns:p14="http://schemas.microsoft.com/office/powerpoint/2010/main" xmlns="" val="1350632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xmlns="" id="{01F6FCBD-C8D0-5E48-C22C-23F0DC7D9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solidFill>
                  <a:srgbClr val="4A4C55"/>
                </a:solidFill>
              </a:rPr>
              <a:t>Annexure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2BA1A93-D29A-1B8F-71EB-775FB1F136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28AED9-0C48-4188-A606-9E40331E64BB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xmlns="" id="{0B994AFF-40DC-DA1F-D2A9-D00AF2138E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96240" y="6248400"/>
            <a:ext cx="4495800" cy="365125"/>
          </a:xfrm>
        </p:spPr>
        <p:txBody>
          <a:bodyPr/>
          <a:lstStyle/>
          <a:p>
            <a:r>
              <a:rPr lang="en-IN" sz="1400" dirty="0">
                <a:solidFill>
                  <a:srgbClr val="4A4C55"/>
                </a:solidFill>
              </a:rPr>
              <a:t>REVA Academy for Corporate Excellence - RACE</a:t>
            </a:r>
          </a:p>
          <a:p>
            <a:fld id="{C7974F32-3484-4C1B-AB12-7376A663A64E}" type="datetime1">
              <a:rPr lang="en-US" smtClean="0">
                <a:solidFill>
                  <a:srgbClr val="4A4C55"/>
                </a:solidFill>
              </a:rPr>
              <a:pPr/>
              <a:t>2/23/2023</a:t>
            </a:fld>
            <a:endParaRPr lang="en-US" dirty="0">
              <a:solidFill>
                <a:srgbClr val="4A4C55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3DDE64CB-10F6-D72E-563D-76D7E4DC88F6}"/>
              </a:ext>
            </a:extLst>
          </p:cNvPr>
          <p:cNvSpPr txBox="1"/>
          <p:nvPr/>
        </p:nvSpPr>
        <p:spPr>
          <a:xfrm>
            <a:off x="405395" y="1118666"/>
            <a:ext cx="6757405" cy="361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2100"/>
              </a:lnSpc>
            </a:pPr>
            <a:r>
              <a:rPr lang="en-IN" i="0" dirty="0">
                <a:solidFill>
                  <a:srgbClr val="4A4C55"/>
                </a:solidFill>
                <a:effectLst/>
                <a:latin typeface="+mj-lt"/>
              </a:rPr>
              <a:t>Additional Information | Plagiarism score</a:t>
            </a:r>
          </a:p>
        </p:txBody>
      </p:sp>
    </p:spTree>
    <p:extLst>
      <p:ext uri="{BB962C8B-B14F-4D97-AF65-F5344CB8AC3E}">
        <p14:creationId xmlns:p14="http://schemas.microsoft.com/office/powerpoint/2010/main" xmlns="" val="3812950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xmlns="" id="{01F6FCBD-C8D0-5E48-C22C-23F0DC7D9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solidFill>
                  <a:srgbClr val="4A4C55"/>
                </a:solidFill>
              </a:rPr>
              <a:t>Annexure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2BA1A93-D29A-1B8F-71EB-775FB1F136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28AED9-0C48-4188-A606-9E40331E64BB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xmlns="" id="{0B994AFF-40DC-DA1F-D2A9-D00AF2138E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96240" y="6248400"/>
            <a:ext cx="4495800" cy="365125"/>
          </a:xfrm>
        </p:spPr>
        <p:txBody>
          <a:bodyPr/>
          <a:lstStyle/>
          <a:p>
            <a:r>
              <a:rPr lang="en-IN" sz="1400" dirty="0">
                <a:solidFill>
                  <a:srgbClr val="4A4C55"/>
                </a:solidFill>
              </a:rPr>
              <a:t>REVA Academy for Corporate Excellence - RACE</a:t>
            </a:r>
          </a:p>
          <a:p>
            <a:fld id="{C7974F32-3484-4C1B-AB12-7376A663A64E}" type="datetime1">
              <a:rPr lang="en-US" smtClean="0">
                <a:solidFill>
                  <a:srgbClr val="4A4C55"/>
                </a:solidFill>
              </a:rPr>
              <a:pPr/>
              <a:t>2/23/2023</a:t>
            </a:fld>
            <a:endParaRPr lang="en-US" dirty="0">
              <a:solidFill>
                <a:srgbClr val="4A4C55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3DDE64CB-10F6-D72E-563D-76D7E4DC88F6}"/>
              </a:ext>
            </a:extLst>
          </p:cNvPr>
          <p:cNvSpPr txBox="1"/>
          <p:nvPr/>
        </p:nvSpPr>
        <p:spPr>
          <a:xfrm>
            <a:off x="405395" y="1118666"/>
            <a:ext cx="6757405" cy="361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2100"/>
              </a:lnSpc>
            </a:pPr>
            <a:r>
              <a:rPr lang="en-IN" i="0" dirty="0">
                <a:solidFill>
                  <a:srgbClr val="4A4C55"/>
                </a:solidFill>
                <a:effectLst/>
                <a:latin typeface="+mj-lt"/>
              </a:rPr>
              <a:t>Publications | Conferences </a:t>
            </a:r>
          </a:p>
        </p:txBody>
      </p:sp>
    </p:spTree>
    <p:extLst>
      <p:ext uri="{BB962C8B-B14F-4D97-AF65-F5344CB8AC3E}">
        <p14:creationId xmlns:p14="http://schemas.microsoft.com/office/powerpoint/2010/main" xmlns="" val="2877367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64F68617-A177-2FE8-2098-81BBF7667A31}"/>
              </a:ext>
            </a:extLst>
          </p:cNvPr>
          <p:cNvSpPr txBox="1"/>
          <p:nvPr/>
        </p:nvSpPr>
        <p:spPr>
          <a:xfrm>
            <a:off x="3276600" y="1487407"/>
            <a:ext cx="4240487" cy="5775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361950" algn="l"/>
              </a:tabLst>
            </a:pPr>
            <a:r>
              <a:rPr lang="en-US" sz="2000" dirty="0">
                <a:solidFill>
                  <a:srgbClr val="4A4C55"/>
                </a:solidFill>
                <a:latin typeface="Roboto Slab" pitchFamily="2" charset="0"/>
                <a:ea typeface="Roboto Slab" pitchFamily="2" charset="0"/>
                <a:cs typeface="Poppins" panose="00000500000000000000" pitchFamily="2" charset="0"/>
              </a:rPr>
              <a:t>01 Introduction</a:t>
            </a:r>
          </a:p>
          <a:p>
            <a:pPr>
              <a:lnSpc>
                <a:spcPts val="1500"/>
              </a:lnSpc>
              <a:tabLst>
                <a:tab pos="361950" algn="l"/>
              </a:tabLst>
            </a:pPr>
            <a:r>
              <a:rPr lang="en-IN" sz="1000" dirty="0">
                <a:solidFill>
                  <a:srgbClr val="4A4C55"/>
                </a:solidFill>
                <a:latin typeface="Roboto Slab" pitchFamily="2" charset="0"/>
                <a:ea typeface="Roboto Slab" pitchFamily="2" charset="0"/>
                <a:cs typeface="Poppins" panose="00000500000000000000" pitchFamily="2" charset="0"/>
              </a:rPr>
              <a:t>	</a:t>
            </a:r>
            <a:r>
              <a:rPr lang="en-IN" sz="1050" dirty="0">
                <a:solidFill>
                  <a:srgbClr val="4A4C55"/>
                </a:solidFill>
                <a:latin typeface="Roboto Slab" pitchFamily="2" charset="0"/>
                <a:ea typeface="Roboto Slab" pitchFamily="2" charset="0"/>
                <a:cs typeface="Poppins" panose="00000500000000000000" pitchFamily="2" charset="0"/>
              </a:rPr>
              <a:t>Background | Current status | Why this study </a:t>
            </a:r>
            <a:endParaRPr lang="en-IN" sz="2400" dirty="0">
              <a:solidFill>
                <a:srgbClr val="4A4C55"/>
              </a:solidFill>
              <a:latin typeface="Roboto Slab" pitchFamily="2" charset="0"/>
              <a:ea typeface="Roboto Slab" pitchFamily="2" charset="0"/>
              <a:cs typeface="Poppins" panose="00000500000000000000" pitchFamily="2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C5EA3558-AB66-6948-4A40-A0E32DCF902A}"/>
              </a:ext>
            </a:extLst>
          </p:cNvPr>
          <p:cNvSpPr txBox="1"/>
          <p:nvPr/>
        </p:nvSpPr>
        <p:spPr>
          <a:xfrm>
            <a:off x="3276600" y="2200551"/>
            <a:ext cx="4240487" cy="5775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361950" algn="l"/>
              </a:tabLst>
            </a:pPr>
            <a:r>
              <a:rPr lang="en-US" sz="2000" dirty="0">
                <a:solidFill>
                  <a:srgbClr val="4A4C55"/>
                </a:solidFill>
                <a:latin typeface="Roboto Slab" pitchFamily="2" charset="0"/>
                <a:ea typeface="Roboto Slab" pitchFamily="2" charset="0"/>
                <a:cs typeface="Poppins" panose="00000500000000000000" pitchFamily="2" charset="0"/>
              </a:rPr>
              <a:t>02 Literature Review</a:t>
            </a:r>
          </a:p>
          <a:p>
            <a:pPr>
              <a:lnSpc>
                <a:spcPts val="1500"/>
              </a:lnSpc>
              <a:tabLst>
                <a:tab pos="361950" algn="l"/>
              </a:tabLst>
            </a:pPr>
            <a:r>
              <a:rPr lang="en-IN" sz="1000" dirty="0">
                <a:solidFill>
                  <a:srgbClr val="4A4C55"/>
                </a:solidFill>
                <a:latin typeface="Roboto Slab" pitchFamily="2" charset="0"/>
                <a:ea typeface="Roboto Slab" pitchFamily="2" charset="0"/>
                <a:cs typeface="Poppins" panose="00000500000000000000" pitchFamily="2" charset="0"/>
              </a:rPr>
              <a:t>	</a:t>
            </a:r>
            <a:r>
              <a:rPr lang="en-IN" sz="1050" dirty="0">
                <a:solidFill>
                  <a:srgbClr val="4A4C55"/>
                </a:solidFill>
                <a:latin typeface="Roboto Slab" pitchFamily="2" charset="0"/>
                <a:ea typeface="Roboto Slab" pitchFamily="2" charset="0"/>
                <a:cs typeface="Poppins" panose="00000500000000000000" pitchFamily="2" charset="0"/>
              </a:rPr>
              <a:t>Seminal works | Summary | Research Gap</a:t>
            </a:r>
            <a:endParaRPr lang="en-IN" sz="1000" dirty="0">
              <a:solidFill>
                <a:srgbClr val="4A4C55"/>
              </a:solidFill>
              <a:latin typeface="Roboto Slab" pitchFamily="2" charset="0"/>
              <a:ea typeface="Roboto Slab" pitchFamily="2" charset="0"/>
              <a:cs typeface="Poppins" panose="00000500000000000000" pitchFamily="2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DABF9078-4DEE-8998-86B6-3289B97129F3}"/>
              </a:ext>
            </a:extLst>
          </p:cNvPr>
          <p:cNvSpPr txBox="1"/>
          <p:nvPr/>
        </p:nvSpPr>
        <p:spPr>
          <a:xfrm>
            <a:off x="3276600" y="2911133"/>
            <a:ext cx="4240487" cy="5775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361950" algn="l"/>
              </a:tabLst>
            </a:pPr>
            <a:r>
              <a:rPr lang="en-US" sz="2000" dirty="0">
                <a:solidFill>
                  <a:srgbClr val="4A4C55"/>
                </a:solidFill>
                <a:latin typeface="Roboto Slab" pitchFamily="2" charset="0"/>
                <a:ea typeface="Roboto Slab" pitchFamily="2" charset="0"/>
                <a:cs typeface="Poppins" panose="00000500000000000000" pitchFamily="2" charset="0"/>
              </a:rPr>
              <a:t>03 Problem Statement</a:t>
            </a:r>
          </a:p>
          <a:p>
            <a:pPr>
              <a:lnSpc>
                <a:spcPts val="1500"/>
              </a:lnSpc>
              <a:tabLst>
                <a:tab pos="361950" algn="l"/>
              </a:tabLst>
            </a:pPr>
            <a:r>
              <a:rPr lang="en-IN" sz="1050" dirty="0">
                <a:solidFill>
                  <a:srgbClr val="4A4C55"/>
                </a:solidFill>
                <a:latin typeface="Roboto Slab" pitchFamily="2" charset="0"/>
                <a:ea typeface="Roboto Slab" pitchFamily="2" charset="0"/>
                <a:cs typeface="Poppins" panose="00000500000000000000" pitchFamily="2" charset="0"/>
              </a:rPr>
              <a:t>	Business Problem |  Analytics Solution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9610EDB9-1C0B-B877-A7BA-5B8E0110AFC1}"/>
              </a:ext>
            </a:extLst>
          </p:cNvPr>
          <p:cNvSpPr txBox="1"/>
          <p:nvPr/>
        </p:nvSpPr>
        <p:spPr>
          <a:xfrm>
            <a:off x="3276600" y="3621715"/>
            <a:ext cx="4240487" cy="56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361950" algn="l"/>
              </a:tabLst>
            </a:pPr>
            <a:r>
              <a:rPr lang="en-US" sz="2000" dirty="0">
                <a:solidFill>
                  <a:srgbClr val="4A4C55"/>
                </a:solidFill>
                <a:latin typeface="Roboto Slab" pitchFamily="2" charset="0"/>
                <a:ea typeface="Roboto Slab" pitchFamily="2" charset="0"/>
                <a:cs typeface="Poppins" panose="00000500000000000000" pitchFamily="2" charset="0"/>
              </a:rPr>
              <a:t>04 Project Objectives </a:t>
            </a:r>
          </a:p>
          <a:p>
            <a:pPr>
              <a:tabLst>
                <a:tab pos="361950" algn="l"/>
              </a:tabLst>
            </a:pPr>
            <a:r>
              <a:rPr lang="en-IN" sz="1050" dirty="0">
                <a:solidFill>
                  <a:srgbClr val="4A4C55"/>
                </a:solidFill>
                <a:latin typeface="Roboto Slab" pitchFamily="2" charset="0"/>
                <a:ea typeface="Roboto Slab" pitchFamily="2" charset="0"/>
                <a:cs typeface="Poppins" panose="00000500000000000000" pitchFamily="2" charset="0"/>
              </a:rPr>
              <a:t>	Primary &amp; Secondary Objectives | Expected Outcome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CEDA5049-D91A-04CE-F481-81CE2735E529}"/>
              </a:ext>
            </a:extLst>
          </p:cNvPr>
          <p:cNvSpPr txBox="1"/>
          <p:nvPr/>
        </p:nvSpPr>
        <p:spPr>
          <a:xfrm>
            <a:off x="3276600" y="5011075"/>
            <a:ext cx="4240487" cy="56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361950" algn="l"/>
              </a:tabLst>
            </a:pPr>
            <a:r>
              <a:rPr lang="en-US" sz="2000" dirty="0">
                <a:solidFill>
                  <a:srgbClr val="4A4C55"/>
                </a:solidFill>
                <a:latin typeface="Roboto Slab" pitchFamily="2" charset="0"/>
                <a:ea typeface="Roboto Slab" pitchFamily="2" charset="0"/>
                <a:cs typeface="Poppins" panose="00000500000000000000" pitchFamily="2" charset="0"/>
              </a:rPr>
              <a:t>06 Business Understanding </a:t>
            </a:r>
          </a:p>
          <a:p>
            <a:pPr>
              <a:tabLst>
                <a:tab pos="361950" algn="l"/>
              </a:tabLst>
            </a:pPr>
            <a:r>
              <a:rPr lang="en-IN" sz="1050" dirty="0">
                <a:solidFill>
                  <a:srgbClr val="4A4C55"/>
                </a:solidFill>
                <a:latin typeface="Roboto Slab" pitchFamily="2" charset="0"/>
                <a:ea typeface="Roboto Slab" pitchFamily="2" charset="0"/>
                <a:cs typeface="Poppins" panose="00000500000000000000" pitchFamily="2" charset="0"/>
              </a:rPr>
              <a:t>	Business Context | Monetary Impact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98C27B88-180A-FCD2-CFD6-B424A4DDAA5A}"/>
              </a:ext>
            </a:extLst>
          </p:cNvPr>
          <p:cNvSpPr txBox="1"/>
          <p:nvPr/>
        </p:nvSpPr>
        <p:spPr>
          <a:xfrm>
            <a:off x="3276600" y="4316395"/>
            <a:ext cx="4240487" cy="56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361950" algn="l"/>
              </a:tabLst>
            </a:pPr>
            <a:r>
              <a:rPr lang="en-US" sz="2000" dirty="0">
                <a:solidFill>
                  <a:srgbClr val="4A4C55"/>
                </a:solidFill>
                <a:latin typeface="Roboto Slab" pitchFamily="2" charset="0"/>
                <a:ea typeface="Roboto Slab" pitchFamily="2" charset="0"/>
                <a:cs typeface="Poppins" panose="00000500000000000000" pitchFamily="2" charset="0"/>
              </a:rPr>
              <a:t>05 Project Methodology </a:t>
            </a:r>
          </a:p>
          <a:p>
            <a:pPr>
              <a:tabLst>
                <a:tab pos="361950" algn="l"/>
              </a:tabLst>
            </a:pPr>
            <a:r>
              <a:rPr lang="en-IN" sz="1050" dirty="0">
                <a:solidFill>
                  <a:srgbClr val="4A4C55"/>
                </a:solidFill>
                <a:latin typeface="Roboto Slab" pitchFamily="2" charset="0"/>
                <a:ea typeface="Roboto Slab" pitchFamily="2" charset="0"/>
                <a:cs typeface="Poppins" panose="00000500000000000000" pitchFamily="2" charset="0"/>
              </a:rPr>
              <a:t>	Conceptual Framework | Research Design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75B2F272-AE02-50AE-6269-D158573D3AA0}"/>
              </a:ext>
            </a:extLst>
          </p:cNvPr>
          <p:cNvSpPr txBox="1"/>
          <p:nvPr/>
        </p:nvSpPr>
        <p:spPr>
          <a:xfrm>
            <a:off x="3276600" y="5705758"/>
            <a:ext cx="4240487" cy="56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361950" algn="l"/>
              </a:tabLst>
            </a:pPr>
            <a:r>
              <a:rPr lang="en-US" sz="2000" dirty="0">
                <a:solidFill>
                  <a:srgbClr val="4A4C55"/>
                </a:solidFill>
                <a:latin typeface="Roboto Slab" pitchFamily="2" charset="0"/>
                <a:ea typeface="Roboto Slab" pitchFamily="2" charset="0"/>
                <a:cs typeface="Poppins" panose="00000500000000000000" pitchFamily="2" charset="0"/>
              </a:rPr>
              <a:t>07 Data Understanding</a:t>
            </a:r>
            <a:r>
              <a:rPr lang="en-IN" sz="900" dirty="0">
                <a:solidFill>
                  <a:srgbClr val="4A4C55"/>
                </a:solidFill>
                <a:latin typeface="Roboto Slab" pitchFamily="2" charset="0"/>
                <a:ea typeface="Roboto Slab" pitchFamily="2" charset="0"/>
                <a:cs typeface="Poppins" panose="00000500000000000000" pitchFamily="2" charset="0"/>
              </a:rPr>
              <a:t>	</a:t>
            </a:r>
          </a:p>
          <a:p>
            <a:pPr>
              <a:tabLst>
                <a:tab pos="361950" algn="l"/>
              </a:tabLst>
            </a:pPr>
            <a:r>
              <a:rPr lang="en-IN" sz="1000" dirty="0">
                <a:solidFill>
                  <a:srgbClr val="4A4C55"/>
                </a:solidFill>
                <a:latin typeface="Roboto Slab" pitchFamily="2" charset="0"/>
                <a:ea typeface="Roboto Slab" pitchFamily="2" charset="0"/>
                <a:cs typeface="Poppins" panose="00000500000000000000" pitchFamily="2" charset="0"/>
              </a:rPr>
              <a:t>	</a:t>
            </a:r>
            <a:r>
              <a:rPr lang="en-IN" sz="1050" dirty="0">
                <a:solidFill>
                  <a:srgbClr val="4A4C55"/>
                </a:solidFill>
                <a:latin typeface="Roboto Slab" pitchFamily="2" charset="0"/>
                <a:ea typeface="Roboto Slab" pitchFamily="2" charset="0"/>
                <a:cs typeface="Poppins" panose="00000500000000000000" pitchFamily="2" charset="0"/>
              </a:rPr>
              <a:t>Data Collection | Variables </a:t>
            </a:r>
            <a:endParaRPr lang="en-IN" sz="2400" dirty="0">
              <a:solidFill>
                <a:srgbClr val="4A4C55"/>
              </a:solidFill>
              <a:latin typeface="Roboto Slab" pitchFamily="2" charset="0"/>
              <a:ea typeface="Roboto Slab" pitchFamily="2" charset="0"/>
              <a:cs typeface="Poppins" panose="00000500000000000000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12E2B450-F6B6-C583-7E4F-A3E7C7A37F32}"/>
              </a:ext>
            </a:extLst>
          </p:cNvPr>
          <p:cNvSpPr txBox="1"/>
          <p:nvPr/>
        </p:nvSpPr>
        <p:spPr>
          <a:xfrm>
            <a:off x="7486538" y="1487407"/>
            <a:ext cx="4240487" cy="5775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361950" algn="l"/>
              </a:tabLst>
            </a:pPr>
            <a:r>
              <a:rPr lang="en-US" sz="2000" dirty="0">
                <a:solidFill>
                  <a:srgbClr val="4A4C55"/>
                </a:solidFill>
                <a:latin typeface="Roboto Slab" pitchFamily="2" charset="0"/>
                <a:ea typeface="Roboto Slab" pitchFamily="2" charset="0"/>
                <a:cs typeface="Poppins" panose="00000500000000000000" pitchFamily="2" charset="0"/>
              </a:rPr>
              <a:t>08 Data Preparation </a:t>
            </a:r>
          </a:p>
          <a:p>
            <a:pPr>
              <a:lnSpc>
                <a:spcPts val="1500"/>
              </a:lnSpc>
              <a:tabLst>
                <a:tab pos="361950" algn="l"/>
              </a:tabLst>
            </a:pPr>
            <a:r>
              <a:rPr lang="en-IN" sz="1000" dirty="0">
                <a:solidFill>
                  <a:srgbClr val="4A4C55"/>
                </a:solidFill>
                <a:latin typeface="Roboto Slab" pitchFamily="2" charset="0"/>
                <a:ea typeface="Roboto Slab" pitchFamily="2" charset="0"/>
                <a:cs typeface="Poppins" panose="00000500000000000000" pitchFamily="2" charset="0"/>
              </a:rPr>
              <a:t>	</a:t>
            </a:r>
            <a:r>
              <a:rPr lang="en-US" altLang="ko-KR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Pre-processing | Process | Techniques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76815FC2-B731-0808-1572-48D973505A19}"/>
              </a:ext>
            </a:extLst>
          </p:cNvPr>
          <p:cNvSpPr txBox="1"/>
          <p:nvPr/>
        </p:nvSpPr>
        <p:spPr>
          <a:xfrm>
            <a:off x="7486538" y="2201682"/>
            <a:ext cx="4240487" cy="5775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361950" algn="l"/>
              </a:tabLst>
            </a:pPr>
            <a:r>
              <a:rPr lang="en-US" sz="2000" dirty="0">
                <a:solidFill>
                  <a:srgbClr val="4A4C55"/>
                </a:solidFill>
                <a:latin typeface="Roboto Slab" pitchFamily="2" charset="0"/>
                <a:ea typeface="Roboto Slab" pitchFamily="2" charset="0"/>
                <a:cs typeface="Poppins" panose="00000500000000000000" pitchFamily="2" charset="0"/>
              </a:rPr>
              <a:t>09 Descriptive Analytics</a:t>
            </a:r>
          </a:p>
          <a:p>
            <a:pPr>
              <a:lnSpc>
                <a:spcPts val="1500"/>
              </a:lnSpc>
              <a:tabLst>
                <a:tab pos="361950" algn="l"/>
              </a:tabLst>
            </a:pPr>
            <a:r>
              <a:rPr lang="en-IN" sz="1050" dirty="0">
                <a:solidFill>
                  <a:srgbClr val="4A4C55"/>
                </a:solidFill>
                <a:latin typeface="Roboto Slab" pitchFamily="2" charset="0"/>
                <a:ea typeface="Roboto Slab" pitchFamily="2" charset="0"/>
                <a:cs typeface="Poppins" panose="00000500000000000000" pitchFamily="2" charset="0"/>
              </a:rPr>
              <a:t>	Univariate | Bivariate | Hypothesis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C052D267-F36A-09D7-F8A8-F7659B7B9D12}"/>
              </a:ext>
            </a:extLst>
          </p:cNvPr>
          <p:cNvSpPr txBox="1"/>
          <p:nvPr/>
        </p:nvSpPr>
        <p:spPr>
          <a:xfrm>
            <a:off x="7486538" y="2915957"/>
            <a:ext cx="4240487" cy="56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361950" algn="l"/>
              </a:tabLst>
            </a:pPr>
            <a:r>
              <a:rPr lang="en-US" sz="2000" dirty="0">
                <a:solidFill>
                  <a:srgbClr val="4A4C55"/>
                </a:solidFill>
                <a:latin typeface="Roboto Slab" pitchFamily="2" charset="0"/>
                <a:ea typeface="Roboto Slab" pitchFamily="2" charset="0"/>
                <a:cs typeface="Poppins" panose="00000500000000000000" pitchFamily="2" charset="0"/>
              </a:rPr>
              <a:t>10 Modeling</a:t>
            </a:r>
          </a:p>
          <a:p>
            <a:pPr>
              <a:tabLst>
                <a:tab pos="361950" algn="l"/>
              </a:tabLst>
            </a:pPr>
            <a:r>
              <a:rPr lang="en-IN" sz="1050" dirty="0">
                <a:solidFill>
                  <a:srgbClr val="4A4C55"/>
                </a:solidFill>
                <a:latin typeface="Roboto Slab" pitchFamily="2" charset="0"/>
                <a:ea typeface="Roboto Slab" pitchFamily="2" charset="0"/>
                <a:cs typeface="Poppins" panose="00000500000000000000" pitchFamily="2" charset="0"/>
              </a:rPr>
              <a:t>	Machine Learning | Model Evaluation |  Insights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1D23A002-5DAA-91DC-186F-100250BAC0E1}"/>
              </a:ext>
            </a:extLst>
          </p:cNvPr>
          <p:cNvSpPr txBox="1"/>
          <p:nvPr/>
        </p:nvSpPr>
        <p:spPr>
          <a:xfrm>
            <a:off x="7486538" y="4312703"/>
            <a:ext cx="4240487" cy="56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361950" algn="l"/>
              </a:tabLst>
            </a:pPr>
            <a:r>
              <a:rPr lang="en-US" sz="2000" dirty="0">
                <a:solidFill>
                  <a:srgbClr val="4A4C55"/>
                </a:solidFill>
                <a:latin typeface="Roboto Slab" pitchFamily="2" charset="0"/>
                <a:ea typeface="Roboto Slab" pitchFamily="2" charset="0"/>
                <a:cs typeface="Poppins" panose="00000500000000000000" pitchFamily="2" charset="0"/>
              </a:rPr>
              <a:t>12 Suggestions and Conclusions</a:t>
            </a:r>
          </a:p>
          <a:p>
            <a:pPr>
              <a:tabLst>
                <a:tab pos="361950" algn="l"/>
              </a:tabLst>
            </a:pPr>
            <a:r>
              <a:rPr lang="en-IN" sz="1050" dirty="0">
                <a:solidFill>
                  <a:srgbClr val="4A4C55"/>
                </a:solidFill>
                <a:latin typeface="Roboto Slab" pitchFamily="2" charset="0"/>
                <a:ea typeface="Roboto Slab" pitchFamily="2" charset="0"/>
                <a:cs typeface="Poppins" panose="00000500000000000000" pitchFamily="2" charset="0"/>
              </a:rPr>
              <a:t>	Insights  |  Next Step | Future Scope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B2F04EE6-DA8E-5111-B995-AA3EE4F9458E}"/>
              </a:ext>
            </a:extLst>
          </p:cNvPr>
          <p:cNvSpPr txBox="1"/>
          <p:nvPr/>
        </p:nvSpPr>
        <p:spPr>
          <a:xfrm>
            <a:off x="7486538" y="3614330"/>
            <a:ext cx="4240487" cy="56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361950" algn="l"/>
              </a:tabLst>
            </a:pPr>
            <a:r>
              <a:rPr lang="en-US" sz="2000" dirty="0">
                <a:solidFill>
                  <a:srgbClr val="4A4C55"/>
                </a:solidFill>
                <a:latin typeface="Roboto Slab" pitchFamily="2" charset="0"/>
                <a:ea typeface="Roboto Slab" pitchFamily="2" charset="0"/>
                <a:cs typeface="Poppins" panose="00000500000000000000" pitchFamily="2" charset="0"/>
              </a:rPr>
              <a:t>11 Model Deployment</a:t>
            </a:r>
          </a:p>
          <a:p>
            <a:pPr>
              <a:tabLst>
                <a:tab pos="361950" algn="l"/>
              </a:tabLst>
            </a:pPr>
            <a:r>
              <a:rPr lang="en-IN" sz="1050" dirty="0">
                <a:solidFill>
                  <a:srgbClr val="4A4C55"/>
                </a:solidFill>
                <a:latin typeface="Roboto Slab" pitchFamily="2" charset="0"/>
                <a:ea typeface="Roboto Slab" pitchFamily="2" charset="0"/>
                <a:cs typeface="Poppins" panose="00000500000000000000" pitchFamily="2" charset="0"/>
              </a:rPr>
              <a:t>	Applications |  Demo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39DA37C3-7B97-76AA-6CC4-E129ED65E3BE}"/>
              </a:ext>
            </a:extLst>
          </p:cNvPr>
          <p:cNvSpPr txBox="1"/>
          <p:nvPr/>
        </p:nvSpPr>
        <p:spPr>
          <a:xfrm>
            <a:off x="7486538" y="5011075"/>
            <a:ext cx="4240487" cy="56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361950" algn="l"/>
              </a:tabLst>
            </a:pPr>
            <a:r>
              <a:rPr lang="en-US" sz="2000" dirty="0">
                <a:solidFill>
                  <a:srgbClr val="4A4C55"/>
                </a:solidFill>
                <a:latin typeface="Roboto Slab" pitchFamily="2" charset="0"/>
                <a:ea typeface="Roboto Slab" pitchFamily="2" charset="0"/>
                <a:cs typeface="Poppins" panose="00000500000000000000" pitchFamily="2" charset="0"/>
              </a:rPr>
              <a:t>13 Annexure </a:t>
            </a:r>
          </a:p>
          <a:p>
            <a:pPr>
              <a:tabLst>
                <a:tab pos="361950" algn="l"/>
              </a:tabLst>
            </a:pPr>
            <a:r>
              <a:rPr lang="en-IN" sz="1050" dirty="0">
                <a:solidFill>
                  <a:srgbClr val="4A4C55"/>
                </a:solidFill>
                <a:latin typeface="Roboto Slab" pitchFamily="2" charset="0"/>
                <a:ea typeface="Roboto Slab" pitchFamily="2" charset="0"/>
                <a:cs typeface="Poppins" panose="00000500000000000000" pitchFamily="2" charset="0"/>
              </a:rPr>
              <a:t>	References | Publications | Plagiarism Score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4370C09B-F548-66AC-4E06-5E95B2B19478}"/>
              </a:ext>
            </a:extLst>
          </p:cNvPr>
          <p:cNvSpPr txBox="1"/>
          <p:nvPr/>
        </p:nvSpPr>
        <p:spPr>
          <a:xfrm>
            <a:off x="-76200" y="3377595"/>
            <a:ext cx="31389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4A4C55"/>
                </a:solidFill>
                <a:latin typeface="Roboto Slab" pitchFamily="2" charset="0"/>
                <a:ea typeface="Roboto Slab" pitchFamily="2" charset="0"/>
                <a:cs typeface="Poppins" panose="00000500000000000000" pitchFamily="2" charset="0"/>
              </a:rPr>
              <a:t>Agenda</a:t>
            </a:r>
            <a:endParaRPr lang="id-ID" sz="4400" b="1" dirty="0">
              <a:solidFill>
                <a:srgbClr val="4A4C55"/>
              </a:solidFill>
              <a:latin typeface="Roboto Slab" pitchFamily="2" charset="0"/>
              <a:ea typeface="Roboto Slab" pitchFamily="2" charset="0"/>
              <a:cs typeface="Poppins" panose="00000500000000000000" pitchFamily="2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6565EBD1-3B79-3CEB-5D5C-4414DC5FE366}"/>
              </a:ext>
            </a:extLst>
          </p:cNvPr>
          <p:cNvCxnSpPr>
            <a:cxnSpLocks/>
          </p:cNvCxnSpPr>
          <p:nvPr/>
        </p:nvCxnSpPr>
        <p:spPr>
          <a:xfrm flipV="1">
            <a:off x="2826078" y="1218465"/>
            <a:ext cx="0" cy="5087701"/>
          </a:xfrm>
          <a:prstGeom prst="line">
            <a:avLst/>
          </a:prstGeom>
          <a:ln w="28575">
            <a:solidFill>
              <a:srgbClr val="4A4C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556491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254952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xmlns="" id="{01F6FCBD-C8D0-5E48-C22C-23F0DC7D9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solidFill>
                  <a:srgbClr val="4A4C55"/>
                </a:solidFill>
              </a:rPr>
              <a:t>Introduction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2BA1A93-D29A-1B8F-71EB-775FB1F136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28AED9-0C48-4188-A606-9E40331E64BB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xmlns="" id="{0B994AFF-40DC-DA1F-D2A9-D00AF2138E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96240" y="6248400"/>
            <a:ext cx="4495800" cy="365125"/>
          </a:xfrm>
        </p:spPr>
        <p:txBody>
          <a:bodyPr/>
          <a:lstStyle/>
          <a:p>
            <a:r>
              <a:rPr lang="en-IN" sz="1400" dirty="0">
                <a:solidFill>
                  <a:srgbClr val="4A4C55"/>
                </a:solidFill>
              </a:rPr>
              <a:t>REVA Academy for Corporate Excellence - RACE</a:t>
            </a:r>
          </a:p>
          <a:p>
            <a:fld id="{C7974F32-3484-4C1B-AB12-7376A663A64E}" type="datetime1">
              <a:rPr lang="en-US" smtClean="0">
                <a:solidFill>
                  <a:srgbClr val="4A4C55"/>
                </a:solidFill>
              </a:rPr>
              <a:pPr/>
              <a:t>2/23/2023</a:t>
            </a:fld>
            <a:endParaRPr lang="en-US" dirty="0">
              <a:solidFill>
                <a:srgbClr val="4A4C55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3DDE64CB-10F6-D72E-563D-76D7E4DC88F6}"/>
              </a:ext>
            </a:extLst>
          </p:cNvPr>
          <p:cNvSpPr txBox="1"/>
          <p:nvPr/>
        </p:nvSpPr>
        <p:spPr>
          <a:xfrm>
            <a:off x="405395" y="1118666"/>
            <a:ext cx="5157205" cy="361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2100"/>
              </a:lnSpc>
            </a:pPr>
            <a:r>
              <a:rPr lang="en-IN" i="0" dirty="0">
                <a:solidFill>
                  <a:srgbClr val="4A4C55"/>
                </a:solidFill>
                <a:effectLst/>
                <a:latin typeface="+mj-lt"/>
              </a:rPr>
              <a:t>Background | Current status | Why this study</a:t>
            </a:r>
            <a:endParaRPr lang="en-IN" sz="1600" dirty="0">
              <a:solidFill>
                <a:srgbClr val="4A4C55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7604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44387C3-C3DC-3DA4-A28A-DBA6DAF13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Literature Review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2BA1A93-D29A-1B8F-71EB-775FB1F136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28AED9-0C48-4188-A606-9E40331E64BB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xmlns="" id="{0B994AFF-40DC-DA1F-D2A9-D00AF2138E44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IN" sz="1400" dirty="0">
                <a:solidFill>
                  <a:srgbClr val="4A4C55"/>
                </a:solidFill>
              </a:rPr>
              <a:t>REVA Academy for Corporate Excellence - RACE</a:t>
            </a:r>
          </a:p>
          <a:p>
            <a:fld id="{C7974F32-3484-4C1B-AB12-7376A663A64E}" type="datetime1">
              <a:rPr lang="en-US" smtClean="0">
                <a:solidFill>
                  <a:srgbClr val="4A4C55"/>
                </a:solidFill>
              </a:rPr>
              <a:pPr/>
              <a:t>2/23/2023</a:t>
            </a:fld>
            <a:endParaRPr lang="en-US" dirty="0">
              <a:solidFill>
                <a:srgbClr val="4A4C55"/>
              </a:solidFill>
            </a:endParaRPr>
          </a:p>
        </p:txBody>
      </p:sp>
      <p:graphicFrame>
        <p:nvGraphicFramePr>
          <p:cNvPr id="102" name="Table 102">
            <a:extLst>
              <a:ext uri="{FF2B5EF4-FFF2-40B4-BE49-F238E27FC236}">
                <a16:creationId xmlns:a16="http://schemas.microsoft.com/office/drawing/2014/main" xmlns="" id="{461D8357-C1A8-31C2-5B3A-7F39289B58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022769400"/>
              </p:ext>
            </p:extLst>
          </p:nvPr>
        </p:nvGraphicFramePr>
        <p:xfrm>
          <a:off x="433970" y="1906431"/>
          <a:ext cx="11048996" cy="335279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xmlns="" val="3869363598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xmlns="" val="1657484126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xmlns="" val="3940805472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xmlns="" val="724239425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xmlns="" val="4196400645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xmlns="" val="903439440"/>
                    </a:ext>
                  </a:extLst>
                </a:gridCol>
                <a:gridCol w="2514596">
                  <a:extLst>
                    <a:ext uri="{9D8B030D-6E8A-4147-A177-3AD203B41FA5}">
                      <a16:colId xmlns:a16="http://schemas.microsoft.com/office/drawing/2014/main" xmlns="" val="3680040156"/>
                    </a:ext>
                  </a:extLst>
                </a:gridCol>
              </a:tblGrid>
              <a:tr h="773723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No.</a:t>
                      </a:r>
                      <a:endParaRPr lang="en-IN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Title</a:t>
                      </a:r>
                      <a:endParaRPr lang="en-IN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Author and Year</a:t>
                      </a:r>
                      <a:endParaRPr lang="en-IN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Journal</a:t>
                      </a:r>
                      <a:endParaRPr lang="en-IN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Description</a:t>
                      </a:r>
                      <a:endParaRPr lang="en-IN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Insights</a:t>
                      </a:r>
                      <a:endParaRPr lang="en-IN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Research Gaps/Comments</a:t>
                      </a:r>
                      <a:endParaRPr lang="en-IN" sz="16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904808520"/>
                  </a:ext>
                </a:extLst>
              </a:tr>
              <a:tr h="429846">
                <a:tc>
                  <a:txBody>
                    <a:bodyPr/>
                    <a:lstStyle/>
                    <a:p>
                      <a:pPr algn="ctr"/>
                      <a:endParaRPr lang="en-IN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IN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A4C55"/>
                        </a:solidFill>
                        <a:effectLst/>
                        <a:uLnTx/>
                        <a:uFillTx/>
                        <a:latin typeface="Roboto Slab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IN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A4C55"/>
                        </a:solidFill>
                        <a:effectLst/>
                        <a:uLnTx/>
                        <a:uFillTx/>
                        <a:latin typeface="Roboto Slab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IN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A4C55"/>
                        </a:solidFill>
                        <a:effectLst/>
                        <a:uLnTx/>
                        <a:uFillTx/>
                        <a:latin typeface="Roboto Slab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IN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A4C55"/>
                        </a:solidFill>
                        <a:effectLst/>
                        <a:uLnTx/>
                        <a:uFillTx/>
                        <a:latin typeface="Roboto Slab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IN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A4C55"/>
                        </a:solidFill>
                        <a:effectLst/>
                        <a:uLnTx/>
                        <a:uFillTx/>
                        <a:latin typeface="Roboto Slab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863824432"/>
                  </a:ext>
                </a:extLst>
              </a:tr>
              <a:tr h="429846">
                <a:tc>
                  <a:txBody>
                    <a:bodyPr/>
                    <a:lstStyle/>
                    <a:p>
                      <a:pPr algn="ctr"/>
                      <a:endParaRPr lang="en-IN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IN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A4C55"/>
                        </a:solidFill>
                        <a:effectLst/>
                        <a:uLnTx/>
                        <a:uFillTx/>
                        <a:latin typeface="Roboto Slab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IN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A4C55"/>
                        </a:solidFill>
                        <a:effectLst/>
                        <a:uLnTx/>
                        <a:uFillTx/>
                        <a:latin typeface="Roboto Slab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IN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A4C55"/>
                        </a:solidFill>
                        <a:effectLst/>
                        <a:uLnTx/>
                        <a:uFillTx/>
                        <a:latin typeface="Roboto Slab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IN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A4C55"/>
                        </a:solidFill>
                        <a:effectLst/>
                        <a:uLnTx/>
                        <a:uFillTx/>
                        <a:latin typeface="Roboto Slab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IN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A4C55"/>
                        </a:solidFill>
                        <a:effectLst/>
                        <a:uLnTx/>
                        <a:uFillTx/>
                        <a:latin typeface="Roboto Slab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IN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A4C55"/>
                        </a:solidFill>
                        <a:effectLst/>
                        <a:uLnTx/>
                        <a:uFillTx/>
                        <a:latin typeface="Roboto Slab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780222234"/>
                  </a:ext>
                </a:extLst>
              </a:tr>
              <a:tr h="429846">
                <a:tc>
                  <a:txBody>
                    <a:bodyPr/>
                    <a:lstStyle/>
                    <a:p>
                      <a:pPr algn="ctr"/>
                      <a:endParaRPr lang="en-IN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IN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A4C55"/>
                        </a:solidFill>
                        <a:effectLst/>
                        <a:uLnTx/>
                        <a:uFillTx/>
                        <a:latin typeface="Roboto Slab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IN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A4C55"/>
                        </a:solidFill>
                        <a:effectLst/>
                        <a:uLnTx/>
                        <a:uFillTx/>
                        <a:latin typeface="Roboto Slab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IN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A4C55"/>
                        </a:solidFill>
                        <a:effectLst/>
                        <a:uLnTx/>
                        <a:uFillTx/>
                        <a:latin typeface="Roboto Slab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IN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A4C55"/>
                        </a:solidFill>
                        <a:effectLst/>
                        <a:uLnTx/>
                        <a:uFillTx/>
                        <a:latin typeface="Roboto Slab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IN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A4C55"/>
                        </a:solidFill>
                        <a:effectLst/>
                        <a:uLnTx/>
                        <a:uFillTx/>
                        <a:latin typeface="Roboto Slab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IN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A4C55"/>
                        </a:solidFill>
                        <a:effectLst/>
                        <a:uLnTx/>
                        <a:uFillTx/>
                        <a:latin typeface="Roboto Slab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907972517"/>
                  </a:ext>
                </a:extLst>
              </a:tr>
              <a:tr h="429846">
                <a:tc>
                  <a:txBody>
                    <a:bodyPr/>
                    <a:lstStyle/>
                    <a:p>
                      <a:pPr algn="ctr"/>
                      <a:endParaRPr lang="en-IN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IN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A4C55"/>
                        </a:solidFill>
                        <a:effectLst/>
                        <a:uLnTx/>
                        <a:uFillTx/>
                        <a:latin typeface="Roboto Slab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IN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A4C55"/>
                        </a:solidFill>
                        <a:effectLst/>
                        <a:uLnTx/>
                        <a:uFillTx/>
                        <a:latin typeface="Roboto Slab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IN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A4C55"/>
                        </a:solidFill>
                        <a:effectLst/>
                        <a:uLnTx/>
                        <a:uFillTx/>
                        <a:latin typeface="Roboto Slab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IN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A4C55"/>
                        </a:solidFill>
                        <a:effectLst/>
                        <a:uLnTx/>
                        <a:uFillTx/>
                        <a:latin typeface="Roboto Slab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IN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A4C55"/>
                        </a:solidFill>
                        <a:effectLst/>
                        <a:uLnTx/>
                        <a:uFillTx/>
                        <a:latin typeface="Roboto Slab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IN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A4C55"/>
                        </a:solidFill>
                        <a:effectLst/>
                        <a:uLnTx/>
                        <a:uFillTx/>
                        <a:latin typeface="Roboto Slab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425716738"/>
                  </a:ext>
                </a:extLst>
              </a:tr>
              <a:tr h="429846">
                <a:tc>
                  <a:txBody>
                    <a:bodyPr/>
                    <a:lstStyle/>
                    <a:p>
                      <a:pPr algn="ctr"/>
                      <a:endParaRPr lang="en-IN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IN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A4C55"/>
                        </a:solidFill>
                        <a:effectLst/>
                        <a:uLnTx/>
                        <a:uFillTx/>
                        <a:latin typeface="Roboto Slab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IN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A4C55"/>
                        </a:solidFill>
                        <a:effectLst/>
                        <a:uLnTx/>
                        <a:uFillTx/>
                        <a:latin typeface="Roboto Slab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IN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A4C55"/>
                        </a:solidFill>
                        <a:effectLst/>
                        <a:uLnTx/>
                        <a:uFillTx/>
                        <a:latin typeface="Roboto Slab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IN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A4C55"/>
                        </a:solidFill>
                        <a:effectLst/>
                        <a:uLnTx/>
                        <a:uFillTx/>
                        <a:latin typeface="Roboto Slab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IN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A4C55"/>
                        </a:solidFill>
                        <a:effectLst/>
                        <a:uLnTx/>
                        <a:uFillTx/>
                        <a:latin typeface="Roboto Slab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IN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A4C55"/>
                        </a:solidFill>
                        <a:effectLst/>
                        <a:uLnTx/>
                        <a:uFillTx/>
                        <a:latin typeface="Roboto Slab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888786460"/>
                  </a:ext>
                </a:extLst>
              </a:tr>
              <a:tr h="429846">
                <a:tc>
                  <a:txBody>
                    <a:bodyPr/>
                    <a:lstStyle/>
                    <a:p>
                      <a:pPr algn="ctr"/>
                      <a:endParaRPr lang="en-IN" sz="1400" b="1" dirty="0">
                        <a:solidFill>
                          <a:srgbClr val="F28128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IN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A4C55"/>
                        </a:solidFill>
                        <a:effectLst/>
                        <a:uLnTx/>
                        <a:uFillTx/>
                        <a:latin typeface="Roboto Slab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IN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A4C55"/>
                        </a:solidFill>
                        <a:effectLst/>
                        <a:uLnTx/>
                        <a:uFillTx/>
                        <a:latin typeface="Roboto Slab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IN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A4C55"/>
                        </a:solidFill>
                        <a:effectLst/>
                        <a:uLnTx/>
                        <a:uFillTx/>
                        <a:latin typeface="Roboto Slab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IN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A4C55"/>
                        </a:solidFill>
                        <a:effectLst/>
                        <a:uLnTx/>
                        <a:uFillTx/>
                        <a:latin typeface="Roboto Slab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IN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A4C55"/>
                        </a:solidFill>
                        <a:effectLst/>
                        <a:uLnTx/>
                        <a:uFillTx/>
                        <a:latin typeface="Roboto Slab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IN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A4C55"/>
                        </a:solidFill>
                        <a:effectLst/>
                        <a:uLnTx/>
                        <a:uFillTx/>
                        <a:latin typeface="Roboto Slab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860926122"/>
                  </a:ext>
                </a:extLst>
              </a:tr>
            </a:tbl>
          </a:graphicData>
        </a:graphic>
      </p:graphicFrame>
      <p:sp>
        <p:nvSpPr>
          <p:cNvPr id="103" name="TextBox 102">
            <a:extLst>
              <a:ext uri="{FF2B5EF4-FFF2-40B4-BE49-F238E27FC236}">
                <a16:creationId xmlns:a16="http://schemas.microsoft.com/office/drawing/2014/main" xmlns="" id="{F0297674-6DC3-F4CA-E170-1EF15DB87873}"/>
              </a:ext>
            </a:extLst>
          </p:cNvPr>
          <p:cNvSpPr txBox="1"/>
          <p:nvPr/>
        </p:nvSpPr>
        <p:spPr>
          <a:xfrm>
            <a:off x="396240" y="1036955"/>
            <a:ext cx="9982200" cy="361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2100"/>
              </a:lnSpc>
            </a:pPr>
            <a:r>
              <a:rPr lang="en-IN" i="0" dirty="0">
                <a:solidFill>
                  <a:srgbClr val="4A4C55"/>
                </a:solidFill>
                <a:effectLst/>
                <a:latin typeface="+mj-lt"/>
              </a:rPr>
              <a:t>Seminal works | Summary | Research Gap</a:t>
            </a:r>
          </a:p>
        </p:txBody>
      </p:sp>
    </p:spTree>
    <p:extLst>
      <p:ext uri="{BB962C8B-B14F-4D97-AF65-F5344CB8AC3E}">
        <p14:creationId xmlns:p14="http://schemas.microsoft.com/office/powerpoint/2010/main" xmlns="" val="1704753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xmlns="" id="{01F6FCBD-C8D0-5E48-C22C-23F0DC7D9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solidFill>
                  <a:srgbClr val="4A4C55"/>
                </a:solidFill>
              </a:rPr>
              <a:t>Problem Statement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2BA1A93-D29A-1B8F-71EB-775FB1F136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28AED9-0C48-4188-A606-9E40331E64BB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xmlns="" id="{0B994AFF-40DC-DA1F-D2A9-D00AF2138E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96240" y="6248400"/>
            <a:ext cx="4495800" cy="365125"/>
          </a:xfrm>
        </p:spPr>
        <p:txBody>
          <a:bodyPr/>
          <a:lstStyle/>
          <a:p>
            <a:r>
              <a:rPr lang="en-IN" sz="1400" dirty="0">
                <a:solidFill>
                  <a:srgbClr val="4A4C55"/>
                </a:solidFill>
              </a:rPr>
              <a:t>REVA Academy for Corporate Excellence - RACE</a:t>
            </a:r>
          </a:p>
          <a:p>
            <a:fld id="{C7974F32-3484-4C1B-AB12-7376A663A64E}" type="datetime1">
              <a:rPr lang="en-US" smtClean="0">
                <a:solidFill>
                  <a:srgbClr val="4A4C55"/>
                </a:solidFill>
              </a:rPr>
              <a:pPr/>
              <a:t>2/23/2023</a:t>
            </a:fld>
            <a:endParaRPr lang="en-US" dirty="0">
              <a:solidFill>
                <a:srgbClr val="4A4C55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3DDE64CB-10F6-D72E-563D-76D7E4DC88F6}"/>
              </a:ext>
            </a:extLst>
          </p:cNvPr>
          <p:cNvSpPr txBox="1"/>
          <p:nvPr/>
        </p:nvSpPr>
        <p:spPr>
          <a:xfrm>
            <a:off x="405395" y="1118666"/>
            <a:ext cx="5157205" cy="361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2100"/>
              </a:lnSpc>
            </a:pPr>
            <a:r>
              <a:rPr lang="en-IN" i="0" dirty="0">
                <a:solidFill>
                  <a:srgbClr val="4A4C55"/>
                </a:solidFill>
                <a:effectLst/>
                <a:latin typeface="+mj-lt"/>
              </a:rPr>
              <a:t>Business Problem |  Analytics Solution </a:t>
            </a:r>
          </a:p>
        </p:txBody>
      </p:sp>
    </p:spTree>
    <p:extLst>
      <p:ext uri="{BB962C8B-B14F-4D97-AF65-F5344CB8AC3E}">
        <p14:creationId xmlns:p14="http://schemas.microsoft.com/office/powerpoint/2010/main" xmlns="" val="3249928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xmlns="" id="{01F6FCBD-C8D0-5E48-C22C-23F0DC7D9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solidFill>
                  <a:srgbClr val="4A4C55"/>
                </a:solidFill>
              </a:rPr>
              <a:t>Project Objectives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2BA1A93-D29A-1B8F-71EB-775FB1F136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28AED9-0C48-4188-A606-9E40331E64BB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xmlns="" id="{0B994AFF-40DC-DA1F-D2A9-D00AF2138E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96240" y="6248400"/>
            <a:ext cx="4495800" cy="365125"/>
          </a:xfrm>
        </p:spPr>
        <p:txBody>
          <a:bodyPr/>
          <a:lstStyle/>
          <a:p>
            <a:r>
              <a:rPr lang="en-IN" sz="1400" dirty="0">
                <a:solidFill>
                  <a:srgbClr val="4A4C55"/>
                </a:solidFill>
              </a:rPr>
              <a:t>REVA Academy for Corporate Excellence - RACE</a:t>
            </a:r>
          </a:p>
          <a:p>
            <a:fld id="{C7974F32-3484-4C1B-AB12-7376A663A64E}" type="datetime1">
              <a:rPr lang="en-US" smtClean="0">
                <a:solidFill>
                  <a:srgbClr val="4A4C55"/>
                </a:solidFill>
              </a:rPr>
              <a:pPr/>
              <a:t>2/23/2023</a:t>
            </a:fld>
            <a:endParaRPr lang="en-US" dirty="0">
              <a:solidFill>
                <a:srgbClr val="4A4C55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3DDE64CB-10F6-D72E-563D-76D7E4DC88F6}"/>
              </a:ext>
            </a:extLst>
          </p:cNvPr>
          <p:cNvSpPr txBox="1"/>
          <p:nvPr/>
        </p:nvSpPr>
        <p:spPr>
          <a:xfrm>
            <a:off x="405395" y="1118666"/>
            <a:ext cx="6172202" cy="361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2100"/>
              </a:lnSpc>
            </a:pPr>
            <a:r>
              <a:rPr lang="en-IN" i="0" dirty="0">
                <a:solidFill>
                  <a:srgbClr val="4A4C55"/>
                </a:solidFill>
                <a:effectLst/>
                <a:latin typeface="+mj-lt"/>
              </a:rPr>
              <a:t>Primary &amp; Secondary Objectives | Expected Outcome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F0E8CFF9-6413-D2EE-BB6F-8B56A4FC5C18}"/>
              </a:ext>
            </a:extLst>
          </p:cNvPr>
          <p:cNvSpPr txBox="1"/>
          <p:nvPr/>
        </p:nvSpPr>
        <p:spPr>
          <a:xfrm>
            <a:off x="910220" y="2007743"/>
            <a:ext cx="5157205" cy="14158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2100"/>
              </a:lnSpc>
            </a:pPr>
            <a:r>
              <a:rPr lang="en-IN" sz="1400" i="0" dirty="0">
                <a:solidFill>
                  <a:srgbClr val="4A4C55"/>
                </a:solidFill>
                <a:effectLst/>
                <a:latin typeface="+mj-lt"/>
              </a:rPr>
              <a:t>1.</a:t>
            </a:r>
          </a:p>
          <a:p>
            <a:pPr algn="just">
              <a:lnSpc>
                <a:spcPts val="2100"/>
              </a:lnSpc>
            </a:pPr>
            <a:endParaRPr lang="en-IN" sz="1400" i="0" dirty="0">
              <a:solidFill>
                <a:srgbClr val="4A4C55"/>
              </a:solidFill>
              <a:effectLst/>
              <a:latin typeface="+mj-lt"/>
            </a:endParaRPr>
          </a:p>
          <a:p>
            <a:pPr algn="just">
              <a:lnSpc>
                <a:spcPts val="2100"/>
              </a:lnSpc>
            </a:pPr>
            <a:r>
              <a:rPr lang="en-IN" sz="1400" dirty="0">
                <a:solidFill>
                  <a:srgbClr val="4A4C55"/>
                </a:solidFill>
                <a:latin typeface="+mj-lt"/>
              </a:rPr>
              <a:t>2.</a:t>
            </a:r>
          </a:p>
          <a:p>
            <a:pPr algn="just">
              <a:lnSpc>
                <a:spcPts val="2100"/>
              </a:lnSpc>
            </a:pPr>
            <a:endParaRPr lang="en-IN" sz="1400" dirty="0">
              <a:solidFill>
                <a:srgbClr val="4A4C55"/>
              </a:solidFill>
              <a:latin typeface="+mj-lt"/>
            </a:endParaRPr>
          </a:p>
          <a:p>
            <a:pPr algn="just">
              <a:lnSpc>
                <a:spcPts val="2100"/>
              </a:lnSpc>
            </a:pPr>
            <a:r>
              <a:rPr lang="en-IN" sz="1400" dirty="0">
                <a:solidFill>
                  <a:srgbClr val="4A4C55"/>
                </a:solidFill>
                <a:latin typeface="+mj-lt"/>
              </a:rPr>
              <a:t>3.</a:t>
            </a:r>
            <a:endParaRPr lang="en-IN" sz="1600" dirty="0">
              <a:solidFill>
                <a:srgbClr val="4A4C55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82737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xmlns="" id="{01F6FCBD-C8D0-5E48-C22C-23F0DC7D9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solidFill>
                  <a:srgbClr val="4A4C55"/>
                </a:solidFill>
              </a:rPr>
              <a:t>Project Methodology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2BA1A93-D29A-1B8F-71EB-775FB1F136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28AED9-0C48-4188-A606-9E40331E64BB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xmlns="" id="{0B994AFF-40DC-DA1F-D2A9-D00AF2138E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96240" y="6248400"/>
            <a:ext cx="4495800" cy="365125"/>
          </a:xfrm>
        </p:spPr>
        <p:txBody>
          <a:bodyPr/>
          <a:lstStyle/>
          <a:p>
            <a:r>
              <a:rPr lang="en-IN" sz="1400" dirty="0">
                <a:solidFill>
                  <a:srgbClr val="4A4C55"/>
                </a:solidFill>
              </a:rPr>
              <a:t>REVA Academy for Corporate Excellence - RACE</a:t>
            </a:r>
          </a:p>
          <a:p>
            <a:fld id="{C7974F32-3484-4C1B-AB12-7376A663A64E}" type="datetime1">
              <a:rPr lang="en-US" smtClean="0">
                <a:solidFill>
                  <a:srgbClr val="4A4C55"/>
                </a:solidFill>
              </a:rPr>
              <a:pPr/>
              <a:t>2/23/2023</a:t>
            </a:fld>
            <a:endParaRPr lang="en-US" dirty="0">
              <a:solidFill>
                <a:srgbClr val="4A4C55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3DDE64CB-10F6-D72E-563D-76D7E4DC88F6}"/>
              </a:ext>
            </a:extLst>
          </p:cNvPr>
          <p:cNvSpPr txBox="1"/>
          <p:nvPr/>
        </p:nvSpPr>
        <p:spPr>
          <a:xfrm>
            <a:off x="405395" y="1118666"/>
            <a:ext cx="5157205" cy="361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2100"/>
              </a:lnSpc>
            </a:pPr>
            <a:r>
              <a:rPr lang="en-IN" i="0" dirty="0">
                <a:solidFill>
                  <a:srgbClr val="4A4C55"/>
                </a:solidFill>
                <a:effectLst/>
                <a:latin typeface="+mj-lt"/>
              </a:rPr>
              <a:t>Conceptual Framework | Research Design</a:t>
            </a:r>
          </a:p>
        </p:txBody>
      </p:sp>
    </p:spTree>
    <p:extLst>
      <p:ext uri="{BB962C8B-B14F-4D97-AF65-F5344CB8AC3E}">
        <p14:creationId xmlns:p14="http://schemas.microsoft.com/office/powerpoint/2010/main" xmlns="" val="24601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xmlns="" id="{01F6FCBD-C8D0-5E48-C22C-23F0DC7D9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solidFill>
                  <a:srgbClr val="4A4C55"/>
                </a:solidFill>
              </a:rPr>
              <a:t>Business Understanding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2BA1A93-D29A-1B8F-71EB-775FB1F136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28AED9-0C48-4188-A606-9E40331E64BB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xmlns="" id="{0B994AFF-40DC-DA1F-D2A9-D00AF2138E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96240" y="6248400"/>
            <a:ext cx="4495800" cy="365125"/>
          </a:xfrm>
        </p:spPr>
        <p:txBody>
          <a:bodyPr/>
          <a:lstStyle/>
          <a:p>
            <a:r>
              <a:rPr lang="en-IN" sz="1400" dirty="0">
                <a:solidFill>
                  <a:srgbClr val="4A4C55"/>
                </a:solidFill>
              </a:rPr>
              <a:t>REVA Academy for Corporate Excellence - RACE</a:t>
            </a:r>
          </a:p>
          <a:p>
            <a:fld id="{C7974F32-3484-4C1B-AB12-7376A663A64E}" type="datetime1">
              <a:rPr lang="en-US" smtClean="0">
                <a:solidFill>
                  <a:srgbClr val="4A4C55"/>
                </a:solidFill>
              </a:rPr>
              <a:pPr/>
              <a:t>2/23/2023</a:t>
            </a:fld>
            <a:endParaRPr lang="en-US" dirty="0">
              <a:solidFill>
                <a:srgbClr val="4A4C55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3DDE64CB-10F6-D72E-563D-76D7E4DC88F6}"/>
              </a:ext>
            </a:extLst>
          </p:cNvPr>
          <p:cNvSpPr txBox="1"/>
          <p:nvPr/>
        </p:nvSpPr>
        <p:spPr>
          <a:xfrm>
            <a:off x="405395" y="1118666"/>
            <a:ext cx="5843005" cy="361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2100"/>
              </a:lnSpc>
            </a:pPr>
            <a:r>
              <a:rPr lang="en-IN" i="0" dirty="0">
                <a:solidFill>
                  <a:srgbClr val="4A4C55"/>
                </a:solidFill>
                <a:effectLst/>
                <a:latin typeface="+mj-lt"/>
              </a:rPr>
              <a:t>Business Impact | Challenges |  Monetary Impact </a:t>
            </a:r>
          </a:p>
        </p:txBody>
      </p:sp>
    </p:spTree>
    <p:extLst>
      <p:ext uri="{BB962C8B-B14F-4D97-AF65-F5344CB8AC3E}">
        <p14:creationId xmlns:p14="http://schemas.microsoft.com/office/powerpoint/2010/main" xmlns="" val="2804137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xmlns="" id="{01F6FCBD-C8D0-5E48-C22C-23F0DC7D9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solidFill>
                  <a:srgbClr val="4A4C55"/>
                </a:solidFill>
              </a:rPr>
              <a:t>Data Understanding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2BA1A93-D29A-1B8F-71EB-775FB1F136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28AED9-0C48-4188-A606-9E40331E64BB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xmlns="" id="{0B994AFF-40DC-DA1F-D2A9-D00AF2138E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96240" y="6248400"/>
            <a:ext cx="4495800" cy="365125"/>
          </a:xfrm>
        </p:spPr>
        <p:txBody>
          <a:bodyPr/>
          <a:lstStyle/>
          <a:p>
            <a:r>
              <a:rPr lang="en-IN" sz="1400" dirty="0">
                <a:solidFill>
                  <a:srgbClr val="4A4C55"/>
                </a:solidFill>
              </a:rPr>
              <a:t>REVA Academy for Corporate Excellence - RACE</a:t>
            </a:r>
          </a:p>
          <a:p>
            <a:fld id="{C7974F32-3484-4C1B-AB12-7376A663A64E}" type="datetime1">
              <a:rPr lang="en-US" smtClean="0">
                <a:solidFill>
                  <a:srgbClr val="4A4C55"/>
                </a:solidFill>
              </a:rPr>
              <a:pPr/>
              <a:t>2/23/2023</a:t>
            </a:fld>
            <a:endParaRPr lang="en-US" dirty="0">
              <a:solidFill>
                <a:srgbClr val="4A4C55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3DDE64CB-10F6-D72E-563D-76D7E4DC88F6}"/>
              </a:ext>
            </a:extLst>
          </p:cNvPr>
          <p:cNvSpPr txBox="1"/>
          <p:nvPr/>
        </p:nvSpPr>
        <p:spPr>
          <a:xfrm>
            <a:off x="405395" y="1118666"/>
            <a:ext cx="5843005" cy="361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2100"/>
              </a:lnSpc>
            </a:pPr>
            <a:r>
              <a:rPr lang="en-IN" i="0" dirty="0">
                <a:solidFill>
                  <a:srgbClr val="4A4C55"/>
                </a:solidFill>
                <a:effectLst/>
                <a:latin typeface="+mj-lt"/>
              </a:rPr>
              <a:t>Data Collection | Variables </a:t>
            </a:r>
          </a:p>
        </p:txBody>
      </p:sp>
    </p:spTree>
    <p:extLst>
      <p:ext uri="{BB962C8B-B14F-4D97-AF65-F5344CB8AC3E}">
        <p14:creationId xmlns:p14="http://schemas.microsoft.com/office/powerpoint/2010/main" xmlns="" val="1598218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template race">
      <a:dk1>
        <a:srgbClr val="000000"/>
      </a:dk1>
      <a:lt1>
        <a:sysClr val="window" lastClr="FFFFFF"/>
      </a:lt1>
      <a:dk2>
        <a:srgbClr val="55595D"/>
      </a:dk2>
      <a:lt2>
        <a:srgbClr val="CCDDEA"/>
      </a:lt2>
      <a:accent1>
        <a:srgbClr val="FF6D00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Custom 8">
      <a:majorFont>
        <a:latin typeface="Roboto Slab"/>
        <a:ea typeface=""/>
        <a:cs typeface=""/>
      </a:majorFont>
      <a:minorFont>
        <a:latin typeface="Roboto Slab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6703</TotalTime>
  <Words>347</Words>
  <Application>Microsoft Office PowerPoint</Application>
  <PresentationFormat>Custom</PresentationFormat>
  <Paragraphs>132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Roboto Slab</vt:lpstr>
      <vt:lpstr>Roboto</vt:lpstr>
      <vt:lpstr>Aldhabi</vt:lpstr>
      <vt:lpstr>Poppins</vt:lpstr>
      <vt:lpstr>Calibri</vt:lpstr>
      <vt:lpstr>Roboto Medium</vt:lpstr>
      <vt:lpstr>Office Theme</vt:lpstr>
      <vt:lpstr>&lt;Title of the  Project&gt;</vt:lpstr>
      <vt:lpstr>Slide 2</vt:lpstr>
      <vt:lpstr>Introduction </vt:lpstr>
      <vt:lpstr>Literature Review </vt:lpstr>
      <vt:lpstr>Problem Statement</vt:lpstr>
      <vt:lpstr>Project Objectives </vt:lpstr>
      <vt:lpstr>Project Methodology</vt:lpstr>
      <vt:lpstr>Business Understanding</vt:lpstr>
      <vt:lpstr>Data Understanding </vt:lpstr>
      <vt:lpstr>Data Preparation</vt:lpstr>
      <vt:lpstr>Descriptive Analytics </vt:lpstr>
      <vt:lpstr>Modeling </vt:lpstr>
      <vt:lpstr>Model Evaluation </vt:lpstr>
      <vt:lpstr>Model Deployment </vt:lpstr>
      <vt:lpstr>Results and Insights</vt:lpstr>
      <vt:lpstr>Conclusion and Future Work</vt:lpstr>
      <vt:lpstr>References</vt:lpstr>
      <vt:lpstr>Annexure </vt:lpstr>
      <vt:lpstr>Annexure </vt:lpstr>
      <vt:lpstr>Slide 20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SCHOOL OF CIVIL ENGINEERING</dc:title>
  <dc:creator>sri</dc:creator>
  <cp:lastModifiedBy>Admin</cp:lastModifiedBy>
  <cp:revision>1495</cp:revision>
  <dcterms:created xsi:type="dcterms:W3CDTF">2021-05-05T08:22:29Z</dcterms:created>
  <dcterms:modified xsi:type="dcterms:W3CDTF">2023-02-22T23:16:51Z</dcterms:modified>
</cp:coreProperties>
</file>